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300" r:id="rId43"/>
    <p:sldId id="301" r:id="rId44"/>
    <p:sldId id="302" r:id="rId45"/>
    <p:sldId id="303" r:id="rId46"/>
  </p:sldIdLst>
  <p:sldSz cx="9144000" cy="6858000" type="screen4x3"/>
  <p:notesSz cx="6858000" cy="9144000"/>
  <p:embeddedFontLst>
    <p:embeddedFont>
      <p:font typeface="Calibri" panose="020F0502020204030204" pitchFamily="34" charset="0"/>
      <p:regular r:id="rId47"/>
      <p:bold r:id="rId48"/>
      <p:italic r:id="rId49"/>
      <p:boldItalic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Sheet1!$A$2:$A$9</c:f>
              <c:numCache>
                <c:formatCode>m/d/yyyy</c:formatCode>
                <c:ptCount val="8"/>
                <c:pt idx="0">
                  <c:v>45536</c:v>
                </c:pt>
                <c:pt idx="1">
                  <c:v>45566</c:v>
                </c:pt>
                <c:pt idx="2">
                  <c:v>45597</c:v>
                </c:pt>
                <c:pt idx="3">
                  <c:v>45627</c:v>
                </c:pt>
                <c:pt idx="4">
                  <c:v>45658</c:v>
                </c:pt>
                <c:pt idx="5">
                  <c:v>45689</c:v>
                </c:pt>
                <c:pt idx="6">
                  <c:v>45717</c:v>
                </c:pt>
                <c:pt idx="7">
                  <c:v>45748</c:v>
                </c:pt>
              </c:numCache>
            </c:numRef>
          </c:cat>
          <c:val>
            <c:numRef>
              <c:f>Sheet1!$B$2:$B$9</c:f>
              <c:numCache>
                <c:formatCode>General</c:formatCode>
                <c:ptCount val="8"/>
                <c:pt idx="0">
                  <c:v>74720</c:v>
                </c:pt>
                <c:pt idx="1">
                  <c:v>74785</c:v>
                </c:pt>
                <c:pt idx="2">
                  <c:v>74779</c:v>
                </c:pt>
                <c:pt idx="3">
                  <c:v>74794</c:v>
                </c:pt>
                <c:pt idx="4">
                  <c:v>74814</c:v>
                </c:pt>
                <c:pt idx="5">
                  <c:v>74823</c:v>
                </c:pt>
                <c:pt idx="6">
                  <c:v>74940</c:v>
                </c:pt>
                <c:pt idx="7">
                  <c:v>75131</c:v>
                </c:pt>
              </c:numCache>
            </c:numRef>
          </c:val>
          <c:extLst>
            <c:ext xmlns:c16="http://schemas.microsoft.com/office/drawing/2014/chart" uri="{C3380CC4-5D6E-409C-BE32-E72D297353CC}">
              <c16:uniqueId val="{00000000-77AF-4A22-8D18-2D13134D3DE5}"/>
            </c:ext>
          </c:extLst>
        </c:ser>
        <c:dLbls>
          <c:showLegendKey val="0"/>
          <c:showVal val="0"/>
          <c:showCatName val="0"/>
          <c:showSerName val="0"/>
          <c:showPercent val="0"/>
          <c:showBubbleSize val="0"/>
        </c:dLbls>
        <c:gapWidth val="219"/>
        <c:overlap val="-27"/>
        <c:axId val="383029264"/>
        <c:axId val="383031888"/>
      </c:barChart>
      <c:dateAx>
        <c:axId val="383029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031888"/>
        <c:crosses val="autoZero"/>
        <c:auto val="1"/>
        <c:lblOffset val="100"/>
        <c:baseTimeUnit val="months"/>
      </c:dateAx>
      <c:valAx>
        <c:axId val="383031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029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Sheet1!$A$2:$A$31</c:f>
              <c:numCache>
                <c:formatCode>m/d/yyyy</c:formatCode>
                <c:ptCount val="30"/>
                <c:pt idx="0">
                  <c:v>45748</c:v>
                </c:pt>
                <c:pt idx="1">
                  <c:v>45749</c:v>
                </c:pt>
                <c:pt idx="2">
                  <c:v>45750</c:v>
                </c:pt>
                <c:pt idx="3">
                  <c:v>45751</c:v>
                </c:pt>
                <c:pt idx="4">
                  <c:v>45752</c:v>
                </c:pt>
                <c:pt idx="5">
                  <c:v>45753</c:v>
                </c:pt>
                <c:pt idx="6">
                  <c:v>45754</c:v>
                </c:pt>
                <c:pt idx="7">
                  <c:v>45755</c:v>
                </c:pt>
                <c:pt idx="8">
                  <c:v>45756</c:v>
                </c:pt>
                <c:pt idx="9">
                  <c:v>45757</c:v>
                </c:pt>
                <c:pt idx="10">
                  <c:v>45758</c:v>
                </c:pt>
                <c:pt idx="11">
                  <c:v>45759</c:v>
                </c:pt>
                <c:pt idx="12">
                  <c:v>45760</c:v>
                </c:pt>
                <c:pt idx="13">
                  <c:v>45761</c:v>
                </c:pt>
                <c:pt idx="14">
                  <c:v>45762</c:v>
                </c:pt>
                <c:pt idx="15">
                  <c:v>45763</c:v>
                </c:pt>
                <c:pt idx="16">
                  <c:v>45764</c:v>
                </c:pt>
                <c:pt idx="17">
                  <c:v>45765</c:v>
                </c:pt>
                <c:pt idx="18">
                  <c:v>45766</c:v>
                </c:pt>
                <c:pt idx="19">
                  <c:v>45767</c:v>
                </c:pt>
                <c:pt idx="20">
                  <c:v>45768</c:v>
                </c:pt>
                <c:pt idx="21">
                  <c:v>45769</c:v>
                </c:pt>
                <c:pt idx="22">
                  <c:v>45770</c:v>
                </c:pt>
                <c:pt idx="23">
                  <c:v>45771</c:v>
                </c:pt>
                <c:pt idx="24">
                  <c:v>45772</c:v>
                </c:pt>
                <c:pt idx="25">
                  <c:v>45773</c:v>
                </c:pt>
                <c:pt idx="26">
                  <c:v>45774</c:v>
                </c:pt>
                <c:pt idx="27">
                  <c:v>45775</c:v>
                </c:pt>
                <c:pt idx="28">
                  <c:v>45776</c:v>
                </c:pt>
                <c:pt idx="29">
                  <c:v>45777</c:v>
                </c:pt>
              </c:numCache>
            </c:numRef>
          </c:cat>
          <c:val>
            <c:numRef>
              <c:f>Sheet1!$B$2:$B$31</c:f>
              <c:numCache>
                <c:formatCode>General</c:formatCode>
                <c:ptCount val="30"/>
                <c:pt idx="0">
                  <c:v>8.0055505150237495E-3</c:v>
                </c:pt>
                <c:pt idx="1">
                  <c:v>2.0012274194839499E-2</c:v>
                </c:pt>
                <c:pt idx="2">
                  <c:v>1.6006616067974801E-2</c:v>
                </c:pt>
                <c:pt idx="3">
                  <c:v>1.06693695736253E-2</c:v>
                </c:pt>
                <c:pt idx="4">
                  <c:v>2.6670578351491599E-3</c:v>
                </c:pt>
                <c:pt idx="5">
                  <c:v>5.3339734101425498E-3</c:v>
                </c:pt>
                <c:pt idx="6">
                  <c:v>2.6668444562970899E-2</c:v>
                </c:pt>
                <c:pt idx="7">
                  <c:v>1.999600079984E-2</c:v>
                </c:pt>
                <c:pt idx="8">
                  <c:v>4.9313607890177302E-2</c:v>
                </c:pt>
                <c:pt idx="9">
                  <c:v>3.0639295562630699E-2</c:v>
                </c:pt>
                <c:pt idx="10">
                  <c:v>6.6586762551604697E-3</c:v>
                </c:pt>
                <c:pt idx="11">
                  <c:v>1.3316465809974001E-3</c:v>
                </c:pt>
                <c:pt idx="12">
                  <c:v>7.9897730904442306E-3</c:v>
                </c:pt>
                <c:pt idx="13">
                  <c:v>3.9945673883518404E-3</c:v>
                </c:pt>
                <c:pt idx="14">
                  <c:v>-1.3314692763464499E-3</c:v>
                </c:pt>
                <c:pt idx="15">
                  <c:v>0</c:v>
                </c:pt>
                <c:pt idx="16">
                  <c:v>2.6629740093736701E-3</c:v>
                </c:pt>
                <c:pt idx="17">
                  <c:v>1.7308870130216002E-2</c:v>
                </c:pt>
                <c:pt idx="18">
                  <c:v>3.9936633874252904E-3</c:v>
                </c:pt>
                <c:pt idx="19">
                  <c:v>3.9935039003221396E-3</c:v>
                </c:pt>
                <c:pt idx="20">
                  <c:v>2.66222961730449E-3</c:v>
                </c:pt>
                <c:pt idx="21">
                  <c:v>5.3243174890518696E-3</c:v>
                </c:pt>
                <c:pt idx="22">
                  <c:v>5.3240340205773897E-3</c:v>
                </c:pt>
                <c:pt idx="23">
                  <c:v>0</c:v>
                </c:pt>
                <c:pt idx="24">
                  <c:v>-1.3309376455712999E-3</c:v>
                </c:pt>
                <c:pt idx="25">
                  <c:v>1.3309553597572301E-3</c:v>
                </c:pt>
                <c:pt idx="26">
                  <c:v>0</c:v>
                </c:pt>
                <c:pt idx="27">
                  <c:v>3.9928129367139097E-3</c:v>
                </c:pt>
                <c:pt idx="28">
                  <c:v>0</c:v>
                </c:pt>
                <c:pt idx="29">
                  <c:v>0</c:v>
                </c:pt>
              </c:numCache>
            </c:numRef>
          </c:val>
          <c:extLst>
            <c:ext xmlns:c16="http://schemas.microsoft.com/office/drawing/2014/chart" uri="{C3380CC4-5D6E-409C-BE32-E72D297353CC}">
              <c16:uniqueId val="{00000000-A617-4919-98B5-335E08C4A0C9}"/>
            </c:ext>
          </c:extLst>
        </c:ser>
        <c:dLbls>
          <c:showLegendKey val="0"/>
          <c:showVal val="0"/>
          <c:showCatName val="0"/>
          <c:showSerName val="0"/>
          <c:showPercent val="0"/>
          <c:showBubbleSize val="0"/>
        </c:dLbls>
        <c:gapWidth val="219"/>
        <c:overlap val="-27"/>
        <c:axId val="383027296"/>
        <c:axId val="59353752"/>
      </c:barChart>
      <c:dateAx>
        <c:axId val="383027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353752"/>
        <c:crosses val="autoZero"/>
        <c:auto val="1"/>
        <c:lblOffset val="100"/>
        <c:baseTimeUnit val="days"/>
      </c:dateAx>
      <c:valAx>
        <c:axId val="59353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027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Sheet1!$A$2:$A$31</c:f>
              <c:numCache>
                <c:formatCode>m/d/yyyy</c:formatCode>
                <c:ptCount val="30"/>
                <c:pt idx="0">
                  <c:v>45748</c:v>
                </c:pt>
                <c:pt idx="1">
                  <c:v>45749</c:v>
                </c:pt>
                <c:pt idx="2">
                  <c:v>45750</c:v>
                </c:pt>
                <c:pt idx="3">
                  <c:v>45751</c:v>
                </c:pt>
                <c:pt idx="4">
                  <c:v>45752</c:v>
                </c:pt>
                <c:pt idx="5">
                  <c:v>45753</c:v>
                </c:pt>
                <c:pt idx="6">
                  <c:v>45754</c:v>
                </c:pt>
                <c:pt idx="7">
                  <c:v>45755</c:v>
                </c:pt>
                <c:pt idx="8">
                  <c:v>45756</c:v>
                </c:pt>
                <c:pt idx="9">
                  <c:v>45757</c:v>
                </c:pt>
                <c:pt idx="10">
                  <c:v>45758</c:v>
                </c:pt>
                <c:pt idx="11">
                  <c:v>45759</c:v>
                </c:pt>
                <c:pt idx="12">
                  <c:v>45760</c:v>
                </c:pt>
                <c:pt idx="13">
                  <c:v>45761</c:v>
                </c:pt>
                <c:pt idx="14">
                  <c:v>45762</c:v>
                </c:pt>
                <c:pt idx="15">
                  <c:v>45763</c:v>
                </c:pt>
                <c:pt idx="16">
                  <c:v>45764</c:v>
                </c:pt>
                <c:pt idx="17">
                  <c:v>45765</c:v>
                </c:pt>
                <c:pt idx="18">
                  <c:v>45766</c:v>
                </c:pt>
                <c:pt idx="19">
                  <c:v>45767</c:v>
                </c:pt>
                <c:pt idx="20">
                  <c:v>45768</c:v>
                </c:pt>
                <c:pt idx="21">
                  <c:v>45769</c:v>
                </c:pt>
                <c:pt idx="22">
                  <c:v>45770</c:v>
                </c:pt>
                <c:pt idx="23">
                  <c:v>45771</c:v>
                </c:pt>
                <c:pt idx="24">
                  <c:v>45772</c:v>
                </c:pt>
                <c:pt idx="25">
                  <c:v>45773</c:v>
                </c:pt>
                <c:pt idx="26">
                  <c:v>45774</c:v>
                </c:pt>
                <c:pt idx="27">
                  <c:v>45775</c:v>
                </c:pt>
                <c:pt idx="28">
                  <c:v>45776</c:v>
                </c:pt>
                <c:pt idx="29">
                  <c:v>45777</c:v>
                </c:pt>
              </c:numCache>
            </c:numRef>
          </c:cat>
          <c:val>
            <c:numRef>
              <c:f>Sheet1!$B$2:$B$31</c:f>
              <c:numCache>
                <c:formatCode>General</c:formatCode>
                <c:ptCount val="30"/>
                <c:pt idx="0">
                  <c:v>6</c:v>
                </c:pt>
                <c:pt idx="1">
                  <c:v>15</c:v>
                </c:pt>
                <c:pt idx="2">
                  <c:v>12</c:v>
                </c:pt>
                <c:pt idx="3">
                  <c:v>8</c:v>
                </c:pt>
                <c:pt idx="4">
                  <c:v>2</c:v>
                </c:pt>
                <c:pt idx="5">
                  <c:v>4</c:v>
                </c:pt>
                <c:pt idx="6">
                  <c:v>20</c:v>
                </c:pt>
                <c:pt idx="7">
                  <c:v>15</c:v>
                </c:pt>
                <c:pt idx="8">
                  <c:v>37</c:v>
                </c:pt>
                <c:pt idx="9">
                  <c:v>23</c:v>
                </c:pt>
                <c:pt idx="10">
                  <c:v>5</c:v>
                </c:pt>
                <c:pt idx="11">
                  <c:v>1</c:v>
                </c:pt>
                <c:pt idx="12">
                  <c:v>6</c:v>
                </c:pt>
                <c:pt idx="13">
                  <c:v>3</c:v>
                </c:pt>
                <c:pt idx="14">
                  <c:v>-1</c:v>
                </c:pt>
                <c:pt idx="15">
                  <c:v>0</c:v>
                </c:pt>
                <c:pt idx="16">
                  <c:v>2</c:v>
                </c:pt>
                <c:pt idx="17">
                  <c:v>13</c:v>
                </c:pt>
                <c:pt idx="18">
                  <c:v>3</c:v>
                </c:pt>
                <c:pt idx="19">
                  <c:v>3</c:v>
                </c:pt>
                <c:pt idx="20">
                  <c:v>2</c:v>
                </c:pt>
                <c:pt idx="21">
                  <c:v>4</c:v>
                </c:pt>
                <c:pt idx="22">
                  <c:v>4</c:v>
                </c:pt>
                <c:pt idx="23">
                  <c:v>0</c:v>
                </c:pt>
                <c:pt idx="24">
                  <c:v>-1</c:v>
                </c:pt>
                <c:pt idx="25">
                  <c:v>1</c:v>
                </c:pt>
                <c:pt idx="26">
                  <c:v>0</c:v>
                </c:pt>
                <c:pt idx="27">
                  <c:v>3</c:v>
                </c:pt>
                <c:pt idx="28">
                  <c:v>0</c:v>
                </c:pt>
                <c:pt idx="29">
                  <c:v>0</c:v>
                </c:pt>
              </c:numCache>
            </c:numRef>
          </c:val>
          <c:smooth val="0"/>
          <c:extLst>
            <c:ext xmlns:c16="http://schemas.microsoft.com/office/drawing/2014/chart" uri="{C3380CC4-5D6E-409C-BE32-E72D297353CC}">
              <c16:uniqueId val="{00000000-1851-485A-B6D5-CFBD36974985}"/>
            </c:ext>
          </c:extLst>
        </c:ser>
        <c:dLbls>
          <c:showLegendKey val="0"/>
          <c:showVal val="0"/>
          <c:showCatName val="0"/>
          <c:showSerName val="0"/>
          <c:showPercent val="0"/>
          <c:showBubbleSize val="0"/>
        </c:dLbls>
        <c:smooth val="0"/>
        <c:axId val="59357360"/>
        <c:axId val="59351784"/>
      </c:lineChart>
      <c:dateAx>
        <c:axId val="59357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351784"/>
        <c:crosses val="autoZero"/>
        <c:auto val="1"/>
        <c:lblOffset val="100"/>
        <c:baseTimeUnit val="days"/>
      </c:dateAx>
      <c:valAx>
        <c:axId val="59351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357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Sheet1!$A$2:$A$31</c:f>
              <c:numCache>
                <c:formatCode>m/d/yyyy</c:formatCode>
                <c:ptCount val="30"/>
                <c:pt idx="0">
                  <c:v>45748</c:v>
                </c:pt>
                <c:pt idx="1">
                  <c:v>45749</c:v>
                </c:pt>
                <c:pt idx="2">
                  <c:v>45750</c:v>
                </c:pt>
                <c:pt idx="3">
                  <c:v>45751</c:v>
                </c:pt>
                <c:pt idx="4">
                  <c:v>45752</c:v>
                </c:pt>
                <c:pt idx="5">
                  <c:v>45753</c:v>
                </c:pt>
                <c:pt idx="6">
                  <c:v>45754</c:v>
                </c:pt>
                <c:pt idx="7">
                  <c:v>45755</c:v>
                </c:pt>
                <c:pt idx="8">
                  <c:v>45756</c:v>
                </c:pt>
                <c:pt idx="9">
                  <c:v>45757</c:v>
                </c:pt>
                <c:pt idx="10">
                  <c:v>45758</c:v>
                </c:pt>
                <c:pt idx="11">
                  <c:v>45759</c:v>
                </c:pt>
                <c:pt idx="12">
                  <c:v>45760</c:v>
                </c:pt>
                <c:pt idx="13">
                  <c:v>45761</c:v>
                </c:pt>
                <c:pt idx="14">
                  <c:v>45762</c:v>
                </c:pt>
                <c:pt idx="15">
                  <c:v>45763</c:v>
                </c:pt>
                <c:pt idx="16">
                  <c:v>45764</c:v>
                </c:pt>
                <c:pt idx="17">
                  <c:v>45765</c:v>
                </c:pt>
                <c:pt idx="18">
                  <c:v>45766</c:v>
                </c:pt>
                <c:pt idx="19">
                  <c:v>45767</c:v>
                </c:pt>
                <c:pt idx="20">
                  <c:v>45768</c:v>
                </c:pt>
                <c:pt idx="21">
                  <c:v>45769</c:v>
                </c:pt>
                <c:pt idx="22">
                  <c:v>45770</c:v>
                </c:pt>
                <c:pt idx="23">
                  <c:v>45771</c:v>
                </c:pt>
                <c:pt idx="24">
                  <c:v>45772</c:v>
                </c:pt>
                <c:pt idx="25">
                  <c:v>45773</c:v>
                </c:pt>
                <c:pt idx="26">
                  <c:v>45774</c:v>
                </c:pt>
                <c:pt idx="27">
                  <c:v>45775</c:v>
                </c:pt>
                <c:pt idx="28">
                  <c:v>45776</c:v>
                </c:pt>
                <c:pt idx="29">
                  <c:v>45777</c:v>
                </c:pt>
              </c:numCache>
            </c:numRef>
          </c:cat>
          <c:val>
            <c:numRef>
              <c:f>Sheet1!$B$2:$B$31</c:f>
              <c:numCache>
                <c:formatCode>General</c:formatCode>
                <c:ptCount val="30"/>
                <c:pt idx="0">
                  <c:v>74951</c:v>
                </c:pt>
                <c:pt idx="1">
                  <c:v>74968</c:v>
                </c:pt>
                <c:pt idx="2">
                  <c:v>74976</c:v>
                </c:pt>
                <c:pt idx="3">
                  <c:v>74980</c:v>
                </c:pt>
                <c:pt idx="4">
                  <c:v>74983</c:v>
                </c:pt>
                <c:pt idx="5">
                  <c:v>74997</c:v>
                </c:pt>
                <c:pt idx="6">
                  <c:v>75014</c:v>
                </c:pt>
                <c:pt idx="7">
                  <c:v>75040</c:v>
                </c:pt>
                <c:pt idx="8">
                  <c:v>75075</c:v>
                </c:pt>
                <c:pt idx="9">
                  <c:v>75084</c:v>
                </c:pt>
                <c:pt idx="10">
                  <c:v>75085</c:v>
                </c:pt>
                <c:pt idx="11">
                  <c:v>75090</c:v>
                </c:pt>
                <c:pt idx="12">
                  <c:v>75092</c:v>
                </c:pt>
                <c:pt idx="13">
                  <c:v>75094</c:v>
                </c:pt>
                <c:pt idx="14">
                  <c:v>75093</c:v>
                </c:pt>
                <c:pt idx="15">
                  <c:v>75095</c:v>
                </c:pt>
                <c:pt idx="16">
                  <c:v>75102</c:v>
                </c:pt>
                <c:pt idx="17">
                  <c:v>75108</c:v>
                </c:pt>
                <c:pt idx="18">
                  <c:v>75113</c:v>
                </c:pt>
                <c:pt idx="19">
                  <c:v>75118</c:v>
                </c:pt>
                <c:pt idx="20">
                  <c:v>75118</c:v>
                </c:pt>
                <c:pt idx="21">
                  <c:v>75125</c:v>
                </c:pt>
                <c:pt idx="22">
                  <c:v>75124</c:v>
                </c:pt>
                <c:pt idx="23">
                  <c:v>75124</c:v>
                </c:pt>
                <c:pt idx="24">
                  <c:v>75124</c:v>
                </c:pt>
                <c:pt idx="25">
                  <c:v>75126</c:v>
                </c:pt>
                <c:pt idx="26">
                  <c:v>75126</c:v>
                </c:pt>
                <c:pt idx="27">
                  <c:v>75127</c:v>
                </c:pt>
                <c:pt idx="28">
                  <c:v>75128</c:v>
                </c:pt>
                <c:pt idx="29">
                  <c:v>75131</c:v>
                </c:pt>
              </c:numCache>
            </c:numRef>
          </c:val>
          <c:smooth val="0"/>
          <c:extLst>
            <c:ext xmlns:c16="http://schemas.microsoft.com/office/drawing/2014/chart" uri="{C3380CC4-5D6E-409C-BE32-E72D297353CC}">
              <c16:uniqueId val="{00000000-E7C6-4999-9AE2-232163F228C3}"/>
            </c:ext>
          </c:extLst>
        </c:ser>
        <c:dLbls>
          <c:showLegendKey val="0"/>
          <c:showVal val="0"/>
          <c:showCatName val="0"/>
          <c:showSerName val="0"/>
          <c:showPercent val="0"/>
          <c:showBubbleSize val="0"/>
        </c:dLbls>
        <c:smooth val="0"/>
        <c:axId val="383030904"/>
        <c:axId val="379710784"/>
      </c:lineChart>
      <c:dateAx>
        <c:axId val="383030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710784"/>
        <c:crosses val="autoZero"/>
        <c:auto val="1"/>
        <c:lblOffset val="100"/>
        <c:baseTimeUnit val="days"/>
      </c:dateAx>
      <c:valAx>
        <c:axId val="379710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030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Sheet1!$A$2:$A$31</c:f>
              <c:numCache>
                <c:formatCode>m/d/yyyy</c:formatCode>
                <c:ptCount val="30"/>
                <c:pt idx="0">
                  <c:v>45748</c:v>
                </c:pt>
                <c:pt idx="1">
                  <c:v>45749</c:v>
                </c:pt>
                <c:pt idx="2">
                  <c:v>45750</c:v>
                </c:pt>
                <c:pt idx="3">
                  <c:v>45751</c:v>
                </c:pt>
                <c:pt idx="4">
                  <c:v>45752</c:v>
                </c:pt>
                <c:pt idx="5">
                  <c:v>45753</c:v>
                </c:pt>
                <c:pt idx="6">
                  <c:v>45754</c:v>
                </c:pt>
                <c:pt idx="7">
                  <c:v>45755</c:v>
                </c:pt>
                <c:pt idx="8">
                  <c:v>45756</c:v>
                </c:pt>
                <c:pt idx="9">
                  <c:v>45757</c:v>
                </c:pt>
                <c:pt idx="10">
                  <c:v>45758</c:v>
                </c:pt>
                <c:pt idx="11">
                  <c:v>45759</c:v>
                </c:pt>
                <c:pt idx="12">
                  <c:v>45760</c:v>
                </c:pt>
                <c:pt idx="13">
                  <c:v>45761</c:v>
                </c:pt>
                <c:pt idx="14">
                  <c:v>45762</c:v>
                </c:pt>
                <c:pt idx="15">
                  <c:v>45763</c:v>
                </c:pt>
                <c:pt idx="16">
                  <c:v>45764</c:v>
                </c:pt>
                <c:pt idx="17">
                  <c:v>45765</c:v>
                </c:pt>
                <c:pt idx="18">
                  <c:v>45766</c:v>
                </c:pt>
                <c:pt idx="19">
                  <c:v>45767</c:v>
                </c:pt>
                <c:pt idx="20">
                  <c:v>45768</c:v>
                </c:pt>
                <c:pt idx="21">
                  <c:v>45769</c:v>
                </c:pt>
                <c:pt idx="22">
                  <c:v>45770</c:v>
                </c:pt>
                <c:pt idx="23">
                  <c:v>45771</c:v>
                </c:pt>
                <c:pt idx="24">
                  <c:v>45772</c:v>
                </c:pt>
                <c:pt idx="25">
                  <c:v>45773</c:v>
                </c:pt>
                <c:pt idx="26">
                  <c:v>45774</c:v>
                </c:pt>
                <c:pt idx="27">
                  <c:v>45775</c:v>
                </c:pt>
                <c:pt idx="28">
                  <c:v>45776</c:v>
                </c:pt>
                <c:pt idx="29">
                  <c:v>45777</c:v>
                </c:pt>
              </c:numCache>
            </c:numRef>
          </c:cat>
          <c:val>
            <c:numRef>
              <c:f>Sheet1!$B$2:$B$31</c:f>
              <c:numCache>
                <c:formatCode>General</c:formatCode>
                <c:ptCount val="30"/>
                <c:pt idx="0">
                  <c:v>386384</c:v>
                </c:pt>
                <c:pt idx="1">
                  <c:v>371802</c:v>
                </c:pt>
                <c:pt idx="2">
                  <c:v>309334</c:v>
                </c:pt>
                <c:pt idx="3">
                  <c:v>296957</c:v>
                </c:pt>
                <c:pt idx="4">
                  <c:v>297098</c:v>
                </c:pt>
                <c:pt idx="5">
                  <c:v>340269</c:v>
                </c:pt>
                <c:pt idx="6">
                  <c:v>295642</c:v>
                </c:pt>
                <c:pt idx="7">
                  <c:v>334913</c:v>
                </c:pt>
                <c:pt idx="8">
                  <c:v>137980</c:v>
                </c:pt>
                <c:pt idx="9">
                  <c:v>87638</c:v>
                </c:pt>
                <c:pt idx="10">
                  <c:v>64515</c:v>
                </c:pt>
                <c:pt idx="11">
                  <c:v>56043</c:v>
                </c:pt>
                <c:pt idx="12">
                  <c:v>55771</c:v>
                </c:pt>
                <c:pt idx="13">
                  <c:v>63826</c:v>
                </c:pt>
                <c:pt idx="14">
                  <c:v>62081</c:v>
                </c:pt>
                <c:pt idx="15">
                  <c:v>61469</c:v>
                </c:pt>
                <c:pt idx="16">
                  <c:v>62084</c:v>
                </c:pt>
                <c:pt idx="17">
                  <c:v>48563</c:v>
                </c:pt>
                <c:pt idx="18">
                  <c:v>58177</c:v>
                </c:pt>
                <c:pt idx="19">
                  <c:v>55482</c:v>
                </c:pt>
                <c:pt idx="20">
                  <c:v>53954</c:v>
                </c:pt>
                <c:pt idx="21">
                  <c:v>55805</c:v>
                </c:pt>
                <c:pt idx="22">
                  <c:v>49903</c:v>
                </c:pt>
                <c:pt idx="23">
                  <c:v>50380</c:v>
                </c:pt>
                <c:pt idx="24">
                  <c:v>41298</c:v>
                </c:pt>
                <c:pt idx="25">
                  <c:v>49732</c:v>
                </c:pt>
                <c:pt idx="26">
                  <c:v>55696</c:v>
                </c:pt>
                <c:pt idx="27">
                  <c:v>48177</c:v>
                </c:pt>
                <c:pt idx="28">
                  <c:v>21839</c:v>
                </c:pt>
                <c:pt idx="29">
                  <c:v>3140</c:v>
                </c:pt>
              </c:numCache>
            </c:numRef>
          </c:val>
          <c:smooth val="0"/>
          <c:extLst>
            <c:ext xmlns:c16="http://schemas.microsoft.com/office/drawing/2014/chart" uri="{C3380CC4-5D6E-409C-BE32-E72D297353CC}">
              <c16:uniqueId val="{00000000-C1A1-4780-BBA4-82E2A5F97267}"/>
            </c:ext>
          </c:extLst>
        </c:ser>
        <c:dLbls>
          <c:showLegendKey val="0"/>
          <c:showVal val="0"/>
          <c:showCatName val="0"/>
          <c:showSerName val="0"/>
          <c:showPercent val="0"/>
          <c:showBubbleSize val="0"/>
        </c:dLbls>
        <c:smooth val="0"/>
        <c:axId val="386203544"/>
        <c:axId val="386207152"/>
      </c:lineChart>
      <c:dateAx>
        <c:axId val="386203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07152"/>
        <c:crosses val="autoZero"/>
        <c:auto val="1"/>
        <c:lblOffset val="100"/>
        <c:baseTimeUnit val="days"/>
      </c:dateAx>
      <c:valAx>
        <c:axId val="386207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03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Sheet1!$A$2:$A$20</c:f>
              <c:numCache>
                <c:formatCode>m/d/yyyy</c:formatCode>
                <c:ptCount val="19"/>
                <c:pt idx="0">
                  <c:v>45200</c:v>
                </c:pt>
                <c:pt idx="1">
                  <c:v>45231</c:v>
                </c:pt>
                <c:pt idx="2">
                  <c:v>45261</c:v>
                </c:pt>
                <c:pt idx="3">
                  <c:v>45292</c:v>
                </c:pt>
                <c:pt idx="4">
                  <c:v>45323</c:v>
                </c:pt>
                <c:pt idx="5">
                  <c:v>45352</c:v>
                </c:pt>
                <c:pt idx="6">
                  <c:v>45383</c:v>
                </c:pt>
                <c:pt idx="7">
                  <c:v>45413</c:v>
                </c:pt>
                <c:pt idx="8">
                  <c:v>45444</c:v>
                </c:pt>
                <c:pt idx="9">
                  <c:v>45474</c:v>
                </c:pt>
                <c:pt idx="10">
                  <c:v>45505</c:v>
                </c:pt>
                <c:pt idx="11">
                  <c:v>45536</c:v>
                </c:pt>
                <c:pt idx="12">
                  <c:v>45566</c:v>
                </c:pt>
                <c:pt idx="13">
                  <c:v>45597</c:v>
                </c:pt>
                <c:pt idx="14">
                  <c:v>45627</c:v>
                </c:pt>
                <c:pt idx="15">
                  <c:v>45658</c:v>
                </c:pt>
                <c:pt idx="16">
                  <c:v>45689</c:v>
                </c:pt>
                <c:pt idx="17">
                  <c:v>45717</c:v>
                </c:pt>
                <c:pt idx="18">
                  <c:v>45748</c:v>
                </c:pt>
              </c:numCache>
            </c:numRef>
          </c:cat>
          <c:val>
            <c:numRef>
              <c:f>Sheet1!$B$2:$B$20</c:f>
              <c:numCache>
                <c:formatCode>General</c:formatCode>
                <c:ptCount val="19"/>
                <c:pt idx="0">
                  <c:v>36136</c:v>
                </c:pt>
                <c:pt idx="1">
                  <c:v>36323</c:v>
                </c:pt>
                <c:pt idx="2">
                  <c:v>214053</c:v>
                </c:pt>
                <c:pt idx="3">
                  <c:v>407624</c:v>
                </c:pt>
                <c:pt idx="4">
                  <c:v>160393</c:v>
                </c:pt>
                <c:pt idx="5">
                  <c:v>99961</c:v>
                </c:pt>
                <c:pt idx="6">
                  <c:v>326476</c:v>
                </c:pt>
                <c:pt idx="7">
                  <c:v>837637</c:v>
                </c:pt>
                <c:pt idx="8">
                  <c:v>102436</c:v>
                </c:pt>
                <c:pt idx="9">
                  <c:v>114324</c:v>
                </c:pt>
                <c:pt idx="10">
                  <c:v>107739</c:v>
                </c:pt>
                <c:pt idx="11">
                  <c:v>126731</c:v>
                </c:pt>
                <c:pt idx="12">
                  <c:v>131347</c:v>
                </c:pt>
                <c:pt idx="13">
                  <c:v>30386</c:v>
                </c:pt>
                <c:pt idx="14">
                  <c:v>119630</c:v>
                </c:pt>
                <c:pt idx="15">
                  <c:v>1589567</c:v>
                </c:pt>
                <c:pt idx="16">
                  <c:v>1401821</c:v>
                </c:pt>
                <c:pt idx="17">
                  <c:v>1856284</c:v>
                </c:pt>
                <c:pt idx="18">
                  <c:v>2332219</c:v>
                </c:pt>
              </c:numCache>
            </c:numRef>
          </c:val>
          <c:extLst>
            <c:ext xmlns:c16="http://schemas.microsoft.com/office/drawing/2014/chart" uri="{C3380CC4-5D6E-409C-BE32-E72D297353CC}">
              <c16:uniqueId val="{00000000-ED31-4FB1-815B-8690C8516C67}"/>
            </c:ext>
          </c:extLst>
        </c:ser>
        <c:dLbls>
          <c:showLegendKey val="0"/>
          <c:showVal val="0"/>
          <c:showCatName val="0"/>
          <c:showSerName val="0"/>
          <c:showPercent val="0"/>
          <c:showBubbleSize val="0"/>
        </c:dLbls>
        <c:gapWidth val="219"/>
        <c:overlap val="-27"/>
        <c:axId val="386207808"/>
        <c:axId val="386199936"/>
      </c:barChart>
      <c:dateAx>
        <c:axId val="386207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199936"/>
        <c:crosses val="autoZero"/>
        <c:auto val="1"/>
        <c:lblOffset val="100"/>
        <c:baseTimeUnit val="months"/>
      </c:dateAx>
      <c:valAx>
        <c:axId val="386199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07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Sheet1!$A$2:$A$31</c:f>
              <c:numCache>
                <c:formatCode>m/d/yyyy</c:formatCode>
                <c:ptCount val="30"/>
                <c:pt idx="0">
                  <c:v>45748</c:v>
                </c:pt>
                <c:pt idx="1">
                  <c:v>45749</c:v>
                </c:pt>
                <c:pt idx="2">
                  <c:v>45750</c:v>
                </c:pt>
                <c:pt idx="3">
                  <c:v>45751</c:v>
                </c:pt>
                <c:pt idx="4">
                  <c:v>45752</c:v>
                </c:pt>
                <c:pt idx="5">
                  <c:v>45753</c:v>
                </c:pt>
                <c:pt idx="6">
                  <c:v>45754</c:v>
                </c:pt>
                <c:pt idx="7">
                  <c:v>45755</c:v>
                </c:pt>
                <c:pt idx="8">
                  <c:v>45756</c:v>
                </c:pt>
                <c:pt idx="9">
                  <c:v>45757</c:v>
                </c:pt>
                <c:pt idx="10">
                  <c:v>45758</c:v>
                </c:pt>
                <c:pt idx="11">
                  <c:v>45759</c:v>
                </c:pt>
                <c:pt idx="12">
                  <c:v>45760</c:v>
                </c:pt>
                <c:pt idx="13">
                  <c:v>45761</c:v>
                </c:pt>
                <c:pt idx="14">
                  <c:v>45762</c:v>
                </c:pt>
                <c:pt idx="15">
                  <c:v>45763</c:v>
                </c:pt>
                <c:pt idx="16">
                  <c:v>45764</c:v>
                </c:pt>
                <c:pt idx="17">
                  <c:v>45765</c:v>
                </c:pt>
                <c:pt idx="18">
                  <c:v>45766</c:v>
                </c:pt>
                <c:pt idx="19">
                  <c:v>45767</c:v>
                </c:pt>
                <c:pt idx="20">
                  <c:v>45768</c:v>
                </c:pt>
                <c:pt idx="21">
                  <c:v>45769</c:v>
                </c:pt>
                <c:pt idx="22">
                  <c:v>45770</c:v>
                </c:pt>
                <c:pt idx="23">
                  <c:v>45771</c:v>
                </c:pt>
                <c:pt idx="24">
                  <c:v>45772</c:v>
                </c:pt>
                <c:pt idx="25">
                  <c:v>45773</c:v>
                </c:pt>
                <c:pt idx="26">
                  <c:v>45774</c:v>
                </c:pt>
                <c:pt idx="27">
                  <c:v>45775</c:v>
                </c:pt>
                <c:pt idx="28">
                  <c:v>45776</c:v>
                </c:pt>
                <c:pt idx="29">
                  <c:v>45777</c:v>
                </c:pt>
              </c:numCache>
            </c:numRef>
          </c:cat>
          <c:val>
            <c:numRef>
              <c:f>Sheet1!$B$2:$B$31</c:f>
              <c:numCache>
                <c:formatCode>General</c:formatCode>
                <c:ptCount val="30"/>
                <c:pt idx="0">
                  <c:v>608</c:v>
                </c:pt>
                <c:pt idx="1">
                  <c:v>673</c:v>
                </c:pt>
                <c:pt idx="2">
                  <c:v>755</c:v>
                </c:pt>
                <c:pt idx="3">
                  <c:v>594</c:v>
                </c:pt>
                <c:pt idx="4">
                  <c:v>524</c:v>
                </c:pt>
                <c:pt idx="5">
                  <c:v>604</c:v>
                </c:pt>
                <c:pt idx="6">
                  <c:v>749</c:v>
                </c:pt>
                <c:pt idx="7">
                  <c:v>723</c:v>
                </c:pt>
                <c:pt idx="8">
                  <c:v>888</c:v>
                </c:pt>
                <c:pt idx="9">
                  <c:v>451</c:v>
                </c:pt>
                <c:pt idx="10">
                  <c:v>564</c:v>
                </c:pt>
                <c:pt idx="11">
                  <c:v>678</c:v>
                </c:pt>
                <c:pt idx="12">
                  <c:v>546</c:v>
                </c:pt>
                <c:pt idx="13">
                  <c:v>377</c:v>
                </c:pt>
                <c:pt idx="14">
                  <c:v>505</c:v>
                </c:pt>
                <c:pt idx="15">
                  <c:v>302</c:v>
                </c:pt>
                <c:pt idx="16">
                  <c:v>489</c:v>
                </c:pt>
                <c:pt idx="17">
                  <c:v>442</c:v>
                </c:pt>
                <c:pt idx="18">
                  <c:v>372</c:v>
                </c:pt>
                <c:pt idx="19">
                  <c:v>388</c:v>
                </c:pt>
                <c:pt idx="20">
                  <c:v>473</c:v>
                </c:pt>
                <c:pt idx="21">
                  <c:v>456</c:v>
                </c:pt>
                <c:pt idx="22">
                  <c:v>333</c:v>
                </c:pt>
                <c:pt idx="23">
                  <c:v>313</c:v>
                </c:pt>
                <c:pt idx="24">
                  <c:v>309</c:v>
                </c:pt>
                <c:pt idx="25">
                  <c:v>244</c:v>
                </c:pt>
                <c:pt idx="26">
                  <c:v>280</c:v>
                </c:pt>
                <c:pt idx="27">
                  <c:v>328</c:v>
                </c:pt>
                <c:pt idx="28">
                  <c:v>203</c:v>
                </c:pt>
                <c:pt idx="29">
                  <c:v>396</c:v>
                </c:pt>
              </c:numCache>
            </c:numRef>
          </c:val>
          <c:smooth val="0"/>
          <c:extLst>
            <c:ext xmlns:c16="http://schemas.microsoft.com/office/drawing/2014/chart" uri="{C3380CC4-5D6E-409C-BE32-E72D297353CC}">
              <c16:uniqueId val="{00000000-2D05-4D90-B747-026F646AF452}"/>
            </c:ext>
          </c:extLst>
        </c:ser>
        <c:dLbls>
          <c:showLegendKey val="0"/>
          <c:showVal val="0"/>
          <c:showCatName val="0"/>
          <c:showSerName val="0"/>
          <c:showPercent val="0"/>
          <c:showBubbleSize val="0"/>
        </c:dLbls>
        <c:smooth val="0"/>
        <c:axId val="386212072"/>
        <c:axId val="386215024"/>
      </c:lineChart>
      <c:dateAx>
        <c:axId val="386212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15024"/>
        <c:crosses val="autoZero"/>
        <c:auto val="1"/>
        <c:lblOffset val="100"/>
        <c:baseTimeUnit val="days"/>
      </c:dateAx>
      <c:valAx>
        <c:axId val="386215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12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Sheet1!$A$2:$A$20</c:f>
              <c:numCache>
                <c:formatCode>m/d/yyyy</c:formatCode>
                <c:ptCount val="19"/>
                <c:pt idx="0">
                  <c:v>45200</c:v>
                </c:pt>
                <c:pt idx="1">
                  <c:v>45231</c:v>
                </c:pt>
                <c:pt idx="2">
                  <c:v>45261</c:v>
                </c:pt>
                <c:pt idx="3">
                  <c:v>45292</c:v>
                </c:pt>
                <c:pt idx="4">
                  <c:v>45323</c:v>
                </c:pt>
                <c:pt idx="5">
                  <c:v>45352</c:v>
                </c:pt>
                <c:pt idx="6">
                  <c:v>45383</c:v>
                </c:pt>
                <c:pt idx="7">
                  <c:v>45413</c:v>
                </c:pt>
                <c:pt idx="8">
                  <c:v>45444</c:v>
                </c:pt>
                <c:pt idx="9">
                  <c:v>45474</c:v>
                </c:pt>
                <c:pt idx="10">
                  <c:v>45505</c:v>
                </c:pt>
                <c:pt idx="11">
                  <c:v>45536</c:v>
                </c:pt>
                <c:pt idx="12">
                  <c:v>45566</c:v>
                </c:pt>
                <c:pt idx="13">
                  <c:v>45597</c:v>
                </c:pt>
                <c:pt idx="14">
                  <c:v>45627</c:v>
                </c:pt>
                <c:pt idx="15">
                  <c:v>45658</c:v>
                </c:pt>
                <c:pt idx="16">
                  <c:v>45689</c:v>
                </c:pt>
                <c:pt idx="17">
                  <c:v>45717</c:v>
                </c:pt>
                <c:pt idx="18">
                  <c:v>45748</c:v>
                </c:pt>
              </c:numCache>
            </c:numRef>
          </c:cat>
          <c:val>
            <c:numRef>
              <c:f>Sheet1!$B$2:$B$20</c:f>
              <c:numCache>
                <c:formatCode>General</c:formatCode>
                <c:ptCount val="19"/>
                <c:pt idx="0">
                  <c:v>5809</c:v>
                </c:pt>
                <c:pt idx="1">
                  <c:v>6609</c:v>
                </c:pt>
                <c:pt idx="2">
                  <c:v>5555</c:v>
                </c:pt>
                <c:pt idx="3">
                  <c:v>9178</c:v>
                </c:pt>
                <c:pt idx="4">
                  <c:v>13214</c:v>
                </c:pt>
                <c:pt idx="5">
                  <c:v>9767</c:v>
                </c:pt>
                <c:pt idx="6">
                  <c:v>10410</c:v>
                </c:pt>
                <c:pt idx="7">
                  <c:v>12738</c:v>
                </c:pt>
                <c:pt idx="8">
                  <c:v>10054</c:v>
                </c:pt>
                <c:pt idx="9">
                  <c:v>7755</c:v>
                </c:pt>
                <c:pt idx="10">
                  <c:v>6416</c:v>
                </c:pt>
                <c:pt idx="11">
                  <c:v>6706</c:v>
                </c:pt>
                <c:pt idx="12">
                  <c:v>13039</c:v>
                </c:pt>
                <c:pt idx="13">
                  <c:v>7223</c:v>
                </c:pt>
                <c:pt idx="14">
                  <c:v>7526</c:v>
                </c:pt>
                <c:pt idx="15">
                  <c:v>6488</c:v>
                </c:pt>
                <c:pt idx="16">
                  <c:v>7266</c:v>
                </c:pt>
                <c:pt idx="17">
                  <c:v>14125</c:v>
                </c:pt>
                <c:pt idx="18">
                  <c:v>13286</c:v>
                </c:pt>
              </c:numCache>
            </c:numRef>
          </c:val>
          <c:extLst>
            <c:ext xmlns:c16="http://schemas.microsoft.com/office/drawing/2014/chart" uri="{C3380CC4-5D6E-409C-BE32-E72D297353CC}">
              <c16:uniqueId val="{00000000-3F2B-4075-BC09-1C6EBFF5B2C3}"/>
            </c:ext>
          </c:extLst>
        </c:ser>
        <c:dLbls>
          <c:showLegendKey val="0"/>
          <c:showVal val="0"/>
          <c:showCatName val="0"/>
          <c:showSerName val="0"/>
          <c:showPercent val="0"/>
          <c:showBubbleSize val="0"/>
        </c:dLbls>
        <c:gapWidth val="219"/>
        <c:overlap val="-27"/>
        <c:axId val="386211088"/>
        <c:axId val="386214040"/>
      </c:barChart>
      <c:dateAx>
        <c:axId val="386211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14040"/>
        <c:crosses val="autoZero"/>
        <c:auto val="1"/>
        <c:lblOffset val="100"/>
        <c:baseTimeUnit val="months"/>
      </c:dateAx>
      <c:valAx>
        <c:axId val="386214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11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Sheet1!$A$2:$A$548</c:f>
              <c:numCache>
                <c:formatCode>m/d/yyyy</c:formatCode>
                <c:ptCount val="547"/>
                <c:pt idx="0">
                  <c:v>45231</c:v>
                </c:pt>
                <c:pt idx="1">
                  <c:v>45232</c:v>
                </c:pt>
                <c:pt idx="2">
                  <c:v>45233</c:v>
                </c:pt>
                <c:pt idx="3">
                  <c:v>45234</c:v>
                </c:pt>
                <c:pt idx="4">
                  <c:v>45235</c:v>
                </c:pt>
                <c:pt idx="5">
                  <c:v>45236</c:v>
                </c:pt>
                <c:pt idx="6">
                  <c:v>45237</c:v>
                </c:pt>
                <c:pt idx="7">
                  <c:v>45238</c:v>
                </c:pt>
                <c:pt idx="8">
                  <c:v>45239</c:v>
                </c:pt>
                <c:pt idx="9">
                  <c:v>45240</c:v>
                </c:pt>
                <c:pt idx="10">
                  <c:v>45241</c:v>
                </c:pt>
                <c:pt idx="11">
                  <c:v>45242</c:v>
                </c:pt>
                <c:pt idx="12">
                  <c:v>45243</c:v>
                </c:pt>
                <c:pt idx="13">
                  <c:v>45244</c:v>
                </c:pt>
                <c:pt idx="14">
                  <c:v>45245</c:v>
                </c:pt>
                <c:pt idx="15">
                  <c:v>45246</c:v>
                </c:pt>
                <c:pt idx="16">
                  <c:v>45247</c:v>
                </c:pt>
                <c:pt idx="17">
                  <c:v>45248</c:v>
                </c:pt>
                <c:pt idx="18">
                  <c:v>45249</c:v>
                </c:pt>
                <c:pt idx="19">
                  <c:v>45250</c:v>
                </c:pt>
                <c:pt idx="20">
                  <c:v>45251</c:v>
                </c:pt>
                <c:pt idx="21">
                  <c:v>45252</c:v>
                </c:pt>
                <c:pt idx="22">
                  <c:v>45253</c:v>
                </c:pt>
                <c:pt idx="23">
                  <c:v>45254</c:v>
                </c:pt>
                <c:pt idx="24">
                  <c:v>45255</c:v>
                </c:pt>
                <c:pt idx="25">
                  <c:v>45256</c:v>
                </c:pt>
                <c:pt idx="26">
                  <c:v>45257</c:v>
                </c:pt>
                <c:pt idx="27">
                  <c:v>45258</c:v>
                </c:pt>
                <c:pt idx="28">
                  <c:v>45259</c:v>
                </c:pt>
                <c:pt idx="29">
                  <c:v>45260</c:v>
                </c:pt>
                <c:pt idx="30">
                  <c:v>45261</c:v>
                </c:pt>
                <c:pt idx="31">
                  <c:v>45262</c:v>
                </c:pt>
                <c:pt idx="32">
                  <c:v>45263</c:v>
                </c:pt>
                <c:pt idx="33">
                  <c:v>45264</c:v>
                </c:pt>
                <c:pt idx="34">
                  <c:v>45265</c:v>
                </c:pt>
                <c:pt idx="35">
                  <c:v>45266</c:v>
                </c:pt>
                <c:pt idx="36">
                  <c:v>45267</c:v>
                </c:pt>
                <c:pt idx="37">
                  <c:v>45268</c:v>
                </c:pt>
                <c:pt idx="38">
                  <c:v>45269</c:v>
                </c:pt>
                <c:pt idx="39">
                  <c:v>45270</c:v>
                </c:pt>
                <c:pt idx="40">
                  <c:v>45271</c:v>
                </c:pt>
                <c:pt idx="41">
                  <c:v>45272</c:v>
                </c:pt>
                <c:pt idx="42">
                  <c:v>45273</c:v>
                </c:pt>
                <c:pt idx="43">
                  <c:v>45274</c:v>
                </c:pt>
                <c:pt idx="44">
                  <c:v>45275</c:v>
                </c:pt>
                <c:pt idx="45">
                  <c:v>45276</c:v>
                </c:pt>
                <c:pt idx="46">
                  <c:v>45277</c:v>
                </c:pt>
                <c:pt idx="47">
                  <c:v>45278</c:v>
                </c:pt>
                <c:pt idx="48">
                  <c:v>45279</c:v>
                </c:pt>
                <c:pt idx="49">
                  <c:v>45280</c:v>
                </c:pt>
                <c:pt idx="50">
                  <c:v>45281</c:v>
                </c:pt>
                <c:pt idx="51">
                  <c:v>45282</c:v>
                </c:pt>
                <c:pt idx="52">
                  <c:v>45283</c:v>
                </c:pt>
                <c:pt idx="53">
                  <c:v>45284</c:v>
                </c:pt>
                <c:pt idx="54">
                  <c:v>45285</c:v>
                </c:pt>
                <c:pt idx="55">
                  <c:v>45286</c:v>
                </c:pt>
                <c:pt idx="56">
                  <c:v>45287</c:v>
                </c:pt>
                <c:pt idx="57">
                  <c:v>45288</c:v>
                </c:pt>
                <c:pt idx="58">
                  <c:v>45289</c:v>
                </c:pt>
                <c:pt idx="59">
                  <c:v>45290</c:v>
                </c:pt>
                <c:pt idx="60">
                  <c:v>45291</c:v>
                </c:pt>
                <c:pt idx="61">
                  <c:v>45292</c:v>
                </c:pt>
                <c:pt idx="62">
                  <c:v>45293</c:v>
                </c:pt>
                <c:pt idx="63">
                  <c:v>45294</c:v>
                </c:pt>
                <c:pt idx="64">
                  <c:v>45295</c:v>
                </c:pt>
                <c:pt idx="65">
                  <c:v>45296</c:v>
                </c:pt>
                <c:pt idx="66">
                  <c:v>45297</c:v>
                </c:pt>
                <c:pt idx="67">
                  <c:v>45298</c:v>
                </c:pt>
                <c:pt idx="68">
                  <c:v>45299</c:v>
                </c:pt>
                <c:pt idx="69">
                  <c:v>45300</c:v>
                </c:pt>
                <c:pt idx="70">
                  <c:v>45301</c:v>
                </c:pt>
                <c:pt idx="71">
                  <c:v>45302</c:v>
                </c:pt>
                <c:pt idx="72">
                  <c:v>45303</c:v>
                </c:pt>
                <c:pt idx="73">
                  <c:v>45304</c:v>
                </c:pt>
                <c:pt idx="74">
                  <c:v>45305</c:v>
                </c:pt>
                <c:pt idx="75">
                  <c:v>45306</c:v>
                </c:pt>
                <c:pt idx="76">
                  <c:v>45307</c:v>
                </c:pt>
                <c:pt idx="77">
                  <c:v>45308</c:v>
                </c:pt>
                <c:pt idx="78">
                  <c:v>45309</c:v>
                </c:pt>
                <c:pt idx="79">
                  <c:v>45310</c:v>
                </c:pt>
                <c:pt idx="80">
                  <c:v>45311</c:v>
                </c:pt>
                <c:pt idx="81">
                  <c:v>45312</c:v>
                </c:pt>
                <c:pt idx="82">
                  <c:v>45313</c:v>
                </c:pt>
                <c:pt idx="83">
                  <c:v>45314</c:v>
                </c:pt>
                <c:pt idx="84">
                  <c:v>45315</c:v>
                </c:pt>
                <c:pt idx="85">
                  <c:v>45316</c:v>
                </c:pt>
                <c:pt idx="86">
                  <c:v>45317</c:v>
                </c:pt>
                <c:pt idx="87">
                  <c:v>45318</c:v>
                </c:pt>
                <c:pt idx="88">
                  <c:v>45319</c:v>
                </c:pt>
                <c:pt idx="89">
                  <c:v>45320</c:v>
                </c:pt>
                <c:pt idx="90">
                  <c:v>45321</c:v>
                </c:pt>
                <c:pt idx="91">
                  <c:v>45322</c:v>
                </c:pt>
                <c:pt idx="92">
                  <c:v>45323</c:v>
                </c:pt>
                <c:pt idx="93">
                  <c:v>45324</c:v>
                </c:pt>
                <c:pt idx="94">
                  <c:v>45325</c:v>
                </c:pt>
                <c:pt idx="95">
                  <c:v>45326</c:v>
                </c:pt>
                <c:pt idx="96">
                  <c:v>45327</c:v>
                </c:pt>
                <c:pt idx="97">
                  <c:v>45328</c:v>
                </c:pt>
                <c:pt idx="98">
                  <c:v>45329</c:v>
                </c:pt>
                <c:pt idx="99">
                  <c:v>45330</c:v>
                </c:pt>
                <c:pt idx="100">
                  <c:v>45331</c:v>
                </c:pt>
                <c:pt idx="101">
                  <c:v>45332</c:v>
                </c:pt>
                <c:pt idx="102">
                  <c:v>45333</c:v>
                </c:pt>
                <c:pt idx="103">
                  <c:v>45334</c:v>
                </c:pt>
                <c:pt idx="104">
                  <c:v>45335</c:v>
                </c:pt>
                <c:pt idx="105">
                  <c:v>45336</c:v>
                </c:pt>
                <c:pt idx="106">
                  <c:v>45337</c:v>
                </c:pt>
                <c:pt idx="107">
                  <c:v>45338</c:v>
                </c:pt>
                <c:pt idx="108">
                  <c:v>45339</c:v>
                </c:pt>
                <c:pt idx="109">
                  <c:v>45340</c:v>
                </c:pt>
                <c:pt idx="110">
                  <c:v>45341</c:v>
                </c:pt>
                <c:pt idx="111">
                  <c:v>45342</c:v>
                </c:pt>
                <c:pt idx="112">
                  <c:v>45343</c:v>
                </c:pt>
                <c:pt idx="113">
                  <c:v>45344</c:v>
                </c:pt>
                <c:pt idx="114">
                  <c:v>45345</c:v>
                </c:pt>
                <c:pt idx="115">
                  <c:v>45346</c:v>
                </c:pt>
                <c:pt idx="116">
                  <c:v>45347</c:v>
                </c:pt>
                <c:pt idx="117">
                  <c:v>45348</c:v>
                </c:pt>
                <c:pt idx="118">
                  <c:v>45349</c:v>
                </c:pt>
                <c:pt idx="119">
                  <c:v>45350</c:v>
                </c:pt>
                <c:pt idx="120">
                  <c:v>45351</c:v>
                </c:pt>
                <c:pt idx="121">
                  <c:v>45352</c:v>
                </c:pt>
                <c:pt idx="122">
                  <c:v>45353</c:v>
                </c:pt>
                <c:pt idx="123">
                  <c:v>45354</c:v>
                </c:pt>
                <c:pt idx="124">
                  <c:v>45355</c:v>
                </c:pt>
                <c:pt idx="125">
                  <c:v>45356</c:v>
                </c:pt>
                <c:pt idx="126">
                  <c:v>45357</c:v>
                </c:pt>
                <c:pt idx="127">
                  <c:v>45358</c:v>
                </c:pt>
                <c:pt idx="128">
                  <c:v>45359</c:v>
                </c:pt>
                <c:pt idx="129">
                  <c:v>45360</c:v>
                </c:pt>
                <c:pt idx="130">
                  <c:v>45361</c:v>
                </c:pt>
                <c:pt idx="131">
                  <c:v>45362</c:v>
                </c:pt>
                <c:pt idx="132">
                  <c:v>45363</c:v>
                </c:pt>
                <c:pt idx="133">
                  <c:v>45364</c:v>
                </c:pt>
                <c:pt idx="134">
                  <c:v>45365</c:v>
                </c:pt>
                <c:pt idx="135">
                  <c:v>45366</c:v>
                </c:pt>
                <c:pt idx="136">
                  <c:v>45367</c:v>
                </c:pt>
                <c:pt idx="137">
                  <c:v>45368</c:v>
                </c:pt>
                <c:pt idx="138">
                  <c:v>45369</c:v>
                </c:pt>
                <c:pt idx="139">
                  <c:v>45370</c:v>
                </c:pt>
                <c:pt idx="140">
                  <c:v>45371</c:v>
                </c:pt>
                <c:pt idx="141">
                  <c:v>45372</c:v>
                </c:pt>
                <c:pt idx="142">
                  <c:v>45373</c:v>
                </c:pt>
                <c:pt idx="143">
                  <c:v>45374</c:v>
                </c:pt>
                <c:pt idx="144">
                  <c:v>45375</c:v>
                </c:pt>
                <c:pt idx="145">
                  <c:v>45376</c:v>
                </c:pt>
                <c:pt idx="146">
                  <c:v>45377</c:v>
                </c:pt>
                <c:pt idx="147">
                  <c:v>45378</c:v>
                </c:pt>
                <c:pt idx="148">
                  <c:v>45379</c:v>
                </c:pt>
                <c:pt idx="149">
                  <c:v>45380</c:v>
                </c:pt>
                <c:pt idx="150">
                  <c:v>45381</c:v>
                </c:pt>
                <c:pt idx="151">
                  <c:v>45382</c:v>
                </c:pt>
                <c:pt idx="152">
                  <c:v>45383</c:v>
                </c:pt>
                <c:pt idx="153">
                  <c:v>45384</c:v>
                </c:pt>
                <c:pt idx="154">
                  <c:v>45385</c:v>
                </c:pt>
                <c:pt idx="155">
                  <c:v>45386</c:v>
                </c:pt>
                <c:pt idx="156">
                  <c:v>45387</c:v>
                </c:pt>
                <c:pt idx="157">
                  <c:v>45388</c:v>
                </c:pt>
                <c:pt idx="158">
                  <c:v>45389</c:v>
                </c:pt>
                <c:pt idx="159">
                  <c:v>45390</c:v>
                </c:pt>
                <c:pt idx="160">
                  <c:v>45391</c:v>
                </c:pt>
                <c:pt idx="161">
                  <c:v>45392</c:v>
                </c:pt>
                <c:pt idx="162">
                  <c:v>45393</c:v>
                </c:pt>
                <c:pt idx="163">
                  <c:v>45394</c:v>
                </c:pt>
                <c:pt idx="164">
                  <c:v>45395</c:v>
                </c:pt>
                <c:pt idx="165">
                  <c:v>45396</c:v>
                </c:pt>
                <c:pt idx="166">
                  <c:v>45397</c:v>
                </c:pt>
                <c:pt idx="167">
                  <c:v>45398</c:v>
                </c:pt>
                <c:pt idx="168">
                  <c:v>45399</c:v>
                </c:pt>
                <c:pt idx="169">
                  <c:v>45400</c:v>
                </c:pt>
                <c:pt idx="170">
                  <c:v>45401</c:v>
                </c:pt>
                <c:pt idx="171">
                  <c:v>45402</c:v>
                </c:pt>
                <c:pt idx="172">
                  <c:v>45403</c:v>
                </c:pt>
                <c:pt idx="173">
                  <c:v>45404</c:v>
                </c:pt>
                <c:pt idx="174">
                  <c:v>45405</c:v>
                </c:pt>
                <c:pt idx="175">
                  <c:v>45406</c:v>
                </c:pt>
                <c:pt idx="176">
                  <c:v>45407</c:v>
                </c:pt>
                <c:pt idx="177">
                  <c:v>45408</c:v>
                </c:pt>
                <c:pt idx="178">
                  <c:v>45409</c:v>
                </c:pt>
                <c:pt idx="179">
                  <c:v>45410</c:v>
                </c:pt>
                <c:pt idx="180">
                  <c:v>45411</c:v>
                </c:pt>
                <c:pt idx="181">
                  <c:v>45412</c:v>
                </c:pt>
                <c:pt idx="182">
                  <c:v>45413</c:v>
                </c:pt>
                <c:pt idx="183">
                  <c:v>45414</c:v>
                </c:pt>
                <c:pt idx="184">
                  <c:v>45415</c:v>
                </c:pt>
                <c:pt idx="185">
                  <c:v>45416</c:v>
                </c:pt>
                <c:pt idx="186">
                  <c:v>45417</c:v>
                </c:pt>
                <c:pt idx="187">
                  <c:v>45418</c:v>
                </c:pt>
                <c:pt idx="188">
                  <c:v>45419</c:v>
                </c:pt>
                <c:pt idx="189">
                  <c:v>45420</c:v>
                </c:pt>
                <c:pt idx="190">
                  <c:v>45421</c:v>
                </c:pt>
                <c:pt idx="191">
                  <c:v>45422</c:v>
                </c:pt>
                <c:pt idx="192">
                  <c:v>45423</c:v>
                </c:pt>
                <c:pt idx="193">
                  <c:v>45424</c:v>
                </c:pt>
                <c:pt idx="194">
                  <c:v>45425</c:v>
                </c:pt>
                <c:pt idx="195">
                  <c:v>45426</c:v>
                </c:pt>
                <c:pt idx="196">
                  <c:v>45427</c:v>
                </c:pt>
                <c:pt idx="197">
                  <c:v>45428</c:v>
                </c:pt>
                <c:pt idx="198">
                  <c:v>45429</c:v>
                </c:pt>
                <c:pt idx="199">
                  <c:v>45430</c:v>
                </c:pt>
                <c:pt idx="200">
                  <c:v>45431</c:v>
                </c:pt>
                <c:pt idx="201">
                  <c:v>45432</c:v>
                </c:pt>
                <c:pt idx="202">
                  <c:v>45433</c:v>
                </c:pt>
                <c:pt idx="203">
                  <c:v>45434</c:v>
                </c:pt>
                <c:pt idx="204">
                  <c:v>45435</c:v>
                </c:pt>
                <c:pt idx="205">
                  <c:v>45436</c:v>
                </c:pt>
                <c:pt idx="206">
                  <c:v>45437</c:v>
                </c:pt>
                <c:pt idx="207">
                  <c:v>45438</c:v>
                </c:pt>
                <c:pt idx="208">
                  <c:v>45439</c:v>
                </c:pt>
                <c:pt idx="209">
                  <c:v>45440</c:v>
                </c:pt>
                <c:pt idx="210">
                  <c:v>45441</c:v>
                </c:pt>
                <c:pt idx="211">
                  <c:v>45442</c:v>
                </c:pt>
                <c:pt idx="212">
                  <c:v>45443</c:v>
                </c:pt>
                <c:pt idx="213">
                  <c:v>45444</c:v>
                </c:pt>
                <c:pt idx="214">
                  <c:v>45445</c:v>
                </c:pt>
                <c:pt idx="215">
                  <c:v>45446</c:v>
                </c:pt>
                <c:pt idx="216">
                  <c:v>45447</c:v>
                </c:pt>
                <c:pt idx="217">
                  <c:v>45448</c:v>
                </c:pt>
                <c:pt idx="218">
                  <c:v>45449</c:v>
                </c:pt>
                <c:pt idx="219">
                  <c:v>45450</c:v>
                </c:pt>
                <c:pt idx="220">
                  <c:v>45451</c:v>
                </c:pt>
                <c:pt idx="221">
                  <c:v>45452</c:v>
                </c:pt>
                <c:pt idx="222">
                  <c:v>45453</c:v>
                </c:pt>
                <c:pt idx="223">
                  <c:v>45454</c:v>
                </c:pt>
                <c:pt idx="224">
                  <c:v>45455</c:v>
                </c:pt>
                <c:pt idx="225">
                  <c:v>45456</c:v>
                </c:pt>
                <c:pt idx="226">
                  <c:v>45457</c:v>
                </c:pt>
                <c:pt idx="227">
                  <c:v>45458</c:v>
                </c:pt>
                <c:pt idx="228">
                  <c:v>45459</c:v>
                </c:pt>
                <c:pt idx="229">
                  <c:v>45460</c:v>
                </c:pt>
                <c:pt idx="230">
                  <c:v>45461</c:v>
                </c:pt>
                <c:pt idx="231">
                  <c:v>45462</c:v>
                </c:pt>
                <c:pt idx="232">
                  <c:v>45463</c:v>
                </c:pt>
                <c:pt idx="233">
                  <c:v>45464</c:v>
                </c:pt>
                <c:pt idx="234">
                  <c:v>45465</c:v>
                </c:pt>
                <c:pt idx="235">
                  <c:v>45466</c:v>
                </c:pt>
                <c:pt idx="236">
                  <c:v>45467</c:v>
                </c:pt>
                <c:pt idx="237">
                  <c:v>45468</c:v>
                </c:pt>
                <c:pt idx="238">
                  <c:v>45469</c:v>
                </c:pt>
                <c:pt idx="239">
                  <c:v>45470</c:v>
                </c:pt>
                <c:pt idx="240">
                  <c:v>45471</c:v>
                </c:pt>
                <c:pt idx="241">
                  <c:v>45472</c:v>
                </c:pt>
                <c:pt idx="242">
                  <c:v>45473</c:v>
                </c:pt>
                <c:pt idx="243">
                  <c:v>45474</c:v>
                </c:pt>
                <c:pt idx="244">
                  <c:v>45475</c:v>
                </c:pt>
                <c:pt idx="245">
                  <c:v>45476</c:v>
                </c:pt>
                <c:pt idx="246">
                  <c:v>45477</c:v>
                </c:pt>
                <c:pt idx="247">
                  <c:v>45478</c:v>
                </c:pt>
                <c:pt idx="248">
                  <c:v>45479</c:v>
                </c:pt>
                <c:pt idx="249">
                  <c:v>45480</c:v>
                </c:pt>
                <c:pt idx="250">
                  <c:v>45481</c:v>
                </c:pt>
                <c:pt idx="251">
                  <c:v>45482</c:v>
                </c:pt>
                <c:pt idx="252">
                  <c:v>45483</c:v>
                </c:pt>
                <c:pt idx="253">
                  <c:v>45484</c:v>
                </c:pt>
                <c:pt idx="254">
                  <c:v>45485</c:v>
                </c:pt>
                <c:pt idx="255">
                  <c:v>45486</c:v>
                </c:pt>
                <c:pt idx="256">
                  <c:v>45487</c:v>
                </c:pt>
                <c:pt idx="257">
                  <c:v>45488</c:v>
                </c:pt>
                <c:pt idx="258">
                  <c:v>45489</c:v>
                </c:pt>
                <c:pt idx="259">
                  <c:v>45490</c:v>
                </c:pt>
                <c:pt idx="260">
                  <c:v>45491</c:v>
                </c:pt>
                <c:pt idx="261">
                  <c:v>45492</c:v>
                </c:pt>
                <c:pt idx="262">
                  <c:v>45493</c:v>
                </c:pt>
                <c:pt idx="263">
                  <c:v>45494</c:v>
                </c:pt>
                <c:pt idx="264">
                  <c:v>45495</c:v>
                </c:pt>
                <c:pt idx="265">
                  <c:v>45496</c:v>
                </c:pt>
                <c:pt idx="266">
                  <c:v>45497</c:v>
                </c:pt>
                <c:pt idx="267">
                  <c:v>45498</c:v>
                </c:pt>
                <c:pt idx="268">
                  <c:v>45499</c:v>
                </c:pt>
                <c:pt idx="269">
                  <c:v>45500</c:v>
                </c:pt>
                <c:pt idx="270">
                  <c:v>45501</c:v>
                </c:pt>
                <c:pt idx="271">
                  <c:v>45502</c:v>
                </c:pt>
                <c:pt idx="272">
                  <c:v>45503</c:v>
                </c:pt>
                <c:pt idx="273">
                  <c:v>45504</c:v>
                </c:pt>
                <c:pt idx="274">
                  <c:v>45505</c:v>
                </c:pt>
                <c:pt idx="275">
                  <c:v>45506</c:v>
                </c:pt>
                <c:pt idx="276">
                  <c:v>45507</c:v>
                </c:pt>
                <c:pt idx="277">
                  <c:v>45508</c:v>
                </c:pt>
                <c:pt idx="278">
                  <c:v>45509</c:v>
                </c:pt>
                <c:pt idx="279">
                  <c:v>45510</c:v>
                </c:pt>
                <c:pt idx="280">
                  <c:v>45511</c:v>
                </c:pt>
                <c:pt idx="281">
                  <c:v>45512</c:v>
                </c:pt>
                <c:pt idx="282">
                  <c:v>45513</c:v>
                </c:pt>
                <c:pt idx="283">
                  <c:v>45514</c:v>
                </c:pt>
                <c:pt idx="284">
                  <c:v>45515</c:v>
                </c:pt>
                <c:pt idx="285">
                  <c:v>45516</c:v>
                </c:pt>
                <c:pt idx="286">
                  <c:v>45517</c:v>
                </c:pt>
                <c:pt idx="287">
                  <c:v>45518</c:v>
                </c:pt>
                <c:pt idx="288">
                  <c:v>45519</c:v>
                </c:pt>
                <c:pt idx="289">
                  <c:v>45520</c:v>
                </c:pt>
                <c:pt idx="290">
                  <c:v>45521</c:v>
                </c:pt>
                <c:pt idx="291">
                  <c:v>45522</c:v>
                </c:pt>
                <c:pt idx="292">
                  <c:v>45523</c:v>
                </c:pt>
                <c:pt idx="293">
                  <c:v>45524</c:v>
                </c:pt>
                <c:pt idx="294">
                  <c:v>45525</c:v>
                </c:pt>
                <c:pt idx="295">
                  <c:v>45526</c:v>
                </c:pt>
                <c:pt idx="296">
                  <c:v>45527</c:v>
                </c:pt>
                <c:pt idx="297">
                  <c:v>45528</c:v>
                </c:pt>
                <c:pt idx="298">
                  <c:v>45529</c:v>
                </c:pt>
                <c:pt idx="299">
                  <c:v>45530</c:v>
                </c:pt>
                <c:pt idx="300">
                  <c:v>45531</c:v>
                </c:pt>
                <c:pt idx="301">
                  <c:v>45532</c:v>
                </c:pt>
                <c:pt idx="302">
                  <c:v>45533</c:v>
                </c:pt>
                <c:pt idx="303">
                  <c:v>45534</c:v>
                </c:pt>
                <c:pt idx="304">
                  <c:v>45535</c:v>
                </c:pt>
                <c:pt idx="305">
                  <c:v>45536</c:v>
                </c:pt>
                <c:pt idx="306">
                  <c:v>45537</c:v>
                </c:pt>
                <c:pt idx="307">
                  <c:v>45538</c:v>
                </c:pt>
                <c:pt idx="308">
                  <c:v>45539</c:v>
                </c:pt>
                <c:pt idx="309">
                  <c:v>45540</c:v>
                </c:pt>
                <c:pt idx="310">
                  <c:v>45541</c:v>
                </c:pt>
                <c:pt idx="311">
                  <c:v>45542</c:v>
                </c:pt>
                <c:pt idx="312">
                  <c:v>45543</c:v>
                </c:pt>
                <c:pt idx="313">
                  <c:v>45544</c:v>
                </c:pt>
                <c:pt idx="314">
                  <c:v>45545</c:v>
                </c:pt>
                <c:pt idx="315">
                  <c:v>45546</c:v>
                </c:pt>
                <c:pt idx="316">
                  <c:v>45547</c:v>
                </c:pt>
                <c:pt idx="317">
                  <c:v>45548</c:v>
                </c:pt>
                <c:pt idx="318">
                  <c:v>45549</c:v>
                </c:pt>
                <c:pt idx="319">
                  <c:v>45550</c:v>
                </c:pt>
                <c:pt idx="320">
                  <c:v>45551</c:v>
                </c:pt>
                <c:pt idx="321">
                  <c:v>45552</c:v>
                </c:pt>
                <c:pt idx="322">
                  <c:v>45553</c:v>
                </c:pt>
                <c:pt idx="323">
                  <c:v>45554</c:v>
                </c:pt>
                <c:pt idx="324">
                  <c:v>45555</c:v>
                </c:pt>
                <c:pt idx="325">
                  <c:v>45556</c:v>
                </c:pt>
                <c:pt idx="326">
                  <c:v>45557</c:v>
                </c:pt>
                <c:pt idx="327">
                  <c:v>45558</c:v>
                </c:pt>
                <c:pt idx="328">
                  <c:v>45559</c:v>
                </c:pt>
                <c:pt idx="329">
                  <c:v>45560</c:v>
                </c:pt>
                <c:pt idx="330">
                  <c:v>45561</c:v>
                </c:pt>
                <c:pt idx="331">
                  <c:v>45562</c:v>
                </c:pt>
                <c:pt idx="332">
                  <c:v>45563</c:v>
                </c:pt>
                <c:pt idx="333">
                  <c:v>45564</c:v>
                </c:pt>
                <c:pt idx="334">
                  <c:v>45565</c:v>
                </c:pt>
                <c:pt idx="335">
                  <c:v>45566</c:v>
                </c:pt>
                <c:pt idx="336">
                  <c:v>45567</c:v>
                </c:pt>
                <c:pt idx="337">
                  <c:v>45568</c:v>
                </c:pt>
                <c:pt idx="338">
                  <c:v>45569</c:v>
                </c:pt>
                <c:pt idx="339">
                  <c:v>45570</c:v>
                </c:pt>
                <c:pt idx="340">
                  <c:v>45571</c:v>
                </c:pt>
                <c:pt idx="341">
                  <c:v>45572</c:v>
                </c:pt>
                <c:pt idx="342">
                  <c:v>45573</c:v>
                </c:pt>
                <c:pt idx="343">
                  <c:v>45574</c:v>
                </c:pt>
                <c:pt idx="344">
                  <c:v>45575</c:v>
                </c:pt>
                <c:pt idx="345">
                  <c:v>45576</c:v>
                </c:pt>
                <c:pt idx="346">
                  <c:v>45577</c:v>
                </c:pt>
                <c:pt idx="347">
                  <c:v>45578</c:v>
                </c:pt>
                <c:pt idx="348">
                  <c:v>45579</c:v>
                </c:pt>
                <c:pt idx="349">
                  <c:v>45580</c:v>
                </c:pt>
                <c:pt idx="350">
                  <c:v>45581</c:v>
                </c:pt>
                <c:pt idx="351">
                  <c:v>45582</c:v>
                </c:pt>
                <c:pt idx="352">
                  <c:v>45583</c:v>
                </c:pt>
                <c:pt idx="353">
                  <c:v>45584</c:v>
                </c:pt>
                <c:pt idx="354">
                  <c:v>45585</c:v>
                </c:pt>
                <c:pt idx="355">
                  <c:v>45586</c:v>
                </c:pt>
                <c:pt idx="356">
                  <c:v>45587</c:v>
                </c:pt>
                <c:pt idx="357">
                  <c:v>45588</c:v>
                </c:pt>
                <c:pt idx="358">
                  <c:v>45589</c:v>
                </c:pt>
                <c:pt idx="359">
                  <c:v>45590</c:v>
                </c:pt>
                <c:pt idx="360">
                  <c:v>45591</c:v>
                </c:pt>
                <c:pt idx="361">
                  <c:v>45592</c:v>
                </c:pt>
                <c:pt idx="362">
                  <c:v>45593</c:v>
                </c:pt>
                <c:pt idx="363">
                  <c:v>45594</c:v>
                </c:pt>
                <c:pt idx="364">
                  <c:v>45595</c:v>
                </c:pt>
                <c:pt idx="365">
                  <c:v>45596</c:v>
                </c:pt>
                <c:pt idx="366">
                  <c:v>45597</c:v>
                </c:pt>
                <c:pt idx="367">
                  <c:v>45598</c:v>
                </c:pt>
                <c:pt idx="368">
                  <c:v>45599</c:v>
                </c:pt>
                <c:pt idx="369">
                  <c:v>45600</c:v>
                </c:pt>
                <c:pt idx="370">
                  <c:v>45601</c:v>
                </c:pt>
                <c:pt idx="371">
                  <c:v>45602</c:v>
                </c:pt>
                <c:pt idx="372">
                  <c:v>45603</c:v>
                </c:pt>
                <c:pt idx="373">
                  <c:v>45604</c:v>
                </c:pt>
                <c:pt idx="374">
                  <c:v>45605</c:v>
                </c:pt>
                <c:pt idx="375">
                  <c:v>45606</c:v>
                </c:pt>
                <c:pt idx="376">
                  <c:v>45607</c:v>
                </c:pt>
                <c:pt idx="377">
                  <c:v>45608</c:v>
                </c:pt>
                <c:pt idx="378">
                  <c:v>45609</c:v>
                </c:pt>
                <c:pt idx="379">
                  <c:v>45610</c:v>
                </c:pt>
                <c:pt idx="380">
                  <c:v>45611</c:v>
                </c:pt>
                <c:pt idx="381">
                  <c:v>45612</c:v>
                </c:pt>
                <c:pt idx="382">
                  <c:v>45613</c:v>
                </c:pt>
                <c:pt idx="383">
                  <c:v>45614</c:v>
                </c:pt>
                <c:pt idx="384">
                  <c:v>45615</c:v>
                </c:pt>
                <c:pt idx="385">
                  <c:v>45616</c:v>
                </c:pt>
                <c:pt idx="386">
                  <c:v>45617</c:v>
                </c:pt>
                <c:pt idx="387">
                  <c:v>45618</c:v>
                </c:pt>
                <c:pt idx="388">
                  <c:v>45619</c:v>
                </c:pt>
                <c:pt idx="389">
                  <c:v>45620</c:v>
                </c:pt>
                <c:pt idx="390">
                  <c:v>45621</c:v>
                </c:pt>
                <c:pt idx="391">
                  <c:v>45622</c:v>
                </c:pt>
                <c:pt idx="392">
                  <c:v>45623</c:v>
                </c:pt>
                <c:pt idx="393">
                  <c:v>45624</c:v>
                </c:pt>
                <c:pt idx="394">
                  <c:v>45625</c:v>
                </c:pt>
                <c:pt idx="395">
                  <c:v>45626</c:v>
                </c:pt>
                <c:pt idx="396">
                  <c:v>45627</c:v>
                </c:pt>
                <c:pt idx="397">
                  <c:v>45628</c:v>
                </c:pt>
                <c:pt idx="398">
                  <c:v>45629</c:v>
                </c:pt>
                <c:pt idx="399">
                  <c:v>45630</c:v>
                </c:pt>
                <c:pt idx="400">
                  <c:v>45631</c:v>
                </c:pt>
                <c:pt idx="401">
                  <c:v>45632</c:v>
                </c:pt>
                <c:pt idx="402">
                  <c:v>45633</c:v>
                </c:pt>
                <c:pt idx="403">
                  <c:v>45634</c:v>
                </c:pt>
                <c:pt idx="404">
                  <c:v>45635</c:v>
                </c:pt>
                <c:pt idx="405">
                  <c:v>45636</c:v>
                </c:pt>
                <c:pt idx="406">
                  <c:v>45637</c:v>
                </c:pt>
                <c:pt idx="407">
                  <c:v>45638</c:v>
                </c:pt>
                <c:pt idx="408">
                  <c:v>45639</c:v>
                </c:pt>
                <c:pt idx="409">
                  <c:v>45640</c:v>
                </c:pt>
                <c:pt idx="410">
                  <c:v>45641</c:v>
                </c:pt>
                <c:pt idx="411">
                  <c:v>45642</c:v>
                </c:pt>
                <c:pt idx="412">
                  <c:v>45643</c:v>
                </c:pt>
                <c:pt idx="413">
                  <c:v>45644</c:v>
                </c:pt>
                <c:pt idx="414">
                  <c:v>45645</c:v>
                </c:pt>
                <c:pt idx="415">
                  <c:v>45646</c:v>
                </c:pt>
                <c:pt idx="416">
                  <c:v>45647</c:v>
                </c:pt>
                <c:pt idx="417">
                  <c:v>45648</c:v>
                </c:pt>
                <c:pt idx="418">
                  <c:v>45649</c:v>
                </c:pt>
                <c:pt idx="419">
                  <c:v>45650</c:v>
                </c:pt>
                <c:pt idx="420">
                  <c:v>45651</c:v>
                </c:pt>
                <c:pt idx="421">
                  <c:v>45652</c:v>
                </c:pt>
                <c:pt idx="422">
                  <c:v>45653</c:v>
                </c:pt>
                <c:pt idx="423">
                  <c:v>45654</c:v>
                </c:pt>
                <c:pt idx="424">
                  <c:v>45655</c:v>
                </c:pt>
                <c:pt idx="425">
                  <c:v>45656</c:v>
                </c:pt>
                <c:pt idx="426">
                  <c:v>45657</c:v>
                </c:pt>
                <c:pt idx="427">
                  <c:v>45658</c:v>
                </c:pt>
                <c:pt idx="428">
                  <c:v>45659</c:v>
                </c:pt>
                <c:pt idx="429">
                  <c:v>45660</c:v>
                </c:pt>
                <c:pt idx="430">
                  <c:v>45661</c:v>
                </c:pt>
                <c:pt idx="431">
                  <c:v>45662</c:v>
                </c:pt>
                <c:pt idx="432">
                  <c:v>45663</c:v>
                </c:pt>
                <c:pt idx="433">
                  <c:v>45664</c:v>
                </c:pt>
                <c:pt idx="434">
                  <c:v>45665</c:v>
                </c:pt>
                <c:pt idx="435">
                  <c:v>45666</c:v>
                </c:pt>
                <c:pt idx="436">
                  <c:v>45667</c:v>
                </c:pt>
                <c:pt idx="437">
                  <c:v>45668</c:v>
                </c:pt>
                <c:pt idx="438">
                  <c:v>45669</c:v>
                </c:pt>
                <c:pt idx="439">
                  <c:v>45670</c:v>
                </c:pt>
                <c:pt idx="440">
                  <c:v>45671</c:v>
                </c:pt>
                <c:pt idx="441">
                  <c:v>45672</c:v>
                </c:pt>
                <c:pt idx="442">
                  <c:v>45673</c:v>
                </c:pt>
                <c:pt idx="443">
                  <c:v>45674</c:v>
                </c:pt>
                <c:pt idx="444">
                  <c:v>45675</c:v>
                </c:pt>
                <c:pt idx="445">
                  <c:v>45676</c:v>
                </c:pt>
                <c:pt idx="446">
                  <c:v>45677</c:v>
                </c:pt>
                <c:pt idx="447">
                  <c:v>45678</c:v>
                </c:pt>
                <c:pt idx="448">
                  <c:v>45679</c:v>
                </c:pt>
                <c:pt idx="449">
                  <c:v>45680</c:v>
                </c:pt>
                <c:pt idx="450">
                  <c:v>45681</c:v>
                </c:pt>
                <c:pt idx="451">
                  <c:v>45682</c:v>
                </c:pt>
                <c:pt idx="452">
                  <c:v>45683</c:v>
                </c:pt>
                <c:pt idx="453">
                  <c:v>45684</c:v>
                </c:pt>
                <c:pt idx="454">
                  <c:v>45685</c:v>
                </c:pt>
                <c:pt idx="455">
                  <c:v>45686</c:v>
                </c:pt>
                <c:pt idx="456">
                  <c:v>45687</c:v>
                </c:pt>
                <c:pt idx="457">
                  <c:v>45688</c:v>
                </c:pt>
                <c:pt idx="458">
                  <c:v>45689</c:v>
                </c:pt>
                <c:pt idx="459">
                  <c:v>45690</c:v>
                </c:pt>
                <c:pt idx="460">
                  <c:v>45691</c:v>
                </c:pt>
                <c:pt idx="461">
                  <c:v>45692</c:v>
                </c:pt>
                <c:pt idx="462">
                  <c:v>45693</c:v>
                </c:pt>
                <c:pt idx="463">
                  <c:v>45694</c:v>
                </c:pt>
                <c:pt idx="464">
                  <c:v>45695</c:v>
                </c:pt>
                <c:pt idx="465">
                  <c:v>45696</c:v>
                </c:pt>
                <c:pt idx="466">
                  <c:v>45697</c:v>
                </c:pt>
                <c:pt idx="467">
                  <c:v>45698</c:v>
                </c:pt>
                <c:pt idx="468">
                  <c:v>45699</c:v>
                </c:pt>
                <c:pt idx="469">
                  <c:v>45700</c:v>
                </c:pt>
                <c:pt idx="470">
                  <c:v>45701</c:v>
                </c:pt>
                <c:pt idx="471">
                  <c:v>45702</c:v>
                </c:pt>
                <c:pt idx="472">
                  <c:v>45703</c:v>
                </c:pt>
                <c:pt idx="473">
                  <c:v>45704</c:v>
                </c:pt>
                <c:pt idx="474">
                  <c:v>45705</c:v>
                </c:pt>
                <c:pt idx="475">
                  <c:v>45706</c:v>
                </c:pt>
                <c:pt idx="476">
                  <c:v>45707</c:v>
                </c:pt>
                <c:pt idx="477">
                  <c:v>45708</c:v>
                </c:pt>
                <c:pt idx="478">
                  <c:v>45709</c:v>
                </c:pt>
                <c:pt idx="479">
                  <c:v>45710</c:v>
                </c:pt>
                <c:pt idx="480">
                  <c:v>45711</c:v>
                </c:pt>
                <c:pt idx="481">
                  <c:v>45712</c:v>
                </c:pt>
                <c:pt idx="482">
                  <c:v>45713</c:v>
                </c:pt>
                <c:pt idx="483">
                  <c:v>45714</c:v>
                </c:pt>
                <c:pt idx="484">
                  <c:v>45715</c:v>
                </c:pt>
                <c:pt idx="485">
                  <c:v>45716</c:v>
                </c:pt>
                <c:pt idx="486">
                  <c:v>45717</c:v>
                </c:pt>
                <c:pt idx="487">
                  <c:v>45718</c:v>
                </c:pt>
                <c:pt idx="488">
                  <c:v>45719</c:v>
                </c:pt>
                <c:pt idx="489">
                  <c:v>45720</c:v>
                </c:pt>
                <c:pt idx="490">
                  <c:v>45721</c:v>
                </c:pt>
                <c:pt idx="491">
                  <c:v>45722</c:v>
                </c:pt>
                <c:pt idx="492">
                  <c:v>45723</c:v>
                </c:pt>
                <c:pt idx="493">
                  <c:v>45724</c:v>
                </c:pt>
                <c:pt idx="494">
                  <c:v>45725</c:v>
                </c:pt>
                <c:pt idx="495">
                  <c:v>45726</c:v>
                </c:pt>
                <c:pt idx="496">
                  <c:v>45727</c:v>
                </c:pt>
                <c:pt idx="497">
                  <c:v>45728</c:v>
                </c:pt>
                <c:pt idx="498">
                  <c:v>45729</c:v>
                </c:pt>
                <c:pt idx="499">
                  <c:v>45730</c:v>
                </c:pt>
                <c:pt idx="500">
                  <c:v>45731</c:v>
                </c:pt>
                <c:pt idx="501">
                  <c:v>45732</c:v>
                </c:pt>
                <c:pt idx="502">
                  <c:v>45733</c:v>
                </c:pt>
                <c:pt idx="503">
                  <c:v>45734</c:v>
                </c:pt>
                <c:pt idx="504">
                  <c:v>45735</c:v>
                </c:pt>
                <c:pt idx="505">
                  <c:v>45736</c:v>
                </c:pt>
                <c:pt idx="506">
                  <c:v>45737</c:v>
                </c:pt>
                <c:pt idx="507">
                  <c:v>45738</c:v>
                </c:pt>
                <c:pt idx="508">
                  <c:v>45739</c:v>
                </c:pt>
                <c:pt idx="509">
                  <c:v>45740</c:v>
                </c:pt>
                <c:pt idx="510">
                  <c:v>45741</c:v>
                </c:pt>
                <c:pt idx="511">
                  <c:v>45742</c:v>
                </c:pt>
                <c:pt idx="512">
                  <c:v>45743</c:v>
                </c:pt>
                <c:pt idx="513">
                  <c:v>45744</c:v>
                </c:pt>
                <c:pt idx="514">
                  <c:v>45745</c:v>
                </c:pt>
                <c:pt idx="515">
                  <c:v>45746</c:v>
                </c:pt>
                <c:pt idx="516">
                  <c:v>45747</c:v>
                </c:pt>
                <c:pt idx="517">
                  <c:v>45748</c:v>
                </c:pt>
                <c:pt idx="518">
                  <c:v>45749</c:v>
                </c:pt>
                <c:pt idx="519">
                  <c:v>45750</c:v>
                </c:pt>
                <c:pt idx="520">
                  <c:v>45751</c:v>
                </c:pt>
                <c:pt idx="521">
                  <c:v>45752</c:v>
                </c:pt>
                <c:pt idx="522">
                  <c:v>45753</c:v>
                </c:pt>
                <c:pt idx="523">
                  <c:v>45754</c:v>
                </c:pt>
                <c:pt idx="524">
                  <c:v>45755</c:v>
                </c:pt>
                <c:pt idx="525">
                  <c:v>45756</c:v>
                </c:pt>
                <c:pt idx="526">
                  <c:v>45757</c:v>
                </c:pt>
                <c:pt idx="527">
                  <c:v>45758</c:v>
                </c:pt>
                <c:pt idx="528">
                  <c:v>45759</c:v>
                </c:pt>
                <c:pt idx="529">
                  <c:v>45760</c:v>
                </c:pt>
                <c:pt idx="530">
                  <c:v>45761</c:v>
                </c:pt>
                <c:pt idx="531">
                  <c:v>45762</c:v>
                </c:pt>
                <c:pt idx="532">
                  <c:v>45763</c:v>
                </c:pt>
                <c:pt idx="533">
                  <c:v>45764</c:v>
                </c:pt>
                <c:pt idx="534">
                  <c:v>45765</c:v>
                </c:pt>
                <c:pt idx="535">
                  <c:v>45766</c:v>
                </c:pt>
                <c:pt idx="536">
                  <c:v>45767</c:v>
                </c:pt>
                <c:pt idx="537">
                  <c:v>45768</c:v>
                </c:pt>
                <c:pt idx="538">
                  <c:v>45769</c:v>
                </c:pt>
                <c:pt idx="539">
                  <c:v>45770</c:v>
                </c:pt>
                <c:pt idx="540">
                  <c:v>45771</c:v>
                </c:pt>
                <c:pt idx="541">
                  <c:v>45772</c:v>
                </c:pt>
                <c:pt idx="542">
                  <c:v>45773</c:v>
                </c:pt>
                <c:pt idx="543">
                  <c:v>45774</c:v>
                </c:pt>
                <c:pt idx="544">
                  <c:v>45775</c:v>
                </c:pt>
                <c:pt idx="545">
                  <c:v>45776</c:v>
                </c:pt>
                <c:pt idx="546">
                  <c:v>45777</c:v>
                </c:pt>
              </c:numCache>
            </c:numRef>
          </c:cat>
          <c:val>
            <c:numRef>
              <c:f>Sheet1!$B$2:$B$548</c:f>
              <c:numCache>
                <c:formatCode>General</c:formatCode>
                <c:ptCount val="547"/>
                <c:pt idx="0">
                  <c:v>101</c:v>
                </c:pt>
                <c:pt idx="1">
                  <c:v>470</c:v>
                </c:pt>
                <c:pt idx="2">
                  <c:v>577</c:v>
                </c:pt>
                <c:pt idx="3">
                  <c:v>299</c:v>
                </c:pt>
                <c:pt idx="4">
                  <c:v>242</c:v>
                </c:pt>
                <c:pt idx="5">
                  <c:v>275</c:v>
                </c:pt>
                <c:pt idx="6">
                  <c:v>199</c:v>
                </c:pt>
                <c:pt idx="7">
                  <c:v>310</c:v>
                </c:pt>
                <c:pt idx="8">
                  <c:v>95</c:v>
                </c:pt>
                <c:pt idx="9">
                  <c:v>102</c:v>
                </c:pt>
                <c:pt idx="10">
                  <c:v>68</c:v>
                </c:pt>
                <c:pt idx="11">
                  <c:v>24</c:v>
                </c:pt>
                <c:pt idx="12">
                  <c:v>118</c:v>
                </c:pt>
                <c:pt idx="13">
                  <c:v>85</c:v>
                </c:pt>
                <c:pt idx="14">
                  <c:v>186</c:v>
                </c:pt>
                <c:pt idx="15">
                  <c:v>81</c:v>
                </c:pt>
                <c:pt idx="16">
                  <c:v>26</c:v>
                </c:pt>
                <c:pt idx="17">
                  <c:v>153</c:v>
                </c:pt>
                <c:pt idx="18">
                  <c:v>174</c:v>
                </c:pt>
                <c:pt idx="19">
                  <c:v>96</c:v>
                </c:pt>
                <c:pt idx="20">
                  <c:v>85</c:v>
                </c:pt>
                <c:pt idx="21">
                  <c:v>250</c:v>
                </c:pt>
                <c:pt idx="22">
                  <c:v>435</c:v>
                </c:pt>
                <c:pt idx="23">
                  <c:v>224</c:v>
                </c:pt>
                <c:pt idx="24">
                  <c:v>141</c:v>
                </c:pt>
                <c:pt idx="25">
                  <c:v>333</c:v>
                </c:pt>
                <c:pt idx="26">
                  <c:v>321</c:v>
                </c:pt>
                <c:pt idx="27">
                  <c:v>621</c:v>
                </c:pt>
                <c:pt idx="28">
                  <c:v>1038</c:v>
                </c:pt>
                <c:pt idx="29">
                  <c:v>415</c:v>
                </c:pt>
                <c:pt idx="30">
                  <c:v>210</c:v>
                </c:pt>
                <c:pt idx="31">
                  <c:v>78</c:v>
                </c:pt>
                <c:pt idx="32">
                  <c:v>39</c:v>
                </c:pt>
                <c:pt idx="33">
                  <c:v>35</c:v>
                </c:pt>
                <c:pt idx="34">
                  <c:v>454</c:v>
                </c:pt>
                <c:pt idx="35">
                  <c:v>91</c:v>
                </c:pt>
                <c:pt idx="36">
                  <c:v>53</c:v>
                </c:pt>
                <c:pt idx="37">
                  <c:v>102</c:v>
                </c:pt>
                <c:pt idx="38">
                  <c:v>191</c:v>
                </c:pt>
                <c:pt idx="39">
                  <c:v>195</c:v>
                </c:pt>
                <c:pt idx="40">
                  <c:v>309</c:v>
                </c:pt>
                <c:pt idx="41">
                  <c:v>213</c:v>
                </c:pt>
                <c:pt idx="42">
                  <c:v>177</c:v>
                </c:pt>
                <c:pt idx="43">
                  <c:v>170</c:v>
                </c:pt>
                <c:pt idx="44">
                  <c:v>270</c:v>
                </c:pt>
                <c:pt idx="45">
                  <c:v>187</c:v>
                </c:pt>
                <c:pt idx="46">
                  <c:v>389</c:v>
                </c:pt>
                <c:pt idx="47">
                  <c:v>772</c:v>
                </c:pt>
                <c:pt idx="48">
                  <c:v>1185</c:v>
                </c:pt>
                <c:pt idx="49">
                  <c:v>736</c:v>
                </c:pt>
                <c:pt idx="50">
                  <c:v>601</c:v>
                </c:pt>
                <c:pt idx="51">
                  <c:v>1216</c:v>
                </c:pt>
                <c:pt idx="52">
                  <c:v>1406</c:v>
                </c:pt>
                <c:pt idx="53">
                  <c:v>706</c:v>
                </c:pt>
                <c:pt idx="54">
                  <c:v>625</c:v>
                </c:pt>
                <c:pt idx="55">
                  <c:v>778</c:v>
                </c:pt>
                <c:pt idx="56">
                  <c:v>1005</c:v>
                </c:pt>
                <c:pt idx="57">
                  <c:v>639</c:v>
                </c:pt>
                <c:pt idx="58">
                  <c:v>561</c:v>
                </c:pt>
                <c:pt idx="59">
                  <c:v>565</c:v>
                </c:pt>
                <c:pt idx="60">
                  <c:v>320</c:v>
                </c:pt>
                <c:pt idx="61">
                  <c:v>93</c:v>
                </c:pt>
                <c:pt idx="62">
                  <c:v>23</c:v>
                </c:pt>
                <c:pt idx="63">
                  <c:v>92</c:v>
                </c:pt>
                <c:pt idx="64">
                  <c:v>138</c:v>
                </c:pt>
                <c:pt idx="65">
                  <c:v>336</c:v>
                </c:pt>
                <c:pt idx="66">
                  <c:v>107</c:v>
                </c:pt>
                <c:pt idx="67">
                  <c:v>73</c:v>
                </c:pt>
                <c:pt idx="68">
                  <c:v>30</c:v>
                </c:pt>
                <c:pt idx="69">
                  <c:v>367</c:v>
                </c:pt>
                <c:pt idx="70">
                  <c:v>227</c:v>
                </c:pt>
                <c:pt idx="71">
                  <c:v>5886</c:v>
                </c:pt>
                <c:pt idx="72">
                  <c:v>11763</c:v>
                </c:pt>
                <c:pt idx="73">
                  <c:v>13314</c:v>
                </c:pt>
                <c:pt idx="74">
                  <c:v>5990</c:v>
                </c:pt>
                <c:pt idx="75">
                  <c:v>2851</c:v>
                </c:pt>
                <c:pt idx="76">
                  <c:v>1617</c:v>
                </c:pt>
                <c:pt idx="77">
                  <c:v>1024</c:v>
                </c:pt>
                <c:pt idx="78">
                  <c:v>526</c:v>
                </c:pt>
                <c:pt idx="79">
                  <c:v>557</c:v>
                </c:pt>
                <c:pt idx="80">
                  <c:v>595</c:v>
                </c:pt>
                <c:pt idx="81">
                  <c:v>540</c:v>
                </c:pt>
                <c:pt idx="82">
                  <c:v>608</c:v>
                </c:pt>
                <c:pt idx="83">
                  <c:v>490</c:v>
                </c:pt>
                <c:pt idx="84">
                  <c:v>692</c:v>
                </c:pt>
                <c:pt idx="85">
                  <c:v>449</c:v>
                </c:pt>
                <c:pt idx="86">
                  <c:v>375</c:v>
                </c:pt>
                <c:pt idx="87">
                  <c:v>403</c:v>
                </c:pt>
                <c:pt idx="88">
                  <c:v>515</c:v>
                </c:pt>
                <c:pt idx="89">
                  <c:v>377</c:v>
                </c:pt>
                <c:pt idx="90">
                  <c:v>906</c:v>
                </c:pt>
                <c:pt idx="91">
                  <c:v>455</c:v>
                </c:pt>
                <c:pt idx="92">
                  <c:v>136</c:v>
                </c:pt>
                <c:pt idx="93">
                  <c:v>59</c:v>
                </c:pt>
                <c:pt idx="94">
                  <c:v>37</c:v>
                </c:pt>
                <c:pt idx="95">
                  <c:v>179</c:v>
                </c:pt>
                <c:pt idx="96">
                  <c:v>901</c:v>
                </c:pt>
                <c:pt idx="97">
                  <c:v>982</c:v>
                </c:pt>
                <c:pt idx="98">
                  <c:v>588</c:v>
                </c:pt>
                <c:pt idx="99">
                  <c:v>511</c:v>
                </c:pt>
                <c:pt idx="100">
                  <c:v>346</c:v>
                </c:pt>
                <c:pt idx="101">
                  <c:v>177</c:v>
                </c:pt>
                <c:pt idx="102">
                  <c:v>173</c:v>
                </c:pt>
                <c:pt idx="103">
                  <c:v>165</c:v>
                </c:pt>
                <c:pt idx="104">
                  <c:v>212</c:v>
                </c:pt>
                <c:pt idx="105">
                  <c:v>534</c:v>
                </c:pt>
                <c:pt idx="106">
                  <c:v>367</c:v>
                </c:pt>
                <c:pt idx="107">
                  <c:v>319</c:v>
                </c:pt>
                <c:pt idx="108">
                  <c:v>352</c:v>
                </c:pt>
                <c:pt idx="109">
                  <c:v>222</c:v>
                </c:pt>
                <c:pt idx="110">
                  <c:v>385</c:v>
                </c:pt>
                <c:pt idx="111">
                  <c:v>2598</c:v>
                </c:pt>
                <c:pt idx="112">
                  <c:v>955</c:v>
                </c:pt>
                <c:pt idx="113">
                  <c:v>1019</c:v>
                </c:pt>
                <c:pt idx="114">
                  <c:v>703</c:v>
                </c:pt>
                <c:pt idx="115">
                  <c:v>436</c:v>
                </c:pt>
                <c:pt idx="116">
                  <c:v>278</c:v>
                </c:pt>
                <c:pt idx="117">
                  <c:v>2044</c:v>
                </c:pt>
                <c:pt idx="118">
                  <c:v>1560</c:v>
                </c:pt>
                <c:pt idx="119">
                  <c:v>63</c:v>
                </c:pt>
                <c:pt idx="120">
                  <c:v>490</c:v>
                </c:pt>
                <c:pt idx="121">
                  <c:v>121</c:v>
                </c:pt>
                <c:pt idx="122">
                  <c:v>58</c:v>
                </c:pt>
                <c:pt idx="123">
                  <c:v>39</c:v>
                </c:pt>
                <c:pt idx="124">
                  <c:v>38</c:v>
                </c:pt>
                <c:pt idx="125">
                  <c:v>140</c:v>
                </c:pt>
                <c:pt idx="126">
                  <c:v>341</c:v>
                </c:pt>
                <c:pt idx="127">
                  <c:v>379</c:v>
                </c:pt>
                <c:pt idx="128">
                  <c:v>801</c:v>
                </c:pt>
                <c:pt idx="129">
                  <c:v>470</c:v>
                </c:pt>
                <c:pt idx="130">
                  <c:v>347</c:v>
                </c:pt>
                <c:pt idx="131">
                  <c:v>387</c:v>
                </c:pt>
                <c:pt idx="132">
                  <c:v>955</c:v>
                </c:pt>
                <c:pt idx="133">
                  <c:v>383</c:v>
                </c:pt>
                <c:pt idx="134">
                  <c:v>731</c:v>
                </c:pt>
                <c:pt idx="135">
                  <c:v>436</c:v>
                </c:pt>
                <c:pt idx="136">
                  <c:v>369</c:v>
                </c:pt>
                <c:pt idx="137">
                  <c:v>283</c:v>
                </c:pt>
                <c:pt idx="138">
                  <c:v>397</c:v>
                </c:pt>
                <c:pt idx="139">
                  <c:v>301</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numCache>
            </c:numRef>
          </c:val>
          <c:smooth val="0"/>
          <c:extLst>
            <c:ext xmlns:c16="http://schemas.microsoft.com/office/drawing/2014/chart" uri="{C3380CC4-5D6E-409C-BE32-E72D297353CC}">
              <c16:uniqueId val="{00000000-08B0-4872-B7CE-C8CF21C06E2F}"/>
            </c:ext>
          </c:extLst>
        </c:ser>
        <c:dLbls>
          <c:showLegendKey val="0"/>
          <c:showVal val="0"/>
          <c:showCatName val="0"/>
          <c:showSerName val="0"/>
          <c:showPercent val="0"/>
          <c:showBubbleSize val="0"/>
        </c:dLbls>
        <c:smooth val="0"/>
        <c:axId val="379410184"/>
        <c:axId val="379405592"/>
      </c:lineChart>
      <c:dateAx>
        <c:axId val="379410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405592"/>
        <c:crosses val="autoZero"/>
        <c:auto val="1"/>
        <c:lblOffset val="100"/>
        <c:baseTimeUnit val="days"/>
      </c:dateAx>
      <c:valAx>
        <c:axId val="379405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410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Sheet1!$A$2:$A$20</c:f>
              <c:numCache>
                <c:formatCode>m/d/yyyy</c:formatCode>
                <c:ptCount val="19"/>
                <c:pt idx="0">
                  <c:v>45200</c:v>
                </c:pt>
                <c:pt idx="1">
                  <c:v>45231</c:v>
                </c:pt>
                <c:pt idx="2">
                  <c:v>45261</c:v>
                </c:pt>
                <c:pt idx="3">
                  <c:v>45292</c:v>
                </c:pt>
                <c:pt idx="4">
                  <c:v>45323</c:v>
                </c:pt>
                <c:pt idx="5">
                  <c:v>45352</c:v>
                </c:pt>
                <c:pt idx="6">
                  <c:v>45383</c:v>
                </c:pt>
                <c:pt idx="7">
                  <c:v>45413</c:v>
                </c:pt>
                <c:pt idx="8">
                  <c:v>45444</c:v>
                </c:pt>
                <c:pt idx="9">
                  <c:v>45474</c:v>
                </c:pt>
                <c:pt idx="10">
                  <c:v>45505</c:v>
                </c:pt>
                <c:pt idx="11">
                  <c:v>45536</c:v>
                </c:pt>
                <c:pt idx="12">
                  <c:v>45566</c:v>
                </c:pt>
                <c:pt idx="13">
                  <c:v>45597</c:v>
                </c:pt>
                <c:pt idx="14">
                  <c:v>45627</c:v>
                </c:pt>
                <c:pt idx="15">
                  <c:v>45658</c:v>
                </c:pt>
                <c:pt idx="16">
                  <c:v>45689</c:v>
                </c:pt>
                <c:pt idx="17">
                  <c:v>45717</c:v>
                </c:pt>
                <c:pt idx="18">
                  <c:v>45748</c:v>
                </c:pt>
              </c:numCache>
            </c:numRef>
          </c:cat>
          <c:val>
            <c:numRef>
              <c:f>Sheet1!$B$2:$B$20</c:f>
              <c:numCache>
                <c:formatCode>General</c:formatCode>
                <c:ptCount val="19"/>
                <c:pt idx="0">
                  <c:v>3802</c:v>
                </c:pt>
                <c:pt idx="1">
                  <c:v>4324</c:v>
                </c:pt>
                <c:pt idx="2">
                  <c:v>10304</c:v>
                </c:pt>
                <c:pt idx="3">
                  <c:v>46107</c:v>
                </c:pt>
                <c:pt idx="4">
                  <c:v>11512</c:v>
                </c:pt>
                <c:pt idx="5">
                  <c:v>4754</c:v>
                </c:pt>
                <c:pt idx="6">
                  <c:v>0</c:v>
                </c:pt>
              </c:numCache>
            </c:numRef>
          </c:val>
          <c:extLst>
            <c:ext xmlns:c16="http://schemas.microsoft.com/office/drawing/2014/chart" uri="{C3380CC4-5D6E-409C-BE32-E72D297353CC}">
              <c16:uniqueId val="{00000000-54AE-46E2-AC21-04BC93F58B86}"/>
            </c:ext>
          </c:extLst>
        </c:ser>
        <c:dLbls>
          <c:showLegendKey val="0"/>
          <c:showVal val="0"/>
          <c:showCatName val="0"/>
          <c:showSerName val="0"/>
          <c:showPercent val="0"/>
          <c:showBubbleSize val="0"/>
        </c:dLbls>
        <c:gapWidth val="219"/>
        <c:overlap val="-27"/>
        <c:axId val="379408544"/>
        <c:axId val="379406576"/>
      </c:barChart>
      <c:dateAx>
        <c:axId val="379408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406576"/>
        <c:crosses val="autoZero"/>
        <c:auto val="1"/>
        <c:lblOffset val="100"/>
        <c:baseTimeUnit val="months"/>
      </c:dateAx>
      <c:valAx>
        <c:axId val="379406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408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714FE-6247-4C1C-B3D6-69B79A367D06}"/>
              </a:ext>
            </a:extLst>
          </p:cNvPr>
          <p:cNvSpPr>
            <a:spLocks noGrp="1"/>
          </p:cNvSpPr>
          <p:nvPr>
            <p:ph type="ctrTitle"/>
          </p:nvPr>
        </p:nvSpPr>
        <p:spPr/>
        <p:txBody>
          <a:bodyPr/>
          <a:lstStyle/>
          <a:p>
            <a:r>
              <a:rPr lang="en-US"/>
              <a:t>FUJIFILM FB</a:t>
            </a:r>
          </a:p>
        </p:txBody>
      </p:sp>
      <p:sp>
        <p:nvSpPr>
          <p:cNvPr id="3" name="Subtitle 2">
            <a:extLst>
              <a:ext uri="{FF2B5EF4-FFF2-40B4-BE49-F238E27FC236}">
                <a16:creationId xmlns:a16="http://schemas.microsoft.com/office/drawing/2014/main" id="{92D2C922-A8DB-470A-AEB4-04F4BC7FD88C}"/>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40884039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FBDFA-6727-43AE-B462-9BDE2C6D3D6E}"/>
              </a:ext>
            </a:extLst>
          </p:cNvPr>
          <p:cNvSpPr>
            <a:spLocks noGrp="1"/>
          </p:cNvSpPr>
          <p:nvPr>
            <p:ph type="title"/>
          </p:nvPr>
        </p:nvSpPr>
        <p:spPr/>
        <p:txBody>
          <a:bodyPr/>
          <a:lstStyle/>
          <a:p>
            <a:r>
              <a:rPr lang="en-US"/>
              <a:t>Facebook Key Metrics Table | FUJIFILM Malaysia</a:t>
            </a:r>
          </a:p>
        </p:txBody>
      </p:sp>
      <p:graphicFrame>
        <p:nvGraphicFramePr>
          <p:cNvPr id="5" name="Table Placeholder 4">
            <a:extLst>
              <a:ext uri="{FF2B5EF4-FFF2-40B4-BE49-F238E27FC236}">
                <a16:creationId xmlns:a16="http://schemas.microsoft.com/office/drawing/2014/main" id="{461E7523-CE54-42BB-AF7B-6D4A1147BF91}"/>
              </a:ext>
            </a:extLst>
          </p:cNvPr>
          <p:cNvGraphicFramePr>
            <a:graphicFrameLocks noGrp="1"/>
          </p:cNvGraphicFramePr>
          <p:nvPr>
            <p:ph type="tbl" sz="quarter" idx="13"/>
            <p:extLst>
              <p:ext uri="{D42A27DB-BD31-4B8C-83A1-F6EECF244321}">
                <p14:modId xmlns:p14="http://schemas.microsoft.com/office/powerpoint/2010/main" val="3205039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2344262742"/>
                    </a:ext>
                  </a:extLst>
                </a:gridCol>
                <a:gridCol w="740665">
                  <a:extLst>
                    <a:ext uri="{9D8B030D-6E8A-4147-A177-3AD203B41FA5}">
                      <a16:colId xmlns:a16="http://schemas.microsoft.com/office/drawing/2014/main" val="1353584478"/>
                    </a:ext>
                  </a:extLst>
                </a:gridCol>
                <a:gridCol w="411480">
                  <a:extLst>
                    <a:ext uri="{9D8B030D-6E8A-4147-A177-3AD203B41FA5}">
                      <a16:colId xmlns:a16="http://schemas.microsoft.com/office/drawing/2014/main" val="1712364607"/>
                    </a:ext>
                  </a:extLst>
                </a:gridCol>
                <a:gridCol w="740665">
                  <a:extLst>
                    <a:ext uri="{9D8B030D-6E8A-4147-A177-3AD203B41FA5}">
                      <a16:colId xmlns:a16="http://schemas.microsoft.com/office/drawing/2014/main" val="2914269767"/>
                    </a:ext>
                  </a:extLst>
                </a:gridCol>
                <a:gridCol w="411480">
                  <a:extLst>
                    <a:ext uri="{9D8B030D-6E8A-4147-A177-3AD203B41FA5}">
                      <a16:colId xmlns:a16="http://schemas.microsoft.com/office/drawing/2014/main" val="16936020"/>
                    </a:ext>
                  </a:extLst>
                </a:gridCol>
                <a:gridCol w="411480">
                  <a:extLst>
                    <a:ext uri="{9D8B030D-6E8A-4147-A177-3AD203B41FA5}">
                      <a16:colId xmlns:a16="http://schemas.microsoft.com/office/drawing/2014/main" val="3887839751"/>
                    </a:ext>
                  </a:extLst>
                </a:gridCol>
                <a:gridCol w="411480">
                  <a:extLst>
                    <a:ext uri="{9D8B030D-6E8A-4147-A177-3AD203B41FA5}">
                      <a16:colId xmlns:a16="http://schemas.microsoft.com/office/drawing/2014/main" val="3320586758"/>
                    </a:ext>
                  </a:extLst>
                </a:gridCol>
                <a:gridCol w="411480">
                  <a:extLst>
                    <a:ext uri="{9D8B030D-6E8A-4147-A177-3AD203B41FA5}">
                      <a16:colId xmlns:a16="http://schemas.microsoft.com/office/drawing/2014/main" val="1351920783"/>
                    </a:ext>
                  </a:extLst>
                </a:gridCol>
                <a:gridCol w="411480">
                  <a:extLst>
                    <a:ext uri="{9D8B030D-6E8A-4147-A177-3AD203B41FA5}">
                      <a16:colId xmlns:a16="http://schemas.microsoft.com/office/drawing/2014/main" val="2136500019"/>
                    </a:ext>
                  </a:extLst>
                </a:gridCol>
                <a:gridCol w="411480">
                  <a:extLst>
                    <a:ext uri="{9D8B030D-6E8A-4147-A177-3AD203B41FA5}">
                      <a16:colId xmlns:a16="http://schemas.microsoft.com/office/drawing/2014/main" val="24348324"/>
                    </a:ext>
                  </a:extLst>
                </a:gridCol>
                <a:gridCol w="411480">
                  <a:extLst>
                    <a:ext uri="{9D8B030D-6E8A-4147-A177-3AD203B41FA5}">
                      <a16:colId xmlns:a16="http://schemas.microsoft.com/office/drawing/2014/main" val="533479591"/>
                    </a:ext>
                  </a:extLst>
                </a:gridCol>
                <a:gridCol w="411480">
                  <a:extLst>
                    <a:ext uri="{9D8B030D-6E8A-4147-A177-3AD203B41FA5}">
                      <a16:colId xmlns:a16="http://schemas.microsoft.com/office/drawing/2014/main" val="2932029065"/>
                    </a:ext>
                  </a:extLst>
                </a:gridCol>
                <a:gridCol w="411480">
                  <a:extLst>
                    <a:ext uri="{9D8B030D-6E8A-4147-A177-3AD203B41FA5}">
                      <a16:colId xmlns:a16="http://schemas.microsoft.com/office/drawing/2014/main" val="1257974702"/>
                    </a:ext>
                  </a:extLst>
                </a:gridCol>
                <a:gridCol w="411480">
                  <a:extLst>
                    <a:ext uri="{9D8B030D-6E8A-4147-A177-3AD203B41FA5}">
                      <a16:colId xmlns:a16="http://schemas.microsoft.com/office/drawing/2014/main" val="143143717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972095189"/>
                  </a:ext>
                </a:extLst>
              </a:tr>
              <a:tr h="370840">
                <a:tc>
                  <a:txBody>
                    <a:bodyPr/>
                    <a:lstStyle/>
                    <a:p>
                      <a:r>
                        <a:rPr lang="en-US" sz="1000"/>
                        <a:t>FUJIFILM Malaysia</a:t>
                      </a:r>
                    </a:p>
                  </a:txBody>
                  <a:tcPr/>
                </a:tc>
                <a:tc>
                  <a:txBody>
                    <a:bodyPr/>
                    <a:lstStyle/>
                    <a:p>
                      <a:r>
                        <a:rPr lang="en-US" sz="1000"/>
                        <a:t>75138</a:t>
                      </a:r>
                    </a:p>
                  </a:txBody>
                  <a:tcPr/>
                </a:tc>
                <a:tc>
                  <a:txBody>
                    <a:bodyPr/>
                    <a:lstStyle/>
                    <a:p>
                      <a:r>
                        <a:rPr lang="en-US" sz="1000"/>
                        <a:t>190</a:t>
                      </a:r>
                    </a:p>
                  </a:txBody>
                  <a:tcPr/>
                </a:tc>
                <a:tc>
                  <a:txBody>
                    <a:bodyPr/>
                    <a:lstStyle/>
                    <a:p>
                      <a:r>
                        <a:rPr lang="en-US" sz="1000"/>
                        <a:t>78866</a:t>
                      </a:r>
                    </a:p>
                  </a:txBody>
                  <a:tcPr/>
                </a:tc>
                <a:tc>
                  <a:txBody>
                    <a:bodyPr/>
                    <a:lstStyle/>
                    <a:p>
                      <a:r>
                        <a:rPr lang="en-US" sz="1000"/>
                        <a:t>316</a:t>
                      </a:r>
                    </a:p>
                  </a:txBody>
                  <a:tcPr/>
                </a:tc>
                <a:tc>
                  <a:txBody>
                    <a:bodyPr/>
                    <a:lstStyle/>
                    <a:p>
                      <a:r>
                        <a:rPr lang="en-US" sz="1000"/>
                        <a:t>57</a:t>
                      </a:r>
                    </a:p>
                  </a:txBody>
                  <a:tcPr/>
                </a:tc>
                <a:tc>
                  <a:txBody>
                    <a:bodyPr/>
                    <a:lstStyle/>
                    <a:p>
                      <a:r>
                        <a:rPr lang="en-US" sz="1000"/>
                        <a:t>1354</a:t>
                      </a:r>
                    </a:p>
                  </a:txBody>
                  <a:tcPr/>
                </a:tc>
                <a:tc>
                  <a:txBody>
                    <a:bodyPr/>
                    <a:lstStyle/>
                    <a:p>
                      <a:r>
                        <a:rPr lang="en-US" sz="1000"/>
                        <a:t>0</a:t>
                      </a:r>
                    </a:p>
                  </a:txBody>
                  <a:tcPr/>
                </a:tc>
                <a:tc>
                  <a:txBody>
                    <a:bodyPr/>
                    <a:lstStyle/>
                    <a:p>
                      <a:r>
                        <a:rPr lang="en-US" sz="1000"/>
                        <a:t>40</a:t>
                      </a:r>
                    </a:p>
                  </a:txBody>
                  <a:tcPr/>
                </a:tc>
                <a:tc>
                  <a:txBody>
                    <a:bodyPr/>
                    <a:lstStyle/>
                    <a:p>
                      <a:r>
                        <a:rPr lang="en-US" sz="1000"/>
                        <a:t>173</a:t>
                      </a:r>
                    </a:p>
                  </a:txBody>
                  <a:tcPr/>
                </a:tc>
                <a:tc>
                  <a:txBody>
                    <a:bodyPr/>
                    <a:lstStyle/>
                    <a:p>
                      <a:r>
                        <a:rPr lang="en-US" sz="1000"/>
                        <a:t>0</a:t>
                      </a:r>
                    </a:p>
                  </a:txBody>
                  <a:tcPr/>
                </a:tc>
                <a:tc>
                  <a:txBody>
                    <a:bodyPr/>
                    <a:lstStyle/>
                    <a:p>
                      <a:r>
                        <a:rPr lang="en-US" sz="1000"/>
                        <a:t>0</a:t>
                      </a:r>
                    </a:p>
                  </a:txBody>
                  <a:tcPr/>
                </a:tc>
                <a:tc>
                  <a:txBody>
                    <a:bodyPr/>
                    <a:lstStyle/>
                    <a:p>
                      <a:r>
                        <a:rPr lang="en-US" sz="1000"/>
                        <a:t>0.0366 %</a:t>
                      </a:r>
                    </a:p>
                  </a:txBody>
                  <a:tcPr/>
                </a:tc>
                <a:tc>
                  <a:txBody>
                    <a:bodyPr/>
                    <a:lstStyle/>
                    <a:p>
                      <a:r>
                        <a:rPr lang="en-US" sz="1000"/>
                        <a:t>0.0 %</a:t>
                      </a:r>
                    </a:p>
                  </a:txBody>
                  <a:tcPr/>
                </a:tc>
                <a:extLst>
                  <a:ext uri="{0D108BD9-81ED-4DB2-BD59-A6C34878D82A}">
                    <a16:rowId xmlns:a16="http://schemas.microsoft.com/office/drawing/2014/main" val="3340283676"/>
                  </a:ext>
                </a:extLst>
              </a:tr>
            </a:tbl>
          </a:graphicData>
        </a:graphic>
      </p:graphicFrame>
      <p:sp>
        <p:nvSpPr>
          <p:cNvPr id="4" name="Text Placeholder 3">
            <a:extLst>
              <a:ext uri="{FF2B5EF4-FFF2-40B4-BE49-F238E27FC236}">
                <a16:creationId xmlns:a16="http://schemas.microsoft.com/office/drawing/2014/main" id="{646BC4BB-9BB9-43BB-A418-0832F7C799FA}"/>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840986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63B55-D400-4D8B-867E-CE434A54FE98}"/>
              </a:ext>
            </a:extLst>
          </p:cNvPr>
          <p:cNvSpPr>
            <a:spLocks noGrp="1"/>
          </p:cNvSpPr>
          <p:nvPr>
            <p:ph type="title"/>
          </p:nvPr>
        </p:nvSpPr>
        <p:spPr/>
        <p:txBody>
          <a:bodyPr/>
          <a:lstStyle/>
          <a:p>
            <a:r>
              <a:rPr lang="en-US"/>
              <a:t>Facebook Fan Total Historical | FUJIFILM Malaysia</a:t>
            </a:r>
          </a:p>
        </p:txBody>
      </p:sp>
      <p:graphicFrame>
        <p:nvGraphicFramePr>
          <p:cNvPr id="6" name="Chart Placeholder 5">
            <a:extLst>
              <a:ext uri="{FF2B5EF4-FFF2-40B4-BE49-F238E27FC236}">
                <a16:creationId xmlns:a16="http://schemas.microsoft.com/office/drawing/2014/main" id="{896EE229-2AFC-49C4-8E6E-5146EA64C5A9}"/>
              </a:ext>
            </a:extLst>
          </p:cNvPr>
          <p:cNvGraphicFramePr>
            <a:graphicFrameLocks noGrp="1"/>
          </p:cNvGraphicFramePr>
          <p:nvPr>
            <p:ph type="chart" sz="quarter" idx="13"/>
            <p:extLst>
              <p:ext uri="{D42A27DB-BD31-4B8C-83A1-F6EECF244321}">
                <p14:modId xmlns:p14="http://schemas.microsoft.com/office/powerpoint/2010/main" val="8043940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D1EC70-C589-4381-B160-F72F58BCF9E3}"/>
              </a:ext>
            </a:extLst>
          </p:cNvPr>
          <p:cNvSpPr>
            <a:spLocks noGrp="1"/>
          </p:cNvSpPr>
          <p:nvPr>
            <p:ph type="body" sz="quarter" idx="14"/>
          </p:nvPr>
        </p:nvSpPr>
        <p:spPr/>
        <p:txBody>
          <a:bodyPr/>
          <a:lstStyle/>
          <a:p>
            <a:r>
              <a:rPr lang="en-US"/>
              <a:t>09/01/2024 - 04/30/2025</a:t>
            </a:r>
          </a:p>
        </p:txBody>
      </p:sp>
      <p:sp>
        <p:nvSpPr>
          <p:cNvPr id="5" name="Footer Placeholder 4">
            <a:extLst>
              <a:ext uri="{FF2B5EF4-FFF2-40B4-BE49-F238E27FC236}">
                <a16:creationId xmlns:a16="http://schemas.microsoft.com/office/drawing/2014/main" id="{8107F677-8280-4C01-8D2D-D4B3C2B03F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63106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C466B-7790-4A22-BC42-D1D2AE5ACDBB}"/>
              </a:ext>
            </a:extLst>
          </p:cNvPr>
          <p:cNvSpPr>
            <a:spLocks noGrp="1"/>
          </p:cNvSpPr>
          <p:nvPr>
            <p:ph type="title"/>
          </p:nvPr>
        </p:nvSpPr>
        <p:spPr/>
        <p:txBody>
          <a:bodyPr/>
          <a:lstStyle/>
          <a:p>
            <a:r>
              <a:rPr lang="en-US"/>
              <a:t>Facebook Fans Change Rate | FUJIFILM Malaysia</a:t>
            </a:r>
          </a:p>
        </p:txBody>
      </p:sp>
      <p:graphicFrame>
        <p:nvGraphicFramePr>
          <p:cNvPr id="6" name="Chart Placeholder 5">
            <a:extLst>
              <a:ext uri="{FF2B5EF4-FFF2-40B4-BE49-F238E27FC236}">
                <a16:creationId xmlns:a16="http://schemas.microsoft.com/office/drawing/2014/main" id="{2BB74517-7037-4BF2-9768-90360A3F08C7}"/>
              </a:ext>
            </a:extLst>
          </p:cNvPr>
          <p:cNvGraphicFramePr>
            <a:graphicFrameLocks noGrp="1"/>
          </p:cNvGraphicFramePr>
          <p:nvPr>
            <p:ph type="chart" sz="quarter" idx="13"/>
            <p:extLst>
              <p:ext uri="{D42A27DB-BD31-4B8C-83A1-F6EECF244321}">
                <p14:modId xmlns:p14="http://schemas.microsoft.com/office/powerpoint/2010/main" val="20947986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C5299B-D7C0-402D-8A03-15A239DAC9E8}"/>
              </a:ext>
            </a:extLst>
          </p:cNvPr>
          <p:cNvSpPr>
            <a:spLocks noGrp="1"/>
          </p:cNvSpPr>
          <p:nvPr>
            <p:ph type="body" sz="quarter" idx="14"/>
          </p:nvPr>
        </p:nvSpPr>
        <p:spPr/>
        <p:txBody>
          <a:bodyPr/>
          <a:lstStyle/>
          <a:p>
            <a:r>
              <a:rPr lang="en-US"/>
              <a:t>04/01/2025 - 04/30/2025</a:t>
            </a:r>
          </a:p>
        </p:txBody>
      </p:sp>
      <p:sp>
        <p:nvSpPr>
          <p:cNvPr id="5" name="Footer Placeholder 4">
            <a:extLst>
              <a:ext uri="{FF2B5EF4-FFF2-40B4-BE49-F238E27FC236}">
                <a16:creationId xmlns:a16="http://schemas.microsoft.com/office/drawing/2014/main" id="{3105DA61-CC4D-4FFF-92F3-2E84E531D5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12421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EB1CE-B670-4C58-BEC6-495A5126B7B1}"/>
              </a:ext>
            </a:extLst>
          </p:cNvPr>
          <p:cNvSpPr>
            <a:spLocks noGrp="1"/>
          </p:cNvSpPr>
          <p:nvPr>
            <p:ph type="title"/>
          </p:nvPr>
        </p:nvSpPr>
        <p:spPr/>
        <p:txBody>
          <a:bodyPr/>
          <a:lstStyle/>
          <a:p>
            <a:r>
              <a:rPr lang="en-US"/>
              <a:t>Facebook Fans Change | FUJIFILM Malaysia</a:t>
            </a:r>
          </a:p>
        </p:txBody>
      </p:sp>
      <p:graphicFrame>
        <p:nvGraphicFramePr>
          <p:cNvPr id="6" name="Chart Placeholder 5">
            <a:extLst>
              <a:ext uri="{FF2B5EF4-FFF2-40B4-BE49-F238E27FC236}">
                <a16:creationId xmlns:a16="http://schemas.microsoft.com/office/drawing/2014/main" id="{12C2D086-5322-42C2-94DB-72C0A86C1D8E}"/>
              </a:ext>
            </a:extLst>
          </p:cNvPr>
          <p:cNvGraphicFramePr>
            <a:graphicFrameLocks noGrp="1"/>
          </p:cNvGraphicFramePr>
          <p:nvPr>
            <p:ph type="chart" sz="quarter" idx="13"/>
            <p:extLst>
              <p:ext uri="{D42A27DB-BD31-4B8C-83A1-F6EECF244321}">
                <p14:modId xmlns:p14="http://schemas.microsoft.com/office/powerpoint/2010/main" val="16090505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48989D-0D71-4CA4-AB2B-2044094EE896}"/>
              </a:ext>
            </a:extLst>
          </p:cNvPr>
          <p:cNvSpPr>
            <a:spLocks noGrp="1"/>
          </p:cNvSpPr>
          <p:nvPr>
            <p:ph type="body" sz="quarter" idx="14"/>
          </p:nvPr>
        </p:nvSpPr>
        <p:spPr/>
        <p:txBody>
          <a:bodyPr/>
          <a:lstStyle/>
          <a:p>
            <a:r>
              <a:rPr lang="en-US"/>
              <a:t>04/01/2025 - 04/30/2025</a:t>
            </a:r>
          </a:p>
        </p:txBody>
      </p:sp>
      <p:sp>
        <p:nvSpPr>
          <p:cNvPr id="5" name="Footer Placeholder 4">
            <a:extLst>
              <a:ext uri="{FF2B5EF4-FFF2-40B4-BE49-F238E27FC236}">
                <a16:creationId xmlns:a16="http://schemas.microsoft.com/office/drawing/2014/main" id="{A3651F32-EA1E-4069-B46E-D0A7BB4ED3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96858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5B8D4-8F59-4E4C-8FEC-BC6FACD27A60}"/>
              </a:ext>
            </a:extLst>
          </p:cNvPr>
          <p:cNvSpPr>
            <a:spLocks noGrp="1"/>
          </p:cNvSpPr>
          <p:nvPr>
            <p:ph type="title"/>
          </p:nvPr>
        </p:nvSpPr>
        <p:spPr/>
        <p:txBody>
          <a:bodyPr/>
          <a:lstStyle/>
          <a:p>
            <a:r>
              <a:rPr lang="en-US"/>
              <a:t>Facebook Fans Total | FUJIFILM Malaysia</a:t>
            </a:r>
          </a:p>
        </p:txBody>
      </p:sp>
      <p:graphicFrame>
        <p:nvGraphicFramePr>
          <p:cNvPr id="6" name="Chart Placeholder 5">
            <a:extLst>
              <a:ext uri="{FF2B5EF4-FFF2-40B4-BE49-F238E27FC236}">
                <a16:creationId xmlns:a16="http://schemas.microsoft.com/office/drawing/2014/main" id="{EA07D7D6-2AE1-449E-A06D-555899D2129F}"/>
              </a:ext>
            </a:extLst>
          </p:cNvPr>
          <p:cNvGraphicFramePr>
            <a:graphicFrameLocks noGrp="1"/>
          </p:cNvGraphicFramePr>
          <p:nvPr>
            <p:ph type="chart" sz="quarter" idx="13"/>
            <p:extLst>
              <p:ext uri="{D42A27DB-BD31-4B8C-83A1-F6EECF244321}">
                <p14:modId xmlns:p14="http://schemas.microsoft.com/office/powerpoint/2010/main" val="19210369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A3372D-20E9-41A5-9B04-C7EE225C0E46}"/>
              </a:ext>
            </a:extLst>
          </p:cNvPr>
          <p:cNvSpPr>
            <a:spLocks noGrp="1"/>
          </p:cNvSpPr>
          <p:nvPr>
            <p:ph type="body" sz="quarter" idx="14"/>
          </p:nvPr>
        </p:nvSpPr>
        <p:spPr/>
        <p:txBody>
          <a:bodyPr/>
          <a:lstStyle/>
          <a:p>
            <a:r>
              <a:rPr lang="en-US"/>
              <a:t>04/01/2025 - 04/30/2025</a:t>
            </a:r>
          </a:p>
        </p:txBody>
      </p:sp>
      <p:sp>
        <p:nvSpPr>
          <p:cNvPr id="5" name="Footer Placeholder 4">
            <a:extLst>
              <a:ext uri="{FF2B5EF4-FFF2-40B4-BE49-F238E27FC236}">
                <a16:creationId xmlns:a16="http://schemas.microsoft.com/office/drawing/2014/main" id="{02BC7F75-541F-43E1-AA01-3683620AAF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16333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91238-4634-480E-89FD-66188BF02BE1}"/>
              </a:ext>
            </a:extLst>
          </p:cNvPr>
          <p:cNvSpPr>
            <a:spLocks noGrp="1"/>
          </p:cNvSpPr>
          <p:nvPr>
            <p:ph type="title"/>
          </p:nvPr>
        </p:nvSpPr>
        <p:spPr/>
        <p:txBody>
          <a:bodyPr/>
          <a:lstStyle/>
          <a:p>
            <a:r>
              <a:rPr lang="en-US"/>
              <a:t>Facebook Facebook Reach | FUJIFILM Malaysia</a:t>
            </a:r>
          </a:p>
        </p:txBody>
      </p:sp>
      <p:graphicFrame>
        <p:nvGraphicFramePr>
          <p:cNvPr id="6" name="Chart Placeholder 5">
            <a:extLst>
              <a:ext uri="{FF2B5EF4-FFF2-40B4-BE49-F238E27FC236}">
                <a16:creationId xmlns:a16="http://schemas.microsoft.com/office/drawing/2014/main" id="{904FB36B-A05A-41EB-96DD-41E5821D9A78}"/>
              </a:ext>
            </a:extLst>
          </p:cNvPr>
          <p:cNvGraphicFramePr>
            <a:graphicFrameLocks noGrp="1"/>
          </p:cNvGraphicFramePr>
          <p:nvPr>
            <p:ph type="chart" sz="quarter" idx="13"/>
            <p:extLst>
              <p:ext uri="{D42A27DB-BD31-4B8C-83A1-F6EECF244321}">
                <p14:modId xmlns:p14="http://schemas.microsoft.com/office/powerpoint/2010/main" val="25793503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2EDDDF-335B-45A0-BCB7-684AFE73C202}"/>
              </a:ext>
            </a:extLst>
          </p:cNvPr>
          <p:cNvSpPr>
            <a:spLocks noGrp="1"/>
          </p:cNvSpPr>
          <p:nvPr>
            <p:ph type="body" sz="quarter" idx="14"/>
          </p:nvPr>
        </p:nvSpPr>
        <p:spPr/>
        <p:txBody>
          <a:bodyPr/>
          <a:lstStyle/>
          <a:p>
            <a:r>
              <a:rPr lang="en-US"/>
              <a:t>04/01/2025 - 04/30/2025</a:t>
            </a:r>
          </a:p>
        </p:txBody>
      </p:sp>
      <p:sp>
        <p:nvSpPr>
          <p:cNvPr id="5" name="Footer Placeholder 4">
            <a:extLst>
              <a:ext uri="{FF2B5EF4-FFF2-40B4-BE49-F238E27FC236}">
                <a16:creationId xmlns:a16="http://schemas.microsoft.com/office/drawing/2014/main" id="{C037BEB2-6391-4730-92B6-6173403EA0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41968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F39CE-4190-4BE8-AB19-A334FE49DEC8}"/>
              </a:ext>
            </a:extLst>
          </p:cNvPr>
          <p:cNvSpPr>
            <a:spLocks noGrp="1"/>
          </p:cNvSpPr>
          <p:nvPr>
            <p:ph type="title"/>
          </p:nvPr>
        </p:nvSpPr>
        <p:spPr/>
        <p:txBody>
          <a:bodyPr/>
          <a:lstStyle/>
          <a:p>
            <a:r>
              <a:rPr lang="en-US"/>
              <a:t>Facebook Facebook Reach (Monthly Trend) | FUJIFILM Malaysia</a:t>
            </a:r>
          </a:p>
        </p:txBody>
      </p:sp>
      <p:graphicFrame>
        <p:nvGraphicFramePr>
          <p:cNvPr id="6" name="Chart Placeholder 5">
            <a:extLst>
              <a:ext uri="{FF2B5EF4-FFF2-40B4-BE49-F238E27FC236}">
                <a16:creationId xmlns:a16="http://schemas.microsoft.com/office/drawing/2014/main" id="{C26F7E30-6944-447E-8BBC-D620538D5C40}"/>
              </a:ext>
            </a:extLst>
          </p:cNvPr>
          <p:cNvGraphicFramePr>
            <a:graphicFrameLocks noGrp="1"/>
          </p:cNvGraphicFramePr>
          <p:nvPr>
            <p:ph type="chart" sz="quarter" idx="13"/>
            <p:extLst>
              <p:ext uri="{D42A27DB-BD31-4B8C-83A1-F6EECF244321}">
                <p14:modId xmlns:p14="http://schemas.microsoft.com/office/powerpoint/2010/main" val="26764826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19BE34-A7A5-4F79-A08D-80F953EE5BEE}"/>
              </a:ext>
            </a:extLst>
          </p:cNvPr>
          <p:cNvSpPr>
            <a:spLocks noGrp="1"/>
          </p:cNvSpPr>
          <p:nvPr>
            <p:ph type="body" sz="quarter" idx="14"/>
          </p:nvPr>
        </p:nvSpPr>
        <p:spPr/>
        <p:txBody>
          <a:bodyPr/>
          <a:lstStyle/>
          <a:p>
            <a:r>
              <a:rPr lang="en-US"/>
              <a:t>10/01/2023 - 04/30/2025</a:t>
            </a:r>
          </a:p>
        </p:txBody>
      </p:sp>
      <p:sp>
        <p:nvSpPr>
          <p:cNvPr id="5" name="Footer Placeholder 4">
            <a:extLst>
              <a:ext uri="{FF2B5EF4-FFF2-40B4-BE49-F238E27FC236}">
                <a16:creationId xmlns:a16="http://schemas.microsoft.com/office/drawing/2014/main" id="{E2C50AF4-D136-4CE8-92C9-7C6F891C1B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615178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4DFEA-417A-44B8-A60A-D6058AFA88DC}"/>
              </a:ext>
            </a:extLst>
          </p:cNvPr>
          <p:cNvSpPr>
            <a:spLocks noGrp="1"/>
          </p:cNvSpPr>
          <p:nvPr>
            <p:ph type="title"/>
          </p:nvPr>
        </p:nvSpPr>
        <p:spPr/>
        <p:txBody>
          <a:bodyPr/>
          <a:lstStyle/>
          <a:p>
            <a:r>
              <a:rPr lang="en-US"/>
              <a:t>Facebook Page Views | FUJIFILM Malaysia</a:t>
            </a:r>
          </a:p>
        </p:txBody>
      </p:sp>
      <p:graphicFrame>
        <p:nvGraphicFramePr>
          <p:cNvPr id="6" name="Chart Placeholder 5">
            <a:extLst>
              <a:ext uri="{FF2B5EF4-FFF2-40B4-BE49-F238E27FC236}">
                <a16:creationId xmlns:a16="http://schemas.microsoft.com/office/drawing/2014/main" id="{B38C42E9-C7FE-4B8F-9DA7-8F96FF5F205A}"/>
              </a:ext>
            </a:extLst>
          </p:cNvPr>
          <p:cNvGraphicFramePr>
            <a:graphicFrameLocks noGrp="1"/>
          </p:cNvGraphicFramePr>
          <p:nvPr>
            <p:ph type="chart" sz="quarter" idx="13"/>
            <p:extLst>
              <p:ext uri="{D42A27DB-BD31-4B8C-83A1-F6EECF244321}">
                <p14:modId xmlns:p14="http://schemas.microsoft.com/office/powerpoint/2010/main" val="428615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7B1265-7806-493E-91FA-26D0B758A65A}"/>
              </a:ext>
            </a:extLst>
          </p:cNvPr>
          <p:cNvSpPr>
            <a:spLocks noGrp="1"/>
          </p:cNvSpPr>
          <p:nvPr>
            <p:ph type="body" sz="quarter" idx="14"/>
          </p:nvPr>
        </p:nvSpPr>
        <p:spPr/>
        <p:txBody>
          <a:bodyPr/>
          <a:lstStyle/>
          <a:p>
            <a:r>
              <a:rPr lang="en-US"/>
              <a:t>04/01/2025 - 04/30/2025</a:t>
            </a:r>
          </a:p>
        </p:txBody>
      </p:sp>
      <p:sp>
        <p:nvSpPr>
          <p:cNvPr id="5" name="Footer Placeholder 4">
            <a:extLst>
              <a:ext uri="{FF2B5EF4-FFF2-40B4-BE49-F238E27FC236}">
                <a16:creationId xmlns:a16="http://schemas.microsoft.com/office/drawing/2014/main" id="{9B309F00-EDBA-4997-932D-CE42F44789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13361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A2CF6-9175-4E24-AA74-CF1C005FEF4B}"/>
              </a:ext>
            </a:extLst>
          </p:cNvPr>
          <p:cNvSpPr>
            <a:spLocks noGrp="1"/>
          </p:cNvSpPr>
          <p:nvPr>
            <p:ph type="title"/>
          </p:nvPr>
        </p:nvSpPr>
        <p:spPr/>
        <p:txBody>
          <a:bodyPr/>
          <a:lstStyle/>
          <a:p>
            <a:r>
              <a:rPr lang="en-US"/>
              <a:t>Facebook Page View (Monthly Trend) | FUJIFILM Malaysia</a:t>
            </a:r>
          </a:p>
        </p:txBody>
      </p:sp>
      <p:graphicFrame>
        <p:nvGraphicFramePr>
          <p:cNvPr id="6" name="Chart Placeholder 5">
            <a:extLst>
              <a:ext uri="{FF2B5EF4-FFF2-40B4-BE49-F238E27FC236}">
                <a16:creationId xmlns:a16="http://schemas.microsoft.com/office/drawing/2014/main" id="{6100FBB0-BA1C-4004-9C83-0784C6550F08}"/>
              </a:ext>
            </a:extLst>
          </p:cNvPr>
          <p:cNvGraphicFramePr>
            <a:graphicFrameLocks noGrp="1"/>
          </p:cNvGraphicFramePr>
          <p:nvPr>
            <p:ph type="chart" sz="quarter" idx="13"/>
            <p:extLst>
              <p:ext uri="{D42A27DB-BD31-4B8C-83A1-F6EECF244321}">
                <p14:modId xmlns:p14="http://schemas.microsoft.com/office/powerpoint/2010/main" val="12362238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961005-032C-4C28-B785-BB296A51666B}"/>
              </a:ext>
            </a:extLst>
          </p:cNvPr>
          <p:cNvSpPr>
            <a:spLocks noGrp="1"/>
          </p:cNvSpPr>
          <p:nvPr>
            <p:ph type="body" sz="quarter" idx="14"/>
          </p:nvPr>
        </p:nvSpPr>
        <p:spPr/>
        <p:txBody>
          <a:bodyPr/>
          <a:lstStyle/>
          <a:p>
            <a:r>
              <a:rPr lang="en-US"/>
              <a:t>10/01/2023 - 04/30/2025</a:t>
            </a:r>
          </a:p>
        </p:txBody>
      </p:sp>
      <p:sp>
        <p:nvSpPr>
          <p:cNvPr id="5" name="Footer Placeholder 4">
            <a:extLst>
              <a:ext uri="{FF2B5EF4-FFF2-40B4-BE49-F238E27FC236}">
                <a16:creationId xmlns:a16="http://schemas.microsoft.com/office/drawing/2014/main" id="{09C1EC04-04EF-42AA-AA76-4AAC622FB0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68750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7E043-1CE8-46C3-95EF-2BC53C4DA5C6}"/>
              </a:ext>
            </a:extLst>
          </p:cNvPr>
          <p:cNvSpPr>
            <a:spLocks noGrp="1"/>
          </p:cNvSpPr>
          <p:nvPr>
            <p:ph type="title"/>
          </p:nvPr>
        </p:nvSpPr>
        <p:spPr/>
        <p:txBody>
          <a:bodyPr/>
          <a:lstStyle/>
          <a:p>
            <a:r>
              <a:rPr lang="en-US"/>
              <a:t>Facebook Engaged Users | FUJIFILM Malaysia</a:t>
            </a:r>
          </a:p>
        </p:txBody>
      </p:sp>
      <p:graphicFrame>
        <p:nvGraphicFramePr>
          <p:cNvPr id="6" name="Chart Placeholder 5">
            <a:extLst>
              <a:ext uri="{FF2B5EF4-FFF2-40B4-BE49-F238E27FC236}">
                <a16:creationId xmlns:a16="http://schemas.microsoft.com/office/drawing/2014/main" id="{997EE50E-57A8-4630-8642-DC54E8567E06}"/>
              </a:ext>
            </a:extLst>
          </p:cNvPr>
          <p:cNvGraphicFramePr>
            <a:graphicFrameLocks noGrp="1"/>
          </p:cNvGraphicFramePr>
          <p:nvPr>
            <p:ph type="chart" sz="quarter" idx="13"/>
            <p:extLst>
              <p:ext uri="{D42A27DB-BD31-4B8C-83A1-F6EECF244321}">
                <p14:modId xmlns:p14="http://schemas.microsoft.com/office/powerpoint/2010/main" val="5144354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F118F0-705A-4720-BB6F-2368010BF2FD}"/>
              </a:ext>
            </a:extLst>
          </p:cNvPr>
          <p:cNvSpPr>
            <a:spLocks noGrp="1"/>
          </p:cNvSpPr>
          <p:nvPr>
            <p:ph type="body" sz="quarter" idx="14"/>
          </p:nvPr>
        </p:nvSpPr>
        <p:spPr/>
        <p:txBody>
          <a:bodyPr/>
          <a:lstStyle/>
          <a:p>
            <a:r>
              <a:rPr lang="en-US"/>
              <a:t>11/01/2023 - 04/30/2025</a:t>
            </a:r>
          </a:p>
        </p:txBody>
      </p:sp>
      <p:sp>
        <p:nvSpPr>
          <p:cNvPr id="5" name="Footer Placeholder 4">
            <a:extLst>
              <a:ext uri="{FF2B5EF4-FFF2-40B4-BE49-F238E27FC236}">
                <a16:creationId xmlns:a16="http://schemas.microsoft.com/office/drawing/2014/main" id="{848CB28A-D481-4BFF-8F7D-285ECA42D8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79500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6A68F-495F-4355-B47A-2A018F122D71}"/>
              </a:ext>
            </a:extLst>
          </p:cNvPr>
          <p:cNvSpPr>
            <a:spLocks noGrp="1"/>
          </p:cNvSpPr>
          <p:nvPr>
            <p:ph type="title"/>
          </p:nvPr>
        </p:nvSpPr>
        <p:spPr/>
        <p:txBody>
          <a:bodyPr/>
          <a:lstStyle/>
          <a:p>
            <a:r>
              <a:rPr lang="en-US"/>
              <a:t>Facebook Engaged Users (Monthly) | FUJIFILM Malaysia</a:t>
            </a:r>
          </a:p>
        </p:txBody>
      </p:sp>
      <p:graphicFrame>
        <p:nvGraphicFramePr>
          <p:cNvPr id="6" name="Chart Placeholder 5">
            <a:extLst>
              <a:ext uri="{FF2B5EF4-FFF2-40B4-BE49-F238E27FC236}">
                <a16:creationId xmlns:a16="http://schemas.microsoft.com/office/drawing/2014/main" id="{C59BC075-73F0-447C-A899-7CB9FDFF6104}"/>
              </a:ext>
            </a:extLst>
          </p:cNvPr>
          <p:cNvGraphicFramePr>
            <a:graphicFrameLocks noGrp="1"/>
          </p:cNvGraphicFramePr>
          <p:nvPr>
            <p:ph type="chart" sz="quarter" idx="13"/>
            <p:extLst>
              <p:ext uri="{D42A27DB-BD31-4B8C-83A1-F6EECF244321}">
                <p14:modId xmlns:p14="http://schemas.microsoft.com/office/powerpoint/2010/main" val="16724576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8806E8-10DB-4178-ABFC-193FD304F128}"/>
              </a:ext>
            </a:extLst>
          </p:cNvPr>
          <p:cNvSpPr>
            <a:spLocks noGrp="1"/>
          </p:cNvSpPr>
          <p:nvPr>
            <p:ph type="body" sz="quarter" idx="14"/>
          </p:nvPr>
        </p:nvSpPr>
        <p:spPr/>
        <p:txBody>
          <a:bodyPr/>
          <a:lstStyle/>
          <a:p>
            <a:r>
              <a:rPr lang="en-US"/>
              <a:t>10/01/2023 - 04/30/2025</a:t>
            </a:r>
          </a:p>
        </p:txBody>
      </p:sp>
      <p:sp>
        <p:nvSpPr>
          <p:cNvPr id="5" name="Footer Placeholder 4">
            <a:extLst>
              <a:ext uri="{FF2B5EF4-FFF2-40B4-BE49-F238E27FC236}">
                <a16:creationId xmlns:a16="http://schemas.microsoft.com/office/drawing/2014/main" id="{DC003C1B-02F4-44DD-BBB8-E2351F5EE8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46762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F3C60-2F7D-45E3-BBEC-2C1F622AFF90}"/>
              </a:ext>
            </a:extLst>
          </p:cNvPr>
          <p:cNvSpPr>
            <a:spLocks noGrp="1"/>
          </p:cNvSpPr>
          <p:nvPr>
            <p:ph type="title"/>
          </p:nvPr>
        </p:nvSpPr>
        <p:spPr/>
        <p:txBody>
          <a:bodyPr/>
          <a:lstStyle/>
          <a:p>
            <a:r>
              <a:rPr lang="en-US"/>
              <a:t>Facebook Fans By City Table | FUJIFILM Malaysia - 1 of 3</a:t>
            </a:r>
          </a:p>
        </p:txBody>
      </p:sp>
      <p:graphicFrame>
        <p:nvGraphicFramePr>
          <p:cNvPr id="5" name="Table Placeholder 4">
            <a:extLst>
              <a:ext uri="{FF2B5EF4-FFF2-40B4-BE49-F238E27FC236}">
                <a16:creationId xmlns:a16="http://schemas.microsoft.com/office/drawing/2014/main" id="{8785F451-BF68-4F20-ABF6-B4891699CF21}"/>
              </a:ext>
            </a:extLst>
          </p:cNvPr>
          <p:cNvGraphicFramePr>
            <a:graphicFrameLocks noGrp="1"/>
          </p:cNvGraphicFramePr>
          <p:nvPr>
            <p:ph type="tbl" sz="quarter" idx="13"/>
            <p:extLst>
              <p:ext uri="{D42A27DB-BD31-4B8C-83A1-F6EECF244321}">
                <p14:modId xmlns:p14="http://schemas.microsoft.com/office/powerpoint/2010/main" val="2316068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13933409"/>
                    </a:ext>
                  </a:extLst>
                </a:gridCol>
                <a:gridCol w="1645920">
                  <a:extLst>
                    <a:ext uri="{9D8B030D-6E8A-4147-A177-3AD203B41FA5}">
                      <a16:colId xmlns:a16="http://schemas.microsoft.com/office/drawing/2014/main" val="2770357908"/>
                    </a:ext>
                  </a:extLst>
                </a:gridCol>
                <a:gridCol w="1645920">
                  <a:extLst>
                    <a:ext uri="{9D8B030D-6E8A-4147-A177-3AD203B41FA5}">
                      <a16:colId xmlns:a16="http://schemas.microsoft.com/office/drawing/2014/main" val="21420483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1999421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Lumpur,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24.1 %</a:t>
                      </a:r>
                    </a:p>
                  </a:txBody>
                  <a:tcPr/>
                </a:tc>
                <a:extLst>
                  <a:ext uri="{0D108BD9-81ED-4DB2-BD59-A6C34878D82A}">
                    <a16:rowId xmlns:a16="http://schemas.microsoft.com/office/drawing/2014/main" val="547123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Johor Bahru, Johor,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6.6 %</a:t>
                      </a:r>
                    </a:p>
                  </a:txBody>
                  <a:tcPr/>
                </a:tc>
                <a:extLst>
                  <a:ext uri="{0D108BD9-81ED-4DB2-BD59-A6C34878D82A}">
                    <a16:rowId xmlns:a16="http://schemas.microsoft.com/office/drawing/2014/main" val="1399847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Shah Alam,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5.4 %</a:t>
                      </a:r>
                    </a:p>
                  </a:txBody>
                  <a:tcPr/>
                </a:tc>
                <a:extLst>
                  <a:ext uri="{0D108BD9-81ED-4DB2-BD59-A6C34878D82A}">
                    <a16:rowId xmlns:a16="http://schemas.microsoft.com/office/drawing/2014/main" val="3241129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Petaling Jaya,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4.7 %</a:t>
                      </a:r>
                    </a:p>
                  </a:txBody>
                  <a:tcPr/>
                </a:tc>
                <a:extLst>
                  <a:ext uri="{0D108BD9-81ED-4DB2-BD59-A6C34878D82A}">
                    <a16:rowId xmlns:a16="http://schemas.microsoft.com/office/drawing/2014/main" val="1045593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Kuching,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4.2 %</a:t>
                      </a:r>
                    </a:p>
                  </a:txBody>
                  <a:tcPr/>
                </a:tc>
                <a:extLst>
                  <a:ext uri="{0D108BD9-81ED-4DB2-BD59-A6C34878D82A}">
                    <a16:rowId xmlns:a16="http://schemas.microsoft.com/office/drawing/2014/main" val="3258409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Kota Kinabalu,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3.6 %</a:t>
                      </a:r>
                    </a:p>
                  </a:txBody>
                  <a:tcPr/>
                </a:tc>
                <a:extLst>
                  <a:ext uri="{0D108BD9-81ED-4DB2-BD59-A6C34878D82A}">
                    <a16:rowId xmlns:a16="http://schemas.microsoft.com/office/drawing/2014/main" val="2995578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Singapore, 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2.7 %</a:t>
                      </a:r>
                    </a:p>
                  </a:txBody>
                  <a:tcPr/>
                </a:tc>
                <a:extLst>
                  <a:ext uri="{0D108BD9-81ED-4DB2-BD59-A6C34878D82A}">
                    <a16:rowId xmlns:a16="http://schemas.microsoft.com/office/drawing/2014/main" val="307100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Ipoh, Perak,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2.7 %</a:t>
                      </a:r>
                    </a:p>
                  </a:txBody>
                  <a:tcPr/>
                </a:tc>
                <a:extLst>
                  <a:ext uri="{0D108BD9-81ED-4DB2-BD59-A6C34878D82A}">
                    <a16:rowId xmlns:a16="http://schemas.microsoft.com/office/drawing/2014/main" val="2234622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Klang,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2.7 %</a:t>
                      </a:r>
                    </a:p>
                  </a:txBody>
                  <a:tcPr/>
                </a:tc>
                <a:extLst>
                  <a:ext uri="{0D108BD9-81ED-4DB2-BD59-A6C34878D82A}">
                    <a16:rowId xmlns:a16="http://schemas.microsoft.com/office/drawing/2014/main" val="3260570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George Town,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extLst>
                  <a:ext uri="{0D108BD9-81ED-4DB2-BD59-A6C34878D82A}">
                    <a16:rowId xmlns:a16="http://schemas.microsoft.com/office/drawing/2014/main" val="3455730612"/>
                  </a:ext>
                </a:extLst>
              </a:tr>
            </a:tbl>
          </a:graphicData>
        </a:graphic>
      </p:graphicFrame>
      <p:sp>
        <p:nvSpPr>
          <p:cNvPr id="4" name="Text Placeholder 3">
            <a:extLst>
              <a:ext uri="{FF2B5EF4-FFF2-40B4-BE49-F238E27FC236}">
                <a16:creationId xmlns:a16="http://schemas.microsoft.com/office/drawing/2014/main" id="{4FAF8405-8F6D-4A2D-AB0A-B70C67D363B4}"/>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12232176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73544-D7AD-4B5B-8266-232148E59FDB}"/>
              </a:ext>
            </a:extLst>
          </p:cNvPr>
          <p:cNvSpPr>
            <a:spLocks noGrp="1"/>
          </p:cNvSpPr>
          <p:nvPr>
            <p:ph type="title"/>
          </p:nvPr>
        </p:nvSpPr>
        <p:spPr/>
        <p:txBody>
          <a:bodyPr/>
          <a:lstStyle/>
          <a:p>
            <a:r>
              <a:rPr lang="en-US"/>
              <a:t>Facebook Fans By City Table | FUJIFILM Malaysia - 2 of 3</a:t>
            </a:r>
          </a:p>
        </p:txBody>
      </p:sp>
      <p:graphicFrame>
        <p:nvGraphicFramePr>
          <p:cNvPr id="5" name="Table Placeholder 4">
            <a:extLst>
              <a:ext uri="{FF2B5EF4-FFF2-40B4-BE49-F238E27FC236}">
                <a16:creationId xmlns:a16="http://schemas.microsoft.com/office/drawing/2014/main" id="{3E88C5A9-8B2B-4420-B076-0CF9CAC2AA3C}"/>
              </a:ext>
            </a:extLst>
          </p:cNvPr>
          <p:cNvGraphicFramePr>
            <a:graphicFrameLocks noGrp="1"/>
          </p:cNvGraphicFramePr>
          <p:nvPr>
            <p:ph type="tbl" sz="quarter" idx="13"/>
            <p:extLst>
              <p:ext uri="{D42A27DB-BD31-4B8C-83A1-F6EECF244321}">
                <p14:modId xmlns:p14="http://schemas.microsoft.com/office/powerpoint/2010/main" val="861241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43611332"/>
                    </a:ext>
                  </a:extLst>
                </a:gridCol>
                <a:gridCol w="1645920">
                  <a:extLst>
                    <a:ext uri="{9D8B030D-6E8A-4147-A177-3AD203B41FA5}">
                      <a16:colId xmlns:a16="http://schemas.microsoft.com/office/drawing/2014/main" val="2139498576"/>
                    </a:ext>
                  </a:extLst>
                </a:gridCol>
                <a:gridCol w="1645920">
                  <a:extLst>
                    <a:ext uri="{9D8B030D-6E8A-4147-A177-3AD203B41FA5}">
                      <a16:colId xmlns:a16="http://schemas.microsoft.com/office/drawing/2014/main" val="10012162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2260636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Malacca City, Malacca,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extLst>
                  <a:ext uri="{0D108BD9-81ED-4DB2-BD59-A6C34878D82A}">
                    <a16:rowId xmlns:a16="http://schemas.microsoft.com/office/drawing/2014/main" val="2704435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Puchong,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extLst>
                  <a:ext uri="{0D108BD9-81ED-4DB2-BD59-A6C34878D82A}">
                    <a16:rowId xmlns:a16="http://schemas.microsoft.com/office/drawing/2014/main" val="1057700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Terengganu, Terengganu,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extLst>
                  <a:ext uri="{0D108BD9-81ED-4DB2-BD59-A6C34878D82A}">
                    <a16:rowId xmlns:a16="http://schemas.microsoft.com/office/drawing/2014/main" val="494310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Bukit Mertajam,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extLst>
                  <a:ext uri="{0D108BD9-81ED-4DB2-BD59-A6C34878D82A}">
                    <a16:rowId xmlns:a16="http://schemas.microsoft.com/office/drawing/2014/main" val="180024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Kajang,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2.1 %</a:t>
                      </a:r>
                    </a:p>
                  </a:txBody>
                  <a:tcPr/>
                </a:tc>
                <a:extLst>
                  <a:ext uri="{0D108BD9-81ED-4DB2-BD59-A6C34878D82A}">
                    <a16:rowId xmlns:a16="http://schemas.microsoft.com/office/drawing/2014/main" val="1718642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Seremban, Negeri Sembilan,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extLst>
                  <a:ext uri="{0D108BD9-81ED-4DB2-BD59-A6C34878D82A}">
                    <a16:rowId xmlns:a16="http://schemas.microsoft.com/office/drawing/2014/main" val="4240575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Kuantan, Pahang,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1.7 %</a:t>
                      </a:r>
                    </a:p>
                  </a:txBody>
                  <a:tcPr/>
                </a:tc>
                <a:extLst>
                  <a:ext uri="{0D108BD9-81ED-4DB2-BD59-A6C34878D82A}">
                    <a16:rowId xmlns:a16="http://schemas.microsoft.com/office/drawing/2014/main" val="1507997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Miri,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extLst>
                  <a:ext uri="{0D108BD9-81ED-4DB2-BD59-A6C34878D82A}">
                    <a16:rowId xmlns:a16="http://schemas.microsoft.com/office/drawing/2014/main" val="2941019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Sungai Petani, Kedah,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2217728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Sandakan,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1233712379"/>
                  </a:ext>
                </a:extLst>
              </a:tr>
            </a:tbl>
          </a:graphicData>
        </a:graphic>
      </p:graphicFrame>
      <p:sp>
        <p:nvSpPr>
          <p:cNvPr id="4" name="Text Placeholder 3">
            <a:extLst>
              <a:ext uri="{FF2B5EF4-FFF2-40B4-BE49-F238E27FC236}">
                <a16:creationId xmlns:a16="http://schemas.microsoft.com/office/drawing/2014/main" id="{26FE6349-32C2-47BC-A3AA-8485B0E6ED05}"/>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30607532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F941A-BE4F-45D1-A5CC-9FACF16DB0F9}"/>
              </a:ext>
            </a:extLst>
          </p:cNvPr>
          <p:cNvSpPr>
            <a:spLocks noGrp="1"/>
          </p:cNvSpPr>
          <p:nvPr>
            <p:ph type="title"/>
          </p:nvPr>
        </p:nvSpPr>
        <p:spPr/>
        <p:txBody>
          <a:bodyPr/>
          <a:lstStyle/>
          <a:p>
            <a:r>
              <a:rPr lang="en-US"/>
              <a:t>Facebook Fans By City Table | FUJIFILM Malaysia - 3 of 3</a:t>
            </a:r>
          </a:p>
        </p:txBody>
      </p:sp>
      <p:graphicFrame>
        <p:nvGraphicFramePr>
          <p:cNvPr id="5" name="Table Placeholder 4">
            <a:extLst>
              <a:ext uri="{FF2B5EF4-FFF2-40B4-BE49-F238E27FC236}">
                <a16:creationId xmlns:a16="http://schemas.microsoft.com/office/drawing/2014/main" id="{72C8FD77-C5AC-47AD-9F1B-EF8FC4D1DC56}"/>
              </a:ext>
            </a:extLst>
          </p:cNvPr>
          <p:cNvGraphicFramePr>
            <a:graphicFrameLocks noGrp="1"/>
          </p:cNvGraphicFramePr>
          <p:nvPr>
            <p:ph type="tbl" sz="quarter" idx="13"/>
            <p:extLst>
              <p:ext uri="{D42A27DB-BD31-4B8C-83A1-F6EECF244321}">
                <p14:modId xmlns:p14="http://schemas.microsoft.com/office/powerpoint/2010/main" val="2501622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047765005"/>
                    </a:ext>
                  </a:extLst>
                </a:gridCol>
                <a:gridCol w="1645920">
                  <a:extLst>
                    <a:ext uri="{9D8B030D-6E8A-4147-A177-3AD203B41FA5}">
                      <a16:colId xmlns:a16="http://schemas.microsoft.com/office/drawing/2014/main" val="1582217017"/>
                    </a:ext>
                  </a:extLst>
                </a:gridCol>
                <a:gridCol w="1645920">
                  <a:extLst>
                    <a:ext uri="{9D8B030D-6E8A-4147-A177-3AD203B41FA5}">
                      <a16:colId xmlns:a16="http://schemas.microsoft.com/office/drawing/2014/main" val="2131478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57904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Kota Bharu, Kelantan,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1898356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Tawau,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4149309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Rawang,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extLst>
                  <a:ext uri="{0D108BD9-81ED-4DB2-BD59-A6C34878D82A}">
                    <a16:rowId xmlns:a16="http://schemas.microsoft.com/office/drawing/2014/main" val="1028247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Subang Jaya,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extLst>
                  <a:ext uri="{0D108BD9-81ED-4DB2-BD59-A6C34878D82A}">
                    <a16:rowId xmlns:a16="http://schemas.microsoft.com/office/drawing/2014/main" val="1763781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Ampang,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extLst>
                  <a:ext uri="{0D108BD9-81ED-4DB2-BD59-A6C34878D82A}">
                    <a16:rowId xmlns:a16="http://schemas.microsoft.com/office/drawing/2014/main" val="2830564878"/>
                  </a:ext>
                </a:extLst>
              </a:tr>
            </a:tbl>
          </a:graphicData>
        </a:graphic>
      </p:graphicFrame>
      <p:sp>
        <p:nvSpPr>
          <p:cNvPr id="4" name="Text Placeholder 3">
            <a:extLst>
              <a:ext uri="{FF2B5EF4-FFF2-40B4-BE49-F238E27FC236}">
                <a16:creationId xmlns:a16="http://schemas.microsoft.com/office/drawing/2014/main" id="{3CD5A74F-9FAE-4C32-B6B4-D6111B1EF405}"/>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21014438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0F1E0-A1A2-40FD-A3F2-DC41F9EABCCD}"/>
              </a:ext>
            </a:extLst>
          </p:cNvPr>
          <p:cNvSpPr>
            <a:spLocks noGrp="1"/>
          </p:cNvSpPr>
          <p:nvPr>
            <p:ph type="title"/>
          </p:nvPr>
        </p:nvSpPr>
        <p:spPr/>
        <p:txBody>
          <a:bodyPr/>
          <a:lstStyle/>
          <a:p>
            <a:r>
              <a:rPr lang="en-US"/>
              <a:t>Facebook Original Own Posts Table | FUJIFILM Malaysia - 1 of 26</a:t>
            </a:r>
          </a:p>
        </p:txBody>
      </p:sp>
      <p:graphicFrame>
        <p:nvGraphicFramePr>
          <p:cNvPr id="5" name="Table Placeholder 4">
            <a:extLst>
              <a:ext uri="{FF2B5EF4-FFF2-40B4-BE49-F238E27FC236}">
                <a16:creationId xmlns:a16="http://schemas.microsoft.com/office/drawing/2014/main" id="{482423FC-177B-4FF8-8446-5A38B97E4C4E}"/>
              </a:ext>
            </a:extLst>
          </p:cNvPr>
          <p:cNvGraphicFramePr>
            <a:graphicFrameLocks noGrp="1"/>
          </p:cNvGraphicFramePr>
          <p:nvPr>
            <p:ph type="tbl" sz="quarter" idx="13"/>
            <p:extLst>
              <p:ext uri="{D42A27DB-BD31-4B8C-83A1-F6EECF244321}">
                <p14:modId xmlns:p14="http://schemas.microsoft.com/office/powerpoint/2010/main" val="5885305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607152809"/>
                    </a:ext>
                  </a:extLst>
                </a:gridCol>
                <a:gridCol w="1316737">
                  <a:extLst>
                    <a:ext uri="{9D8B030D-6E8A-4147-A177-3AD203B41FA5}">
                      <a16:colId xmlns:a16="http://schemas.microsoft.com/office/drawing/2014/main" val="278141084"/>
                    </a:ext>
                  </a:extLst>
                </a:gridCol>
                <a:gridCol w="329184">
                  <a:extLst>
                    <a:ext uri="{9D8B030D-6E8A-4147-A177-3AD203B41FA5}">
                      <a16:colId xmlns:a16="http://schemas.microsoft.com/office/drawing/2014/main" val="2988000333"/>
                    </a:ext>
                  </a:extLst>
                </a:gridCol>
                <a:gridCol w="329184">
                  <a:extLst>
                    <a:ext uri="{9D8B030D-6E8A-4147-A177-3AD203B41FA5}">
                      <a16:colId xmlns:a16="http://schemas.microsoft.com/office/drawing/2014/main" val="385394791"/>
                    </a:ext>
                  </a:extLst>
                </a:gridCol>
                <a:gridCol w="329184">
                  <a:extLst>
                    <a:ext uri="{9D8B030D-6E8A-4147-A177-3AD203B41FA5}">
                      <a16:colId xmlns:a16="http://schemas.microsoft.com/office/drawing/2014/main" val="2860819902"/>
                    </a:ext>
                  </a:extLst>
                </a:gridCol>
                <a:gridCol w="329184">
                  <a:extLst>
                    <a:ext uri="{9D8B030D-6E8A-4147-A177-3AD203B41FA5}">
                      <a16:colId xmlns:a16="http://schemas.microsoft.com/office/drawing/2014/main" val="2013299095"/>
                    </a:ext>
                  </a:extLst>
                </a:gridCol>
                <a:gridCol w="329184">
                  <a:extLst>
                    <a:ext uri="{9D8B030D-6E8A-4147-A177-3AD203B41FA5}">
                      <a16:colId xmlns:a16="http://schemas.microsoft.com/office/drawing/2014/main" val="1662975319"/>
                    </a:ext>
                  </a:extLst>
                </a:gridCol>
                <a:gridCol w="329184">
                  <a:extLst>
                    <a:ext uri="{9D8B030D-6E8A-4147-A177-3AD203B41FA5}">
                      <a16:colId xmlns:a16="http://schemas.microsoft.com/office/drawing/2014/main" val="965510261"/>
                    </a:ext>
                  </a:extLst>
                </a:gridCol>
                <a:gridCol w="329184">
                  <a:extLst>
                    <a:ext uri="{9D8B030D-6E8A-4147-A177-3AD203B41FA5}">
                      <a16:colId xmlns:a16="http://schemas.microsoft.com/office/drawing/2014/main" val="2431688323"/>
                    </a:ext>
                  </a:extLst>
                </a:gridCol>
                <a:gridCol w="329184">
                  <a:extLst>
                    <a:ext uri="{9D8B030D-6E8A-4147-A177-3AD203B41FA5}">
                      <a16:colId xmlns:a16="http://schemas.microsoft.com/office/drawing/2014/main" val="1015061084"/>
                    </a:ext>
                  </a:extLst>
                </a:gridCol>
                <a:gridCol w="329184">
                  <a:extLst>
                    <a:ext uri="{9D8B030D-6E8A-4147-A177-3AD203B41FA5}">
                      <a16:colId xmlns:a16="http://schemas.microsoft.com/office/drawing/2014/main" val="1623334309"/>
                    </a:ext>
                  </a:extLst>
                </a:gridCol>
                <a:gridCol w="329184">
                  <a:extLst>
                    <a:ext uri="{9D8B030D-6E8A-4147-A177-3AD203B41FA5}">
                      <a16:colId xmlns:a16="http://schemas.microsoft.com/office/drawing/2014/main" val="3522418548"/>
                    </a:ext>
                  </a:extLst>
                </a:gridCol>
                <a:gridCol w="329184">
                  <a:extLst>
                    <a:ext uri="{9D8B030D-6E8A-4147-A177-3AD203B41FA5}">
                      <a16:colId xmlns:a16="http://schemas.microsoft.com/office/drawing/2014/main" val="1726189835"/>
                    </a:ext>
                  </a:extLst>
                </a:gridCol>
                <a:gridCol w="329184">
                  <a:extLst>
                    <a:ext uri="{9D8B030D-6E8A-4147-A177-3AD203B41FA5}">
                      <a16:colId xmlns:a16="http://schemas.microsoft.com/office/drawing/2014/main" val="3206124747"/>
                    </a:ext>
                  </a:extLst>
                </a:gridCol>
                <a:gridCol w="329184">
                  <a:extLst>
                    <a:ext uri="{9D8B030D-6E8A-4147-A177-3AD203B41FA5}">
                      <a16:colId xmlns:a16="http://schemas.microsoft.com/office/drawing/2014/main" val="1363921325"/>
                    </a:ext>
                  </a:extLst>
                </a:gridCol>
                <a:gridCol w="329184">
                  <a:extLst>
                    <a:ext uri="{9D8B030D-6E8A-4147-A177-3AD203B41FA5}">
                      <a16:colId xmlns:a16="http://schemas.microsoft.com/office/drawing/2014/main" val="166735742"/>
                    </a:ext>
                  </a:extLst>
                </a:gridCol>
                <a:gridCol w="329184">
                  <a:extLst>
                    <a:ext uri="{9D8B030D-6E8A-4147-A177-3AD203B41FA5}">
                      <a16:colId xmlns:a16="http://schemas.microsoft.com/office/drawing/2014/main" val="1915188539"/>
                    </a:ext>
                  </a:extLst>
                </a:gridCol>
                <a:gridCol w="329184">
                  <a:extLst>
                    <a:ext uri="{9D8B030D-6E8A-4147-A177-3AD203B41FA5}">
                      <a16:colId xmlns:a16="http://schemas.microsoft.com/office/drawing/2014/main" val="1558892067"/>
                    </a:ext>
                  </a:extLst>
                </a:gridCol>
                <a:gridCol w="329184">
                  <a:extLst>
                    <a:ext uri="{9D8B030D-6E8A-4147-A177-3AD203B41FA5}">
                      <a16:colId xmlns:a16="http://schemas.microsoft.com/office/drawing/2014/main" val="1823486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01727628"/>
                  </a:ext>
                </a:extLst>
              </a:tr>
            </a:tbl>
          </a:graphicData>
        </a:graphic>
      </p:graphicFrame>
      <p:sp>
        <p:nvSpPr>
          <p:cNvPr id="4" name="Text Placeholder 3">
            <a:extLst>
              <a:ext uri="{FF2B5EF4-FFF2-40B4-BE49-F238E27FC236}">
                <a16:creationId xmlns:a16="http://schemas.microsoft.com/office/drawing/2014/main" id="{557FE341-8ED1-49C4-90EF-DD629AA74472}"/>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16382061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A1E02-39AF-4E50-9D43-AAD2E81D21C5}"/>
              </a:ext>
            </a:extLst>
          </p:cNvPr>
          <p:cNvSpPr>
            <a:spLocks noGrp="1"/>
          </p:cNvSpPr>
          <p:nvPr>
            <p:ph type="title"/>
          </p:nvPr>
        </p:nvSpPr>
        <p:spPr/>
        <p:txBody>
          <a:bodyPr/>
          <a:lstStyle/>
          <a:p>
            <a:r>
              <a:rPr lang="en-US"/>
              <a:t>Facebook Original Own Posts Table | FUJIFILM Malaysia - 2 of 26</a:t>
            </a:r>
          </a:p>
        </p:txBody>
      </p:sp>
      <p:graphicFrame>
        <p:nvGraphicFramePr>
          <p:cNvPr id="5" name="Table Placeholder 4">
            <a:extLst>
              <a:ext uri="{FF2B5EF4-FFF2-40B4-BE49-F238E27FC236}">
                <a16:creationId xmlns:a16="http://schemas.microsoft.com/office/drawing/2014/main" id="{90B69CC4-DA8C-4676-9B37-894AD18EDE06}"/>
              </a:ext>
            </a:extLst>
          </p:cNvPr>
          <p:cNvGraphicFramePr>
            <a:graphicFrameLocks noGrp="1"/>
          </p:cNvGraphicFramePr>
          <p:nvPr>
            <p:ph type="tbl" sz="quarter" idx="13"/>
            <p:extLst>
              <p:ext uri="{D42A27DB-BD31-4B8C-83A1-F6EECF244321}">
                <p14:modId xmlns:p14="http://schemas.microsoft.com/office/powerpoint/2010/main" val="3618158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506865847"/>
                    </a:ext>
                  </a:extLst>
                </a:gridCol>
                <a:gridCol w="1316737">
                  <a:extLst>
                    <a:ext uri="{9D8B030D-6E8A-4147-A177-3AD203B41FA5}">
                      <a16:colId xmlns:a16="http://schemas.microsoft.com/office/drawing/2014/main" val="3923299651"/>
                    </a:ext>
                  </a:extLst>
                </a:gridCol>
                <a:gridCol w="329184">
                  <a:extLst>
                    <a:ext uri="{9D8B030D-6E8A-4147-A177-3AD203B41FA5}">
                      <a16:colId xmlns:a16="http://schemas.microsoft.com/office/drawing/2014/main" val="3943492048"/>
                    </a:ext>
                  </a:extLst>
                </a:gridCol>
                <a:gridCol w="329184">
                  <a:extLst>
                    <a:ext uri="{9D8B030D-6E8A-4147-A177-3AD203B41FA5}">
                      <a16:colId xmlns:a16="http://schemas.microsoft.com/office/drawing/2014/main" val="1062679038"/>
                    </a:ext>
                  </a:extLst>
                </a:gridCol>
                <a:gridCol w="329184">
                  <a:extLst>
                    <a:ext uri="{9D8B030D-6E8A-4147-A177-3AD203B41FA5}">
                      <a16:colId xmlns:a16="http://schemas.microsoft.com/office/drawing/2014/main" val="3292736254"/>
                    </a:ext>
                  </a:extLst>
                </a:gridCol>
                <a:gridCol w="329184">
                  <a:extLst>
                    <a:ext uri="{9D8B030D-6E8A-4147-A177-3AD203B41FA5}">
                      <a16:colId xmlns:a16="http://schemas.microsoft.com/office/drawing/2014/main" val="1759226304"/>
                    </a:ext>
                  </a:extLst>
                </a:gridCol>
                <a:gridCol w="329184">
                  <a:extLst>
                    <a:ext uri="{9D8B030D-6E8A-4147-A177-3AD203B41FA5}">
                      <a16:colId xmlns:a16="http://schemas.microsoft.com/office/drawing/2014/main" val="3177184857"/>
                    </a:ext>
                  </a:extLst>
                </a:gridCol>
                <a:gridCol w="329184">
                  <a:extLst>
                    <a:ext uri="{9D8B030D-6E8A-4147-A177-3AD203B41FA5}">
                      <a16:colId xmlns:a16="http://schemas.microsoft.com/office/drawing/2014/main" val="803927406"/>
                    </a:ext>
                  </a:extLst>
                </a:gridCol>
                <a:gridCol w="329184">
                  <a:extLst>
                    <a:ext uri="{9D8B030D-6E8A-4147-A177-3AD203B41FA5}">
                      <a16:colId xmlns:a16="http://schemas.microsoft.com/office/drawing/2014/main" val="4156736927"/>
                    </a:ext>
                  </a:extLst>
                </a:gridCol>
                <a:gridCol w="329184">
                  <a:extLst>
                    <a:ext uri="{9D8B030D-6E8A-4147-A177-3AD203B41FA5}">
                      <a16:colId xmlns:a16="http://schemas.microsoft.com/office/drawing/2014/main" val="1171487447"/>
                    </a:ext>
                  </a:extLst>
                </a:gridCol>
                <a:gridCol w="329184">
                  <a:extLst>
                    <a:ext uri="{9D8B030D-6E8A-4147-A177-3AD203B41FA5}">
                      <a16:colId xmlns:a16="http://schemas.microsoft.com/office/drawing/2014/main" val="1629381213"/>
                    </a:ext>
                  </a:extLst>
                </a:gridCol>
                <a:gridCol w="329184">
                  <a:extLst>
                    <a:ext uri="{9D8B030D-6E8A-4147-A177-3AD203B41FA5}">
                      <a16:colId xmlns:a16="http://schemas.microsoft.com/office/drawing/2014/main" val="2002747063"/>
                    </a:ext>
                  </a:extLst>
                </a:gridCol>
                <a:gridCol w="329184">
                  <a:extLst>
                    <a:ext uri="{9D8B030D-6E8A-4147-A177-3AD203B41FA5}">
                      <a16:colId xmlns:a16="http://schemas.microsoft.com/office/drawing/2014/main" val="4253476599"/>
                    </a:ext>
                  </a:extLst>
                </a:gridCol>
                <a:gridCol w="329184">
                  <a:extLst>
                    <a:ext uri="{9D8B030D-6E8A-4147-A177-3AD203B41FA5}">
                      <a16:colId xmlns:a16="http://schemas.microsoft.com/office/drawing/2014/main" val="2678701076"/>
                    </a:ext>
                  </a:extLst>
                </a:gridCol>
                <a:gridCol w="329184">
                  <a:extLst>
                    <a:ext uri="{9D8B030D-6E8A-4147-A177-3AD203B41FA5}">
                      <a16:colId xmlns:a16="http://schemas.microsoft.com/office/drawing/2014/main" val="310375710"/>
                    </a:ext>
                  </a:extLst>
                </a:gridCol>
                <a:gridCol w="329184">
                  <a:extLst>
                    <a:ext uri="{9D8B030D-6E8A-4147-A177-3AD203B41FA5}">
                      <a16:colId xmlns:a16="http://schemas.microsoft.com/office/drawing/2014/main" val="2377344048"/>
                    </a:ext>
                  </a:extLst>
                </a:gridCol>
                <a:gridCol w="329184">
                  <a:extLst>
                    <a:ext uri="{9D8B030D-6E8A-4147-A177-3AD203B41FA5}">
                      <a16:colId xmlns:a16="http://schemas.microsoft.com/office/drawing/2014/main" val="2112143818"/>
                    </a:ext>
                  </a:extLst>
                </a:gridCol>
                <a:gridCol w="329184">
                  <a:extLst>
                    <a:ext uri="{9D8B030D-6E8A-4147-A177-3AD203B41FA5}">
                      <a16:colId xmlns:a16="http://schemas.microsoft.com/office/drawing/2014/main" val="1698862110"/>
                    </a:ext>
                  </a:extLst>
                </a:gridCol>
                <a:gridCol w="329184">
                  <a:extLst>
                    <a:ext uri="{9D8B030D-6E8A-4147-A177-3AD203B41FA5}">
                      <a16:colId xmlns:a16="http://schemas.microsoft.com/office/drawing/2014/main" val="3351256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52806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- 2025-04-30 20:00:08</a:t>
                      </a:r>
                      <a:r>
                        <a:rPr kumimoji="0" lang="en-US" sz="1000" b="0" i="0" u="none" strike="noStrike" kern="1200" cap="none" spc="0" normalizeH="0" baseline="0" noProof="0">
                          <a:ln>
                            <a:noFill/>
                          </a:ln>
                          <a:solidFill>
                            <a:prstClr val="black"/>
                          </a:solidFill>
                          <a:effectLst/>
                          <a:uLnTx/>
                          <a:uFillTx/>
                          <a:latin typeface="Calibri"/>
                          <a:ea typeface="+mn-ea"/>
                          <a:cs typeface="+mn-cs"/>
                        </a:rPr>
                        <a:t>
 In this month’s Fujifilm In His Hands feature, we spotlight Kane Lim - a wedding photographer passionate about capturing candid street moments where life unfolds naturally.
For Kane, using Fujifilm cameras feels like holding a piece of nostalgia. Every click draws him closer to the essence of the moment where colors, tones, and textures come alive, resonating deeply with his soul and making every frame feel timeless and personal.
Kane’s journey with Fujifilm began in 2017, and he has fully embraced the system ever since, making it an essential part of his creative process. When he’s not behind the lens, you’ll likely find him café-hopping with a coffee in hand, always chasing his next adventure. 
#Fujifilm #FujifilmMY #FujifilmMalaysia #FujifilmInHisHands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https://quintly-eu-image-storage.s3.amazonaws.com/aaf8f68db843cc217addf8054c322eb2/97b1e105414de76f6d4ff026f222ba20.jpg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19513401"/>
                  </a:ext>
                </a:extLst>
              </a:tr>
            </a:tbl>
          </a:graphicData>
        </a:graphic>
      </p:graphicFrame>
      <p:sp>
        <p:nvSpPr>
          <p:cNvPr id="4" name="Text Placeholder 3">
            <a:extLst>
              <a:ext uri="{FF2B5EF4-FFF2-40B4-BE49-F238E27FC236}">
                <a16:creationId xmlns:a16="http://schemas.microsoft.com/office/drawing/2014/main" id="{911667D2-E432-4E0E-A4B7-162072652B87}"/>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40398960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63278-7021-4E20-AC73-57EDD3BDC08A}"/>
              </a:ext>
            </a:extLst>
          </p:cNvPr>
          <p:cNvSpPr>
            <a:spLocks noGrp="1"/>
          </p:cNvSpPr>
          <p:nvPr>
            <p:ph type="title"/>
          </p:nvPr>
        </p:nvSpPr>
        <p:spPr/>
        <p:txBody>
          <a:bodyPr/>
          <a:lstStyle/>
          <a:p>
            <a:r>
              <a:rPr lang="en-US"/>
              <a:t>Facebook Original Own Posts Table | FUJIFILM Malaysia - 3 of 26</a:t>
            </a:r>
          </a:p>
        </p:txBody>
      </p:sp>
      <p:graphicFrame>
        <p:nvGraphicFramePr>
          <p:cNvPr id="5" name="Table Placeholder 4">
            <a:extLst>
              <a:ext uri="{FF2B5EF4-FFF2-40B4-BE49-F238E27FC236}">
                <a16:creationId xmlns:a16="http://schemas.microsoft.com/office/drawing/2014/main" id="{1AD16A65-0968-4B4F-B39E-2D102A20E80A}"/>
              </a:ext>
            </a:extLst>
          </p:cNvPr>
          <p:cNvGraphicFramePr>
            <a:graphicFrameLocks noGrp="1"/>
          </p:cNvGraphicFramePr>
          <p:nvPr>
            <p:ph type="tbl" sz="quarter" idx="13"/>
            <p:extLst>
              <p:ext uri="{D42A27DB-BD31-4B8C-83A1-F6EECF244321}">
                <p14:modId xmlns:p14="http://schemas.microsoft.com/office/powerpoint/2010/main" val="3929242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141016278"/>
                    </a:ext>
                  </a:extLst>
                </a:gridCol>
                <a:gridCol w="1316737">
                  <a:extLst>
                    <a:ext uri="{9D8B030D-6E8A-4147-A177-3AD203B41FA5}">
                      <a16:colId xmlns:a16="http://schemas.microsoft.com/office/drawing/2014/main" val="2889828679"/>
                    </a:ext>
                  </a:extLst>
                </a:gridCol>
                <a:gridCol w="329184">
                  <a:extLst>
                    <a:ext uri="{9D8B030D-6E8A-4147-A177-3AD203B41FA5}">
                      <a16:colId xmlns:a16="http://schemas.microsoft.com/office/drawing/2014/main" val="2582355622"/>
                    </a:ext>
                  </a:extLst>
                </a:gridCol>
                <a:gridCol w="329184">
                  <a:extLst>
                    <a:ext uri="{9D8B030D-6E8A-4147-A177-3AD203B41FA5}">
                      <a16:colId xmlns:a16="http://schemas.microsoft.com/office/drawing/2014/main" val="1389472772"/>
                    </a:ext>
                  </a:extLst>
                </a:gridCol>
                <a:gridCol w="329184">
                  <a:extLst>
                    <a:ext uri="{9D8B030D-6E8A-4147-A177-3AD203B41FA5}">
                      <a16:colId xmlns:a16="http://schemas.microsoft.com/office/drawing/2014/main" val="2410644761"/>
                    </a:ext>
                  </a:extLst>
                </a:gridCol>
                <a:gridCol w="329184">
                  <a:extLst>
                    <a:ext uri="{9D8B030D-6E8A-4147-A177-3AD203B41FA5}">
                      <a16:colId xmlns:a16="http://schemas.microsoft.com/office/drawing/2014/main" val="4191767793"/>
                    </a:ext>
                  </a:extLst>
                </a:gridCol>
                <a:gridCol w="329184">
                  <a:extLst>
                    <a:ext uri="{9D8B030D-6E8A-4147-A177-3AD203B41FA5}">
                      <a16:colId xmlns:a16="http://schemas.microsoft.com/office/drawing/2014/main" val="1390168006"/>
                    </a:ext>
                  </a:extLst>
                </a:gridCol>
                <a:gridCol w="329184">
                  <a:extLst>
                    <a:ext uri="{9D8B030D-6E8A-4147-A177-3AD203B41FA5}">
                      <a16:colId xmlns:a16="http://schemas.microsoft.com/office/drawing/2014/main" val="4012873813"/>
                    </a:ext>
                  </a:extLst>
                </a:gridCol>
                <a:gridCol w="329184">
                  <a:extLst>
                    <a:ext uri="{9D8B030D-6E8A-4147-A177-3AD203B41FA5}">
                      <a16:colId xmlns:a16="http://schemas.microsoft.com/office/drawing/2014/main" val="814584050"/>
                    </a:ext>
                  </a:extLst>
                </a:gridCol>
                <a:gridCol w="329184">
                  <a:extLst>
                    <a:ext uri="{9D8B030D-6E8A-4147-A177-3AD203B41FA5}">
                      <a16:colId xmlns:a16="http://schemas.microsoft.com/office/drawing/2014/main" val="2440429654"/>
                    </a:ext>
                  </a:extLst>
                </a:gridCol>
                <a:gridCol w="329184">
                  <a:extLst>
                    <a:ext uri="{9D8B030D-6E8A-4147-A177-3AD203B41FA5}">
                      <a16:colId xmlns:a16="http://schemas.microsoft.com/office/drawing/2014/main" val="1514806397"/>
                    </a:ext>
                  </a:extLst>
                </a:gridCol>
                <a:gridCol w="329184">
                  <a:extLst>
                    <a:ext uri="{9D8B030D-6E8A-4147-A177-3AD203B41FA5}">
                      <a16:colId xmlns:a16="http://schemas.microsoft.com/office/drawing/2014/main" val="3573248339"/>
                    </a:ext>
                  </a:extLst>
                </a:gridCol>
                <a:gridCol w="329184">
                  <a:extLst>
                    <a:ext uri="{9D8B030D-6E8A-4147-A177-3AD203B41FA5}">
                      <a16:colId xmlns:a16="http://schemas.microsoft.com/office/drawing/2014/main" val="148986723"/>
                    </a:ext>
                  </a:extLst>
                </a:gridCol>
                <a:gridCol w="329184">
                  <a:extLst>
                    <a:ext uri="{9D8B030D-6E8A-4147-A177-3AD203B41FA5}">
                      <a16:colId xmlns:a16="http://schemas.microsoft.com/office/drawing/2014/main" val="254216485"/>
                    </a:ext>
                  </a:extLst>
                </a:gridCol>
                <a:gridCol w="329184">
                  <a:extLst>
                    <a:ext uri="{9D8B030D-6E8A-4147-A177-3AD203B41FA5}">
                      <a16:colId xmlns:a16="http://schemas.microsoft.com/office/drawing/2014/main" val="6882272"/>
                    </a:ext>
                  </a:extLst>
                </a:gridCol>
                <a:gridCol w="329184">
                  <a:extLst>
                    <a:ext uri="{9D8B030D-6E8A-4147-A177-3AD203B41FA5}">
                      <a16:colId xmlns:a16="http://schemas.microsoft.com/office/drawing/2014/main" val="3903456804"/>
                    </a:ext>
                  </a:extLst>
                </a:gridCol>
                <a:gridCol w="329184">
                  <a:extLst>
                    <a:ext uri="{9D8B030D-6E8A-4147-A177-3AD203B41FA5}">
                      <a16:colId xmlns:a16="http://schemas.microsoft.com/office/drawing/2014/main" val="1779656692"/>
                    </a:ext>
                  </a:extLst>
                </a:gridCol>
                <a:gridCol w="329184">
                  <a:extLst>
                    <a:ext uri="{9D8B030D-6E8A-4147-A177-3AD203B41FA5}">
                      <a16:colId xmlns:a16="http://schemas.microsoft.com/office/drawing/2014/main" val="3659913389"/>
                    </a:ext>
                  </a:extLst>
                </a:gridCol>
                <a:gridCol w="329184">
                  <a:extLst>
                    <a:ext uri="{9D8B030D-6E8A-4147-A177-3AD203B41FA5}">
                      <a16:colId xmlns:a16="http://schemas.microsoft.com/office/drawing/2014/main" val="7325574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55557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- 2025-04-28 20:03:28</a:t>
                      </a:r>
                      <a:r>
                        <a:rPr kumimoji="0" lang="en-US" sz="1000" b="0" i="0" u="none" strike="noStrike" kern="1200" cap="none" spc="0" normalizeH="0" baseline="0" noProof="0">
                          <a:ln>
                            <a:noFill/>
                          </a:ln>
                          <a:solidFill>
                            <a:prstClr val="black"/>
                          </a:solidFill>
                          <a:effectLst/>
                          <a:uLnTx/>
                          <a:uFillTx/>
                          <a:latin typeface="Calibri"/>
                          <a:ea typeface="+mn-ea"/>
                          <a:cs typeface="+mn-cs"/>
                        </a:rPr>
                        <a:t>
 With over a decade in the camera field, Director of Photography Izmer Hamdan knows that great visuals start with gear he can trust. Since switching to FUJIFILM in 2021, he’s now shooting with the X-H2S, an upgrade that aligns perfectly with his creative vision and fast workflow.
Curious why FUJIFILM is his go-to choice? Find out what keeps him inspired behind the lens.
#Fujifilm #FujifilmMY #FujifilmMalaysia #FujifilmInMyHands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https://quintly-eu-image-storage.s3.amazonaws.com/aaf8f68db843cc217addf8054c322eb2/b1d5ea2396706bb40c1eca40d0ddb861.jpg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820733301"/>
                  </a:ext>
                </a:extLst>
              </a:tr>
            </a:tbl>
          </a:graphicData>
        </a:graphic>
      </p:graphicFrame>
      <p:sp>
        <p:nvSpPr>
          <p:cNvPr id="4" name="Text Placeholder 3">
            <a:extLst>
              <a:ext uri="{FF2B5EF4-FFF2-40B4-BE49-F238E27FC236}">
                <a16:creationId xmlns:a16="http://schemas.microsoft.com/office/drawing/2014/main" id="{8792D2B1-65D3-4F95-9B52-4A473AE17063}"/>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19069839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B91B1-5834-4C64-A67D-F8691BF728B8}"/>
              </a:ext>
            </a:extLst>
          </p:cNvPr>
          <p:cNvSpPr>
            <a:spLocks noGrp="1"/>
          </p:cNvSpPr>
          <p:nvPr>
            <p:ph type="title"/>
          </p:nvPr>
        </p:nvSpPr>
        <p:spPr/>
        <p:txBody>
          <a:bodyPr/>
          <a:lstStyle/>
          <a:p>
            <a:r>
              <a:rPr lang="en-US"/>
              <a:t>Facebook Original Own Posts Table | FUJIFILM Malaysia - 4 of 26</a:t>
            </a:r>
          </a:p>
        </p:txBody>
      </p:sp>
      <p:graphicFrame>
        <p:nvGraphicFramePr>
          <p:cNvPr id="5" name="Table Placeholder 4">
            <a:extLst>
              <a:ext uri="{FF2B5EF4-FFF2-40B4-BE49-F238E27FC236}">
                <a16:creationId xmlns:a16="http://schemas.microsoft.com/office/drawing/2014/main" id="{B6D86345-CEF6-43FD-BCC5-67F49728CFC6}"/>
              </a:ext>
            </a:extLst>
          </p:cNvPr>
          <p:cNvGraphicFramePr>
            <a:graphicFrameLocks noGrp="1"/>
          </p:cNvGraphicFramePr>
          <p:nvPr>
            <p:ph type="tbl" sz="quarter" idx="13"/>
            <p:extLst>
              <p:ext uri="{D42A27DB-BD31-4B8C-83A1-F6EECF244321}">
                <p14:modId xmlns:p14="http://schemas.microsoft.com/office/powerpoint/2010/main" val="3159638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465624766"/>
                    </a:ext>
                  </a:extLst>
                </a:gridCol>
                <a:gridCol w="1316737">
                  <a:extLst>
                    <a:ext uri="{9D8B030D-6E8A-4147-A177-3AD203B41FA5}">
                      <a16:colId xmlns:a16="http://schemas.microsoft.com/office/drawing/2014/main" val="2723933433"/>
                    </a:ext>
                  </a:extLst>
                </a:gridCol>
                <a:gridCol w="329184">
                  <a:extLst>
                    <a:ext uri="{9D8B030D-6E8A-4147-A177-3AD203B41FA5}">
                      <a16:colId xmlns:a16="http://schemas.microsoft.com/office/drawing/2014/main" val="679287121"/>
                    </a:ext>
                  </a:extLst>
                </a:gridCol>
                <a:gridCol w="329184">
                  <a:extLst>
                    <a:ext uri="{9D8B030D-6E8A-4147-A177-3AD203B41FA5}">
                      <a16:colId xmlns:a16="http://schemas.microsoft.com/office/drawing/2014/main" val="3776339742"/>
                    </a:ext>
                  </a:extLst>
                </a:gridCol>
                <a:gridCol w="329184">
                  <a:extLst>
                    <a:ext uri="{9D8B030D-6E8A-4147-A177-3AD203B41FA5}">
                      <a16:colId xmlns:a16="http://schemas.microsoft.com/office/drawing/2014/main" val="1285225071"/>
                    </a:ext>
                  </a:extLst>
                </a:gridCol>
                <a:gridCol w="329184">
                  <a:extLst>
                    <a:ext uri="{9D8B030D-6E8A-4147-A177-3AD203B41FA5}">
                      <a16:colId xmlns:a16="http://schemas.microsoft.com/office/drawing/2014/main" val="3081489085"/>
                    </a:ext>
                  </a:extLst>
                </a:gridCol>
                <a:gridCol w="329184">
                  <a:extLst>
                    <a:ext uri="{9D8B030D-6E8A-4147-A177-3AD203B41FA5}">
                      <a16:colId xmlns:a16="http://schemas.microsoft.com/office/drawing/2014/main" val="3545554006"/>
                    </a:ext>
                  </a:extLst>
                </a:gridCol>
                <a:gridCol w="329184">
                  <a:extLst>
                    <a:ext uri="{9D8B030D-6E8A-4147-A177-3AD203B41FA5}">
                      <a16:colId xmlns:a16="http://schemas.microsoft.com/office/drawing/2014/main" val="3340300799"/>
                    </a:ext>
                  </a:extLst>
                </a:gridCol>
                <a:gridCol w="329184">
                  <a:extLst>
                    <a:ext uri="{9D8B030D-6E8A-4147-A177-3AD203B41FA5}">
                      <a16:colId xmlns:a16="http://schemas.microsoft.com/office/drawing/2014/main" val="2960337412"/>
                    </a:ext>
                  </a:extLst>
                </a:gridCol>
                <a:gridCol w="329184">
                  <a:extLst>
                    <a:ext uri="{9D8B030D-6E8A-4147-A177-3AD203B41FA5}">
                      <a16:colId xmlns:a16="http://schemas.microsoft.com/office/drawing/2014/main" val="887945415"/>
                    </a:ext>
                  </a:extLst>
                </a:gridCol>
                <a:gridCol w="329184">
                  <a:extLst>
                    <a:ext uri="{9D8B030D-6E8A-4147-A177-3AD203B41FA5}">
                      <a16:colId xmlns:a16="http://schemas.microsoft.com/office/drawing/2014/main" val="3205235582"/>
                    </a:ext>
                  </a:extLst>
                </a:gridCol>
                <a:gridCol w="329184">
                  <a:extLst>
                    <a:ext uri="{9D8B030D-6E8A-4147-A177-3AD203B41FA5}">
                      <a16:colId xmlns:a16="http://schemas.microsoft.com/office/drawing/2014/main" val="1286171309"/>
                    </a:ext>
                  </a:extLst>
                </a:gridCol>
                <a:gridCol w="329184">
                  <a:extLst>
                    <a:ext uri="{9D8B030D-6E8A-4147-A177-3AD203B41FA5}">
                      <a16:colId xmlns:a16="http://schemas.microsoft.com/office/drawing/2014/main" val="1256854364"/>
                    </a:ext>
                  </a:extLst>
                </a:gridCol>
                <a:gridCol w="329184">
                  <a:extLst>
                    <a:ext uri="{9D8B030D-6E8A-4147-A177-3AD203B41FA5}">
                      <a16:colId xmlns:a16="http://schemas.microsoft.com/office/drawing/2014/main" val="2689094729"/>
                    </a:ext>
                  </a:extLst>
                </a:gridCol>
                <a:gridCol w="329184">
                  <a:extLst>
                    <a:ext uri="{9D8B030D-6E8A-4147-A177-3AD203B41FA5}">
                      <a16:colId xmlns:a16="http://schemas.microsoft.com/office/drawing/2014/main" val="1252268270"/>
                    </a:ext>
                  </a:extLst>
                </a:gridCol>
                <a:gridCol w="329184">
                  <a:extLst>
                    <a:ext uri="{9D8B030D-6E8A-4147-A177-3AD203B41FA5}">
                      <a16:colId xmlns:a16="http://schemas.microsoft.com/office/drawing/2014/main" val="3372354092"/>
                    </a:ext>
                  </a:extLst>
                </a:gridCol>
                <a:gridCol w="329184">
                  <a:extLst>
                    <a:ext uri="{9D8B030D-6E8A-4147-A177-3AD203B41FA5}">
                      <a16:colId xmlns:a16="http://schemas.microsoft.com/office/drawing/2014/main" val="1450338379"/>
                    </a:ext>
                  </a:extLst>
                </a:gridCol>
                <a:gridCol w="329184">
                  <a:extLst>
                    <a:ext uri="{9D8B030D-6E8A-4147-A177-3AD203B41FA5}">
                      <a16:colId xmlns:a16="http://schemas.microsoft.com/office/drawing/2014/main" val="1352398250"/>
                    </a:ext>
                  </a:extLst>
                </a:gridCol>
                <a:gridCol w="329184">
                  <a:extLst>
                    <a:ext uri="{9D8B030D-6E8A-4147-A177-3AD203B41FA5}">
                      <a16:colId xmlns:a16="http://schemas.microsoft.com/office/drawing/2014/main" val="30173292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20498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- 2025-04-28 12:00:17</a:t>
                      </a:r>
                      <a:r>
                        <a:rPr kumimoji="0" lang="en-US" sz="1000" b="0" i="0" u="none" strike="noStrike" kern="1200" cap="none" spc="0" normalizeH="0" baseline="0" noProof="0">
                          <a:ln>
                            <a:noFill/>
                          </a:ln>
                          <a:solidFill>
                            <a:prstClr val="black"/>
                          </a:solidFill>
                          <a:effectLst/>
                          <a:uLnTx/>
                          <a:uFillTx/>
                          <a:latin typeface="Calibri"/>
                          <a:ea typeface="+mn-ea"/>
                          <a:cs typeface="+mn-cs"/>
                        </a:rPr>
                        <a:t>
 The World Press Photo of the Year and two finalists in the 2025 Contest have been announced. The annual World Press Photo Contest showcases the best and most compelling photojournalism and documentary photography of the last year, selected by an independent jury. 
We, Fujifilm, will provide our GFX Series camera and lens as prizes to the Photo of the Year winner and the two finalists to support their future projects. 
Congratulations to three winners Photo of the Year : ʻMahmoud Ajjour, Aged Nineʼ by Samar Abu Elouf, for The New York Times Finalists : ʻNight Crossingʼ by John Moore, Getty Images, Finalists : ʻDroughts in the Amazonʼ by Musuk Nolte, Panos Pictures.
Also, congratulations to all 42 winners of the 68th annual World Press Photo Contest!
#WPPh2025
*Fujifilm has never been involved in the judging process for the World Press Photo Contest.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https://quintly-eu-image-storage.s3.amazonaws.com/aaf8f68db843cc217addf8054c322eb2/4933191aaffd62452c1f92909bb0dade.jpg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466814990"/>
                  </a:ext>
                </a:extLst>
              </a:tr>
            </a:tbl>
          </a:graphicData>
        </a:graphic>
      </p:graphicFrame>
      <p:sp>
        <p:nvSpPr>
          <p:cNvPr id="4" name="Text Placeholder 3">
            <a:extLst>
              <a:ext uri="{FF2B5EF4-FFF2-40B4-BE49-F238E27FC236}">
                <a16:creationId xmlns:a16="http://schemas.microsoft.com/office/drawing/2014/main" id="{AA412BFB-C5E6-443B-917C-CF47F5EAAA83}"/>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30989342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00FD5-CC81-4FDA-BC65-C44F2E54F8E0}"/>
              </a:ext>
            </a:extLst>
          </p:cNvPr>
          <p:cNvSpPr>
            <a:spLocks noGrp="1"/>
          </p:cNvSpPr>
          <p:nvPr>
            <p:ph type="title"/>
          </p:nvPr>
        </p:nvSpPr>
        <p:spPr/>
        <p:txBody>
          <a:bodyPr/>
          <a:lstStyle/>
          <a:p>
            <a:r>
              <a:rPr lang="en-US"/>
              <a:t>Facebook Original Own Posts Table | FUJIFILM Malaysia - 5 of 26</a:t>
            </a:r>
          </a:p>
        </p:txBody>
      </p:sp>
      <p:graphicFrame>
        <p:nvGraphicFramePr>
          <p:cNvPr id="5" name="Table Placeholder 4">
            <a:extLst>
              <a:ext uri="{FF2B5EF4-FFF2-40B4-BE49-F238E27FC236}">
                <a16:creationId xmlns:a16="http://schemas.microsoft.com/office/drawing/2014/main" id="{C8847202-80B4-4CB9-8CAC-CF1B5250804B}"/>
              </a:ext>
            </a:extLst>
          </p:cNvPr>
          <p:cNvGraphicFramePr>
            <a:graphicFrameLocks noGrp="1"/>
          </p:cNvGraphicFramePr>
          <p:nvPr>
            <p:ph type="tbl" sz="quarter" idx="13"/>
            <p:extLst>
              <p:ext uri="{D42A27DB-BD31-4B8C-83A1-F6EECF244321}">
                <p14:modId xmlns:p14="http://schemas.microsoft.com/office/powerpoint/2010/main" val="604732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67672055"/>
                    </a:ext>
                  </a:extLst>
                </a:gridCol>
                <a:gridCol w="1316737">
                  <a:extLst>
                    <a:ext uri="{9D8B030D-6E8A-4147-A177-3AD203B41FA5}">
                      <a16:colId xmlns:a16="http://schemas.microsoft.com/office/drawing/2014/main" val="2178173368"/>
                    </a:ext>
                  </a:extLst>
                </a:gridCol>
                <a:gridCol w="329184">
                  <a:extLst>
                    <a:ext uri="{9D8B030D-6E8A-4147-A177-3AD203B41FA5}">
                      <a16:colId xmlns:a16="http://schemas.microsoft.com/office/drawing/2014/main" val="2882318746"/>
                    </a:ext>
                  </a:extLst>
                </a:gridCol>
                <a:gridCol w="329184">
                  <a:extLst>
                    <a:ext uri="{9D8B030D-6E8A-4147-A177-3AD203B41FA5}">
                      <a16:colId xmlns:a16="http://schemas.microsoft.com/office/drawing/2014/main" val="3565201159"/>
                    </a:ext>
                  </a:extLst>
                </a:gridCol>
                <a:gridCol w="329184">
                  <a:extLst>
                    <a:ext uri="{9D8B030D-6E8A-4147-A177-3AD203B41FA5}">
                      <a16:colId xmlns:a16="http://schemas.microsoft.com/office/drawing/2014/main" val="313528648"/>
                    </a:ext>
                  </a:extLst>
                </a:gridCol>
                <a:gridCol w="329184">
                  <a:extLst>
                    <a:ext uri="{9D8B030D-6E8A-4147-A177-3AD203B41FA5}">
                      <a16:colId xmlns:a16="http://schemas.microsoft.com/office/drawing/2014/main" val="2425156977"/>
                    </a:ext>
                  </a:extLst>
                </a:gridCol>
                <a:gridCol w="329184">
                  <a:extLst>
                    <a:ext uri="{9D8B030D-6E8A-4147-A177-3AD203B41FA5}">
                      <a16:colId xmlns:a16="http://schemas.microsoft.com/office/drawing/2014/main" val="3686369665"/>
                    </a:ext>
                  </a:extLst>
                </a:gridCol>
                <a:gridCol w="329184">
                  <a:extLst>
                    <a:ext uri="{9D8B030D-6E8A-4147-A177-3AD203B41FA5}">
                      <a16:colId xmlns:a16="http://schemas.microsoft.com/office/drawing/2014/main" val="2197924112"/>
                    </a:ext>
                  </a:extLst>
                </a:gridCol>
                <a:gridCol w="329184">
                  <a:extLst>
                    <a:ext uri="{9D8B030D-6E8A-4147-A177-3AD203B41FA5}">
                      <a16:colId xmlns:a16="http://schemas.microsoft.com/office/drawing/2014/main" val="1527642566"/>
                    </a:ext>
                  </a:extLst>
                </a:gridCol>
                <a:gridCol w="329184">
                  <a:extLst>
                    <a:ext uri="{9D8B030D-6E8A-4147-A177-3AD203B41FA5}">
                      <a16:colId xmlns:a16="http://schemas.microsoft.com/office/drawing/2014/main" val="3813311586"/>
                    </a:ext>
                  </a:extLst>
                </a:gridCol>
                <a:gridCol w="329184">
                  <a:extLst>
                    <a:ext uri="{9D8B030D-6E8A-4147-A177-3AD203B41FA5}">
                      <a16:colId xmlns:a16="http://schemas.microsoft.com/office/drawing/2014/main" val="3801026363"/>
                    </a:ext>
                  </a:extLst>
                </a:gridCol>
                <a:gridCol w="329184">
                  <a:extLst>
                    <a:ext uri="{9D8B030D-6E8A-4147-A177-3AD203B41FA5}">
                      <a16:colId xmlns:a16="http://schemas.microsoft.com/office/drawing/2014/main" val="2852842006"/>
                    </a:ext>
                  </a:extLst>
                </a:gridCol>
                <a:gridCol w="329184">
                  <a:extLst>
                    <a:ext uri="{9D8B030D-6E8A-4147-A177-3AD203B41FA5}">
                      <a16:colId xmlns:a16="http://schemas.microsoft.com/office/drawing/2014/main" val="257222659"/>
                    </a:ext>
                  </a:extLst>
                </a:gridCol>
                <a:gridCol w="329184">
                  <a:extLst>
                    <a:ext uri="{9D8B030D-6E8A-4147-A177-3AD203B41FA5}">
                      <a16:colId xmlns:a16="http://schemas.microsoft.com/office/drawing/2014/main" val="4220220672"/>
                    </a:ext>
                  </a:extLst>
                </a:gridCol>
                <a:gridCol w="329184">
                  <a:extLst>
                    <a:ext uri="{9D8B030D-6E8A-4147-A177-3AD203B41FA5}">
                      <a16:colId xmlns:a16="http://schemas.microsoft.com/office/drawing/2014/main" val="1183052806"/>
                    </a:ext>
                  </a:extLst>
                </a:gridCol>
                <a:gridCol w="329184">
                  <a:extLst>
                    <a:ext uri="{9D8B030D-6E8A-4147-A177-3AD203B41FA5}">
                      <a16:colId xmlns:a16="http://schemas.microsoft.com/office/drawing/2014/main" val="1810392077"/>
                    </a:ext>
                  </a:extLst>
                </a:gridCol>
                <a:gridCol w="329184">
                  <a:extLst>
                    <a:ext uri="{9D8B030D-6E8A-4147-A177-3AD203B41FA5}">
                      <a16:colId xmlns:a16="http://schemas.microsoft.com/office/drawing/2014/main" val="3791478942"/>
                    </a:ext>
                  </a:extLst>
                </a:gridCol>
                <a:gridCol w="329184">
                  <a:extLst>
                    <a:ext uri="{9D8B030D-6E8A-4147-A177-3AD203B41FA5}">
                      <a16:colId xmlns:a16="http://schemas.microsoft.com/office/drawing/2014/main" val="3360171217"/>
                    </a:ext>
                  </a:extLst>
                </a:gridCol>
                <a:gridCol w="329184">
                  <a:extLst>
                    <a:ext uri="{9D8B030D-6E8A-4147-A177-3AD203B41FA5}">
                      <a16:colId xmlns:a16="http://schemas.microsoft.com/office/drawing/2014/main" val="27114293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25813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- 2025-04-27 14:01:27</a:t>
                      </a:r>
                      <a:r>
                        <a:rPr kumimoji="0" lang="en-US" sz="1000" b="0" i="0" u="none" strike="noStrike" kern="1200" cap="none" spc="0" normalizeH="0" baseline="0" noProof="0">
                          <a:ln>
                            <a:noFill/>
                          </a:ln>
                          <a:solidFill>
                            <a:prstClr val="black"/>
                          </a:solidFill>
                          <a:effectLst/>
                          <a:uLnTx/>
                          <a:uFillTx/>
                          <a:latin typeface="Calibri"/>
                          <a:ea typeface="+mn-ea"/>
                          <a:cs typeface="+mn-cs"/>
                        </a:rPr>
                        <a:t>
 🎥 Catch the highlights of our Street Photowalk Workshop as we dive into real moments, strong composition, and street vibes.
More workshops coming soon - stay tuned! 📸✨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https://quintly-eu-image-storage.s3.amazonaws.com/aaf8f68db843cc217addf8054c322eb2/855216be7c5447226ea6b4a5f2c44d4c.jpg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014212158"/>
                  </a:ext>
                </a:extLst>
              </a:tr>
            </a:tbl>
          </a:graphicData>
        </a:graphic>
      </p:graphicFrame>
      <p:sp>
        <p:nvSpPr>
          <p:cNvPr id="4" name="Text Placeholder 3">
            <a:extLst>
              <a:ext uri="{FF2B5EF4-FFF2-40B4-BE49-F238E27FC236}">
                <a16:creationId xmlns:a16="http://schemas.microsoft.com/office/drawing/2014/main" id="{36E69196-646B-43B7-BCA5-A22E27AD043D}"/>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28108516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DACAB-430C-43FA-9F6A-66DE4B220CEF}"/>
              </a:ext>
            </a:extLst>
          </p:cNvPr>
          <p:cNvSpPr>
            <a:spLocks noGrp="1"/>
          </p:cNvSpPr>
          <p:nvPr>
            <p:ph type="title"/>
          </p:nvPr>
        </p:nvSpPr>
        <p:spPr/>
        <p:txBody>
          <a:bodyPr/>
          <a:lstStyle/>
          <a:p>
            <a:r>
              <a:rPr lang="en-US"/>
              <a:t>Facebook Original Own Posts Table | FUJIFILM Malaysia - 6 of 26</a:t>
            </a:r>
          </a:p>
        </p:txBody>
      </p:sp>
      <p:graphicFrame>
        <p:nvGraphicFramePr>
          <p:cNvPr id="5" name="Table Placeholder 4">
            <a:extLst>
              <a:ext uri="{FF2B5EF4-FFF2-40B4-BE49-F238E27FC236}">
                <a16:creationId xmlns:a16="http://schemas.microsoft.com/office/drawing/2014/main" id="{0A185158-4996-408B-9D0F-FB600E0DCD2A}"/>
              </a:ext>
            </a:extLst>
          </p:cNvPr>
          <p:cNvGraphicFramePr>
            <a:graphicFrameLocks noGrp="1"/>
          </p:cNvGraphicFramePr>
          <p:nvPr>
            <p:ph type="tbl" sz="quarter" idx="13"/>
            <p:extLst>
              <p:ext uri="{D42A27DB-BD31-4B8C-83A1-F6EECF244321}">
                <p14:modId xmlns:p14="http://schemas.microsoft.com/office/powerpoint/2010/main" val="1140443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713101980"/>
                    </a:ext>
                  </a:extLst>
                </a:gridCol>
                <a:gridCol w="1316737">
                  <a:extLst>
                    <a:ext uri="{9D8B030D-6E8A-4147-A177-3AD203B41FA5}">
                      <a16:colId xmlns:a16="http://schemas.microsoft.com/office/drawing/2014/main" val="1019634039"/>
                    </a:ext>
                  </a:extLst>
                </a:gridCol>
                <a:gridCol w="329184">
                  <a:extLst>
                    <a:ext uri="{9D8B030D-6E8A-4147-A177-3AD203B41FA5}">
                      <a16:colId xmlns:a16="http://schemas.microsoft.com/office/drawing/2014/main" val="2616499249"/>
                    </a:ext>
                  </a:extLst>
                </a:gridCol>
                <a:gridCol w="329184">
                  <a:extLst>
                    <a:ext uri="{9D8B030D-6E8A-4147-A177-3AD203B41FA5}">
                      <a16:colId xmlns:a16="http://schemas.microsoft.com/office/drawing/2014/main" val="38654805"/>
                    </a:ext>
                  </a:extLst>
                </a:gridCol>
                <a:gridCol w="329184">
                  <a:extLst>
                    <a:ext uri="{9D8B030D-6E8A-4147-A177-3AD203B41FA5}">
                      <a16:colId xmlns:a16="http://schemas.microsoft.com/office/drawing/2014/main" val="1160568770"/>
                    </a:ext>
                  </a:extLst>
                </a:gridCol>
                <a:gridCol w="329184">
                  <a:extLst>
                    <a:ext uri="{9D8B030D-6E8A-4147-A177-3AD203B41FA5}">
                      <a16:colId xmlns:a16="http://schemas.microsoft.com/office/drawing/2014/main" val="1843070781"/>
                    </a:ext>
                  </a:extLst>
                </a:gridCol>
                <a:gridCol w="329184">
                  <a:extLst>
                    <a:ext uri="{9D8B030D-6E8A-4147-A177-3AD203B41FA5}">
                      <a16:colId xmlns:a16="http://schemas.microsoft.com/office/drawing/2014/main" val="1288511629"/>
                    </a:ext>
                  </a:extLst>
                </a:gridCol>
                <a:gridCol w="329184">
                  <a:extLst>
                    <a:ext uri="{9D8B030D-6E8A-4147-A177-3AD203B41FA5}">
                      <a16:colId xmlns:a16="http://schemas.microsoft.com/office/drawing/2014/main" val="1741671801"/>
                    </a:ext>
                  </a:extLst>
                </a:gridCol>
                <a:gridCol w="329184">
                  <a:extLst>
                    <a:ext uri="{9D8B030D-6E8A-4147-A177-3AD203B41FA5}">
                      <a16:colId xmlns:a16="http://schemas.microsoft.com/office/drawing/2014/main" val="2836048358"/>
                    </a:ext>
                  </a:extLst>
                </a:gridCol>
                <a:gridCol w="329184">
                  <a:extLst>
                    <a:ext uri="{9D8B030D-6E8A-4147-A177-3AD203B41FA5}">
                      <a16:colId xmlns:a16="http://schemas.microsoft.com/office/drawing/2014/main" val="1755749655"/>
                    </a:ext>
                  </a:extLst>
                </a:gridCol>
                <a:gridCol w="329184">
                  <a:extLst>
                    <a:ext uri="{9D8B030D-6E8A-4147-A177-3AD203B41FA5}">
                      <a16:colId xmlns:a16="http://schemas.microsoft.com/office/drawing/2014/main" val="176218165"/>
                    </a:ext>
                  </a:extLst>
                </a:gridCol>
                <a:gridCol w="329184">
                  <a:extLst>
                    <a:ext uri="{9D8B030D-6E8A-4147-A177-3AD203B41FA5}">
                      <a16:colId xmlns:a16="http://schemas.microsoft.com/office/drawing/2014/main" val="3566705754"/>
                    </a:ext>
                  </a:extLst>
                </a:gridCol>
                <a:gridCol w="329184">
                  <a:extLst>
                    <a:ext uri="{9D8B030D-6E8A-4147-A177-3AD203B41FA5}">
                      <a16:colId xmlns:a16="http://schemas.microsoft.com/office/drawing/2014/main" val="1670743917"/>
                    </a:ext>
                  </a:extLst>
                </a:gridCol>
                <a:gridCol w="329184">
                  <a:extLst>
                    <a:ext uri="{9D8B030D-6E8A-4147-A177-3AD203B41FA5}">
                      <a16:colId xmlns:a16="http://schemas.microsoft.com/office/drawing/2014/main" val="1567698836"/>
                    </a:ext>
                  </a:extLst>
                </a:gridCol>
                <a:gridCol w="329184">
                  <a:extLst>
                    <a:ext uri="{9D8B030D-6E8A-4147-A177-3AD203B41FA5}">
                      <a16:colId xmlns:a16="http://schemas.microsoft.com/office/drawing/2014/main" val="3859664662"/>
                    </a:ext>
                  </a:extLst>
                </a:gridCol>
                <a:gridCol w="329184">
                  <a:extLst>
                    <a:ext uri="{9D8B030D-6E8A-4147-A177-3AD203B41FA5}">
                      <a16:colId xmlns:a16="http://schemas.microsoft.com/office/drawing/2014/main" val="3638109892"/>
                    </a:ext>
                  </a:extLst>
                </a:gridCol>
                <a:gridCol w="329184">
                  <a:extLst>
                    <a:ext uri="{9D8B030D-6E8A-4147-A177-3AD203B41FA5}">
                      <a16:colId xmlns:a16="http://schemas.microsoft.com/office/drawing/2014/main" val="1028520245"/>
                    </a:ext>
                  </a:extLst>
                </a:gridCol>
                <a:gridCol w="329184">
                  <a:extLst>
                    <a:ext uri="{9D8B030D-6E8A-4147-A177-3AD203B41FA5}">
                      <a16:colId xmlns:a16="http://schemas.microsoft.com/office/drawing/2014/main" val="2436863466"/>
                    </a:ext>
                  </a:extLst>
                </a:gridCol>
                <a:gridCol w="329184">
                  <a:extLst>
                    <a:ext uri="{9D8B030D-6E8A-4147-A177-3AD203B41FA5}">
                      <a16:colId xmlns:a16="http://schemas.microsoft.com/office/drawing/2014/main" val="29396335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93778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- 2025-04-27 12:00:10</a:t>
                      </a:r>
                      <a:r>
                        <a:rPr kumimoji="0" lang="en-US" sz="1000" b="0" i="0" u="none" strike="noStrike" kern="1200" cap="none" spc="0" normalizeH="0" baseline="0" noProof="0">
                          <a:ln>
                            <a:noFill/>
                          </a:ln>
                          <a:solidFill>
                            <a:prstClr val="black"/>
                          </a:solidFill>
                          <a:effectLst/>
                          <a:uLnTx/>
                          <a:uFillTx/>
                          <a:latin typeface="Calibri"/>
                          <a:ea typeface="+mn-ea"/>
                          <a:cs typeface="+mn-cs"/>
                        </a:rPr>
                        <a:t>
 Thanks to all who participated in our Street Photowalk Workshop on 30 March 2025, co-hosted with YL Camera !
Guided by CKeat (Ah Keat) and Jannifer Yew (Wen Wen Yew), participants discovered how to tell stories with every frame with the power of good composition, engaging angles, and real moments on the streets.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https://quintly-eu-image-storage.s3.amazonaws.com/aaf8f68db843cc217addf8054c322eb2/ec1ea974a526f25e5bdb18e26e86ce05.jpg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363240076"/>
                  </a:ext>
                </a:extLst>
              </a:tr>
            </a:tbl>
          </a:graphicData>
        </a:graphic>
      </p:graphicFrame>
      <p:sp>
        <p:nvSpPr>
          <p:cNvPr id="4" name="Text Placeholder 3">
            <a:extLst>
              <a:ext uri="{FF2B5EF4-FFF2-40B4-BE49-F238E27FC236}">
                <a16:creationId xmlns:a16="http://schemas.microsoft.com/office/drawing/2014/main" id="{FB70587B-4E4B-4177-BC1C-A0AB877BF608}"/>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5011249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8762D-919E-45A6-8325-15D29A1BD782}"/>
              </a:ext>
            </a:extLst>
          </p:cNvPr>
          <p:cNvSpPr>
            <a:spLocks noGrp="1"/>
          </p:cNvSpPr>
          <p:nvPr>
            <p:ph type="title"/>
          </p:nvPr>
        </p:nvSpPr>
        <p:spPr/>
        <p:txBody>
          <a:bodyPr/>
          <a:lstStyle/>
          <a:p>
            <a:r>
              <a:rPr lang="en-US"/>
              <a:t>Facebook Original Own Posts Table | FUJIFILM Malaysia - 7 of 26</a:t>
            </a:r>
          </a:p>
        </p:txBody>
      </p:sp>
      <p:graphicFrame>
        <p:nvGraphicFramePr>
          <p:cNvPr id="5" name="Table Placeholder 4">
            <a:extLst>
              <a:ext uri="{FF2B5EF4-FFF2-40B4-BE49-F238E27FC236}">
                <a16:creationId xmlns:a16="http://schemas.microsoft.com/office/drawing/2014/main" id="{488335BB-2DDF-45F2-B005-4A8C7EBBA074}"/>
              </a:ext>
            </a:extLst>
          </p:cNvPr>
          <p:cNvGraphicFramePr>
            <a:graphicFrameLocks noGrp="1"/>
          </p:cNvGraphicFramePr>
          <p:nvPr>
            <p:ph type="tbl" sz="quarter" idx="13"/>
            <p:extLst>
              <p:ext uri="{D42A27DB-BD31-4B8C-83A1-F6EECF244321}">
                <p14:modId xmlns:p14="http://schemas.microsoft.com/office/powerpoint/2010/main" val="1834605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97067332"/>
                    </a:ext>
                  </a:extLst>
                </a:gridCol>
                <a:gridCol w="1316737">
                  <a:extLst>
                    <a:ext uri="{9D8B030D-6E8A-4147-A177-3AD203B41FA5}">
                      <a16:colId xmlns:a16="http://schemas.microsoft.com/office/drawing/2014/main" val="2078181278"/>
                    </a:ext>
                  </a:extLst>
                </a:gridCol>
                <a:gridCol w="329184">
                  <a:extLst>
                    <a:ext uri="{9D8B030D-6E8A-4147-A177-3AD203B41FA5}">
                      <a16:colId xmlns:a16="http://schemas.microsoft.com/office/drawing/2014/main" val="2767831647"/>
                    </a:ext>
                  </a:extLst>
                </a:gridCol>
                <a:gridCol w="329184">
                  <a:extLst>
                    <a:ext uri="{9D8B030D-6E8A-4147-A177-3AD203B41FA5}">
                      <a16:colId xmlns:a16="http://schemas.microsoft.com/office/drawing/2014/main" val="4055945696"/>
                    </a:ext>
                  </a:extLst>
                </a:gridCol>
                <a:gridCol w="329184">
                  <a:extLst>
                    <a:ext uri="{9D8B030D-6E8A-4147-A177-3AD203B41FA5}">
                      <a16:colId xmlns:a16="http://schemas.microsoft.com/office/drawing/2014/main" val="2822630758"/>
                    </a:ext>
                  </a:extLst>
                </a:gridCol>
                <a:gridCol w="329184">
                  <a:extLst>
                    <a:ext uri="{9D8B030D-6E8A-4147-A177-3AD203B41FA5}">
                      <a16:colId xmlns:a16="http://schemas.microsoft.com/office/drawing/2014/main" val="3586448023"/>
                    </a:ext>
                  </a:extLst>
                </a:gridCol>
                <a:gridCol w="329184">
                  <a:extLst>
                    <a:ext uri="{9D8B030D-6E8A-4147-A177-3AD203B41FA5}">
                      <a16:colId xmlns:a16="http://schemas.microsoft.com/office/drawing/2014/main" val="1545043396"/>
                    </a:ext>
                  </a:extLst>
                </a:gridCol>
                <a:gridCol w="329184">
                  <a:extLst>
                    <a:ext uri="{9D8B030D-6E8A-4147-A177-3AD203B41FA5}">
                      <a16:colId xmlns:a16="http://schemas.microsoft.com/office/drawing/2014/main" val="3826802402"/>
                    </a:ext>
                  </a:extLst>
                </a:gridCol>
                <a:gridCol w="329184">
                  <a:extLst>
                    <a:ext uri="{9D8B030D-6E8A-4147-A177-3AD203B41FA5}">
                      <a16:colId xmlns:a16="http://schemas.microsoft.com/office/drawing/2014/main" val="3416027946"/>
                    </a:ext>
                  </a:extLst>
                </a:gridCol>
                <a:gridCol w="329184">
                  <a:extLst>
                    <a:ext uri="{9D8B030D-6E8A-4147-A177-3AD203B41FA5}">
                      <a16:colId xmlns:a16="http://schemas.microsoft.com/office/drawing/2014/main" val="1165515921"/>
                    </a:ext>
                  </a:extLst>
                </a:gridCol>
                <a:gridCol w="329184">
                  <a:extLst>
                    <a:ext uri="{9D8B030D-6E8A-4147-A177-3AD203B41FA5}">
                      <a16:colId xmlns:a16="http://schemas.microsoft.com/office/drawing/2014/main" val="1881039910"/>
                    </a:ext>
                  </a:extLst>
                </a:gridCol>
                <a:gridCol w="329184">
                  <a:extLst>
                    <a:ext uri="{9D8B030D-6E8A-4147-A177-3AD203B41FA5}">
                      <a16:colId xmlns:a16="http://schemas.microsoft.com/office/drawing/2014/main" val="1857049147"/>
                    </a:ext>
                  </a:extLst>
                </a:gridCol>
                <a:gridCol w="329184">
                  <a:extLst>
                    <a:ext uri="{9D8B030D-6E8A-4147-A177-3AD203B41FA5}">
                      <a16:colId xmlns:a16="http://schemas.microsoft.com/office/drawing/2014/main" val="1450630369"/>
                    </a:ext>
                  </a:extLst>
                </a:gridCol>
                <a:gridCol w="329184">
                  <a:extLst>
                    <a:ext uri="{9D8B030D-6E8A-4147-A177-3AD203B41FA5}">
                      <a16:colId xmlns:a16="http://schemas.microsoft.com/office/drawing/2014/main" val="2278172670"/>
                    </a:ext>
                  </a:extLst>
                </a:gridCol>
                <a:gridCol w="329184">
                  <a:extLst>
                    <a:ext uri="{9D8B030D-6E8A-4147-A177-3AD203B41FA5}">
                      <a16:colId xmlns:a16="http://schemas.microsoft.com/office/drawing/2014/main" val="1780415728"/>
                    </a:ext>
                  </a:extLst>
                </a:gridCol>
                <a:gridCol w="329184">
                  <a:extLst>
                    <a:ext uri="{9D8B030D-6E8A-4147-A177-3AD203B41FA5}">
                      <a16:colId xmlns:a16="http://schemas.microsoft.com/office/drawing/2014/main" val="3400327642"/>
                    </a:ext>
                  </a:extLst>
                </a:gridCol>
                <a:gridCol w="329184">
                  <a:extLst>
                    <a:ext uri="{9D8B030D-6E8A-4147-A177-3AD203B41FA5}">
                      <a16:colId xmlns:a16="http://schemas.microsoft.com/office/drawing/2014/main" val="1081626729"/>
                    </a:ext>
                  </a:extLst>
                </a:gridCol>
                <a:gridCol w="329184">
                  <a:extLst>
                    <a:ext uri="{9D8B030D-6E8A-4147-A177-3AD203B41FA5}">
                      <a16:colId xmlns:a16="http://schemas.microsoft.com/office/drawing/2014/main" val="1239596365"/>
                    </a:ext>
                  </a:extLst>
                </a:gridCol>
                <a:gridCol w="329184">
                  <a:extLst>
                    <a:ext uri="{9D8B030D-6E8A-4147-A177-3AD203B41FA5}">
                      <a16:colId xmlns:a16="http://schemas.microsoft.com/office/drawing/2014/main" val="34264339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91998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- 2025-04-26 18:00:28</a:t>
                      </a:r>
                      <a:r>
                        <a:rPr kumimoji="0" lang="en-US" sz="1000" b="0" i="0" u="none" strike="noStrike" kern="1200" cap="none" spc="0" normalizeH="0" baseline="0" noProof="0">
                          <a:ln>
                            <a:noFill/>
                          </a:ln>
                          <a:solidFill>
                            <a:prstClr val="black"/>
                          </a:solidFill>
                          <a:effectLst/>
                          <a:uLnTx/>
                          <a:uFillTx/>
                          <a:latin typeface="Calibri"/>
                          <a:ea typeface="+mn-ea"/>
                          <a:cs typeface="+mn-cs"/>
                        </a:rPr>
                        <a:t>
 🎥 Relive the highlights from our Raya Portraiture with Superbike Workshop - where bold style met cultural storytelling, all captured straight out of camera (SOOC).
Interested in our photography workshops? Follow our socials and look out for future updates!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https://quintly-eu-image-storage.s3.amazonaws.com/aaf8f68db843cc217addf8054c322eb2/2bf3106771221c3c57803dacf0ac9a7f.jpg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4254573039"/>
                  </a:ext>
                </a:extLst>
              </a:tr>
            </a:tbl>
          </a:graphicData>
        </a:graphic>
      </p:graphicFrame>
      <p:sp>
        <p:nvSpPr>
          <p:cNvPr id="4" name="Text Placeholder 3">
            <a:extLst>
              <a:ext uri="{FF2B5EF4-FFF2-40B4-BE49-F238E27FC236}">
                <a16:creationId xmlns:a16="http://schemas.microsoft.com/office/drawing/2014/main" id="{D24E265F-26C4-48D0-99C6-52FBC6A9A2F2}"/>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9934013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2FDBB-7744-4526-BD70-145BC5ABC5E0}"/>
              </a:ext>
            </a:extLst>
          </p:cNvPr>
          <p:cNvSpPr>
            <a:spLocks noGrp="1"/>
          </p:cNvSpPr>
          <p:nvPr>
            <p:ph type="title"/>
          </p:nvPr>
        </p:nvSpPr>
        <p:spPr/>
        <p:txBody>
          <a:bodyPr/>
          <a:lstStyle/>
          <a:p>
            <a:r>
              <a:rPr lang="en-US"/>
              <a:t>Facebook Original Own Posts Table | FUJIFILM Malaysia - 8 of 26</a:t>
            </a:r>
          </a:p>
        </p:txBody>
      </p:sp>
      <p:graphicFrame>
        <p:nvGraphicFramePr>
          <p:cNvPr id="5" name="Table Placeholder 4">
            <a:extLst>
              <a:ext uri="{FF2B5EF4-FFF2-40B4-BE49-F238E27FC236}">
                <a16:creationId xmlns:a16="http://schemas.microsoft.com/office/drawing/2014/main" id="{40CBAF05-9528-404C-AC65-AA3F12171473}"/>
              </a:ext>
            </a:extLst>
          </p:cNvPr>
          <p:cNvGraphicFramePr>
            <a:graphicFrameLocks noGrp="1"/>
          </p:cNvGraphicFramePr>
          <p:nvPr>
            <p:ph type="tbl" sz="quarter" idx="13"/>
            <p:extLst>
              <p:ext uri="{D42A27DB-BD31-4B8C-83A1-F6EECF244321}">
                <p14:modId xmlns:p14="http://schemas.microsoft.com/office/powerpoint/2010/main" val="537669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472387775"/>
                    </a:ext>
                  </a:extLst>
                </a:gridCol>
                <a:gridCol w="1316737">
                  <a:extLst>
                    <a:ext uri="{9D8B030D-6E8A-4147-A177-3AD203B41FA5}">
                      <a16:colId xmlns:a16="http://schemas.microsoft.com/office/drawing/2014/main" val="1751884794"/>
                    </a:ext>
                  </a:extLst>
                </a:gridCol>
                <a:gridCol w="329184">
                  <a:extLst>
                    <a:ext uri="{9D8B030D-6E8A-4147-A177-3AD203B41FA5}">
                      <a16:colId xmlns:a16="http://schemas.microsoft.com/office/drawing/2014/main" val="929893741"/>
                    </a:ext>
                  </a:extLst>
                </a:gridCol>
                <a:gridCol w="329184">
                  <a:extLst>
                    <a:ext uri="{9D8B030D-6E8A-4147-A177-3AD203B41FA5}">
                      <a16:colId xmlns:a16="http://schemas.microsoft.com/office/drawing/2014/main" val="3499548793"/>
                    </a:ext>
                  </a:extLst>
                </a:gridCol>
                <a:gridCol w="329184">
                  <a:extLst>
                    <a:ext uri="{9D8B030D-6E8A-4147-A177-3AD203B41FA5}">
                      <a16:colId xmlns:a16="http://schemas.microsoft.com/office/drawing/2014/main" val="1421889557"/>
                    </a:ext>
                  </a:extLst>
                </a:gridCol>
                <a:gridCol w="329184">
                  <a:extLst>
                    <a:ext uri="{9D8B030D-6E8A-4147-A177-3AD203B41FA5}">
                      <a16:colId xmlns:a16="http://schemas.microsoft.com/office/drawing/2014/main" val="2610070903"/>
                    </a:ext>
                  </a:extLst>
                </a:gridCol>
                <a:gridCol w="329184">
                  <a:extLst>
                    <a:ext uri="{9D8B030D-6E8A-4147-A177-3AD203B41FA5}">
                      <a16:colId xmlns:a16="http://schemas.microsoft.com/office/drawing/2014/main" val="3042829530"/>
                    </a:ext>
                  </a:extLst>
                </a:gridCol>
                <a:gridCol w="329184">
                  <a:extLst>
                    <a:ext uri="{9D8B030D-6E8A-4147-A177-3AD203B41FA5}">
                      <a16:colId xmlns:a16="http://schemas.microsoft.com/office/drawing/2014/main" val="3619904443"/>
                    </a:ext>
                  </a:extLst>
                </a:gridCol>
                <a:gridCol w="329184">
                  <a:extLst>
                    <a:ext uri="{9D8B030D-6E8A-4147-A177-3AD203B41FA5}">
                      <a16:colId xmlns:a16="http://schemas.microsoft.com/office/drawing/2014/main" val="3414500133"/>
                    </a:ext>
                  </a:extLst>
                </a:gridCol>
                <a:gridCol w="329184">
                  <a:extLst>
                    <a:ext uri="{9D8B030D-6E8A-4147-A177-3AD203B41FA5}">
                      <a16:colId xmlns:a16="http://schemas.microsoft.com/office/drawing/2014/main" val="2922677109"/>
                    </a:ext>
                  </a:extLst>
                </a:gridCol>
                <a:gridCol w="329184">
                  <a:extLst>
                    <a:ext uri="{9D8B030D-6E8A-4147-A177-3AD203B41FA5}">
                      <a16:colId xmlns:a16="http://schemas.microsoft.com/office/drawing/2014/main" val="1549132358"/>
                    </a:ext>
                  </a:extLst>
                </a:gridCol>
                <a:gridCol w="329184">
                  <a:extLst>
                    <a:ext uri="{9D8B030D-6E8A-4147-A177-3AD203B41FA5}">
                      <a16:colId xmlns:a16="http://schemas.microsoft.com/office/drawing/2014/main" val="566770358"/>
                    </a:ext>
                  </a:extLst>
                </a:gridCol>
                <a:gridCol w="329184">
                  <a:extLst>
                    <a:ext uri="{9D8B030D-6E8A-4147-A177-3AD203B41FA5}">
                      <a16:colId xmlns:a16="http://schemas.microsoft.com/office/drawing/2014/main" val="3724090264"/>
                    </a:ext>
                  </a:extLst>
                </a:gridCol>
                <a:gridCol w="329184">
                  <a:extLst>
                    <a:ext uri="{9D8B030D-6E8A-4147-A177-3AD203B41FA5}">
                      <a16:colId xmlns:a16="http://schemas.microsoft.com/office/drawing/2014/main" val="692192446"/>
                    </a:ext>
                  </a:extLst>
                </a:gridCol>
                <a:gridCol w="329184">
                  <a:extLst>
                    <a:ext uri="{9D8B030D-6E8A-4147-A177-3AD203B41FA5}">
                      <a16:colId xmlns:a16="http://schemas.microsoft.com/office/drawing/2014/main" val="290039847"/>
                    </a:ext>
                  </a:extLst>
                </a:gridCol>
                <a:gridCol w="329184">
                  <a:extLst>
                    <a:ext uri="{9D8B030D-6E8A-4147-A177-3AD203B41FA5}">
                      <a16:colId xmlns:a16="http://schemas.microsoft.com/office/drawing/2014/main" val="1005565013"/>
                    </a:ext>
                  </a:extLst>
                </a:gridCol>
                <a:gridCol w="329184">
                  <a:extLst>
                    <a:ext uri="{9D8B030D-6E8A-4147-A177-3AD203B41FA5}">
                      <a16:colId xmlns:a16="http://schemas.microsoft.com/office/drawing/2014/main" val="2891953588"/>
                    </a:ext>
                  </a:extLst>
                </a:gridCol>
                <a:gridCol w="329184">
                  <a:extLst>
                    <a:ext uri="{9D8B030D-6E8A-4147-A177-3AD203B41FA5}">
                      <a16:colId xmlns:a16="http://schemas.microsoft.com/office/drawing/2014/main" val="362962335"/>
                    </a:ext>
                  </a:extLst>
                </a:gridCol>
                <a:gridCol w="329184">
                  <a:extLst>
                    <a:ext uri="{9D8B030D-6E8A-4147-A177-3AD203B41FA5}">
                      <a16:colId xmlns:a16="http://schemas.microsoft.com/office/drawing/2014/main" val="3076888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62573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- 2025-04-26 16:00:05</a:t>
                      </a:r>
                      <a:r>
                        <a:rPr kumimoji="0" lang="en-US" sz="1000" b="0" i="0" u="none" strike="noStrike" kern="1200" cap="none" spc="0" normalizeH="0" baseline="0" noProof="0">
                          <a:ln>
                            <a:noFill/>
                          </a:ln>
                          <a:solidFill>
                            <a:prstClr val="black"/>
                          </a:solidFill>
                          <a:effectLst/>
                          <a:uLnTx/>
                          <a:uFillTx/>
                          <a:latin typeface="Calibri"/>
                          <a:ea typeface="+mn-ea"/>
                          <a:cs typeface="+mn-cs"/>
                        </a:rPr>
                        <a:t>
 What happens when Raya vibes meet superbike energy? 🔥
At our recent Raya Portraiture with Superbike Workshop on 29 March 2025, co-hosted with YL Camera, participants learned how to shoot impactful portraits straight out of camera (SOOC) - fusing Raya aesthetics with the bold presence of a superbike. Led by TW Wann Al-Hajj, the session featured a unique blend of tradition and modern flair. 
Thank you to all participants for being part of this experience, and we hope to see you in our next workshop!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https://quintly-eu-image-storage.s3.amazonaws.com/aaf8f68db843cc217addf8054c322eb2/1dc8f462531f6cb630f4db56e5981b98.jpg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327398165"/>
                  </a:ext>
                </a:extLst>
              </a:tr>
            </a:tbl>
          </a:graphicData>
        </a:graphic>
      </p:graphicFrame>
      <p:sp>
        <p:nvSpPr>
          <p:cNvPr id="4" name="Text Placeholder 3">
            <a:extLst>
              <a:ext uri="{FF2B5EF4-FFF2-40B4-BE49-F238E27FC236}">
                <a16:creationId xmlns:a16="http://schemas.microsoft.com/office/drawing/2014/main" id="{2C7BB070-FEDC-46A2-9935-B99D66918DAC}"/>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26760009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3EE34-E26F-468F-929F-3541EFB3C8F4}"/>
              </a:ext>
            </a:extLst>
          </p:cNvPr>
          <p:cNvSpPr>
            <a:spLocks noGrp="1"/>
          </p:cNvSpPr>
          <p:nvPr>
            <p:ph type="title"/>
          </p:nvPr>
        </p:nvSpPr>
        <p:spPr/>
        <p:txBody>
          <a:bodyPr/>
          <a:lstStyle/>
          <a:p>
            <a:r>
              <a:rPr lang="en-US"/>
              <a:t>Facebook Original Own Posts Table | FUJIFILM Malaysia - 9 of 26</a:t>
            </a:r>
          </a:p>
        </p:txBody>
      </p:sp>
      <p:graphicFrame>
        <p:nvGraphicFramePr>
          <p:cNvPr id="5" name="Table Placeholder 4">
            <a:extLst>
              <a:ext uri="{FF2B5EF4-FFF2-40B4-BE49-F238E27FC236}">
                <a16:creationId xmlns:a16="http://schemas.microsoft.com/office/drawing/2014/main" id="{83FB9693-AF94-4AA0-B90A-2812BA82EEB8}"/>
              </a:ext>
            </a:extLst>
          </p:cNvPr>
          <p:cNvGraphicFramePr>
            <a:graphicFrameLocks noGrp="1"/>
          </p:cNvGraphicFramePr>
          <p:nvPr>
            <p:ph type="tbl" sz="quarter" idx="13"/>
            <p:extLst>
              <p:ext uri="{D42A27DB-BD31-4B8C-83A1-F6EECF244321}">
                <p14:modId xmlns:p14="http://schemas.microsoft.com/office/powerpoint/2010/main" val="2477821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029494618"/>
                    </a:ext>
                  </a:extLst>
                </a:gridCol>
                <a:gridCol w="1316737">
                  <a:extLst>
                    <a:ext uri="{9D8B030D-6E8A-4147-A177-3AD203B41FA5}">
                      <a16:colId xmlns:a16="http://schemas.microsoft.com/office/drawing/2014/main" val="2483005623"/>
                    </a:ext>
                  </a:extLst>
                </a:gridCol>
                <a:gridCol w="329184">
                  <a:extLst>
                    <a:ext uri="{9D8B030D-6E8A-4147-A177-3AD203B41FA5}">
                      <a16:colId xmlns:a16="http://schemas.microsoft.com/office/drawing/2014/main" val="1682088966"/>
                    </a:ext>
                  </a:extLst>
                </a:gridCol>
                <a:gridCol w="329184">
                  <a:extLst>
                    <a:ext uri="{9D8B030D-6E8A-4147-A177-3AD203B41FA5}">
                      <a16:colId xmlns:a16="http://schemas.microsoft.com/office/drawing/2014/main" val="2047387643"/>
                    </a:ext>
                  </a:extLst>
                </a:gridCol>
                <a:gridCol w="329184">
                  <a:extLst>
                    <a:ext uri="{9D8B030D-6E8A-4147-A177-3AD203B41FA5}">
                      <a16:colId xmlns:a16="http://schemas.microsoft.com/office/drawing/2014/main" val="3917067280"/>
                    </a:ext>
                  </a:extLst>
                </a:gridCol>
                <a:gridCol w="329184">
                  <a:extLst>
                    <a:ext uri="{9D8B030D-6E8A-4147-A177-3AD203B41FA5}">
                      <a16:colId xmlns:a16="http://schemas.microsoft.com/office/drawing/2014/main" val="1161995719"/>
                    </a:ext>
                  </a:extLst>
                </a:gridCol>
                <a:gridCol w="329184">
                  <a:extLst>
                    <a:ext uri="{9D8B030D-6E8A-4147-A177-3AD203B41FA5}">
                      <a16:colId xmlns:a16="http://schemas.microsoft.com/office/drawing/2014/main" val="950419987"/>
                    </a:ext>
                  </a:extLst>
                </a:gridCol>
                <a:gridCol w="329184">
                  <a:extLst>
                    <a:ext uri="{9D8B030D-6E8A-4147-A177-3AD203B41FA5}">
                      <a16:colId xmlns:a16="http://schemas.microsoft.com/office/drawing/2014/main" val="2850012599"/>
                    </a:ext>
                  </a:extLst>
                </a:gridCol>
                <a:gridCol w="329184">
                  <a:extLst>
                    <a:ext uri="{9D8B030D-6E8A-4147-A177-3AD203B41FA5}">
                      <a16:colId xmlns:a16="http://schemas.microsoft.com/office/drawing/2014/main" val="4050825702"/>
                    </a:ext>
                  </a:extLst>
                </a:gridCol>
                <a:gridCol w="329184">
                  <a:extLst>
                    <a:ext uri="{9D8B030D-6E8A-4147-A177-3AD203B41FA5}">
                      <a16:colId xmlns:a16="http://schemas.microsoft.com/office/drawing/2014/main" val="343861111"/>
                    </a:ext>
                  </a:extLst>
                </a:gridCol>
                <a:gridCol w="329184">
                  <a:extLst>
                    <a:ext uri="{9D8B030D-6E8A-4147-A177-3AD203B41FA5}">
                      <a16:colId xmlns:a16="http://schemas.microsoft.com/office/drawing/2014/main" val="2937663483"/>
                    </a:ext>
                  </a:extLst>
                </a:gridCol>
                <a:gridCol w="329184">
                  <a:extLst>
                    <a:ext uri="{9D8B030D-6E8A-4147-A177-3AD203B41FA5}">
                      <a16:colId xmlns:a16="http://schemas.microsoft.com/office/drawing/2014/main" val="784296441"/>
                    </a:ext>
                  </a:extLst>
                </a:gridCol>
                <a:gridCol w="329184">
                  <a:extLst>
                    <a:ext uri="{9D8B030D-6E8A-4147-A177-3AD203B41FA5}">
                      <a16:colId xmlns:a16="http://schemas.microsoft.com/office/drawing/2014/main" val="1054047965"/>
                    </a:ext>
                  </a:extLst>
                </a:gridCol>
                <a:gridCol w="329184">
                  <a:extLst>
                    <a:ext uri="{9D8B030D-6E8A-4147-A177-3AD203B41FA5}">
                      <a16:colId xmlns:a16="http://schemas.microsoft.com/office/drawing/2014/main" val="715627837"/>
                    </a:ext>
                  </a:extLst>
                </a:gridCol>
                <a:gridCol w="329184">
                  <a:extLst>
                    <a:ext uri="{9D8B030D-6E8A-4147-A177-3AD203B41FA5}">
                      <a16:colId xmlns:a16="http://schemas.microsoft.com/office/drawing/2014/main" val="2362436937"/>
                    </a:ext>
                  </a:extLst>
                </a:gridCol>
                <a:gridCol w="329184">
                  <a:extLst>
                    <a:ext uri="{9D8B030D-6E8A-4147-A177-3AD203B41FA5}">
                      <a16:colId xmlns:a16="http://schemas.microsoft.com/office/drawing/2014/main" val="355475636"/>
                    </a:ext>
                  </a:extLst>
                </a:gridCol>
                <a:gridCol w="329184">
                  <a:extLst>
                    <a:ext uri="{9D8B030D-6E8A-4147-A177-3AD203B41FA5}">
                      <a16:colId xmlns:a16="http://schemas.microsoft.com/office/drawing/2014/main" val="1403634536"/>
                    </a:ext>
                  </a:extLst>
                </a:gridCol>
                <a:gridCol w="329184">
                  <a:extLst>
                    <a:ext uri="{9D8B030D-6E8A-4147-A177-3AD203B41FA5}">
                      <a16:colId xmlns:a16="http://schemas.microsoft.com/office/drawing/2014/main" val="3653980302"/>
                    </a:ext>
                  </a:extLst>
                </a:gridCol>
                <a:gridCol w="329184">
                  <a:extLst>
                    <a:ext uri="{9D8B030D-6E8A-4147-A177-3AD203B41FA5}">
                      <a16:colId xmlns:a16="http://schemas.microsoft.com/office/drawing/2014/main" val="565532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41822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- 2025-04-26 12:00:43</a:t>
                      </a:r>
                      <a:r>
                        <a:rPr kumimoji="0" lang="en-US" sz="1000" b="0" i="0" u="none" strike="noStrike" kern="1200" cap="none" spc="0" normalizeH="0" baseline="0" noProof="0">
                          <a:ln>
                            <a:noFill/>
                          </a:ln>
                          <a:solidFill>
                            <a:prstClr val="black"/>
                          </a:solidFill>
                          <a:effectLst/>
                          <a:uLnTx/>
                          <a:uFillTx/>
                          <a:latin typeface="Calibri"/>
                          <a:ea typeface="+mn-ea"/>
                          <a:cs typeface="+mn-cs"/>
                        </a:rPr>
                        <a:t>
 From capturing Chinese-style oriental portraits and mastering lighting techniques to curating one’s creative vision, participants walked away with fresh inspiration and valuable hands-on experience from our Fusion of Tradition &amp; Fashion Photography Workshop.
Held on 26 March 2025 and led by X-Photographer Vincent Lim the session brought together culture, creativity, and technical skills in one immersive learning experience.
Thanks to everyone who joined us and our co-hosts, YL Camera and J One Camera J One Camera for making this workshop possible!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https://quintly-eu-image-storage.s3.amazonaws.com/aaf8f68db843cc217addf8054c322eb2/87bae3167c125b1dc35eb5c90df18b3a.jpg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119556495"/>
                  </a:ext>
                </a:extLst>
              </a:tr>
            </a:tbl>
          </a:graphicData>
        </a:graphic>
      </p:graphicFrame>
      <p:sp>
        <p:nvSpPr>
          <p:cNvPr id="4" name="Text Placeholder 3">
            <a:extLst>
              <a:ext uri="{FF2B5EF4-FFF2-40B4-BE49-F238E27FC236}">
                <a16:creationId xmlns:a16="http://schemas.microsoft.com/office/drawing/2014/main" id="{19624DC2-9A63-48E9-B784-3F9F597D88C7}"/>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11362790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F7CD6-46ED-4EFC-9D52-60E84BD46C26}"/>
              </a:ext>
            </a:extLst>
          </p:cNvPr>
          <p:cNvSpPr>
            <a:spLocks noGrp="1"/>
          </p:cNvSpPr>
          <p:nvPr>
            <p:ph type="title"/>
          </p:nvPr>
        </p:nvSpPr>
        <p:spPr/>
        <p:txBody>
          <a:bodyPr/>
          <a:lstStyle/>
          <a:p>
            <a:r>
              <a:rPr lang="en-US"/>
              <a:t>Facebook Original Own Posts Table | FUJIFILM Malaysia - 10 of 26</a:t>
            </a:r>
          </a:p>
        </p:txBody>
      </p:sp>
      <p:graphicFrame>
        <p:nvGraphicFramePr>
          <p:cNvPr id="5" name="Table Placeholder 4">
            <a:extLst>
              <a:ext uri="{FF2B5EF4-FFF2-40B4-BE49-F238E27FC236}">
                <a16:creationId xmlns:a16="http://schemas.microsoft.com/office/drawing/2014/main" id="{1AEE72E0-8EB7-4B0F-BDD6-5D29C5814E63}"/>
              </a:ext>
            </a:extLst>
          </p:cNvPr>
          <p:cNvGraphicFramePr>
            <a:graphicFrameLocks noGrp="1"/>
          </p:cNvGraphicFramePr>
          <p:nvPr>
            <p:ph type="tbl" sz="quarter" idx="13"/>
            <p:extLst>
              <p:ext uri="{D42A27DB-BD31-4B8C-83A1-F6EECF244321}">
                <p14:modId xmlns:p14="http://schemas.microsoft.com/office/powerpoint/2010/main" val="1857717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437117278"/>
                    </a:ext>
                  </a:extLst>
                </a:gridCol>
                <a:gridCol w="1316737">
                  <a:extLst>
                    <a:ext uri="{9D8B030D-6E8A-4147-A177-3AD203B41FA5}">
                      <a16:colId xmlns:a16="http://schemas.microsoft.com/office/drawing/2014/main" val="2981171887"/>
                    </a:ext>
                  </a:extLst>
                </a:gridCol>
                <a:gridCol w="329184">
                  <a:extLst>
                    <a:ext uri="{9D8B030D-6E8A-4147-A177-3AD203B41FA5}">
                      <a16:colId xmlns:a16="http://schemas.microsoft.com/office/drawing/2014/main" val="3885837271"/>
                    </a:ext>
                  </a:extLst>
                </a:gridCol>
                <a:gridCol w="329184">
                  <a:extLst>
                    <a:ext uri="{9D8B030D-6E8A-4147-A177-3AD203B41FA5}">
                      <a16:colId xmlns:a16="http://schemas.microsoft.com/office/drawing/2014/main" val="2571059"/>
                    </a:ext>
                  </a:extLst>
                </a:gridCol>
                <a:gridCol w="329184">
                  <a:extLst>
                    <a:ext uri="{9D8B030D-6E8A-4147-A177-3AD203B41FA5}">
                      <a16:colId xmlns:a16="http://schemas.microsoft.com/office/drawing/2014/main" val="3193357936"/>
                    </a:ext>
                  </a:extLst>
                </a:gridCol>
                <a:gridCol w="329184">
                  <a:extLst>
                    <a:ext uri="{9D8B030D-6E8A-4147-A177-3AD203B41FA5}">
                      <a16:colId xmlns:a16="http://schemas.microsoft.com/office/drawing/2014/main" val="2973675538"/>
                    </a:ext>
                  </a:extLst>
                </a:gridCol>
                <a:gridCol w="329184">
                  <a:extLst>
                    <a:ext uri="{9D8B030D-6E8A-4147-A177-3AD203B41FA5}">
                      <a16:colId xmlns:a16="http://schemas.microsoft.com/office/drawing/2014/main" val="3964650810"/>
                    </a:ext>
                  </a:extLst>
                </a:gridCol>
                <a:gridCol w="329184">
                  <a:extLst>
                    <a:ext uri="{9D8B030D-6E8A-4147-A177-3AD203B41FA5}">
                      <a16:colId xmlns:a16="http://schemas.microsoft.com/office/drawing/2014/main" val="2705930143"/>
                    </a:ext>
                  </a:extLst>
                </a:gridCol>
                <a:gridCol w="329184">
                  <a:extLst>
                    <a:ext uri="{9D8B030D-6E8A-4147-A177-3AD203B41FA5}">
                      <a16:colId xmlns:a16="http://schemas.microsoft.com/office/drawing/2014/main" val="1752896711"/>
                    </a:ext>
                  </a:extLst>
                </a:gridCol>
                <a:gridCol w="329184">
                  <a:extLst>
                    <a:ext uri="{9D8B030D-6E8A-4147-A177-3AD203B41FA5}">
                      <a16:colId xmlns:a16="http://schemas.microsoft.com/office/drawing/2014/main" val="2589570324"/>
                    </a:ext>
                  </a:extLst>
                </a:gridCol>
                <a:gridCol w="329184">
                  <a:extLst>
                    <a:ext uri="{9D8B030D-6E8A-4147-A177-3AD203B41FA5}">
                      <a16:colId xmlns:a16="http://schemas.microsoft.com/office/drawing/2014/main" val="466208747"/>
                    </a:ext>
                  </a:extLst>
                </a:gridCol>
                <a:gridCol w="329184">
                  <a:extLst>
                    <a:ext uri="{9D8B030D-6E8A-4147-A177-3AD203B41FA5}">
                      <a16:colId xmlns:a16="http://schemas.microsoft.com/office/drawing/2014/main" val="3732558758"/>
                    </a:ext>
                  </a:extLst>
                </a:gridCol>
                <a:gridCol w="329184">
                  <a:extLst>
                    <a:ext uri="{9D8B030D-6E8A-4147-A177-3AD203B41FA5}">
                      <a16:colId xmlns:a16="http://schemas.microsoft.com/office/drawing/2014/main" val="2439812050"/>
                    </a:ext>
                  </a:extLst>
                </a:gridCol>
                <a:gridCol w="329184">
                  <a:extLst>
                    <a:ext uri="{9D8B030D-6E8A-4147-A177-3AD203B41FA5}">
                      <a16:colId xmlns:a16="http://schemas.microsoft.com/office/drawing/2014/main" val="4135602363"/>
                    </a:ext>
                  </a:extLst>
                </a:gridCol>
                <a:gridCol w="329184">
                  <a:extLst>
                    <a:ext uri="{9D8B030D-6E8A-4147-A177-3AD203B41FA5}">
                      <a16:colId xmlns:a16="http://schemas.microsoft.com/office/drawing/2014/main" val="1515949507"/>
                    </a:ext>
                  </a:extLst>
                </a:gridCol>
                <a:gridCol w="329184">
                  <a:extLst>
                    <a:ext uri="{9D8B030D-6E8A-4147-A177-3AD203B41FA5}">
                      <a16:colId xmlns:a16="http://schemas.microsoft.com/office/drawing/2014/main" val="165713596"/>
                    </a:ext>
                  </a:extLst>
                </a:gridCol>
                <a:gridCol w="329184">
                  <a:extLst>
                    <a:ext uri="{9D8B030D-6E8A-4147-A177-3AD203B41FA5}">
                      <a16:colId xmlns:a16="http://schemas.microsoft.com/office/drawing/2014/main" val="1000091917"/>
                    </a:ext>
                  </a:extLst>
                </a:gridCol>
                <a:gridCol w="329184">
                  <a:extLst>
                    <a:ext uri="{9D8B030D-6E8A-4147-A177-3AD203B41FA5}">
                      <a16:colId xmlns:a16="http://schemas.microsoft.com/office/drawing/2014/main" val="3290392036"/>
                    </a:ext>
                  </a:extLst>
                </a:gridCol>
                <a:gridCol w="329184">
                  <a:extLst>
                    <a:ext uri="{9D8B030D-6E8A-4147-A177-3AD203B41FA5}">
                      <a16:colId xmlns:a16="http://schemas.microsoft.com/office/drawing/2014/main" val="1389676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53001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- 2025-04-25 20:01:09</a:t>
                      </a:r>
                      <a:r>
                        <a:rPr kumimoji="0" lang="en-US" sz="1000" b="0" i="0" u="none" strike="noStrike" kern="1200" cap="none" spc="0" normalizeH="0" baseline="0" noProof="0">
                          <a:ln>
                            <a:noFill/>
                          </a:ln>
                          <a:solidFill>
                            <a:prstClr val="black"/>
                          </a:solidFill>
                          <a:effectLst/>
                          <a:uLnTx/>
                          <a:uFillTx/>
                          <a:latin typeface="Calibri"/>
                          <a:ea typeface="+mn-ea"/>
                          <a:cs typeface="+mn-cs"/>
                        </a:rPr>
                        <a:t>
 For Feddrick Teh, photography is about capturing light, shadow, and details that bring a scene to life. Whether he's shooting lifestyle moments, street photography, or product features, Fujifilm’s Film Simulations help him achieve his creative vision straight from the camera. 
With different styles for different moods, they enhance texture and depth effortlessly - like Classic Chrome, which delivers a soft, cinematic feel ideal for storytelling.
Get a glimpse of his storytelling through the cinematic tones of Classic Chrome.
What’s your favorite film simulation? Tag us and share your stories!
#Fujifilm #FujifilmMY #FujifilmMalaysia #Photography #DigitalPhotography #PhotographyLife #PhotographyLover #PhotographyDaily #FilmSimulation #ADaywithFujiFilmSimulation #ClassicChrome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https://quintly-eu-image-storage.s3.amazonaws.com/aaf8f68db843cc217addf8054c322eb2/f305218362b6bd588717058ac34a4d9a.jpg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815117273"/>
                  </a:ext>
                </a:extLst>
              </a:tr>
            </a:tbl>
          </a:graphicData>
        </a:graphic>
      </p:graphicFrame>
      <p:sp>
        <p:nvSpPr>
          <p:cNvPr id="4" name="Text Placeholder 3">
            <a:extLst>
              <a:ext uri="{FF2B5EF4-FFF2-40B4-BE49-F238E27FC236}">
                <a16:creationId xmlns:a16="http://schemas.microsoft.com/office/drawing/2014/main" id="{D759CB67-7FCB-400B-88F7-B9EAB2DB54F4}"/>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24269959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52808-963E-4B99-A56B-2586F357D6DF}"/>
              </a:ext>
            </a:extLst>
          </p:cNvPr>
          <p:cNvSpPr>
            <a:spLocks noGrp="1"/>
          </p:cNvSpPr>
          <p:nvPr>
            <p:ph type="title"/>
          </p:nvPr>
        </p:nvSpPr>
        <p:spPr/>
        <p:txBody>
          <a:bodyPr/>
          <a:lstStyle/>
          <a:p>
            <a:r>
              <a:rPr lang="en-US"/>
              <a:t>Facebook Original Own Posts Table | FUJIFILM Malaysia - 11 of 26</a:t>
            </a:r>
          </a:p>
        </p:txBody>
      </p:sp>
      <p:graphicFrame>
        <p:nvGraphicFramePr>
          <p:cNvPr id="5" name="Table Placeholder 4">
            <a:extLst>
              <a:ext uri="{FF2B5EF4-FFF2-40B4-BE49-F238E27FC236}">
                <a16:creationId xmlns:a16="http://schemas.microsoft.com/office/drawing/2014/main" id="{D61C236F-5482-4A0E-81C7-412B8928DF0F}"/>
              </a:ext>
            </a:extLst>
          </p:cNvPr>
          <p:cNvGraphicFramePr>
            <a:graphicFrameLocks noGrp="1"/>
          </p:cNvGraphicFramePr>
          <p:nvPr>
            <p:ph type="tbl" sz="quarter" idx="13"/>
            <p:extLst>
              <p:ext uri="{D42A27DB-BD31-4B8C-83A1-F6EECF244321}">
                <p14:modId xmlns:p14="http://schemas.microsoft.com/office/powerpoint/2010/main" val="1733873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80130783"/>
                    </a:ext>
                  </a:extLst>
                </a:gridCol>
                <a:gridCol w="1316737">
                  <a:extLst>
                    <a:ext uri="{9D8B030D-6E8A-4147-A177-3AD203B41FA5}">
                      <a16:colId xmlns:a16="http://schemas.microsoft.com/office/drawing/2014/main" val="707357412"/>
                    </a:ext>
                  </a:extLst>
                </a:gridCol>
                <a:gridCol w="329184">
                  <a:extLst>
                    <a:ext uri="{9D8B030D-6E8A-4147-A177-3AD203B41FA5}">
                      <a16:colId xmlns:a16="http://schemas.microsoft.com/office/drawing/2014/main" val="3297229036"/>
                    </a:ext>
                  </a:extLst>
                </a:gridCol>
                <a:gridCol w="329184">
                  <a:extLst>
                    <a:ext uri="{9D8B030D-6E8A-4147-A177-3AD203B41FA5}">
                      <a16:colId xmlns:a16="http://schemas.microsoft.com/office/drawing/2014/main" val="4268643967"/>
                    </a:ext>
                  </a:extLst>
                </a:gridCol>
                <a:gridCol w="329184">
                  <a:extLst>
                    <a:ext uri="{9D8B030D-6E8A-4147-A177-3AD203B41FA5}">
                      <a16:colId xmlns:a16="http://schemas.microsoft.com/office/drawing/2014/main" val="2749531770"/>
                    </a:ext>
                  </a:extLst>
                </a:gridCol>
                <a:gridCol w="329184">
                  <a:extLst>
                    <a:ext uri="{9D8B030D-6E8A-4147-A177-3AD203B41FA5}">
                      <a16:colId xmlns:a16="http://schemas.microsoft.com/office/drawing/2014/main" val="2672542674"/>
                    </a:ext>
                  </a:extLst>
                </a:gridCol>
                <a:gridCol w="329184">
                  <a:extLst>
                    <a:ext uri="{9D8B030D-6E8A-4147-A177-3AD203B41FA5}">
                      <a16:colId xmlns:a16="http://schemas.microsoft.com/office/drawing/2014/main" val="2476231490"/>
                    </a:ext>
                  </a:extLst>
                </a:gridCol>
                <a:gridCol w="329184">
                  <a:extLst>
                    <a:ext uri="{9D8B030D-6E8A-4147-A177-3AD203B41FA5}">
                      <a16:colId xmlns:a16="http://schemas.microsoft.com/office/drawing/2014/main" val="2793425245"/>
                    </a:ext>
                  </a:extLst>
                </a:gridCol>
                <a:gridCol w="329184">
                  <a:extLst>
                    <a:ext uri="{9D8B030D-6E8A-4147-A177-3AD203B41FA5}">
                      <a16:colId xmlns:a16="http://schemas.microsoft.com/office/drawing/2014/main" val="1444592682"/>
                    </a:ext>
                  </a:extLst>
                </a:gridCol>
                <a:gridCol w="329184">
                  <a:extLst>
                    <a:ext uri="{9D8B030D-6E8A-4147-A177-3AD203B41FA5}">
                      <a16:colId xmlns:a16="http://schemas.microsoft.com/office/drawing/2014/main" val="3838366795"/>
                    </a:ext>
                  </a:extLst>
                </a:gridCol>
                <a:gridCol w="329184">
                  <a:extLst>
                    <a:ext uri="{9D8B030D-6E8A-4147-A177-3AD203B41FA5}">
                      <a16:colId xmlns:a16="http://schemas.microsoft.com/office/drawing/2014/main" val="4020364262"/>
                    </a:ext>
                  </a:extLst>
                </a:gridCol>
                <a:gridCol w="329184">
                  <a:extLst>
                    <a:ext uri="{9D8B030D-6E8A-4147-A177-3AD203B41FA5}">
                      <a16:colId xmlns:a16="http://schemas.microsoft.com/office/drawing/2014/main" val="2339180573"/>
                    </a:ext>
                  </a:extLst>
                </a:gridCol>
                <a:gridCol w="329184">
                  <a:extLst>
                    <a:ext uri="{9D8B030D-6E8A-4147-A177-3AD203B41FA5}">
                      <a16:colId xmlns:a16="http://schemas.microsoft.com/office/drawing/2014/main" val="4272913151"/>
                    </a:ext>
                  </a:extLst>
                </a:gridCol>
                <a:gridCol w="329184">
                  <a:extLst>
                    <a:ext uri="{9D8B030D-6E8A-4147-A177-3AD203B41FA5}">
                      <a16:colId xmlns:a16="http://schemas.microsoft.com/office/drawing/2014/main" val="1791762551"/>
                    </a:ext>
                  </a:extLst>
                </a:gridCol>
                <a:gridCol w="329184">
                  <a:extLst>
                    <a:ext uri="{9D8B030D-6E8A-4147-A177-3AD203B41FA5}">
                      <a16:colId xmlns:a16="http://schemas.microsoft.com/office/drawing/2014/main" val="254933032"/>
                    </a:ext>
                  </a:extLst>
                </a:gridCol>
                <a:gridCol w="329184">
                  <a:extLst>
                    <a:ext uri="{9D8B030D-6E8A-4147-A177-3AD203B41FA5}">
                      <a16:colId xmlns:a16="http://schemas.microsoft.com/office/drawing/2014/main" val="603532345"/>
                    </a:ext>
                  </a:extLst>
                </a:gridCol>
                <a:gridCol w="329184">
                  <a:extLst>
                    <a:ext uri="{9D8B030D-6E8A-4147-A177-3AD203B41FA5}">
                      <a16:colId xmlns:a16="http://schemas.microsoft.com/office/drawing/2014/main" val="3959414696"/>
                    </a:ext>
                  </a:extLst>
                </a:gridCol>
                <a:gridCol w="329184">
                  <a:extLst>
                    <a:ext uri="{9D8B030D-6E8A-4147-A177-3AD203B41FA5}">
                      <a16:colId xmlns:a16="http://schemas.microsoft.com/office/drawing/2014/main" val="383035734"/>
                    </a:ext>
                  </a:extLst>
                </a:gridCol>
                <a:gridCol w="329184">
                  <a:extLst>
                    <a:ext uri="{9D8B030D-6E8A-4147-A177-3AD203B41FA5}">
                      <a16:colId xmlns:a16="http://schemas.microsoft.com/office/drawing/2014/main" val="16943340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925789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- 2025-04-25 14:47:22</a:t>
                      </a:r>
                      <a:r>
                        <a:rPr kumimoji="0" lang="en-US" sz="1000" b="0" i="0" u="none" strike="noStrike" kern="1200" cap="none" spc="0" normalizeH="0" baseline="0" noProof="0">
                          <a:ln>
                            <a:noFill/>
                          </a:ln>
                          <a:solidFill>
                            <a:prstClr val="black"/>
                          </a:solidFill>
                          <a:effectLst/>
                          <a:uLnTx/>
                          <a:uFillTx/>
                          <a:latin typeface="Calibri"/>
                          <a:ea typeface="+mn-ea"/>
                          <a:cs typeface="+mn-cs"/>
                        </a:rPr>
                        <a:t>
 Your last chance to dive into the world of large format creativity is now.
🔥 TALKS, WORKSHOPS &amp; PHOTOWALKS
🎥 Talk: Shooting Videos in Medium Format: Once Absurd, Now Feasible – Jayz Yong &amp; ZY Cheng
💃 Workshop: The Art of Dance – Joie Koo
🌇 Photo Walk: The Art of Light &amp; Shadow Photowalk – Derrick Ong
🧠 Talk: Seeing Beyond: The Intuitive Approach – Kim Boon
💍 Workshop: Wedding Photography with GFX – Azizul
Whether you're shooting motion, movement, or moments—this is your format, your moment.
🚨 Slots are closing fast. Register now before it’s too late!
https://www.fujifilm-x.com/en-my/events/hellogfx2025/ 
#FujifilmMY #PhotographyWorkshops #hellogfx #hellogfxasean2025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https://quintly-eu-image-storage.s3.amazonaws.com/aaf8f68db843cc217addf8054c322eb2/1b33c7b329dd2a78357f0a97ed7bd492.jpg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263938916"/>
                  </a:ext>
                </a:extLst>
              </a:tr>
            </a:tbl>
          </a:graphicData>
        </a:graphic>
      </p:graphicFrame>
      <p:sp>
        <p:nvSpPr>
          <p:cNvPr id="4" name="Text Placeholder 3">
            <a:extLst>
              <a:ext uri="{FF2B5EF4-FFF2-40B4-BE49-F238E27FC236}">
                <a16:creationId xmlns:a16="http://schemas.microsoft.com/office/drawing/2014/main" id="{05ACF45A-DB30-482C-8B9D-6A54BFD0CAFB}"/>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19542438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37FB2-2236-473B-9E27-F462B32FF908}"/>
              </a:ext>
            </a:extLst>
          </p:cNvPr>
          <p:cNvSpPr>
            <a:spLocks noGrp="1"/>
          </p:cNvSpPr>
          <p:nvPr>
            <p:ph type="title"/>
          </p:nvPr>
        </p:nvSpPr>
        <p:spPr/>
        <p:txBody>
          <a:bodyPr/>
          <a:lstStyle/>
          <a:p>
            <a:r>
              <a:rPr lang="en-US"/>
              <a:t>Facebook Original Own Posts Table | FUJIFILM Malaysia - 12 of 26</a:t>
            </a:r>
          </a:p>
        </p:txBody>
      </p:sp>
      <p:graphicFrame>
        <p:nvGraphicFramePr>
          <p:cNvPr id="5" name="Table Placeholder 4">
            <a:extLst>
              <a:ext uri="{FF2B5EF4-FFF2-40B4-BE49-F238E27FC236}">
                <a16:creationId xmlns:a16="http://schemas.microsoft.com/office/drawing/2014/main" id="{037D865D-A641-4408-BD58-1F9A5056E151}"/>
              </a:ext>
            </a:extLst>
          </p:cNvPr>
          <p:cNvGraphicFramePr>
            <a:graphicFrameLocks noGrp="1"/>
          </p:cNvGraphicFramePr>
          <p:nvPr>
            <p:ph type="tbl" sz="quarter" idx="13"/>
            <p:extLst>
              <p:ext uri="{D42A27DB-BD31-4B8C-83A1-F6EECF244321}">
                <p14:modId xmlns:p14="http://schemas.microsoft.com/office/powerpoint/2010/main" val="2649358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139386567"/>
                    </a:ext>
                  </a:extLst>
                </a:gridCol>
                <a:gridCol w="1316737">
                  <a:extLst>
                    <a:ext uri="{9D8B030D-6E8A-4147-A177-3AD203B41FA5}">
                      <a16:colId xmlns:a16="http://schemas.microsoft.com/office/drawing/2014/main" val="697316748"/>
                    </a:ext>
                  </a:extLst>
                </a:gridCol>
                <a:gridCol w="329184">
                  <a:extLst>
                    <a:ext uri="{9D8B030D-6E8A-4147-A177-3AD203B41FA5}">
                      <a16:colId xmlns:a16="http://schemas.microsoft.com/office/drawing/2014/main" val="716729141"/>
                    </a:ext>
                  </a:extLst>
                </a:gridCol>
                <a:gridCol w="329184">
                  <a:extLst>
                    <a:ext uri="{9D8B030D-6E8A-4147-A177-3AD203B41FA5}">
                      <a16:colId xmlns:a16="http://schemas.microsoft.com/office/drawing/2014/main" val="837594017"/>
                    </a:ext>
                  </a:extLst>
                </a:gridCol>
                <a:gridCol w="329184">
                  <a:extLst>
                    <a:ext uri="{9D8B030D-6E8A-4147-A177-3AD203B41FA5}">
                      <a16:colId xmlns:a16="http://schemas.microsoft.com/office/drawing/2014/main" val="2578579826"/>
                    </a:ext>
                  </a:extLst>
                </a:gridCol>
                <a:gridCol w="329184">
                  <a:extLst>
                    <a:ext uri="{9D8B030D-6E8A-4147-A177-3AD203B41FA5}">
                      <a16:colId xmlns:a16="http://schemas.microsoft.com/office/drawing/2014/main" val="340595405"/>
                    </a:ext>
                  </a:extLst>
                </a:gridCol>
                <a:gridCol w="329184">
                  <a:extLst>
                    <a:ext uri="{9D8B030D-6E8A-4147-A177-3AD203B41FA5}">
                      <a16:colId xmlns:a16="http://schemas.microsoft.com/office/drawing/2014/main" val="3953356805"/>
                    </a:ext>
                  </a:extLst>
                </a:gridCol>
                <a:gridCol w="329184">
                  <a:extLst>
                    <a:ext uri="{9D8B030D-6E8A-4147-A177-3AD203B41FA5}">
                      <a16:colId xmlns:a16="http://schemas.microsoft.com/office/drawing/2014/main" val="3867360380"/>
                    </a:ext>
                  </a:extLst>
                </a:gridCol>
                <a:gridCol w="329184">
                  <a:extLst>
                    <a:ext uri="{9D8B030D-6E8A-4147-A177-3AD203B41FA5}">
                      <a16:colId xmlns:a16="http://schemas.microsoft.com/office/drawing/2014/main" val="277124592"/>
                    </a:ext>
                  </a:extLst>
                </a:gridCol>
                <a:gridCol w="329184">
                  <a:extLst>
                    <a:ext uri="{9D8B030D-6E8A-4147-A177-3AD203B41FA5}">
                      <a16:colId xmlns:a16="http://schemas.microsoft.com/office/drawing/2014/main" val="3358425294"/>
                    </a:ext>
                  </a:extLst>
                </a:gridCol>
                <a:gridCol w="329184">
                  <a:extLst>
                    <a:ext uri="{9D8B030D-6E8A-4147-A177-3AD203B41FA5}">
                      <a16:colId xmlns:a16="http://schemas.microsoft.com/office/drawing/2014/main" val="3289538713"/>
                    </a:ext>
                  </a:extLst>
                </a:gridCol>
                <a:gridCol w="329184">
                  <a:extLst>
                    <a:ext uri="{9D8B030D-6E8A-4147-A177-3AD203B41FA5}">
                      <a16:colId xmlns:a16="http://schemas.microsoft.com/office/drawing/2014/main" val="2135896863"/>
                    </a:ext>
                  </a:extLst>
                </a:gridCol>
                <a:gridCol w="329184">
                  <a:extLst>
                    <a:ext uri="{9D8B030D-6E8A-4147-A177-3AD203B41FA5}">
                      <a16:colId xmlns:a16="http://schemas.microsoft.com/office/drawing/2014/main" val="160284718"/>
                    </a:ext>
                  </a:extLst>
                </a:gridCol>
                <a:gridCol w="329184">
                  <a:extLst>
                    <a:ext uri="{9D8B030D-6E8A-4147-A177-3AD203B41FA5}">
                      <a16:colId xmlns:a16="http://schemas.microsoft.com/office/drawing/2014/main" val="464734855"/>
                    </a:ext>
                  </a:extLst>
                </a:gridCol>
                <a:gridCol w="329184">
                  <a:extLst>
                    <a:ext uri="{9D8B030D-6E8A-4147-A177-3AD203B41FA5}">
                      <a16:colId xmlns:a16="http://schemas.microsoft.com/office/drawing/2014/main" val="409622396"/>
                    </a:ext>
                  </a:extLst>
                </a:gridCol>
                <a:gridCol w="329184">
                  <a:extLst>
                    <a:ext uri="{9D8B030D-6E8A-4147-A177-3AD203B41FA5}">
                      <a16:colId xmlns:a16="http://schemas.microsoft.com/office/drawing/2014/main" val="3530881704"/>
                    </a:ext>
                  </a:extLst>
                </a:gridCol>
                <a:gridCol w="329184">
                  <a:extLst>
                    <a:ext uri="{9D8B030D-6E8A-4147-A177-3AD203B41FA5}">
                      <a16:colId xmlns:a16="http://schemas.microsoft.com/office/drawing/2014/main" val="586227991"/>
                    </a:ext>
                  </a:extLst>
                </a:gridCol>
                <a:gridCol w="329184">
                  <a:extLst>
                    <a:ext uri="{9D8B030D-6E8A-4147-A177-3AD203B41FA5}">
                      <a16:colId xmlns:a16="http://schemas.microsoft.com/office/drawing/2014/main" val="1697053030"/>
                    </a:ext>
                  </a:extLst>
                </a:gridCol>
                <a:gridCol w="329184">
                  <a:extLst>
                    <a:ext uri="{9D8B030D-6E8A-4147-A177-3AD203B41FA5}">
                      <a16:colId xmlns:a16="http://schemas.microsoft.com/office/drawing/2014/main" val="1044584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70668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- 2025-04-24 15:00:25</a:t>
                      </a:r>
                      <a:r>
                        <a:rPr kumimoji="0" lang="en-US" sz="1000" b="0" i="0" u="none" strike="noStrike" kern="1200" cap="none" spc="0" normalizeH="0" baseline="0" noProof="0">
                          <a:ln>
                            <a:noFill/>
                          </a:ln>
                          <a:solidFill>
                            <a:prstClr val="black"/>
                          </a:solidFill>
                          <a:effectLst/>
                          <a:uLnTx/>
                          <a:uFillTx/>
                          <a:latin typeface="Calibri"/>
                          <a:ea typeface="+mn-ea"/>
                          <a:cs typeface="+mn-cs"/>
                        </a:rPr>
                        <a:t>
 📸 What a weekend at HelloGFX ASEAN 2025 – Penang! From streetside photowalks to expert-led workshops and talks, every moment was a chance to learn, create, and connect with fellow photography lovers.
Can’t get enough? We’re bringing the same energy to Johor!✨ Sign up now for your favourite session!
𝗛𝗲𝗹𝗹𝗼𝗚𝗙𝗫 𝗔𝗦𝗘𝗔𝗡 𝟮𝟬𝟮𝟱
https://www.fujifilm-x.com/en-my/events/hellogfx2025/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https://quintly-eu-image-storage.s3.amazonaws.com/aaf8f68db843cc217addf8054c322eb2/2c61ab91f6095b038afaee2440b186a2.jpg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852062931"/>
                  </a:ext>
                </a:extLst>
              </a:tr>
            </a:tbl>
          </a:graphicData>
        </a:graphic>
      </p:graphicFrame>
      <p:sp>
        <p:nvSpPr>
          <p:cNvPr id="4" name="Text Placeholder 3">
            <a:extLst>
              <a:ext uri="{FF2B5EF4-FFF2-40B4-BE49-F238E27FC236}">
                <a16:creationId xmlns:a16="http://schemas.microsoft.com/office/drawing/2014/main" id="{E87AFEA6-F681-4155-B482-232EE9DB80F9}"/>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37896825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E8981-F89F-4D74-91CC-E2CB3D76706D}"/>
              </a:ext>
            </a:extLst>
          </p:cNvPr>
          <p:cNvSpPr>
            <a:spLocks noGrp="1"/>
          </p:cNvSpPr>
          <p:nvPr>
            <p:ph type="title"/>
          </p:nvPr>
        </p:nvSpPr>
        <p:spPr/>
        <p:txBody>
          <a:bodyPr/>
          <a:lstStyle/>
          <a:p>
            <a:r>
              <a:rPr lang="en-US"/>
              <a:t>Facebook Original Own Posts Table | FUJIFILM Malaysia - 13 of 26</a:t>
            </a:r>
          </a:p>
        </p:txBody>
      </p:sp>
      <p:graphicFrame>
        <p:nvGraphicFramePr>
          <p:cNvPr id="5" name="Table Placeholder 4">
            <a:extLst>
              <a:ext uri="{FF2B5EF4-FFF2-40B4-BE49-F238E27FC236}">
                <a16:creationId xmlns:a16="http://schemas.microsoft.com/office/drawing/2014/main" id="{374D9205-18E5-49AF-81C5-4267EFB74B80}"/>
              </a:ext>
            </a:extLst>
          </p:cNvPr>
          <p:cNvGraphicFramePr>
            <a:graphicFrameLocks noGrp="1"/>
          </p:cNvGraphicFramePr>
          <p:nvPr>
            <p:ph type="tbl" sz="quarter" idx="13"/>
            <p:extLst>
              <p:ext uri="{D42A27DB-BD31-4B8C-83A1-F6EECF244321}">
                <p14:modId xmlns:p14="http://schemas.microsoft.com/office/powerpoint/2010/main" val="4268483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671849786"/>
                    </a:ext>
                  </a:extLst>
                </a:gridCol>
                <a:gridCol w="1316737">
                  <a:extLst>
                    <a:ext uri="{9D8B030D-6E8A-4147-A177-3AD203B41FA5}">
                      <a16:colId xmlns:a16="http://schemas.microsoft.com/office/drawing/2014/main" val="945666248"/>
                    </a:ext>
                  </a:extLst>
                </a:gridCol>
                <a:gridCol w="329184">
                  <a:extLst>
                    <a:ext uri="{9D8B030D-6E8A-4147-A177-3AD203B41FA5}">
                      <a16:colId xmlns:a16="http://schemas.microsoft.com/office/drawing/2014/main" val="1913332804"/>
                    </a:ext>
                  </a:extLst>
                </a:gridCol>
                <a:gridCol w="329184">
                  <a:extLst>
                    <a:ext uri="{9D8B030D-6E8A-4147-A177-3AD203B41FA5}">
                      <a16:colId xmlns:a16="http://schemas.microsoft.com/office/drawing/2014/main" val="3580455844"/>
                    </a:ext>
                  </a:extLst>
                </a:gridCol>
                <a:gridCol w="329184">
                  <a:extLst>
                    <a:ext uri="{9D8B030D-6E8A-4147-A177-3AD203B41FA5}">
                      <a16:colId xmlns:a16="http://schemas.microsoft.com/office/drawing/2014/main" val="4032335812"/>
                    </a:ext>
                  </a:extLst>
                </a:gridCol>
                <a:gridCol w="329184">
                  <a:extLst>
                    <a:ext uri="{9D8B030D-6E8A-4147-A177-3AD203B41FA5}">
                      <a16:colId xmlns:a16="http://schemas.microsoft.com/office/drawing/2014/main" val="309004327"/>
                    </a:ext>
                  </a:extLst>
                </a:gridCol>
                <a:gridCol w="329184">
                  <a:extLst>
                    <a:ext uri="{9D8B030D-6E8A-4147-A177-3AD203B41FA5}">
                      <a16:colId xmlns:a16="http://schemas.microsoft.com/office/drawing/2014/main" val="3274383973"/>
                    </a:ext>
                  </a:extLst>
                </a:gridCol>
                <a:gridCol w="329184">
                  <a:extLst>
                    <a:ext uri="{9D8B030D-6E8A-4147-A177-3AD203B41FA5}">
                      <a16:colId xmlns:a16="http://schemas.microsoft.com/office/drawing/2014/main" val="3872197022"/>
                    </a:ext>
                  </a:extLst>
                </a:gridCol>
                <a:gridCol w="329184">
                  <a:extLst>
                    <a:ext uri="{9D8B030D-6E8A-4147-A177-3AD203B41FA5}">
                      <a16:colId xmlns:a16="http://schemas.microsoft.com/office/drawing/2014/main" val="3197377680"/>
                    </a:ext>
                  </a:extLst>
                </a:gridCol>
                <a:gridCol w="329184">
                  <a:extLst>
                    <a:ext uri="{9D8B030D-6E8A-4147-A177-3AD203B41FA5}">
                      <a16:colId xmlns:a16="http://schemas.microsoft.com/office/drawing/2014/main" val="4293782078"/>
                    </a:ext>
                  </a:extLst>
                </a:gridCol>
                <a:gridCol w="329184">
                  <a:extLst>
                    <a:ext uri="{9D8B030D-6E8A-4147-A177-3AD203B41FA5}">
                      <a16:colId xmlns:a16="http://schemas.microsoft.com/office/drawing/2014/main" val="169235283"/>
                    </a:ext>
                  </a:extLst>
                </a:gridCol>
                <a:gridCol w="329184">
                  <a:extLst>
                    <a:ext uri="{9D8B030D-6E8A-4147-A177-3AD203B41FA5}">
                      <a16:colId xmlns:a16="http://schemas.microsoft.com/office/drawing/2014/main" val="1123208401"/>
                    </a:ext>
                  </a:extLst>
                </a:gridCol>
                <a:gridCol w="329184">
                  <a:extLst>
                    <a:ext uri="{9D8B030D-6E8A-4147-A177-3AD203B41FA5}">
                      <a16:colId xmlns:a16="http://schemas.microsoft.com/office/drawing/2014/main" val="766204992"/>
                    </a:ext>
                  </a:extLst>
                </a:gridCol>
                <a:gridCol w="329184">
                  <a:extLst>
                    <a:ext uri="{9D8B030D-6E8A-4147-A177-3AD203B41FA5}">
                      <a16:colId xmlns:a16="http://schemas.microsoft.com/office/drawing/2014/main" val="343976895"/>
                    </a:ext>
                  </a:extLst>
                </a:gridCol>
                <a:gridCol w="329184">
                  <a:extLst>
                    <a:ext uri="{9D8B030D-6E8A-4147-A177-3AD203B41FA5}">
                      <a16:colId xmlns:a16="http://schemas.microsoft.com/office/drawing/2014/main" val="1650050559"/>
                    </a:ext>
                  </a:extLst>
                </a:gridCol>
                <a:gridCol w="329184">
                  <a:extLst>
                    <a:ext uri="{9D8B030D-6E8A-4147-A177-3AD203B41FA5}">
                      <a16:colId xmlns:a16="http://schemas.microsoft.com/office/drawing/2014/main" val="3626229592"/>
                    </a:ext>
                  </a:extLst>
                </a:gridCol>
                <a:gridCol w="329184">
                  <a:extLst>
                    <a:ext uri="{9D8B030D-6E8A-4147-A177-3AD203B41FA5}">
                      <a16:colId xmlns:a16="http://schemas.microsoft.com/office/drawing/2014/main" val="2268838786"/>
                    </a:ext>
                  </a:extLst>
                </a:gridCol>
                <a:gridCol w="329184">
                  <a:extLst>
                    <a:ext uri="{9D8B030D-6E8A-4147-A177-3AD203B41FA5}">
                      <a16:colId xmlns:a16="http://schemas.microsoft.com/office/drawing/2014/main" val="55236908"/>
                    </a:ext>
                  </a:extLst>
                </a:gridCol>
                <a:gridCol w="329184">
                  <a:extLst>
                    <a:ext uri="{9D8B030D-6E8A-4147-A177-3AD203B41FA5}">
                      <a16:colId xmlns:a16="http://schemas.microsoft.com/office/drawing/2014/main" val="9379483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5404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- 2025-04-23 20:00:16</a:t>
                      </a:r>
                      <a:r>
                        <a:rPr kumimoji="0" lang="en-US" sz="1000" b="0" i="0" u="none" strike="noStrike" kern="1200" cap="none" spc="0" normalizeH="0" baseline="0" noProof="0">
                          <a:ln>
                            <a:noFill/>
                          </a:ln>
                          <a:solidFill>
                            <a:prstClr val="black"/>
                          </a:solidFill>
                          <a:effectLst/>
                          <a:uLnTx/>
                          <a:uFillTx/>
                          <a:latin typeface="Calibri"/>
                          <a:ea typeface="+mn-ea"/>
                          <a:cs typeface="+mn-cs"/>
                        </a:rPr>
                        <a:t>
 X-Photographer Azizul Azman has a gift for turning fleeting wedding moments into timeless memories. 
With a masterful eye for light, emotion, and storytelling, his work captures the quiet beauty, deep connection, and heartfelt joy of every couple’s big day. Each frame speaks with intimacy, elegance, and a touch of magic.
𝗪𝗮𝗻𝘁 𝘁𝗼 𝗸𝗻𝗼𝘄 𝗺𝗼𝗿𝗲 𝗮𝗯𝗼𝘂𝘁 𝗔𝘇𝗶𝘇𝘂𝗹 𝗔𝘇𝗺𝗮𝗻’𝘀 𝗵𝗲𝗮𝗿𝘁𝗳𝗲𝗹𝘁 𝗮𝗽𝗽𝗿𝗼𝗮𝗰𝗵 𝘁𝗼 𝘄𝗲𝗱𝗱𝗶𝗻𝗴 𝗽𝗵𝗼𝘁𝗼𝗴𝗿𝗮𝗽𝗵𝘆?
Meet him in person at HelloGFX ASEAN 2025 in 𝗝𝗼𝗵𝗼𝗿 and gain insight into how he captures love, light, and lasting memories through his lens.
🔥 Slots are limited and filling fast! Register now:
https://forms.gle/bw8VqncZnwpXLhLJ9
#Fujifilm #FujifilmMY #FujifilmMalaysia #Photography #DigitalPhotography #PhotographyLife #PhotographyLover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https://quintly-eu-image-storage.s3.amazonaws.com/aaf8f68db843cc217addf8054c322eb2/16307789ba5d7b7aa0c3ca7d798f847c.jpg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87293912"/>
                  </a:ext>
                </a:extLst>
              </a:tr>
            </a:tbl>
          </a:graphicData>
        </a:graphic>
      </p:graphicFrame>
      <p:sp>
        <p:nvSpPr>
          <p:cNvPr id="4" name="Text Placeholder 3">
            <a:extLst>
              <a:ext uri="{FF2B5EF4-FFF2-40B4-BE49-F238E27FC236}">
                <a16:creationId xmlns:a16="http://schemas.microsoft.com/office/drawing/2014/main" id="{0E92C601-EEEC-4FE1-ADF3-16FE38E29B67}"/>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5032969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BBE60-6A7D-4F52-A290-A513B7E8E06D}"/>
              </a:ext>
            </a:extLst>
          </p:cNvPr>
          <p:cNvSpPr>
            <a:spLocks noGrp="1"/>
          </p:cNvSpPr>
          <p:nvPr>
            <p:ph type="title"/>
          </p:nvPr>
        </p:nvSpPr>
        <p:spPr/>
        <p:txBody>
          <a:bodyPr/>
          <a:lstStyle/>
          <a:p>
            <a:r>
              <a:rPr lang="en-US"/>
              <a:t>Facebook Original Own Posts Table | FUJIFILM Malaysia - 14 of 26</a:t>
            </a:r>
          </a:p>
        </p:txBody>
      </p:sp>
      <p:graphicFrame>
        <p:nvGraphicFramePr>
          <p:cNvPr id="5" name="Table Placeholder 4">
            <a:extLst>
              <a:ext uri="{FF2B5EF4-FFF2-40B4-BE49-F238E27FC236}">
                <a16:creationId xmlns:a16="http://schemas.microsoft.com/office/drawing/2014/main" id="{89272A45-ADC8-4CC3-B5F2-6E9872112C07}"/>
              </a:ext>
            </a:extLst>
          </p:cNvPr>
          <p:cNvGraphicFramePr>
            <a:graphicFrameLocks noGrp="1"/>
          </p:cNvGraphicFramePr>
          <p:nvPr>
            <p:ph type="tbl" sz="quarter" idx="13"/>
            <p:extLst>
              <p:ext uri="{D42A27DB-BD31-4B8C-83A1-F6EECF244321}">
                <p14:modId xmlns:p14="http://schemas.microsoft.com/office/powerpoint/2010/main" val="2563803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381997687"/>
                    </a:ext>
                  </a:extLst>
                </a:gridCol>
                <a:gridCol w="1316737">
                  <a:extLst>
                    <a:ext uri="{9D8B030D-6E8A-4147-A177-3AD203B41FA5}">
                      <a16:colId xmlns:a16="http://schemas.microsoft.com/office/drawing/2014/main" val="1680013840"/>
                    </a:ext>
                  </a:extLst>
                </a:gridCol>
                <a:gridCol w="329184">
                  <a:extLst>
                    <a:ext uri="{9D8B030D-6E8A-4147-A177-3AD203B41FA5}">
                      <a16:colId xmlns:a16="http://schemas.microsoft.com/office/drawing/2014/main" val="3145392121"/>
                    </a:ext>
                  </a:extLst>
                </a:gridCol>
                <a:gridCol w="329184">
                  <a:extLst>
                    <a:ext uri="{9D8B030D-6E8A-4147-A177-3AD203B41FA5}">
                      <a16:colId xmlns:a16="http://schemas.microsoft.com/office/drawing/2014/main" val="2007439328"/>
                    </a:ext>
                  </a:extLst>
                </a:gridCol>
                <a:gridCol w="329184">
                  <a:extLst>
                    <a:ext uri="{9D8B030D-6E8A-4147-A177-3AD203B41FA5}">
                      <a16:colId xmlns:a16="http://schemas.microsoft.com/office/drawing/2014/main" val="1798168205"/>
                    </a:ext>
                  </a:extLst>
                </a:gridCol>
                <a:gridCol w="329184">
                  <a:extLst>
                    <a:ext uri="{9D8B030D-6E8A-4147-A177-3AD203B41FA5}">
                      <a16:colId xmlns:a16="http://schemas.microsoft.com/office/drawing/2014/main" val="1146543675"/>
                    </a:ext>
                  </a:extLst>
                </a:gridCol>
                <a:gridCol w="329184">
                  <a:extLst>
                    <a:ext uri="{9D8B030D-6E8A-4147-A177-3AD203B41FA5}">
                      <a16:colId xmlns:a16="http://schemas.microsoft.com/office/drawing/2014/main" val="230495813"/>
                    </a:ext>
                  </a:extLst>
                </a:gridCol>
                <a:gridCol w="329184">
                  <a:extLst>
                    <a:ext uri="{9D8B030D-6E8A-4147-A177-3AD203B41FA5}">
                      <a16:colId xmlns:a16="http://schemas.microsoft.com/office/drawing/2014/main" val="373497840"/>
                    </a:ext>
                  </a:extLst>
                </a:gridCol>
                <a:gridCol w="329184">
                  <a:extLst>
                    <a:ext uri="{9D8B030D-6E8A-4147-A177-3AD203B41FA5}">
                      <a16:colId xmlns:a16="http://schemas.microsoft.com/office/drawing/2014/main" val="3246970058"/>
                    </a:ext>
                  </a:extLst>
                </a:gridCol>
                <a:gridCol w="329184">
                  <a:extLst>
                    <a:ext uri="{9D8B030D-6E8A-4147-A177-3AD203B41FA5}">
                      <a16:colId xmlns:a16="http://schemas.microsoft.com/office/drawing/2014/main" val="1735393287"/>
                    </a:ext>
                  </a:extLst>
                </a:gridCol>
                <a:gridCol w="329184">
                  <a:extLst>
                    <a:ext uri="{9D8B030D-6E8A-4147-A177-3AD203B41FA5}">
                      <a16:colId xmlns:a16="http://schemas.microsoft.com/office/drawing/2014/main" val="2878348153"/>
                    </a:ext>
                  </a:extLst>
                </a:gridCol>
                <a:gridCol w="329184">
                  <a:extLst>
                    <a:ext uri="{9D8B030D-6E8A-4147-A177-3AD203B41FA5}">
                      <a16:colId xmlns:a16="http://schemas.microsoft.com/office/drawing/2014/main" val="4265029159"/>
                    </a:ext>
                  </a:extLst>
                </a:gridCol>
                <a:gridCol w="329184">
                  <a:extLst>
                    <a:ext uri="{9D8B030D-6E8A-4147-A177-3AD203B41FA5}">
                      <a16:colId xmlns:a16="http://schemas.microsoft.com/office/drawing/2014/main" val="2065637120"/>
                    </a:ext>
                  </a:extLst>
                </a:gridCol>
                <a:gridCol w="329184">
                  <a:extLst>
                    <a:ext uri="{9D8B030D-6E8A-4147-A177-3AD203B41FA5}">
                      <a16:colId xmlns:a16="http://schemas.microsoft.com/office/drawing/2014/main" val="425932092"/>
                    </a:ext>
                  </a:extLst>
                </a:gridCol>
                <a:gridCol w="329184">
                  <a:extLst>
                    <a:ext uri="{9D8B030D-6E8A-4147-A177-3AD203B41FA5}">
                      <a16:colId xmlns:a16="http://schemas.microsoft.com/office/drawing/2014/main" val="44153575"/>
                    </a:ext>
                  </a:extLst>
                </a:gridCol>
                <a:gridCol w="329184">
                  <a:extLst>
                    <a:ext uri="{9D8B030D-6E8A-4147-A177-3AD203B41FA5}">
                      <a16:colId xmlns:a16="http://schemas.microsoft.com/office/drawing/2014/main" val="3882190444"/>
                    </a:ext>
                  </a:extLst>
                </a:gridCol>
                <a:gridCol w="329184">
                  <a:extLst>
                    <a:ext uri="{9D8B030D-6E8A-4147-A177-3AD203B41FA5}">
                      <a16:colId xmlns:a16="http://schemas.microsoft.com/office/drawing/2014/main" val="306159067"/>
                    </a:ext>
                  </a:extLst>
                </a:gridCol>
                <a:gridCol w="329184">
                  <a:extLst>
                    <a:ext uri="{9D8B030D-6E8A-4147-A177-3AD203B41FA5}">
                      <a16:colId xmlns:a16="http://schemas.microsoft.com/office/drawing/2014/main" val="2954791629"/>
                    </a:ext>
                  </a:extLst>
                </a:gridCol>
                <a:gridCol w="329184">
                  <a:extLst>
                    <a:ext uri="{9D8B030D-6E8A-4147-A177-3AD203B41FA5}">
                      <a16:colId xmlns:a16="http://schemas.microsoft.com/office/drawing/2014/main" val="42724547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24509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- 2025-04-22 20:00:13</a:t>
                      </a:r>
                      <a:r>
                        <a:rPr kumimoji="0" lang="en-US" sz="1000" b="0" i="0" u="none" strike="noStrike" kern="1200" cap="none" spc="0" normalizeH="0" baseline="0" noProof="0">
                          <a:ln>
                            <a:noFill/>
                          </a:ln>
                          <a:solidFill>
                            <a:prstClr val="black"/>
                          </a:solidFill>
                          <a:effectLst/>
                          <a:uLnTx/>
                          <a:uFillTx/>
                          <a:latin typeface="Calibri"/>
                          <a:ea typeface="+mn-ea"/>
                          <a:cs typeface="+mn-cs"/>
                        </a:rPr>
                        <a:t>
 Through a thoughtful mix of documentary precision and artistic instinct, X-Photographer Derrick Ong (Derrick Ong Photography) brings the ordinary to life. 
His photography explores movement, symmetry, human presence, and the quiet poetry of everyday scenes. From iconic landmarks to overlooked corners, he captures the heartbeat of a place with every shutter click - rich in narrative, layered in meaning, and visually unforgettable.
𝗪𝗮𝗻𝘁 𝘁𝗼 𝗲𝘅𝗽𝗲𝗿𝗶𝗲𝗻𝗰𝗲 𝗗𝗲𝗿𝗿𝗶𝗰𝗸 𝗢𝗻𝗴’𝘀 𝗮𝗽𝗽𝗿𝗼𝗮𝗰𝗵 𝘁𝗼 𝗽𝗵𝗼𝘁𝗼𝗴𝗿𝗮𝗽𝗵𝘆 𝗶𝗻 𝗮𝗰𝘁𝗶𝗼𝗻?
Join him for an exclusive Photowalk Session at HelloGFX ASEAN 2025 in Johor, where you’ll get the chance to learn directly from him hands-on, on the streets. 
📝Book your spot here below. Only 30 slots available!
https://forms.gle/atN1z8RG9pa9tmudA
#Fujifilm #FujifilmMY #FujifilmMalaysia #Photography #DigitalPhotography #PhotographyLife #PhotographyLover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https://quintly-eu-image-storage.s3.amazonaws.com/aaf8f68db843cc217addf8054c322eb2/5f677b2d16d0fcc95d5599d3de6d1667.jpg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488153211"/>
                  </a:ext>
                </a:extLst>
              </a:tr>
            </a:tbl>
          </a:graphicData>
        </a:graphic>
      </p:graphicFrame>
      <p:sp>
        <p:nvSpPr>
          <p:cNvPr id="4" name="Text Placeholder 3">
            <a:extLst>
              <a:ext uri="{FF2B5EF4-FFF2-40B4-BE49-F238E27FC236}">
                <a16:creationId xmlns:a16="http://schemas.microsoft.com/office/drawing/2014/main" id="{B0557F81-E2B7-4F94-9463-A787BF5D2B8B}"/>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37622507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1B22C-9869-4122-A29B-212E667FAB0E}"/>
              </a:ext>
            </a:extLst>
          </p:cNvPr>
          <p:cNvSpPr>
            <a:spLocks noGrp="1"/>
          </p:cNvSpPr>
          <p:nvPr>
            <p:ph type="title"/>
          </p:nvPr>
        </p:nvSpPr>
        <p:spPr/>
        <p:txBody>
          <a:bodyPr/>
          <a:lstStyle/>
          <a:p>
            <a:r>
              <a:rPr lang="en-US"/>
              <a:t>Facebook Original Own Posts Table | FUJIFILM Malaysia - 15 of 26</a:t>
            </a:r>
          </a:p>
        </p:txBody>
      </p:sp>
      <p:graphicFrame>
        <p:nvGraphicFramePr>
          <p:cNvPr id="5" name="Table Placeholder 4">
            <a:extLst>
              <a:ext uri="{FF2B5EF4-FFF2-40B4-BE49-F238E27FC236}">
                <a16:creationId xmlns:a16="http://schemas.microsoft.com/office/drawing/2014/main" id="{A32EBCB9-72BA-4C59-90F9-8C16DB154562}"/>
              </a:ext>
            </a:extLst>
          </p:cNvPr>
          <p:cNvGraphicFramePr>
            <a:graphicFrameLocks noGrp="1"/>
          </p:cNvGraphicFramePr>
          <p:nvPr>
            <p:ph type="tbl" sz="quarter" idx="13"/>
            <p:extLst>
              <p:ext uri="{D42A27DB-BD31-4B8C-83A1-F6EECF244321}">
                <p14:modId xmlns:p14="http://schemas.microsoft.com/office/powerpoint/2010/main" val="502060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223164527"/>
                    </a:ext>
                  </a:extLst>
                </a:gridCol>
                <a:gridCol w="1316737">
                  <a:extLst>
                    <a:ext uri="{9D8B030D-6E8A-4147-A177-3AD203B41FA5}">
                      <a16:colId xmlns:a16="http://schemas.microsoft.com/office/drawing/2014/main" val="3668540129"/>
                    </a:ext>
                  </a:extLst>
                </a:gridCol>
                <a:gridCol w="329184">
                  <a:extLst>
                    <a:ext uri="{9D8B030D-6E8A-4147-A177-3AD203B41FA5}">
                      <a16:colId xmlns:a16="http://schemas.microsoft.com/office/drawing/2014/main" val="3841166791"/>
                    </a:ext>
                  </a:extLst>
                </a:gridCol>
                <a:gridCol w="329184">
                  <a:extLst>
                    <a:ext uri="{9D8B030D-6E8A-4147-A177-3AD203B41FA5}">
                      <a16:colId xmlns:a16="http://schemas.microsoft.com/office/drawing/2014/main" val="2972426655"/>
                    </a:ext>
                  </a:extLst>
                </a:gridCol>
                <a:gridCol w="329184">
                  <a:extLst>
                    <a:ext uri="{9D8B030D-6E8A-4147-A177-3AD203B41FA5}">
                      <a16:colId xmlns:a16="http://schemas.microsoft.com/office/drawing/2014/main" val="599328481"/>
                    </a:ext>
                  </a:extLst>
                </a:gridCol>
                <a:gridCol w="329184">
                  <a:extLst>
                    <a:ext uri="{9D8B030D-6E8A-4147-A177-3AD203B41FA5}">
                      <a16:colId xmlns:a16="http://schemas.microsoft.com/office/drawing/2014/main" val="2007885472"/>
                    </a:ext>
                  </a:extLst>
                </a:gridCol>
                <a:gridCol w="329184">
                  <a:extLst>
                    <a:ext uri="{9D8B030D-6E8A-4147-A177-3AD203B41FA5}">
                      <a16:colId xmlns:a16="http://schemas.microsoft.com/office/drawing/2014/main" val="1107667834"/>
                    </a:ext>
                  </a:extLst>
                </a:gridCol>
                <a:gridCol w="329184">
                  <a:extLst>
                    <a:ext uri="{9D8B030D-6E8A-4147-A177-3AD203B41FA5}">
                      <a16:colId xmlns:a16="http://schemas.microsoft.com/office/drawing/2014/main" val="1958250773"/>
                    </a:ext>
                  </a:extLst>
                </a:gridCol>
                <a:gridCol w="329184">
                  <a:extLst>
                    <a:ext uri="{9D8B030D-6E8A-4147-A177-3AD203B41FA5}">
                      <a16:colId xmlns:a16="http://schemas.microsoft.com/office/drawing/2014/main" val="3830223328"/>
                    </a:ext>
                  </a:extLst>
                </a:gridCol>
                <a:gridCol w="329184">
                  <a:extLst>
                    <a:ext uri="{9D8B030D-6E8A-4147-A177-3AD203B41FA5}">
                      <a16:colId xmlns:a16="http://schemas.microsoft.com/office/drawing/2014/main" val="1215366952"/>
                    </a:ext>
                  </a:extLst>
                </a:gridCol>
                <a:gridCol w="329184">
                  <a:extLst>
                    <a:ext uri="{9D8B030D-6E8A-4147-A177-3AD203B41FA5}">
                      <a16:colId xmlns:a16="http://schemas.microsoft.com/office/drawing/2014/main" val="337381028"/>
                    </a:ext>
                  </a:extLst>
                </a:gridCol>
                <a:gridCol w="329184">
                  <a:extLst>
                    <a:ext uri="{9D8B030D-6E8A-4147-A177-3AD203B41FA5}">
                      <a16:colId xmlns:a16="http://schemas.microsoft.com/office/drawing/2014/main" val="3937566453"/>
                    </a:ext>
                  </a:extLst>
                </a:gridCol>
                <a:gridCol w="329184">
                  <a:extLst>
                    <a:ext uri="{9D8B030D-6E8A-4147-A177-3AD203B41FA5}">
                      <a16:colId xmlns:a16="http://schemas.microsoft.com/office/drawing/2014/main" val="3077419092"/>
                    </a:ext>
                  </a:extLst>
                </a:gridCol>
                <a:gridCol w="329184">
                  <a:extLst>
                    <a:ext uri="{9D8B030D-6E8A-4147-A177-3AD203B41FA5}">
                      <a16:colId xmlns:a16="http://schemas.microsoft.com/office/drawing/2014/main" val="3891203124"/>
                    </a:ext>
                  </a:extLst>
                </a:gridCol>
                <a:gridCol w="329184">
                  <a:extLst>
                    <a:ext uri="{9D8B030D-6E8A-4147-A177-3AD203B41FA5}">
                      <a16:colId xmlns:a16="http://schemas.microsoft.com/office/drawing/2014/main" val="3218888896"/>
                    </a:ext>
                  </a:extLst>
                </a:gridCol>
                <a:gridCol w="329184">
                  <a:extLst>
                    <a:ext uri="{9D8B030D-6E8A-4147-A177-3AD203B41FA5}">
                      <a16:colId xmlns:a16="http://schemas.microsoft.com/office/drawing/2014/main" val="592287403"/>
                    </a:ext>
                  </a:extLst>
                </a:gridCol>
                <a:gridCol w="329184">
                  <a:extLst>
                    <a:ext uri="{9D8B030D-6E8A-4147-A177-3AD203B41FA5}">
                      <a16:colId xmlns:a16="http://schemas.microsoft.com/office/drawing/2014/main" val="99506003"/>
                    </a:ext>
                  </a:extLst>
                </a:gridCol>
                <a:gridCol w="329184">
                  <a:extLst>
                    <a:ext uri="{9D8B030D-6E8A-4147-A177-3AD203B41FA5}">
                      <a16:colId xmlns:a16="http://schemas.microsoft.com/office/drawing/2014/main" val="1689787605"/>
                    </a:ext>
                  </a:extLst>
                </a:gridCol>
                <a:gridCol w="329184">
                  <a:extLst>
                    <a:ext uri="{9D8B030D-6E8A-4147-A177-3AD203B41FA5}">
                      <a16:colId xmlns:a16="http://schemas.microsoft.com/office/drawing/2014/main" val="17555189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04905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- 2025-04-22 13:06:16</a:t>
                      </a:r>
                      <a:r>
                        <a:rPr kumimoji="0" lang="en-US" sz="1000" b="0" i="0" u="none" strike="noStrike" kern="1200" cap="none" spc="0" normalizeH="0" baseline="0" noProof="0">
                          <a:ln>
                            <a:noFill/>
                          </a:ln>
                          <a:solidFill>
                            <a:prstClr val="black"/>
                          </a:solidFill>
                          <a:effectLst/>
                          <a:uLnTx/>
                          <a:uFillTx/>
                          <a:latin typeface="Calibri"/>
                          <a:ea typeface="+mn-ea"/>
                          <a:cs typeface="+mn-cs"/>
                        </a:rPr>
                        <a:t>
 Explore your mind. What kind of camera can you expect with such a form and a message?
Stay with us and be the first to witness the new product due up next!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https://quintly-eu-image-storage.s3.amazonaws.com/aaf8f68db843cc217addf8054c322eb2/aeb31b9712bf70940c3832d50d653d5c.jpg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447242262"/>
                  </a:ext>
                </a:extLst>
              </a:tr>
            </a:tbl>
          </a:graphicData>
        </a:graphic>
      </p:graphicFrame>
      <p:sp>
        <p:nvSpPr>
          <p:cNvPr id="4" name="Text Placeholder 3">
            <a:extLst>
              <a:ext uri="{FF2B5EF4-FFF2-40B4-BE49-F238E27FC236}">
                <a16:creationId xmlns:a16="http://schemas.microsoft.com/office/drawing/2014/main" id="{F692063E-33BB-4A8A-81A2-629F96ECEA41}"/>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33801141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57612-0E1B-414A-9814-7ABE449C27D2}"/>
              </a:ext>
            </a:extLst>
          </p:cNvPr>
          <p:cNvSpPr>
            <a:spLocks noGrp="1"/>
          </p:cNvSpPr>
          <p:nvPr>
            <p:ph type="title"/>
          </p:nvPr>
        </p:nvSpPr>
        <p:spPr/>
        <p:txBody>
          <a:bodyPr/>
          <a:lstStyle/>
          <a:p>
            <a:r>
              <a:rPr lang="en-US"/>
              <a:t>Facebook Original Own Posts Table | FUJIFILM Malaysia - 16 of 26</a:t>
            </a:r>
          </a:p>
        </p:txBody>
      </p:sp>
      <p:graphicFrame>
        <p:nvGraphicFramePr>
          <p:cNvPr id="5" name="Table Placeholder 4">
            <a:extLst>
              <a:ext uri="{FF2B5EF4-FFF2-40B4-BE49-F238E27FC236}">
                <a16:creationId xmlns:a16="http://schemas.microsoft.com/office/drawing/2014/main" id="{9FDE49B5-1C05-4288-B6B5-9E1C07CA2D94}"/>
              </a:ext>
            </a:extLst>
          </p:cNvPr>
          <p:cNvGraphicFramePr>
            <a:graphicFrameLocks noGrp="1"/>
          </p:cNvGraphicFramePr>
          <p:nvPr>
            <p:ph type="tbl" sz="quarter" idx="13"/>
            <p:extLst>
              <p:ext uri="{D42A27DB-BD31-4B8C-83A1-F6EECF244321}">
                <p14:modId xmlns:p14="http://schemas.microsoft.com/office/powerpoint/2010/main" val="11370526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219342050"/>
                    </a:ext>
                  </a:extLst>
                </a:gridCol>
                <a:gridCol w="1316737">
                  <a:extLst>
                    <a:ext uri="{9D8B030D-6E8A-4147-A177-3AD203B41FA5}">
                      <a16:colId xmlns:a16="http://schemas.microsoft.com/office/drawing/2014/main" val="2884609777"/>
                    </a:ext>
                  </a:extLst>
                </a:gridCol>
                <a:gridCol w="329184">
                  <a:extLst>
                    <a:ext uri="{9D8B030D-6E8A-4147-A177-3AD203B41FA5}">
                      <a16:colId xmlns:a16="http://schemas.microsoft.com/office/drawing/2014/main" val="986137628"/>
                    </a:ext>
                  </a:extLst>
                </a:gridCol>
                <a:gridCol w="329184">
                  <a:extLst>
                    <a:ext uri="{9D8B030D-6E8A-4147-A177-3AD203B41FA5}">
                      <a16:colId xmlns:a16="http://schemas.microsoft.com/office/drawing/2014/main" val="3113461614"/>
                    </a:ext>
                  </a:extLst>
                </a:gridCol>
                <a:gridCol w="329184">
                  <a:extLst>
                    <a:ext uri="{9D8B030D-6E8A-4147-A177-3AD203B41FA5}">
                      <a16:colId xmlns:a16="http://schemas.microsoft.com/office/drawing/2014/main" val="3489459133"/>
                    </a:ext>
                  </a:extLst>
                </a:gridCol>
                <a:gridCol w="329184">
                  <a:extLst>
                    <a:ext uri="{9D8B030D-6E8A-4147-A177-3AD203B41FA5}">
                      <a16:colId xmlns:a16="http://schemas.microsoft.com/office/drawing/2014/main" val="3967629901"/>
                    </a:ext>
                  </a:extLst>
                </a:gridCol>
                <a:gridCol w="329184">
                  <a:extLst>
                    <a:ext uri="{9D8B030D-6E8A-4147-A177-3AD203B41FA5}">
                      <a16:colId xmlns:a16="http://schemas.microsoft.com/office/drawing/2014/main" val="2994942709"/>
                    </a:ext>
                  </a:extLst>
                </a:gridCol>
                <a:gridCol w="329184">
                  <a:extLst>
                    <a:ext uri="{9D8B030D-6E8A-4147-A177-3AD203B41FA5}">
                      <a16:colId xmlns:a16="http://schemas.microsoft.com/office/drawing/2014/main" val="3562704628"/>
                    </a:ext>
                  </a:extLst>
                </a:gridCol>
                <a:gridCol w="329184">
                  <a:extLst>
                    <a:ext uri="{9D8B030D-6E8A-4147-A177-3AD203B41FA5}">
                      <a16:colId xmlns:a16="http://schemas.microsoft.com/office/drawing/2014/main" val="1002862147"/>
                    </a:ext>
                  </a:extLst>
                </a:gridCol>
                <a:gridCol w="329184">
                  <a:extLst>
                    <a:ext uri="{9D8B030D-6E8A-4147-A177-3AD203B41FA5}">
                      <a16:colId xmlns:a16="http://schemas.microsoft.com/office/drawing/2014/main" val="4080508718"/>
                    </a:ext>
                  </a:extLst>
                </a:gridCol>
                <a:gridCol w="329184">
                  <a:extLst>
                    <a:ext uri="{9D8B030D-6E8A-4147-A177-3AD203B41FA5}">
                      <a16:colId xmlns:a16="http://schemas.microsoft.com/office/drawing/2014/main" val="4112002405"/>
                    </a:ext>
                  </a:extLst>
                </a:gridCol>
                <a:gridCol w="329184">
                  <a:extLst>
                    <a:ext uri="{9D8B030D-6E8A-4147-A177-3AD203B41FA5}">
                      <a16:colId xmlns:a16="http://schemas.microsoft.com/office/drawing/2014/main" val="3625922646"/>
                    </a:ext>
                  </a:extLst>
                </a:gridCol>
                <a:gridCol w="329184">
                  <a:extLst>
                    <a:ext uri="{9D8B030D-6E8A-4147-A177-3AD203B41FA5}">
                      <a16:colId xmlns:a16="http://schemas.microsoft.com/office/drawing/2014/main" val="2476368809"/>
                    </a:ext>
                  </a:extLst>
                </a:gridCol>
                <a:gridCol w="329184">
                  <a:extLst>
                    <a:ext uri="{9D8B030D-6E8A-4147-A177-3AD203B41FA5}">
                      <a16:colId xmlns:a16="http://schemas.microsoft.com/office/drawing/2014/main" val="609440680"/>
                    </a:ext>
                  </a:extLst>
                </a:gridCol>
                <a:gridCol w="329184">
                  <a:extLst>
                    <a:ext uri="{9D8B030D-6E8A-4147-A177-3AD203B41FA5}">
                      <a16:colId xmlns:a16="http://schemas.microsoft.com/office/drawing/2014/main" val="139831020"/>
                    </a:ext>
                  </a:extLst>
                </a:gridCol>
                <a:gridCol w="329184">
                  <a:extLst>
                    <a:ext uri="{9D8B030D-6E8A-4147-A177-3AD203B41FA5}">
                      <a16:colId xmlns:a16="http://schemas.microsoft.com/office/drawing/2014/main" val="1496989195"/>
                    </a:ext>
                  </a:extLst>
                </a:gridCol>
                <a:gridCol w="329184">
                  <a:extLst>
                    <a:ext uri="{9D8B030D-6E8A-4147-A177-3AD203B41FA5}">
                      <a16:colId xmlns:a16="http://schemas.microsoft.com/office/drawing/2014/main" val="3704156096"/>
                    </a:ext>
                  </a:extLst>
                </a:gridCol>
                <a:gridCol w="329184">
                  <a:extLst>
                    <a:ext uri="{9D8B030D-6E8A-4147-A177-3AD203B41FA5}">
                      <a16:colId xmlns:a16="http://schemas.microsoft.com/office/drawing/2014/main" val="1589413895"/>
                    </a:ext>
                  </a:extLst>
                </a:gridCol>
                <a:gridCol w="329184">
                  <a:extLst>
                    <a:ext uri="{9D8B030D-6E8A-4147-A177-3AD203B41FA5}">
                      <a16:colId xmlns:a16="http://schemas.microsoft.com/office/drawing/2014/main" val="1854225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22782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- 2025-04-21 20:00:25</a:t>
                      </a:r>
                      <a:r>
                        <a:rPr kumimoji="0" lang="en-US" sz="1000" b="0" i="0" u="none" strike="noStrike" kern="1200" cap="none" spc="0" normalizeH="0" baseline="0" noProof="0">
                          <a:ln>
                            <a:noFill/>
                          </a:ln>
                          <a:solidFill>
                            <a:prstClr val="black"/>
                          </a:solidFill>
                          <a:effectLst/>
                          <a:uLnTx/>
                          <a:uFillTx/>
                          <a:latin typeface="Calibri"/>
                          <a:ea typeface="+mn-ea"/>
                          <a:cs typeface="+mn-cs"/>
                        </a:rPr>
                        <a:t>
 Grace in motion, captured in stillness - X-Photographer Joie Koo brings his expertise in dance photography to life through powerful compositions that celebrate form, flow, and emotion. 
With a deep understanding of movement and timing, Joie transforms fleeting gestures into timeless frames that speak of rhythm, expression, and the art of the human body in motion.
𝗜𝗻𝘀𝗽𝗶𝗿𝗲𝗱 𝗯𝘆 𝗵𝗶𝘀 𝘄𝗼𝗿𝗸?
Catch Joie live at HelloGFX ASEAN 2025 in 𝗝𝗼𝗵𝗼𝗿 and learn how to turn motion into meaning.
🎟️ Only 15 seats available - sign up today:
https://forms.gle/QPc2GtnNH6QoHnC27 
#Fujifilm #FujifilmMY #FujifilmMalaysia #Photography #DigitalPhotography #PhotographyLife #PhotographyLover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https://quintly-eu-image-storage.s3.amazonaws.com/aaf8f68db843cc217addf8054c322eb2/2c598dfb72bc5c7efb0c0962fa82c878.jpg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845175028"/>
                  </a:ext>
                </a:extLst>
              </a:tr>
            </a:tbl>
          </a:graphicData>
        </a:graphic>
      </p:graphicFrame>
      <p:sp>
        <p:nvSpPr>
          <p:cNvPr id="4" name="Text Placeholder 3">
            <a:extLst>
              <a:ext uri="{FF2B5EF4-FFF2-40B4-BE49-F238E27FC236}">
                <a16:creationId xmlns:a16="http://schemas.microsoft.com/office/drawing/2014/main" id="{3FCAADBB-3316-4384-9360-2A1A79E4906A}"/>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22551969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AD876-6D23-4938-A6A6-372A41BC1B3D}"/>
              </a:ext>
            </a:extLst>
          </p:cNvPr>
          <p:cNvSpPr>
            <a:spLocks noGrp="1"/>
          </p:cNvSpPr>
          <p:nvPr>
            <p:ph type="title"/>
          </p:nvPr>
        </p:nvSpPr>
        <p:spPr/>
        <p:txBody>
          <a:bodyPr/>
          <a:lstStyle/>
          <a:p>
            <a:r>
              <a:rPr lang="en-US"/>
              <a:t>Facebook Original Own Posts Table | FUJIFILM Malaysia - 17 of 26</a:t>
            </a:r>
          </a:p>
        </p:txBody>
      </p:sp>
      <p:graphicFrame>
        <p:nvGraphicFramePr>
          <p:cNvPr id="5" name="Table Placeholder 4">
            <a:extLst>
              <a:ext uri="{FF2B5EF4-FFF2-40B4-BE49-F238E27FC236}">
                <a16:creationId xmlns:a16="http://schemas.microsoft.com/office/drawing/2014/main" id="{5114175F-989E-47F6-80E7-0905200F0403}"/>
              </a:ext>
            </a:extLst>
          </p:cNvPr>
          <p:cNvGraphicFramePr>
            <a:graphicFrameLocks noGrp="1"/>
          </p:cNvGraphicFramePr>
          <p:nvPr>
            <p:ph type="tbl" sz="quarter" idx="13"/>
            <p:extLst>
              <p:ext uri="{D42A27DB-BD31-4B8C-83A1-F6EECF244321}">
                <p14:modId xmlns:p14="http://schemas.microsoft.com/office/powerpoint/2010/main" val="33218283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389214113"/>
                    </a:ext>
                  </a:extLst>
                </a:gridCol>
                <a:gridCol w="1316737">
                  <a:extLst>
                    <a:ext uri="{9D8B030D-6E8A-4147-A177-3AD203B41FA5}">
                      <a16:colId xmlns:a16="http://schemas.microsoft.com/office/drawing/2014/main" val="1850957376"/>
                    </a:ext>
                  </a:extLst>
                </a:gridCol>
                <a:gridCol w="329184">
                  <a:extLst>
                    <a:ext uri="{9D8B030D-6E8A-4147-A177-3AD203B41FA5}">
                      <a16:colId xmlns:a16="http://schemas.microsoft.com/office/drawing/2014/main" val="3929417344"/>
                    </a:ext>
                  </a:extLst>
                </a:gridCol>
                <a:gridCol w="329184">
                  <a:extLst>
                    <a:ext uri="{9D8B030D-6E8A-4147-A177-3AD203B41FA5}">
                      <a16:colId xmlns:a16="http://schemas.microsoft.com/office/drawing/2014/main" val="3764117579"/>
                    </a:ext>
                  </a:extLst>
                </a:gridCol>
                <a:gridCol w="329184">
                  <a:extLst>
                    <a:ext uri="{9D8B030D-6E8A-4147-A177-3AD203B41FA5}">
                      <a16:colId xmlns:a16="http://schemas.microsoft.com/office/drawing/2014/main" val="637116389"/>
                    </a:ext>
                  </a:extLst>
                </a:gridCol>
                <a:gridCol w="329184">
                  <a:extLst>
                    <a:ext uri="{9D8B030D-6E8A-4147-A177-3AD203B41FA5}">
                      <a16:colId xmlns:a16="http://schemas.microsoft.com/office/drawing/2014/main" val="1980301000"/>
                    </a:ext>
                  </a:extLst>
                </a:gridCol>
                <a:gridCol w="329184">
                  <a:extLst>
                    <a:ext uri="{9D8B030D-6E8A-4147-A177-3AD203B41FA5}">
                      <a16:colId xmlns:a16="http://schemas.microsoft.com/office/drawing/2014/main" val="3127402754"/>
                    </a:ext>
                  </a:extLst>
                </a:gridCol>
                <a:gridCol w="329184">
                  <a:extLst>
                    <a:ext uri="{9D8B030D-6E8A-4147-A177-3AD203B41FA5}">
                      <a16:colId xmlns:a16="http://schemas.microsoft.com/office/drawing/2014/main" val="4151871341"/>
                    </a:ext>
                  </a:extLst>
                </a:gridCol>
                <a:gridCol w="329184">
                  <a:extLst>
                    <a:ext uri="{9D8B030D-6E8A-4147-A177-3AD203B41FA5}">
                      <a16:colId xmlns:a16="http://schemas.microsoft.com/office/drawing/2014/main" val="2400534121"/>
                    </a:ext>
                  </a:extLst>
                </a:gridCol>
                <a:gridCol w="329184">
                  <a:extLst>
                    <a:ext uri="{9D8B030D-6E8A-4147-A177-3AD203B41FA5}">
                      <a16:colId xmlns:a16="http://schemas.microsoft.com/office/drawing/2014/main" val="1312104016"/>
                    </a:ext>
                  </a:extLst>
                </a:gridCol>
                <a:gridCol w="329184">
                  <a:extLst>
                    <a:ext uri="{9D8B030D-6E8A-4147-A177-3AD203B41FA5}">
                      <a16:colId xmlns:a16="http://schemas.microsoft.com/office/drawing/2014/main" val="1835676654"/>
                    </a:ext>
                  </a:extLst>
                </a:gridCol>
                <a:gridCol w="329184">
                  <a:extLst>
                    <a:ext uri="{9D8B030D-6E8A-4147-A177-3AD203B41FA5}">
                      <a16:colId xmlns:a16="http://schemas.microsoft.com/office/drawing/2014/main" val="1818327154"/>
                    </a:ext>
                  </a:extLst>
                </a:gridCol>
                <a:gridCol w="329184">
                  <a:extLst>
                    <a:ext uri="{9D8B030D-6E8A-4147-A177-3AD203B41FA5}">
                      <a16:colId xmlns:a16="http://schemas.microsoft.com/office/drawing/2014/main" val="3199767911"/>
                    </a:ext>
                  </a:extLst>
                </a:gridCol>
                <a:gridCol w="329184">
                  <a:extLst>
                    <a:ext uri="{9D8B030D-6E8A-4147-A177-3AD203B41FA5}">
                      <a16:colId xmlns:a16="http://schemas.microsoft.com/office/drawing/2014/main" val="4034105740"/>
                    </a:ext>
                  </a:extLst>
                </a:gridCol>
                <a:gridCol w="329184">
                  <a:extLst>
                    <a:ext uri="{9D8B030D-6E8A-4147-A177-3AD203B41FA5}">
                      <a16:colId xmlns:a16="http://schemas.microsoft.com/office/drawing/2014/main" val="3731218741"/>
                    </a:ext>
                  </a:extLst>
                </a:gridCol>
                <a:gridCol w="329184">
                  <a:extLst>
                    <a:ext uri="{9D8B030D-6E8A-4147-A177-3AD203B41FA5}">
                      <a16:colId xmlns:a16="http://schemas.microsoft.com/office/drawing/2014/main" val="3550379046"/>
                    </a:ext>
                  </a:extLst>
                </a:gridCol>
                <a:gridCol w="329184">
                  <a:extLst>
                    <a:ext uri="{9D8B030D-6E8A-4147-A177-3AD203B41FA5}">
                      <a16:colId xmlns:a16="http://schemas.microsoft.com/office/drawing/2014/main" val="3635850532"/>
                    </a:ext>
                  </a:extLst>
                </a:gridCol>
                <a:gridCol w="329184">
                  <a:extLst>
                    <a:ext uri="{9D8B030D-6E8A-4147-A177-3AD203B41FA5}">
                      <a16:colId xmlns:a16="http://schemas.microsoft.com/office/drawing/2014/main" val="279462410"/>
                    </a:ext>
                  </a:extLst>
                </a:gridCol>
                <a:gridCol w="329184">
                  <a:extLst>
                    <a:ext uri="{9D8B030D-6E8A-4147-A177-3AD203B41FA5}">
                      <a16:colId xmlns:a16="http://schemas.microsoft.com/office/drawing/2014/main" val="24948418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74974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- 2025-04-21 12:01:57</a:t>
                      </a:r>
                      <a:r>
                        <a:rPr kumimoji="0" lang="en-US" sz="1000" b="0" i="0" u="none" strike="noStrike" kern="1200" cap="none" spc="0" normalizeH="0" baseline="0" noProof="0">
                          <a:ln>
                            <a:noFill/>
                          </a:ln>
                          <a:solidFill>
                            <a:prstClr val="black"/>
                          </a:solidFill>
                          <a:effectLst/>
                          <a:uLnTx/>
                          <a:uFillTx/>
                          <a:latin typeface="Calibri"/>
                          <a:ea typeface="+mn-ea"/>
                          <a:cs typeface="+mn-cs"/>
                        </a:rPr>
                        <a:t>
 📍 𝗝𝗼𝗵𝗼𝗿 𝗦𝗲𝘀𝘀𝗶𝗼𝗻: 𝗡𝗲𝗻𝗲𝗸 𝗜𝗻 𝗙𝗼𝗿𝗲𝘀𝘁, 𝗝𝗼𝗵𝗼𝗿
Time to give your camera some well-deserved TLC! Join us at HelloGFX ASEAN 2025 – Johor for a FREE sensor and lens cleaning session. Whether you shoot with the X Series or GFX Series, we’ve got you covered so you can stay focused on creating, not cleaning. 📸✨
𝗦𝗲𝗻𝘀𝗼𝗿 &amp; 𝗟𝗲𝗻𝘀 𝗖𝗹𝗲𝗮𝗻𝗶𝗻𝗴
Date: 26 &amp; 27 April 2025 (Saturday &amp; Sunday)
Time: 10am – 4pm
Limited to 50 pax per day, first come first served. One camera and one lens per person.
Plus, stick around for inspiring speaker sessions! You never know where your next creative spark will come from!
#Fujifilm #FujifilmMY #FujifilmMalaysia #Photography #CameraCare #PhotographyWorkshop #HelloGFX #HelloGFXASEAN2025 #XSeries #GFXSystem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https://quintly-eu-image-storage.s3.amazonaws.com/aaf8f68db843cc217addf8054c322eb2/be4d0681e92c02e71bb86e79d7888d9e.jpg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774715561"/>
                  </a:ext>
                </a:extLst>
              </a:tr>
            </a:tbl>
          </a:graphicData>
        </a:graphic>
      </p:graphicFrame>
      <p:sp>
        <p:nvSpPr>
          <p:cNvPr id="4" name="Text Placeholder 3">
            <a:extLst>
              <a:ext uri="{FF2B5EF4-FFF2-40B4-BE49-F238E27FC236}">
                <a16:creationId xmlns:a16="http://schemas.microsoft.com/office/drawing/2014/main" id="{1C02A987-EFA0-4F7B-998D-683118AA8ADB}"/>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394326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D4973-2127-46B8-9FAA-B7DCBDBB481D}"/>
              </a:ext>
            </a:extLst>
          </p:cNvPr>
          <p:cNvSpPr>
            <a:spLocks noGrp="1"/>
          </p:cNvSpPr>
          <p:nvPr>
            <p:ph type="title"/>
          </p:nvPr>
        </p:nvSpPr>
        <p:spPr/>
        <p:txBody>
          <a:bodyPr/>
          <a:lstStyle/>
          <a:p>
            <a:r>
              <a:rPr lang="en-US"/>
              <a:t>Facebook Original Own Posts Table | FUJIFILM Malaysia - 18 of 26</a:t>
            </a:r>
          </a:p>
        </p:txBody>
      </p:sp>
      <p:graphicFrame>
        <p:nvGraphicFramePr>
          <p:cNvPr id="5" name="Table Placeholder 4">
            <a:extLst>
              <a:ext uri="{FF2B5EF4-FFF2-40B4-BE49-F238E27FC236}">
                <a16:creationId xmlns:a16="http://schemas.microsoft.com/office/drawing/2014/main" id="{8161910E-837C-42C4-AF35-D0EE0A20042B}"/>
              </a:ext>
            </a:extLst>
          </p:cNvPr>
          <p:cNvGraphicFramePr>
            <a:graphicFrameLocks noGrp="1"/>
          </p:cNvGraphicFramePr>
          <p:nvPr>
            <p:ph type="tbl" sz="quarter" idx="13"/>
            <p:extLst>
              <p:ext uri="{D42A27DB-BD31-4B8C-83A1-F6EECF244321}">
                <p14:modId xmlns:p14="http://schemas.microsoft.com/office/powerpoint/2010/main" val="4215609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55581540"/>
                    </a:ext>
                  </a:extLst>
                </a:gridCol>
                <a:gridCol w="1316737">
                  <a:extLst>
                    <a:ext uri="{9D8B030D-6E8A-4147-A177-3AD203B41FA5}">
                      <a16:colId xmlns:a16="http://schemas.microsoft.com/office/drawing/2014/main" val="1905598626"/>
                    </a:ext>
                  </a:extLst>
                </a:gridCol>
                <a:gridCol w="329184">
                  <a:extLst>
                    <a:ext uri="{9D8B030D-6E8A-4147-A177-3AD203B41FA5}">
                      <a16:colId xmlns:a16="http://schemas.microsoft.com/office/drawing/2014/main" val="201984413"/>
                    </a:ext>
                  </a:extLst>
                </a:gridCol>
                <a:gridCol w="329184">
                  <a:extLst>
                    <a:ext uri="{9D8B030D-6E8A-4147-A177-3AD203B41FA5}">
                      <a16:colId xmlns:a16="http://schemas.microsoft.com/office/drawing/2014/main" val="1727271491"/>
                    </a:ext>
                  </a:extLst>
                </a:gridCol>
                <a:gridCol w="329184">
                  <a:extLst>
                    <a:ext uri="{9D8B030D-6E8A-4147-A177-3AD203B41FA5}">
                      <a16:colId xmlns:a16="http://schemas.microsoft.com/office/drawing/2014/main" val="1839742862"/>
                    </a:ext>
                  </a:extLst>
                </a:gridCol>
                <a:gridCol w="329184">
                  <a:extLst>
                    <a:ext uri="{9D8B030D-6E8A-4147-A177-3AD203B41FA5}">
                      <a16:colId xmlns:a16="http://schemas.microsoft.com/office/drawing/2014/main" val="54137379"/>
                    </a:ext>
                  </a:extLst>
                </a:gridCol>
                <a:gridCol w="329184">
                  <a:extLst>
                    <a:ext uri="{9D8B030D-6E8A-4147-A177-3AD203B41FA5}">
                      <a16:colId xmlns:a16="http://schemas.microsoft.com/office/drawing/2014/main" val="768932660"/>
                    </a:ext>
                  </a:extLst>
                </a:gridCol>
                <a:gridCol w="329184">
                  <a:extLst>
                    <a:ext uri="{9D8B030D-6E8A-4147-A177-3AD203B41FA5}">
                      <a16:colId xmlns:a16="http://schemas.microsoft.com/office/drawing/2014/main" val="4291190849"/>
                    </a:ext>
                  </a:extLst>
                </a:gridCol>
                <a:gridCol w="329184">
                  <a:extLst>
                    <a:ext uri="{9D8B030D-6E8A-4147-A177-3AD203B41FA5}">
                      <a16:colId xmlns:a16="http://schemas.microsoft.com/office/drawing/2014/main" val="1182004600"/>
                    </a:ext>
                  </a:extLst>
                </a:gridCol>
                <a:gridCol w="329184">
                  <a:extLst>
                    <a:ext uri="{9D8B030D-6E8A-4147-A177-3AD203B41FA5}">
                      <a16:colId xmlns:a16="http://schemas.microsoft.com/office/drawing/2014/main" val="1388042929"/>
                    </a:ext>
                  </a:extLst>
                </a:gridCol>
                <a:gridCol w="329184">
                  <a:extLst>
                    <a:ext uri="{9D8B030D-6E8A-4147-A177-3AD203B41FA5}">
                      <a16:colId xmlns:a16="http://schemas.microsoft.com/office/drawing/2014/main" val="1147759124"/>
                    </a:ext>
                  </a:extLst>
                </a:gridCol>
                <a:gridCol w="329184">
                  <a:extLst>
                    <a:ext uri="{9D8B030D-6E8A-4147-A177-3AD203B41FA5}">
                      <a16:colId xmlns:a16="http://schemas.microsoft.com/office/drawing/2014/main" val="1086796756"/>
                    </a:ext>
                  </a:extLst>
                </a:gridCol>
                <a:gridCol w="329184">
                  <a:extLst>
                    <a:ext uri="{9D8B030D-6E8A-4147-A177-3AD203B41FA5}">
                      <a16:colId xmlns:a16="http://schemas.microsoft.com/office/drawing/2014/main" val="775275341"/>
                    </a:ext>
                  </a:extLst>
                </a:gridCol>
                <a:gridCol w="329184">
                  <a:extLst>
                    <a:ext uri="{9D8B030D-6E8A-4147-A177-3AD203B41FA5}">
                      <a16:colId xmlns:a16="http://schemas.microsoft.com/office/drawing/2014/main" val="3448124932"/>
                    </a:ext>
                  </a:extLst>
                </a:gridCol>
                <a:gridCol w="329184">
                  <a:extLst>
                    <a:ext uri="{9D8B030D-6E8A-4147-A177-3AD203B41FA5}">
                      <a16:colId xmlns:a16="http://schemas.microsoft.com/office/drawing/2014/main" val="1803541327"/>
                    </a:ext>
                  </a:extLst>
                </a:gridCol>
                <a:gridCol w="329184">
                  <a:extLst>
                    <a:ext uri="{9D8B030D-6E8A-4147-A177-3AD203B41FA5}">
                      <a16:colId xmlns:a16="http://schemas.microsoft.com/office/drawing/2014/main" val="39377106"/>
                    </a:ext>
                  </a:extLst>
                </a:gridCol>
                <a:gridCol w="329184">
                  <a:extLst>
                    <a:ext uri="{9D8B030D-6E8A-4147-A177-3AD203B41FA5}">
                      <a16:colId xmlns:a16="http://schemas.microsoft.com/office/drawing/2014/main" val="4059404986"/>
                    </a:ext>
                  </a:extLst>
                </a:gridCol>
                <a:gridCol w="329184">
                  <a:extLst>
                    <a:ext uri="{9D8B030D-6E8A-4147-A177-3AD203B41FA5}">
                      <a16:colId xmlns:a16="http://schemas.microsoft.com/office/drawing/2014/main" val="2798325440"/>
                    </a:ext>
                  </a:extLst>
                </a:gridCol>
                <a:gridCol w="329184">
                  <a:extLst>
                    <a:ext uri="{9D8B030D-6E8A-4147-A177-3AD203B41FA5}">
                      <a16:colId xmlns:a16="http://schemas.microsoft.com/office/drawing/2014/main" val="3335734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40616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- 2025-04-18 22:00:39</a:t>
                      </a:r>
                      <a:r>
                        <a:rPr kumimoji="0" lang="en-US" sz="1000" b="0" i="0" u="none" strike="noStrike" kern="1200" cap="none" spc="0" normalizeH="0" baseline="0" noProof="0">
                          <a:ln>
                            <a:noFill/>
                          </a:ln>
                          <a:solidFill>
                            <a:prstClr val="black"/>
                          </a:solidFill>
                          <a:effectLst/>
                          <a:uLnTx/>
                          <a:uFillTx/>
                          <a:latin typeface="Calibri"/>
                          <a:ea typeface="+mn-ea"/>
                          <a:cs typeface="+mn-cs"/>
                        </a:rPr>
                        <a:t>
 📍 𝗡𝗲𝗻𝗲𝗸 𝗜𝗻 𝗙𝗼𝗿𝗲𝘀𝘁, 𝗝𝗼𝗵𝗼𝗿
Discover how large format photography with the GFX system can transform the way you capture love. In this exclusive session, renowned wedding photographer and Fujifilm MY X-Photographer, Azizul Azman shares how GFX elevates every detail—from emotional moments to stunning bridal portraits—into timeless art.
Learn how to create cinematic, high-res masterpieces that wow clients, stand out on social feeds, and future-proof your portfolio. Whether you're shooting stills or motion, GFX gives you the power to deliver jaw-dropping results with luxurious clarity.
Don’t miss Azizul’s workshop at HELLOGFX ASEAN 2025 – Johor.
https://forms.gle/bw8VqncZnwpXLhLJ9 
#Fujifilm #FujifilmMY #FujifilmMalaysia #Photography #DigitalPhotography #PhotographyLife #PhotographyLover #PhotographyDaily #PhotographyWorkshops #hellogfx #hellogfxasean2025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https://quintly-eu-image-storage.s3.amazonaws.com/aaf8f68db843cc217addf8054c322eb2/204e36af322048b35f15f975bc492350.jpg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483765701"/>
                  </a:ext>
                </a:extLst>
              </a:tr>
            </a:tbl>
          </a:graphicData>
        </a:graphic>
      </p:graphicFrame>
      <p:sp>
        <p:nvSpPr>
          <p:cNvPr id="4" name="Text Placeholder 3">
            <a:extLst>
              <a:ext uri="{FF2B5EF4-FFF2-40B4-BE49-F238E27FC236}">
                <a16:creationId xmlns:a16="http://schemas.microsoft.com/office/drawing/2014/main" id="{041A4288-A888-4C16-87BC-C637BB040F07}"/>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37915807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8744E-875E-4F1F-96F6-0A762A35CA18}"/>
              </a:ext>
            </a:extLst>
          </p:cNvPr>
          <p:cNvSpPr>
            <a:spLocks noGrp="1"/>
          </p:cNvSpPr>
          <p:nvPr>
            <p:ph type="title"/>
          </p:nvPr>
        </p:nvSpPr>
        <p:spPr/>
        <p:txBody>
          <a:bodyPr/>
          <a:lstStyle/>
          <a:p>
            <a:r>
              <a:rPr lang="en-US"/>
              <a:t>Facebook Original Own Posts Table | FUJIFILM Malaysia - 19 of 26</a:t>
            </a:r>
          </a:p>
        </p:txBody>
      </p:sp>
      <p:graphicFrame>
        <p:nvGraphicFramePr>
          <p:cNvPr id="5" name="Table Placeholder 4">
            <a:extLst>
              <a:ext uri="{FF2B5EF4-FFF2-40B4-BE49-F238E27FC236}">
                <a16:creationId xmlns:a16="http://schemas.microsoft.com/office/drawing/2014/main" id="{C3B56B88-C2DC-4AE4-A538-6F7ECFAC8119}"/>
              </a:ext>
            </a:extLst>
          </p:cNvPr>
          <p:cNvGraphicFramePr>
            <a:graphicFrameLocks noGrp="1"/>
          </p:cNvGraphicFramePr>
          <p:nvPr>
            <p:ph type="tbl" sz="quarter" idx="13"/>
            <p:extLst>
              <p:ext uri="{D42A27DB-BD31-4B8C-83A1-F6EECF244321}">
                <p14:modId xmlns:p14="http://schemas.microsoft.com/office/powerpoint/2010/main" val="3660805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263803749"/>
                    </a:ext>
                  </a:extLst>
                </a:gridCol>
                <a:gridCol w="1316737">
                  <a:extLst>
                    <a:ext uri="{9D8B030D-6E8A-4147-A177-3AD203B41FA5}">
                      <a16:colId xmlns:a16="http://schemas.microsoft.com/office/drawing/2014/main" val="2920762808"/>
                    </a:ext>
                  </a:extLst>
                </a:gridCol>
                <a:gridCol w="329184">
                  <a:extLst>
                    <a:ext uri="{9D8B030D-6E8A-4147-A177-3AD203B41FA5}">
                      <a16:colId xmlns:a16="http://schemas.microsoft.com/office/drawing/2014/main" val="4129503360"/>
                    </a:ext>
                  </a:extLst>
                </a:gridCol>
                <a:gridCol w="329184">
                  <a:extLst>
                    <a:ext uri="{9D8B030D-6E8A-4147-A177-3AD203B41FA5}">
                      <a16:colId xmlns:a16="http://schemas.microsoft.com/office/drawing/2014/main" val="702297441"/>
                    </a:ext>
                  </a:extLst>
                </a:gridCol>
                <a:gridCol w="329184">
                  <a:extLst>
                    <a:ext uri="{9D8B030D-6E8A-4147-A177-3AD203B41FA5}">
                      <a16:colId xmlns:a16="http://schemas.microsoft.com/office/drawing/2014/main" val="1599599718"/>
                    </a:ext>
                  </a:extLst>
                </a:gridCol>
                <a:gridCol w="329184">
                  <a:extLst>
                    <a:ext uri="{9D8B030D-6E8A-4147-A177-3AD203B41FA5}">
                      <a16:colId xmlns:a16="http://schemas.microsoft.com/office/drawing/2014/main" val="4097250091"/>
                    </a:ext>
                  </a:extLst>
                </a:gridCol>
                <a:gridCol w="329184">
                  <a:extLst>
                    <a:ext uri="{9D8B030D-6E8A-4147-A177-3AD203B41FA5}">
                      <a16:colId xmlns:a16="http://schemas.microsoft.com/office/drawing/2014/main" val="972470222"/>
                    </a:ext>
                  </a:extLst>
                </a:gridCol>
                <a:gridCol w="329184">
                  <a:extLst>
                    <a:ext uri="{9D8B030D-6E8A-4147-A177-3AD203B41FA5}">
                      <a16:colId xmlns:a16="http://schemas.microsoft.com/office/drawing/2014/main" val="3062909675"/>
                    </a:ext>
                  </a:extLst>
                </a:gridCol>
                <a:gridCol w="329184">
                  <a:extLst>
                    <a:ext uri="{9D8B030D-6E8A-4147-A177-3AD203B41FA5}">
                      <a16:colId xmlns:a16="http://schemas.microsoft.com/office/drawing/2014/main" val="2052898569"/>
                    </a:ext>
                  </a:extLst>
                </a:gridCol>
                <a:gridCol w="329184">
                  <a:extLst>
                    <a:ext uri="{9D8B030D-6E8A-4147-A177-3AD203B41FA5}">
                      <a16:colId xmlns:a16="http://schemas.microsoft.com/office/drawing/2014/main" val="2297863358"/>
                    </a:ext>
                  </a:extLst>
                </a:gridCol>
                <a:gridCol w="329184">
                  <a:extLst>
                    <a:ext uri="{9D8B030D-6E8A-4147-A177-3AD203B41FA5}">
                      <a16:colId xmlns:a16="http://schemas.microsoft.com/office/drawing/2014/main" val="3066282615"/>
                    </a:ext>
                  </a:extLst>
                </a:gridCol>
                <a:gridCol w="329184">
                  <a:extLst>
                    <a:ext uri="{9D8B030D-6E8A-4147-A177-3AD203B41FA5}">
                      <a16:colId xmlns:a16="http://schemas.microsoft.com/office/drawing/2014/main" val="351300010"/>
                    </a:ext>
                  </a:extLst>
                </a:gridCol>
                <a:gridCol w="329184">
                  <a:extLst>
                    <a:ext uri="{9D8B030D-6E8A-4147-A177-3AD203B41FA5}">
                      <a16:colId xmlns:a16="http://schemas.microsoft.com/office/drawing/2014/main" val="1908195131"/>
                    </a:ext>
                  </a:extLst>
                </a:gridCol>
                <a:gridCol w="329184">
                  <a:extLst>
                    <a:ext uri="{9D8B030D-6E8A-4147-A177-3AD203B41FA5}">
                      <a16:colId xmlns:a16="http://schemas.microsoft.com/office/drawing/2014/main" val="3845643076"/>
                    </a:ext>
                  </a:extLst>
                </a:gridCol>
                <a:gridCol w="329184">
                  <a:extLst>
                    <a:ext uri="{9D8B030D-6E8A-4147-A177-3AD203B41FA5}">
                      <a16:colId xmlns:a16="http://schemas.microsoft.com/office/drawing/2014/main" val="1831756083"/>
                    </a:ext>
                  </a:extLst>
                </a:gridCol>
                <a:gridCol w="329184">
                  <a:extLst>
                    <a:ext uri="{9D8B030D-6E8A-4147-A177-3AD203B41FA5}">
                      <a16:colId xmlns:a16="http://schemas.microsoft.com/office/drawing/2014/main" val="3207392893"/>
                    </a:ext>
                  </a:extLst>
                </a:gridCol>
                <a:gridCol w="329184">
                  <a:extLst>
                    <a:ext uri="{9D8B030D-6E8A-4147-A177-3AD203B41FA5}">
                      <a16:colId xmlns:a16="http://schemas.microsoft.com/office/drawing/2014/main" val="2667189561"/>
                    </a:ext>
                  </a:extLst>
                </a:gridCol>
                <a:gridCol w="329184">
                  <a:extLst>
                    <a:ext uri="{9D8B030D-6E8A-4147-A177-3AD203B41FA5}">
                      <a16:colId xmlns:a16="http://schemas.microsoft.com/office/drawing/2014/main" val="1313479512"/>
                    </a:ext>
                  </a:extLst>
                </a:gridCol>
                <a:gridCol w="329184">
                  <a:extLst>
                    <a:ext uri="{9D8B030D-6E8A-4147-A177-3AD203B41FA5}">
                      <a16:colId xmlns:a16="http://schemas.microsoft.com/office/drawing/2014/main" val="3711681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60236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- 2025-04-18 21:30:04</a:t>
                      </a:r>
                      <a:r>
                        <a:rPr kumimoji="0" lang="en-US" sz="1000" b="0" i="0" u="none" strike="noStrike" kern="1200" cap="none" spc="0" normalizeH="0" baseline="0" noProof="0">
                          <a:ln>
                            <a:noFill/>
                          </a:ln>
                          <a:solidFill>
                            <a:prstClr val="black"/>
                          </a:solidFill>
                          <a:effectLst/>
                          <a:uLnTx/>
                          <a:uFillTx/>
                          <a:latin typeface="Calibri"/>
                          <a:ea typeface="+mn-ea"/>
                          <a:cs typeface="+mn-cs"/>
                        </a:rPr>
                        <a:t>
 📍 𝗡𝗲𝗻𝗲𝗸 𝗜𝗻 𝗙𝗼𝗿𝗲𝘀𝘁, 𝗝𝗼𝗵𝗼𝗿
Join Kim Boon as he breaks down his intuitive process behind medium format photography—how to feel the shot before you take it.
🎟️ Just RM10
🎯 Only 40 slots available! Filling up fast!
https://forms.gle/SFgf4S4qMUpgAUNB7
#Fujifilm #FujifilmMY #FujifilmMalaysia #Photography #DigitalPhotography #PhotographyLife #PhotographyLover #PhotographyDaily #PhotographyWorkshops #hellogfx #hellogfxasean2025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https://quintly-eu-image-storage.s3.amazonaws.com/aaf8f68db843cc217addf8054c322eb2/8bff750a79114af5a294be3950e0b28b.jpg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66934504"/>
                  </a:ext>
                </a:extLst>
              </a:tr>
            </a:tbl>
          </a:graphicData>
        </a:graphic>
      </p:graphicFrame>
      <p:sp>
        <p:nvSpPr>
          <p:cNvPr id="4" name="Text Placeholder 3">
            <a:extLst>
              <a:ext uri="{FF2B5EF4-FFF2-40B4-BE49-F238E27FC236}">
                <a16:creationId xmlns:a16="http://schemas.microsoft.com/office/drawing/2014/main" id="{B35E81E0-9051-43F5-A8C2-775809CAE4FD}"/>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18417607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5129D-48B4-406F-BEE1-43D169FA1CFA}"/>
              </a:ext>
            </a:extLst>
          </p:cNvPr>
          <p:cNvSpPr>
            <a:spLocks noGrp="1"/>
          </p:cNvSpPr>
          <p:nvPr>
            <p:ph type="title"/>
          </p:nvPr>
        </p:nvSpPr>
        <p:spPr/>
        <p:txBody>
          <a:bodyPr/>
          <a:lstStyle/>
          <a:p>
            <a:r>
              <a:rPr lang="en-US"/>
              <a:t>Facebook Original Own Posts Table | FUJIFILM Malaysia - 20 of 26</a:t>
            </a:r>
          </a:p>
        </p:txBody>
      </p:sp>
      <p:graphicFrame>
        <p:nvGraphicFramePr>
          <p:cNvPr id="5" name="Table Placeholder 4">
            <a:extLst>
              <a:ext uri="{FF2B5EF4-FFF2-40B4-BE49-F238E27FC236}">
                <a16:creationId xmlns:a16="http://schemas.microsoft.com/office/drawing/2014/main" id="{7B3D58DC-D19B-4D54-9213-9B27C38267C1}"/>
              </a:ext>
            </a:extLst>
          </p:cNvPr>
          <p:cNvGraphicFramePr>
            <a:graphicFrameLocks noGrp="1"/>
          </p:cNvGraphicFramePr>
          <p:nvPr>
            <p:ph type="tbl" sz="quarter" idx="13"/>
            <p:extLst>
              <p:ext uri="{D42A27DB-BD31-4B8C-83A1-F6EECF244321}">
                <p14:modId xmlns:p14="http://schemas.microsoft.com/office/powerpoint/2010/main" val="19375549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918716651"/>
                    </a:ext>
                  </a:extLst>
                </a:gridCol>
                <a:gridCol w="1316737">
                  <a:extLst>
                    <a:ext uri="{9D8B030D-6E8A-4147-A177-3AD203B41FA5}">
                      <a16:colId xmlns:a16="http://schemas.microsoft.com/office/drawing/2014/main" val="2362785709"/>
                    </a:ext>
                  </a:extLst>
                </a:gridCol>
                <a:gridCol w="329184">
                  <a:extLst>
                    <a:ext uri="{9D8B030D-6E8A-4147-A177-3AD203B41FA5}">
                      <a16:colId xmlns:a16="http://schemas.microsoft.com/office/drawing/2014/main" val="3360317953"/>
                    </a:ext>
                  </a:extLst>
                </a:gridCol>
                <a:gridCol w="329184">
                  <a:extLst>
                    <a:ext uri="{9D8B030D-6E8A-4147-A177-3AD203B41FA5}">
                      <a16:colId xmlns:a16="http://schemas.microsoft.com/office/drawing/2014/main" val="803725955"/>
                    </a:ext>
                  </a:extLst>
                </a:gridCol>
                <a:gridCol w="329184">
                  <a:extLst>
                    <a:ext uri="{9D8B030D-6E8A-4147-A177-3AD203B41FA5}">
                      <a16:colId xmlns:a16="http://schemas.microsoft.com/office/drawing/2014/main" val="4285819280"/>
                    </a:ext>
                  </a:extLst>
                </a:gridCol>
                <a:gridCol w="329184">
                  <a:extLst>
                    <a:ext uri="{9D8B030D-6E8A-4147-A177-3AD203B41FA5}">
                      <a16:colId xmlns:a16="http://schemas.microsoft.com/office/drawing/2014/main" val="1106615445"/>
                    </a:ext>
                  </a:extLst>
                </a:gridCol>
                <a:gridCol w="329184">
                  <a:extLst>
                    <a:ext uri="{9D8B030D-6E8A-4147-A177-3AD203B41FA5}">
                      <a16:colId xmlns:a16="http://schemas.microsoft.com/office/drawing/2014/main" val="2313355037"/>
                    </a:ext>
                  </a:extLst>
                </a:gridCol>
                <a:gridCol w="329184">
                  <a:extLst>
                    <a:ext uri="{9D8B030D-6E8A-4147-A177-3AD203B41FA5}">
                      <a16:colId xmlns:a16="http://schemas.microsoft.com/office/drawing/2014/main" val="1283137193"/>
                    </a:ext>
                  </a:extLst>
                </a:gridCol>
                <a:gridCol w="329184">
                  <a:extLst>
                    <a:ext uri="{9D8B030D-6E8A-4147-A177-3AD203B41FA5}">
                      <a16:colId xmlns:a16="http://schemas.microsoft.com/office/drawing/2014/main" val="3380648377"/>
                    </a:ext>
                  </a:extLst>
                </a:gridCol>
                <a:gridCol w="329184">
                  <a:extLst>
                    <a:ext uri="{9D8B030D-6E8A-4147-A177-3AD203B41FA5}">
                      <a16:colId xmlns:a16="http://schemas.microsoft.com/office/drawing/2014/main" val="1363680688"/>
                    </a:ext>
                  </a:extLst>
                </a:gridCol>
                <a:gridCol w="329184">
                  <a:extLst>
                    <a:ext uri="{9D8B030D-6E8A-4147-A177-3AD203B41FA5}">
                      <a16:colId xmlns:a16="http://schemas.microsoft.com/office/drawing/2014/main" val="3621862712"/>
                    </a:ext>
                  </a:extLst>
                </a:gridCol>
                <a:gridCol w="329184">
                  <a:extLst>
                    <a:ext uri="{9D8B030D-6E8A-4147-A177-3AD203B41FA5}">
                      <a16:colId xmlns:a16="http://schemas.microsoft.com/office/drawing/2014/main" val="568956000"/>
                    </a:ext>
                  </a:extLst>
                </a:gridCol>
                <a:gridCol w="329184">
                  <a:extLst>
                    <a:ext uri="{9D8B030D-6E8A-4147-A177-3AD203B41FA5}">
                      <a16:colId xmlns:a16="http://schemas.microsoft.com/office/drawing/2014/main" val="2643252878"/>
                    </a:ext>
                  </a:extLst>
                </a:gridCol>
                <a:gridCol w="329184">
                  <a:extLst>
                    <a:ext uri="{9D8B030D-6E8A-4147-A177-3AD203B41FA5}">
                      <a16:colId xmlns:a16="http://schemas.microsoft.com/office/drawing/2014/main" val="1035549668"/>
                    </a:ext>
                  </a:extLst>
                </a:gridCol>
                <a:gridCol w="329184">
                  <a:extLst>
                    <a:ext uri="{9D8B030D-6E8A-4147-A177-3AD203B41FA5}">
                      <a16:colId xmlns:a16="http://schemas.microsoft.com/office/drawing/2014/main" val="3522674558"/>
                    </a:ext>
                  </a:extLst>
                </a:gridCol>
                <a:gridCol w="329184">
                  <a:extLst>
                    <a:ext uri="{9D8B030D-6E8A-4147-A177-3AD203B41FA5}">
                      <a16:colId xmlns:a16="http://schemas.microsoft.com/office/drawing/2014/main" val="2701765767"/>
                    </a:ext>
                  </a:extLst>
                </a:gridCol>
                <a:gridCol w="329184">
                  <a:extLst>
                    <a:ext uri="{9D8B030D-6E8A-4147-A177-3AD203B41FA5}">
                      <a16:colId xmlns:a16="http://schemas.microsoft.com/office/drawing/2014/main" val="3458641833"/>
                    </a:ext>
                  </a:extLst>
                </a:gridCol>
                <a:gridCol w="329184">
                  <a:extLst>
                    <a:ext uri="{9D8B030D-6E8A-4147-A177-3AD203B41FA5}">
                      <a16:colId xmlns:a16="http://schemas.microsoft.com/office/drawing/2014/main" val="3115990414"/>
                    </a:ext>
                  </a:extLst>
                </a:gridCol>
                <a:gridCol w="329184">
                  <a:extLst>
                    <a:ext uri="{9D8B030D-6E8A-4147-A177-3AD203B41FA5}">
                      <a16:colId xmlns:a16="http://schemas.microsoft.com/office/drawing/2014/main" val="3333924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29617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- 2025-04-18 21:00:37</a:t>
                      </a:r>
                      <a:r>
                        <a:rPr kumimoji="0" lang="en-US" sz="1000" b="0" i="0" u="none" strike="noStrike" kern="1200" cap="none" spc="0" normalizeH="0" baseline="0" noProof="0">
                          <a:ln>
                            <a:noFill/>
                          </a:ln>
                          <a:solidFill>
                            <a:prstClr val="black"/>
                          </a:solidFill>
                          <a:effectLst/>
                          <a:uLnTx/>
                          <a:uFillTx/>
                          <a:latin typeface="Calibri"/>
                          <a:ea typeface="+mn-ea"/>
                          <a:cs typeface="+mn-cs"/>
                        </a:rPr>
                        <a:t>
 Want to capture images that speak through light, depth, and mood? Join FUJIFILM Singapore X-Photographer Derrick Ong (Derrick Ong Photography) as he takes you behind the lens in “The Art of Light and Shadow”—a workshop that explores how to harness natural light and ambient shadow to craft striking visual narratives.
Experience the stunning capabilities of the FUJIFILM GFX System, known for its medium format brilliance, impeccable detail, and tonal range. See how it elevates your photography—especially in low-light, high-contrast environments.
Secure your spot now and see how light, shadow, and the right gear can transform your vision into art.
https://forms.gle/atN1z8RG9pa9tmudA 
#Fujifilm #FujifilmMY #FujifilmMalaysia #Photography #DigitalPhotography #PhotographyLife #PhotographyLover #PhotographyDaily #PhotographyWorkshops #hellogfx #hellogfxasean2025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https://quintly-eu-image-storage.s3.amazonaws.com/aaf8f68db843cc217addf8054c322eb2/546a27d2407ff0638677890b936d5e84.jpg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172220321"/>
                  </a:ext>
                </a:extLst>
              </a:tr>
            </a:tbl>
          </a:graphicData>
        </a:graphic>
      </p:graphicFrame>
      <p:sp>
        <p:nvSpPr>
          <p:cNvPr id="4" name="Text Placeholder 3">
            <a:extLst>
              <a:ext uri="{FF2B5EF4-FFF2-40B4-BE49-F238E27FC236}">
                <a16:creationId xmlns:a16="http://schemas.microsoft.com/office/drawing/2014/main" id="{D03F1768-6FCC-4009-9DF3-C7AA09E2EFF4}"/>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16493583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4070D-DC25-43B1-9BDA-672B36175DD5}"/>
              </a:ext>
            </a:extLst>
          </p:cNvPr>
          <p:cNvSpPr>
            <a:spLocks noGrp="1"/>
          </p:cNvSpPr>
          <p:nvPr>
            <p:ph type="title"/>
          </p:nvPr>
        </p:nvSpPr>
        <p:spPr/>
        <p:txBody>
          <a:bodyPr/>
          <a:lstStyle/>
          <a:p>
            <a:r>
              <a:rPr lang="en-US"/>
              <a:t>Facebook Original Own Posts Table | FUJIFILM Malaysia - 21 of 26</a:t>
            </a:r>
          </a:p>
        </p:txBody>
      </p:sp>
      <p:graphicFrame>
        <p:nvGraphicFramePr>
          <p:cNvPr id="5" name="Table Placeholder 4">
            <a:extLst>
              <a:ext uri="{FF2B5EF4-FFF2-40B4-BE49-F238E27FC236}">
                <a16:creationId xmlns:a16="http://schemas.microsoft.com/office/drawing/2014/main" id="{097571EC-8F05-4624-AD3B-C47E4279337D}"/>
              </a:ext>
            </a:extLst>
          </p:cNvPr>
          <p:cNvGraphicFramePr>
            <a:graphicFrameLocks noGrp="1"/>
          </p:cNvGraphicFramePr>
          <p:nvPr>
            <p:ph type="tbl" sz="quarter" idx="13"/>
            <p:extLst>
              <p:ext uri="{D42A27DB-BD31-4B8C-83A1-F6EECF244321}">
                <p14:modId xmlns:p14="http://schemas.microsoft.com/office/powerpoint/2010/main" val="1479605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037981391"/>
                    </a:ext>
                  </a:extLst>
                </a:gridCol>
                <a:gridCol w="1316737">
                  <a:extLst>
                    <a:ext uri="{9D8B030D-6E8A-4147-A177-3AD203B41FA5}">
                      <a16:colId xmlns:a16="http://schemas.microsoft.com/office/drawing/2014/main" val="1265158222"/>
                    </a:ext>
                  </a:extLst>
                </a:gridCol>
                <a:gridCol w="329184">
                  <a:extLst>
                    <a:ext uri="{9D8B030D-6E8A-4147-A177-3AD203B41FA5}">
                      <a16:colId xmlns:a16="http://schemas.microsoft.com/office/drawing/2014/main" val="175491587"/>
                    </a:ext>
                  </a:extLst>
                </a:gridCol>
                <a:gridCol w="329184">
                  <a:extLst>
                    <a:ext uri="{9D8B030D-6E8A-4147-A177-3AD203B41FA5}">
                      <a16:colId xmlns:a16="http://schemas.microsoft.com/office/drawing/2014/main" val="3776140595"/>
                    </a:ext>
                  </a:extLst>
                </a:gridCol>
                <a:gridCol w="329184">
                  <a:extLst>
                    <a:ext uri="{9D8B030D-6E8A-4147-A177-3AD203B41FA5}">
                      <a16:colId xmlns:a16="http://schemas.microsoft.com/office/drawing/2014/main" val="1958548029"/>
                    </a:ext>
                  </a:extLst>
                </a:gridCol>
                <a:gridCol w="329184">
                  <a:extLst>
                    <a:ext uri="{9D8B030D-6E8A-4147-A177-3AD203B41FA5}">
                      <a16:colId xmlns:a16="http://schemas.microsoft.com/office/drawing/2014/main" val="1202988056"/>
                    </a:ext>
                  </a:extLst>
                </a:gridCol>
                <a:gridCol w="329184">
                  <a:extLst>
                    <a:ext uri="{9D8B030D-6E8A-4147-A177-3AD203B41FA5}">
                      <a16:colId xmlns:a16="http://schemas.microsoft.com/office/drawing/2014/main" val="3436509046"/>
                    </a:ext>
                  </a:extLst>
                </a:gridCol>
                <a:gridCol w="329184">
                  <a:extLst>
                    <a:ext uri="{9D8B030D-6E8A-4147-A177-3AD203B41FA5}">
                      <a16:colId xmlns:a16="http://schemas.microsoft.com/office/drawing/2014/main" val="690093800"/>
                    </a:ext>
                  </a:extLst>
                </a:gridCol>
                <a:gridCol w="329184">
                  <a:extLst>
                    <a:ext uri="{9D8B030D-6E8A-4147-A177-3AD203B41FA5}">
                      <a16:colId xmlns:a16="http://schemas.microsoft.com/office/drawing/2014/main" val="3344755222"/>
                    </a:ext>
                  </a:extLst>
                </a:gridCol>
                <a:gridCol w="329184">
                  <a:extLst>
                    <a:ext uri="{9D8B030D-6E8A-4147-A177-3AD203B41FA5}">
                      <a16:colId xmlns:a16="http://schemas.microsoft.com/office/drawing/2014/main" val="4184543183"/>
                    </a:ext>
                  </a:extLst>
                </a:gridCol>
                <a:gridCol w="329184">
                  <a:extLst>
                    <a:ext uri="{9D8B030D-6E8A-4147-A177-3AD203B41FA5}">
                      <a16:colId xmlns:a16="http://schemas.microsoft.com/office/drawing/2014/main" val="1274501784"/>
                    </a:ext>
                  </a:extLst>
                </a:gridCol>
                <a:gridCol w="329184">
                  <a:extLst>
                    <a:ext uri="{9D8B030D-6E8A-4147-A177-3AD203B41FA5}">
                      <a16:colId xmlns:a16="http://schemas.microsoft.com/office/drawing/2014/main" val="3656243885"/>
                    </a:ext>
                  </a:extLst>
                </a:gridCol>
                <a:gridCol w="329184">
                  <a:extLst>
                    <a:ext uri="{9D8B030D-6E8A-4147-A177-3AD203B41FA5}">
                      <a16:colId xmlns:a16="http://schemas.microsoft.com/office/drawing/2014/main" val="1455935109"/>
                    </a:ext>
                  </a:extLst>
                </a:gridCol>
                <a:gridCol w="329184">
                  <a:extLst>
                    <a:ext uri="{9D8B030D-6E8A-4147-A177-3AD203B41FA5}">
                      <a16:colId xmlns:a16="http://schemas.microsoft.com/office/drawing/2014/main" val="3727826084"/>
                    </a:ext>
                  </a:extLst>
                </a:gridCol>
                <a:gridCol w="329184">
                  <a:extLst>
                    <a:ext uri="{9D8B030D-6E8A-4147-A177-3AD203B41FA5}">
                      <a16:colId xmlns:a16="http://schemas.microsoft.com/office/drawing/2014/main" val="1493927406"/>
                    </a:ext>
                  </a:extLst>
                </a:gridCol>
                <a:gridCol w="329184">
                  <a:extLst>
                    <a:ext uri="{9D8B030D-6E8A-4147-A177-3AD203B41FA5}">
                      <a16:colId xmlns:a16="http://schemas.microsoft.com/office/drawing/2014/main" val="2301867182"/>
                    </a:ext>
                  </a:extLst>
                </a:gridCol>
                <a:gridCol w="329184">
                  <a:extLst>
                    <a:ext uri="{9D8B030D-6E8A-4147-A177-3AD203B41FA5}">
                      <a16:colId xmlns:a16="http://schemas.microsoft.com/office/drawing/2014/main" val="26568342"/>
                    </a:ext>
                  </a:extLst>
                </a:gridCol>
                <a:gridCol w="329184">
                  <a:extLst>
                    <a:ext uri="{9D8B030D-6E8A-4147-A177-3AD203B41FA5}">
                      <a16:colId xmlns:a16="http://schemas.microsoft.com/office/drawing/2014/main" val="2591197330"/>
                    </a:ext>
                  </a:extLst>
                </a:gridCol>
                <a:gridCol w="329184">
                  <a:extLst>
                    <a:ext uri="{9D8B030D-6E8A-4147-A177-3AD203B41FA5}">
                      <a16:colId xmlns:a16="http://schemas.microsoft.com/office/drawing/2014/main" val="1841468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02187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- 2025-04-18 20:31:01</a:t>
                      </a:r>
                      <a:r>
                        <a:rPr kumimoji="0" lang="en-US" sz="1000" b="0" i="0" u="none" strike="noStrike" kern="1200" cap="none" spc="0" normalizeH="0" baseline="0" noProof="0">
                          <a:ln>
                            <a:noFill/>
                          </a:ln>
                          <a:solidFill>
                            <a:prstClr val="black"/>
                          </a:solidFill>
                          <a:effectLst/>
                          <a:uLnTx/>
                          <a:uFillTx/>
                          <a:latin typeface="Calibri"/>
                          <a:ea typeface="+mn-ea"/>
                          <a:cs typeface="+mn-cs"/>
                        </a:rPr>
                        <a:t>
 X-Photographer Kim Boon captures the delicate balance between motion and stillness, where every frame carries emotional weight. Of blurred gestures and quiet pauses, his work invites viewers to feel rather than see, turning fleeting movements into lasting impressions.
𝗜𝗻𝘁𝗲𝗿𝗲𝘀𝘁𝗲𝗱 𝘁𝗼 𝗸𝗻𝗼𝘄 𝗺𝗼𝗿𝗲 𝗮𝗯𝗼𝘂𝘁 𝗞𝗶𝗺 𝗕𝗼𝗼𝗻’𝘀 𝘄𝗼𝗿𝗸? 📸
Meet him in person at HelloGFX ASEAN 2025 in 𝗣𝗲𝗻𝗮𝗻𝗴 and 𝗝𝗼𝗵𝗼𝗿 where he’ll be sharing his professional insights.
Learn from the expert himself and bring home practical tips and creative inspiration to improve your photography.
🎟️ 40 slots available and filling up fast!
📍 𝗣𝗲𝗻𝗮𝗻𝗴 𝗦𝗲𝘀𝘀𝗶𝗼𝗻: https://forms.gle/qwarqeL9nGitL2EJ8
📍 𝗝𝗼𝗵𝗼𝗿 𝗦𝗲𝘀𝘀𝗶𝗼𝗻: https://forms.gle/SFgf4S4qMUpgAUNB7
#Fujifilm #FujifilmMY #FujifilmMalaysia #Photography #DigitalPhotography #PhotographyLife #PhotographyLover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https://quintly-eu-image-storage.s3.amazonaws.com/aaf8f68db843cc217addf8054c322eb2/92439c1a78ee4f9d6916390d84fc7c38.jpg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956641325"/>
                  </a:ext>
                </a:extLst>
              </a:tr>
            </a:tbl>
          </a:graphicData>
        </a:graphic>
      </p:graphicFrame>
      <p:sp>
        <p:nvSpPr>
          <p:cNvPr id="4" name="Text Placeholder 3">
            <a:extLst>
              <a:ext uri="{FF2B5EF4-FFF2-40B4-BE49-F238E27FC236}">
                <a16:creationId xmlns:a16="http://schemas.microsoft.com/office/drawing/2014/main" id="{1F75C992-A65C-4908-B0EA-E96DE875DCC6}"/>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23996611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46224-7C39-413C-B849-36D008C540BA}"/>
              </a:ext>
            </a:extLst>
          </p:cNvPr>
          <p:cNvSpPr>
            <a:spLocks noGrp="1"/>
          </p:cNvSpPr>
          <p:nvPr>
            <p:ph type="title"/>
          </p:nvPr>
        </p:nvSpPr>
        <p:spPr/>
        <p:txBody>
          <a:bodyPr/>
          <a:lstStyle/>
          <a:p>
            <a:r>
              <a:rPr lang="en-US"/>
              <a:t>Facebook Original Own Posts Table | FUJIFILM Malaysia - 22 of 26</a:t>
            </a:r>
          </a:p>
        </p:txBody>
      </p:sp>
      <p:graphicFrame>
        <p:nvGraphicFramePr>
          <p:cNvPr id="5" name="Table Placeholder 4">
            <a:extLst>
              <a:ext uri="{FF2B5EF4-FFF2-40B4-BE49-F238E27FC236}">
                <a16:creationId xmlns:a16="http://schemas.microsoft.com/office/drawing/2014/main" id="{8FEA52E3-B4FB-4126-98B0-75FB93EB7125}"/>
              </a:ext>
            </a:extLst>
          </p:cNvPr>
          <p:cNvGraphicFramePr>
            <a:graphicFrameLocks noGrp="1"/>
          </p:cNvGraphicFramePr>
          <p:nvPr>
            <p:ph type="tbl" sz="quarter" idx="13"/>
            <p:extLst>
              <p:ext uri="{D42A27DB-BD31-4B8C-83A1-F6EECF244321}">
                <p14:modId xmlns:p14="http://schemas.microsoft.com/office/powerpoint/2010/main" val="2382128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373816918"/>
                    </a:ext>
                  </a:extLst>
                </a:gridCol>
                <a:gridCol w="1316737">
                  <a:extLst>
                    <a:ext uri="{9D8B030D-6E8A-4147-A177-3AD203B41FA5}">
                      <a16:colId xmlns:a16="http://schemas.microsoft.com/office/drawing/2014/main" val="2584859174"/>
                    </a:ext>
                  </a:extLst>
                </a:gridCol>
                <a:gridCol w="329184">
                  <a:extLst>
                    <a:ext uri="{9D8B030D-6E8A-4147-A177-3AD203B41FA5}">
                      <a16:colId xmlns:a16="http://schemas.microsoft.com/office/drawing/2014/main" val="3421897475"/>
                    </a:ext>
                  </a:extLst>
                </a:gridCol>
                <a:gridCol w="329184">
                  <a:extLst>
                    <a:ext uri="{9D8B030D-6E8A-4147-A177-3AD203B41FA5}">
                      <a16:colId xmlns:a16="http://schemas.microsoft.com/office/drawing/2014/main" val="112531857"/>
                    </a:ext>
                  </a:extLst>
                </a:gridCol>
                <a:gridCol w="329184">
                  <a:extLst>
                    <a:ext uri="{9D8B030D-6E8A-4147-A177-3AD203B41FA5}">
                      <a16:colId xmlns:a16="http://schemas.microsoft.com/office/drawing/2014/main" val="211177849"/>
                    </a:ext>
                  </a:extLst>
                </a:gridCol>
                <a:gridCol w="329184">
                  <a:extLst>
                    <a:ext uri="{9D8B030D-6E8A-4147-A177-3AD203B41FA5}">
                      <a16:colId xmlns:a16="http://schemas.microsoft.com/office/drawing/2014/main" val="847544891"/>
                    </a:ext>
                  </a:extLst>
                </a:gridCol>
                <a:gridCol w="329184">
                  <a:extLst>
                    <a:ext uri="{9D8B030D-6E8A-4147-A177-3AD203B41FA5}">
                      <a16:colId xmlns:a16="http://schemas.microsoft.com/office/drawing/2014/main" val="1304181943"/>
                    </a:ext>
                  </a:extLst>
                </a:gridCol>
                <a:gridCol w="329184">
                  <a:extLst>
                    <a:ext uri="{9D8B030D-6E8A-4147-A177-3AD203B41FA5}">
                      <a16:colId xmlns:a16="http://schemas.microsoft.com/office/drawing/2014/main" val="226522430"/>
                    </a:ext>
                  </a:extLst>
                </a:gridCol>
                <a:gridCol w="329184">
                  <a:extLst>
                    <a:ext uri="{9D8B030D-6E8A-4147-A177-3AD203B41FA5}">
                      <a16:colId xmlns:a16="http://schemas.microsoft.com/office/drawing/2014/main" val="2887079586"/>
                    </a:ext>
                  </a:extLst>
                </a:gridCol>
                <a:gridCol w="329184">
                  <a:extLst>
                    <a:ext uri="{9D8B030D-6E8A-4147-A177-3AD203B41FA5}">
                      <a16:colId xmlns:a16="http://schemas.microsoft.com/office/drawing/2014/main" val="1221386540"/>
                    </a:ext>
                  </a:extLst>
                </a:gridCol>
                <a:gridCol w="329184">
                  <a:extLst>
                    <a:ext uri="{9D8B030D-6E8A-4147-A177-3AD203B41FA5}">
                      <a16:colId xmlns:a16="http://schemas.microsoft.com/office/drawing/2014/main" val="1550019486"/>
                    </a:ext>
                  </a:extLst>
                </a:gridCol>
                <a:gridCol w="329184">
                  <a:extLst>
                    <a:ext uri="{9D8B030D-6E8A-4147-A177-3AD203B41FA5}">
                      <a16:colId xmlns:a16="http://schemas.microsoft.com/office/drawing/2014/main" val="696370081"/>
                    </a:ext>
                  </a:extLst>
                </a:gridCol>
                <a:gridCol w="329184">
                  <a:extLst>
                    <a:ext uri="{9D8B030D-6E8A-4147-A177-3AD203B41FA5}">
                      <a16:colId xmlns:a16="http://schemas.microsoft.com/office/drawing/2014/main" val="1972888688"/>
                    </a:ext>
                  </a:extLst>
                </a:gridCol>
                <a:gridCol w="329184">
                  <a:extLst>
                    <a:ext uri="{9D8B030D-6E8A-4147-A177-3AD203B41FA5}">
                      <a16:colId xmlns:a16="http://schemas.microsoft.com/office/drawing/2014/main" val="678195989"/>
                    </a:ext>
                  </a:extLst>
                </a:gridCol>
                <a:gridCol w="329184">
                  <a:extLst>
                    <a:ext uri="{9D8B030D-6E8A-4147-A177-3AD203B41FA5}">
                      <a16:colId xmlns:a16="http://schemas.microsoft.com/office/drawing/2014/main" val="1058054888"/>
                    </a:ext>
                  </a:extLst>
                </a:gridCol>
                <a:gridCol w="329184">
                  <a:extLst>
                    <a:ext uri="{9D8B030D-6E8A-4147-A177-3AD203B41FA5}">
                      <a16:colId xmlns:a16="http://schemas.microsoft.com/office/drawing/2014/main" val="2882799071"/>
                    </a:ext>
                  </a:extLst>
                </a:gridCol>
                <a:gridCol w="329184">
                  <a:extLst>
                    <a:ext uri="{9D8B030D-6E8A-4147-A177-3AD203B41FA5}">
                      <a16:colId xmlns:a16="http://schemas.microsoft.com/office/drawing/2014/main" val="1678610430"/>
                    </a:ext>
                  </a:extLst>
                </a:gridCol>
                <a:gridCol w="329184">
                  <a:extLst>
                    <a:ext uri="{9D8B030D-6E8A-4147-A177-3AD203B41FA5}">
                      <a16:colId xmlns:a16="http://schemas.microsoft.com/office/drawing/2014/main" val="822062478"/>
                    </a:ext>
                  </a:extLst>
                </a:gridCol>
                <a:gridCol w="329184">
                  <a:extLst>
                    <a:ext uri="{9D8B030D-6E8A-4147-A177-3AD203B41FA5}">
                      <a16:colId xmlns:a16="http://schemas.microsoft.com/office/drawing/2014/main" val="12274776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44241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- 2025-04-18 18:45:02</a:t>
                      </a:r>
                      <a:r>
                        <a:rPr kumimoji="0" lang="en-US" sz="1000" b="0" i="0" u="none" strike="noStrike" kern="1200" cap="none" spc="0" normalizeH="0" baseline="0" noProof="0">
                          <a:ln>
                            <a:noFill/>
                          </a:ln>
                          <a:solidFill>
                            <a:prstClr val="black"/>
                          </a:solidFill>
                          <a:effectLst/>
                          <a:uLnTx/>
                          <a:uFillTx/>
                          <a:latin typeface="Calibri"/>
                          <a:ea typeface="+mn-ea"/>
                          <a:cs typeface="+mn-cs"/>
                        </a:rPr>
                        <a:t>
 📍 𝗡𝗲𝗻𝗲𝗸 𝗜𝗻 𝗙𝗼𝗿𝗲𝘀𝘁, 𝗝𝗼𝗵𝗼𝗿
Dance photography isn’t just about movement—it’s about meaning in every moment. Join Joie Koo, Malaysia’s own FUJIFILM X-Photographer, as he reveals how to capture the power, grace, and rhythm of dance through the GFX range of cameras.
From timing the perfect leap to playing with light and shadows, this is your backstage pass to mastering dynamic portraiture with energy and soul.
Ideal for portrait photographers, creatives, and anyone chasing the perfect frame in motion.
💃 Don’t miss your chance to learn from a master in movement.
Reserve your seat now—before it dances away.
https://forms.gle/QPc2GtnNH6QoHnC27
#Fujifilm #FujifilmMY #FujifilmMalaysia #Photography #DigitalPhotography #PhotographyLife #PhotographyLover #PhotographyDaily #PhotographyWorkshops #hellogfx #hellogfxasean2025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https://quintly-eu-image-storage.s3.amazonaws.com/aaf8f68db843cc217addf8054c322eb2/9d1f5c852067eb1aec08cec6d860ccf8.jpg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758760337"/>
                  </a:ext>
                </a:extLst>
              </a:tr>
            </a:tbl>
          </a:graphicData>
        </a:graphic>
      </p:graphicFrame>
      <p:sp>
        <p:nvSpPr>
          <p:cNvPr id="4" name="Text Placeholder 3">
            <a:extLst>
              <a:ext uri="{FF2B5EF4-FFF2-40B4-BE49-F238E27FC236}">
                <a16:creationId xmlns:a16="http://schemas.microsoft.com/office/drawing/2014/main" id="{64961825-B06C-43C1-B592-0BC4B0D39734}"/>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30773300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9DA52-1F78-4CC9-A314-4F909F4A2BCC}"/>
              </a:ext>
            </a:extLst>
          </p:cNvPr>
          <p:cNvSpPr>
            <a:spLocks noGrp="1"/>
          </p:cNvSpPr>
          <p:nvPr>
            <p:ph type="title"/>
          </p:nvPr>
        </p:nvSpPr>
        <p:spPr/>
        <p:txBody>
          <a:bodyPr/>
          <a:lstStyle/>
          <a:p>
            <a:r>
              <a:rPr lang="en-US"/>
              <a:t>Facebook Original Own Posts Table | FUJIFILM Malaysia - 23 of 26</a:t>
            </a:r>
          </a:p>
        </p:txBody>
      </p:sp>
      <p:graphicFrame>
        <p:nvGraphicFramePr>
          <p:cNvPr id="5" name="Table Placeholder 4">
            <a:extLst>
              <a:ext uri="{FF2B5EF4-FFF2-40B4-BE49-F238E27FC236}">
                <a16:creationId xmlns:a16="http://schemas.microsoft.com/office/drawing/2014/main" id="{A7EB8A9F-7C95-4266-B9D3-FF6B1A94DE15}"/>
              </a:ext>
            </a:extLst>
          </p:cNvPr>
          <p:cNvGraphicFramePr>
            <a:graphicFrameLocks noGrp="1"/>
          </p:cNvGraphicFramePr>
          <p:nvPr>
            <p:ph type="tbl" sz="quarter" idx="13"/>
            <p:extLst>
              <p:ext uri="{D42A27DB-BD31-4B8C-83A1-F6EECF244321}">
                <p14:modId xmlns:p14="http://schemas.microsoft.com/office/powerpoint/2010/main" val="2929578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736976405"/>
                    </a:ext>
                  </a:extLst>
                </a:gridCol>
                <a:gridCol w="1316737">
                  <a:extLst>
                    <a:ext uri="{9D8B030D-6E8A-4147-A177-3AD203B41FA5}">
                      <a16:colId xmlns:a16="http://schemas.microsoft.com/office/drawing/2014/main" val="2375351439"/>
                    </a:ext>
                  </a:extLst>
                </a:gridCol>
                <a:gridCol w="329184">
                  <a:extLst>
                    <a:ext uri="{9D8B030D-6E8A-4147-A177-3AD203B41FA5}">
                      <a16:colId xmlns:a16="http://schemas.microsoft.com/office/drawing/2014/main" val="3728201008"/>
                    </a:ext>
                  </a:extLst>
                </a:gridCol>
                <a:gridCol w="329184">
                  <a:extLst>
                    <a:ext uri="{9D8B030D-6E8A-4147-A177-3AD203B41FA5}">
                      <a16:colId xmlns:a16="http://schemas.microsoft.com/office/drawing/2014/main" val="1720921433"/>
                    </a:ext>
                  </a:extLst>
                </a:gridCol>
                <a:gridCol w="329184">
                  <a:extLst>
                    <a:ext uri="{9D8B030D-6E8A-4147-A177-3AD203B41FA5}">
                      <a16:colId xmlns:a16="http://schemas.microsoft.com/office/drawing/2014/main" val="159571785"/>
                    </a:ext>
                  </a:extLst>
                </a:gridCol>
                <a:gridCol w="329184">
                  <a:extLst>
                    <a:ext uri="{9D8B030D-6E8A-4147-A177-3AD203B41FA5}">
                      <a16:colId xmlns:a16="http://schemas.microsoft.com/office/drawing/2014/main" val="4216203498"/>
                    </a:ext>
                  </a:extLst>
                </a:gridCol>
                <a:gridCol w="329184">
                  <a:extLst>
                    <a:ext uri="{9D8B030D-6E8A-4147-A177-3AD203B41FA5}">
                      <a16:colId xmlns:a16="http://schemas.microsoft.com/office/drawing/2014/main" val="1570593934"/>
                    </a:ext>
                  </a:extLst>
                </a:gridCol>
                <a:gridCol w="329184">
                  <a:extLst>
                    <a:ext uri="{9D8B030D-6E8A-4147-A177-3AD203B41FA5}">
                      <a16:colId xmlns:a16="http://schemas.microsoft.com/office/drawing/2014/main" val="2535653577"/>
                    </a:ext>
                  </a:extLst>
                </a:gridCol>
                <a:gridCol w="329184">
                  <a:extLst>
                    <a:ext uri="{9D8B030D-6E8A-4147-A177-3AD203B41FA5}">
                      <a16:colId xmlns:a16="http://schemas.microsoft.com/office/drawing/2014/main" val="3246779745"/>
                    </a:ext>
                  </a:extLst>
                </a:gridCol>
                <a:gridCol w="329184">
                  <a:extLst>
                    <a:ext uri="{9D8B030D-6E8A-4147-A177-3AD203B41FA5}">
                      <a16:colId xmlns:a16="http://schemas.microsoft.com/office/drawing/2014/main" val="323603384"/>
                    </a:ext>
                  </a:extLst>
                </a:gridCol>
                <a:gridCol w="329184">
                  <a:extLst>
                    <a:ext uri="{9D8B030D-6E8A-4147-A177-3AD203B41FA5}">
                      <a16:colId xmlns:a16="http://schemas.microsoft.com/office/drawing/2014/main" val="3778419936"/>
                    </a:ext>
                  </a:extLst>
                </a:gridCol>
                <a:gridCol w="329184">
                  <a:extLst>
                    <a:ext uri="{9D8B030D-6E8A-4147-A177-3AD203B41FA5}">
                      <a16:colId xmlns:a16="http://schemas.microsoft.com/office/drawing/2014/main" val="3879589359"/>
                    </a:ext>
                  </a:extLst>
                </a:gridCol>
                <a:gridCol w="329184">
                  <a:extLst>
                    <a:ext uri="{9D8B030D-6E8A-4147-A177-3AD203B41FA5}">
                      <a16:colId xmlns:a16="http://schemas.microsoft.com/office/drawing/2014/main" val="1587310852"/>
                    </a:ext>
                  </a:extLst>
                </a:gridCol>
                <a:gridCol w="329184">
                  <a:extLst>
                    <a:ext uri="{9D8B030D-6E8A-4147-A177-3AD203B41FA5}">
                      <a16:colId xmlns:a16="http://schemas.microsoft.com/office/drawing/2014/main" val="1723085609"/>
                    </a:ext>
                  </a:extLst>
                </a:gridCol>
                <a:gridCol w="329184">
                  <a:extLst>
                    <a:ext uri="{9D8B030D-6E8A-4147-A177-3AD203B41FA5}">
                      <a16:colId xmlns:a16="http://schemas.microsoft.com/office/drawing/2014/main" val="72122946"/>
                    </a:ext>
                  </a:extLst>
                </a:gridCol>
                <a:gridCol w="329184">
                  <a:extLst>
                    <a:ext uri="{9D8B030D-6E8A-4147-A177-3AD203B41FA5}">
                      <a16:colId xmlns:a16="http://schemas.microsoft.com/office/drawing/2014/main" val="1288924104"/>
                    </a:ext>
                  </a:extLst>
                </a:gridCol>
                <a:gridCol w="329184">
                  <a:extLst>
                    <a:ext uri="{9D8B030D-6E8A-4147-A177-3AD203B41FA5}">
                      <a16:colId xmlns:a16="http://schemas.microsoft.com/office/drawing/2014/main" val="1248591957"/>
                    </a:ext>
                  </a:extLst>
                </a:gridCol>
                <a:gridCol w="329184">
                  <a:extLst>
                    <a:ext uri="{9D8B030D-6E8A-4147-A177-3AD203B41FA5}">
                      <a16:colId xmlns:a16="http://schemas.microsoft.com/office/drawing/2014/main" val="3967441024"/>
                    </a:ext>
                  </a:extLst>
                </a:gridCol>
                <a:gridCol w="329184">
                  <a:extLst>
                    <a:ext uri="{9D8B030D-6E8A-4147-A177-3AD203B41FA5}">
                      <a16:colId xmlns:a16="http://schemas.microsoft.com/office/drawing/2014/main" val="1871773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21720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- 2025-04-18 18:03:48</a:t>
                      </a:r>
                      <a:r>
                        <a:rPr kumimoji="0" lang="en-US" sz="1000" b="0" i="0" u="none" strike="noStrike" kern="1200" cap="none" spc="0" normalizeH="0" baseline="0" noProof="0">
                          <a:ln>
                            <a:noFill/>
                          </a:ln>
                          <a:solidFill>
                            <a:prstClr val="black"/>
                          </a:solidFill>
                          <a:effectLst/>
                          <a:uLnTx/>
                          <a:uFillTx/>
                          <a:latin typeface="Calibri"/>
                          <a:ea typeface="+mn-ea"/>
                          <a:cs typeface="+mn-cs"/>
                        </a:rPr>
                        <a:t>
 📍𝗡𝗲𝗻𝗲𝗸 𝗜𝗻 𝗙𝗼𝗿𝗲𝘀𝘁, 𝗝𝗼𝗵𝗼𝗿
Join acclaimed speakers Jayz Yong and ZY Cheng as they unpack how FUJIFILM’s GFX system is pushing boundaries in cinematography. Whether you're a hybrid shooter or looking to level up your cinematic game—this is your chance to learn from those who’ve tested the limits of what medium format can do… on the move.
🎟️ Only 40 slots available
⏳ This one’s going to fill up fast. Don’t blink - secure your spot before the shutter closes.
https://forms.gle/1aT2diHad9Jwymbb8 
#Fujifilm #FujifilmMY #FujifilmMalaysia #Photography #DigitalPhotography #PhotographyLife #PhotographyLover #PhotographyDaily #PhotographyWorkshops #hellogfx #hellogfxasean2025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https://quintly-eu-image-storage.s3.amazonaws.com/aaf8f68db843cc217addf8054c322eb2/e9d37644c05cdfbc4246ea97c6947d0f.jpg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441501449"/>
                  </a:ext>
                </a:extLst>
              </a:tr>
            </a:tbl>
          </a:graphicData>
        </a:graphic>
      </p:graphicFrame>
      <p:sp>
        <p:nvSpPr>
          <p:cNvPr id="4" name="Text Placeholder 3">
            <a:extLst>
              <a:ext uri="{FF2B5EF4-FFF2-40B4-BE49-F238E27FC236}">
                <a16:creationId xmlns:a16="http://schemas.microsoft.com/office/drawing/2014/main" id="{D288D671-43E3-4043-A3C1-2A824D21312B}"/>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11232929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588E-C581-409D-9976-129372669645}"/>
              </a:ext>
            </a:extLst>
          </p:cNvPr>
          <p:cNvSpPr>
            <a:spLocks noGrp="1"/>
          </p:cNvSpPr>
          <p:nvPr>
            <p:ph type="title"/>
          </p:nvPr>
        </p:nvSpPr>
        <p:spPr/>
        <p:txBody>
          <a:bodyPr/>
          <a:lstStyle/>
          <a:p>
            <a:r>
              <a:rPr lang="en-US"/>
              <a:t>Facebook Original Own Posts Table | FUJIFILM Malaysia - 24 of 26</a:t>
            </a:r>
          </a:p>
        </p:txBody>
      </p:sp>
      <p:graphicFrame>
        <p:nvGraphicFramePr>
          <p:cNvPr id="5" name="Table Placeholder 4">
            <a:extLst>
              <a:ext uri="{FF2B5EF4-FFF2-40B4-BE49-F238E27FC236}">
                <a16:creationId xmlns:a16="http://schemas.microsoft.com/office/drawing/2014/main" id="{3EC0AE92-1E3F-4CBC-97AB-FDC4EA5E1E6D}"/>
              </a:ext>
            </a:extLst>
          </p:cNvPr>
          <p:cNvGraphicFramePr>
            <a:graphicFrameLocks noGrp="1"/>
          </p:cNvGraphicFramePr>
          <p:nvPr>
            <p:ph type="tbl" sz="quarter" idx="13"/>
            <p:extLst>
              <p:ext uri="{D42A27DB-BD31-4B8C-83A1-F6EECF244321}">
                <p14:modId xmlns:p14="http://schemas.microsoft.com/office/powerpoint/2010/main" val="165710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90832982"/>
                    </a:ext>
                  </a:extLst>
                </a:gridCol>
                <a:gridCol w="1316737">
                  <a:extLst>
                    <a:ext uri="{9D8B030D-6E8A-4147-A177-3AD203B41FA5}">
                      <a16:colId xmlns:a16="http://schemas.microsoft.com/office/drawing/2014/main" val="2081156518"/>
                    </a:ext>
                  </a:extLst>
                </a:gridCol>
                <a:gridCol w="329184">
                  <a:extLst>
                    <a:ext uri="{9D8B030D-6E8A-4147-A177-3AD203B41FA5}">
                      <a16:colId xmlns:a16="http://schemas.microsoft.com/office/drawing/2014/main" val="662096800"/>
                    </a:ext>
                  </a:extLst>
                </a:gridCol>
                <a:gridCol w="329184">
                  <a:extLst>
                    <a:ext uri="{9D8B030D-6E8A-4147-A177-3AD203B41FA5}">
                      <a16:colId xmlns:a16="http://schemas.microsoft.com/office/drawing/2014/main" val="2394978457"/>
                    </a:ext>
                  </a:extLst>
                </a:gridCol>
                <a:gridCol w="329184">
                  <a:extLst>
                    <a:ext uri="{9D8B030D-6E8A-4147-A177-3AD203B41FA5}">
                      <a16:colId xmlns:a16="http://schemas.microsoft.com/office/drawing/2014/main" val="1175484557"/>
                    </a:ext>
                  </a:extLst>
                </a:gridCol>
                <a:gridCol w="329184">
                  <a:extLst>
                    <a:ext uri="{9D8B030D-6E8A-4147-A177-3AD203B41FA5}">
                      <a16:colId xmlns:a16="http://schemas.microsoft.com/office/drawing/2014/main" val="2099015300"/>
                    </a:ext>
                  </a:extLst>
                </a:gridCol>
                <a:gridCol w="329184">
                  <a:extLst>
                    <a:ext uri="{9D8B030D-6E8A-4147-A177-3AD203B41FA5}">
                      <a16:colId xmlns:a16="http://schemas.microsoft.com/office/drawing/2014/main" val="2545560430"/>
                    </a:ext>
                  </a:extLst>
                </a:gridCol>
                <a:gridCol w="329184">
                  <a:extLst>
                    <a:ext uri="{9D8B030D-6E8A-4147-A177-3AD203B41FA5}">
                      <a16:colId xmlns:a16="http://schemas.microsoft.com/office/drawing/2014/main" val="1454677718"/>
                    </a:ext>
                  </a:extLst>
                </a:gridCol>
                <a:gridCol w="329184">
                  <a:extLst>
                    <a:ext uri="{9D8B030D-6E8A-4147-A177-3AD203B41FA5}">
                      <a16:colId xmlns:a16="http://schemas.microsoft.com/office/drawing/2014/main" val="2269361064"/>
                    </a:ext>
                  </a:extLst>
                </a:gridCol>
                <a:gridCol w="329184">
                  <a:extLst>
                    <a:ext uri="{9D8B030D-6E8A-4147-A177-3AD203B41FA5}">
                      <a16:colId xmlns:a16="http://schemas.microsoft.com/office/drawing/2014/main" val="2251691301"/>
                    </a:ext>
                  </a:extLst>
                </a:gridCol>
                <a:gridCol w="329184">
                  <a:extLst>
                    <a:ext uri="{9D8B030D-6E8A-4147-A177-3AD203B41FA5}">
                      <a16:colId xmlns:a16="http://schemas.microsoft.com/office/drawing/2014/main" val="836382684"/>
                    </a:ext>
                  </a:extLst>
                </a:gridCol>
                <a:gridCol w="329184">
                  <a:extLst>
                    <a:ext uri="{9D8B030D-6E8A-4147-A177-3AD203B41FA5}">
                      <a16:colId xmlns:a16="http://schemas.microsoft.com/office/drawing/2014/main" val="1194022219"/>
                    </a:ext>
                  </a:extLst>
                </a:gridCol>
                <a:gridCol w="329184">
                  <a:extLst>
                    <a:ext uri="{9D8B030D-6E8A-4147-A177-3AD203B41FA5}">
                      <a16:colId xmlns:a16="http://schemas.microsoft.com/office/drawing/2014/main" val="1079796204"/>
                    </a:ext>
                  </a:extLst>
                </a:gridCol>
                <a:gridCol w="329184">
                  <a:extLst>
                    <a:ext uri="{9D8B030D-6E8A-4147-A177-3AD203B41FA5}">
                      <a16:colId xmlns:a16="http://schemas.microsoft.com/office/drawing/2014/main" val="3284230779"/>
                    </a:ext>
                  </a:extLst>
                </a:gridCol>
                <a:gridCol w="329184">
                  <a:extLst>
                    <a:ext uri="{9D8B030D-6E8A-4147-A177-3AD203B41FA5}">
                      <a16:colId xmlns:a16="http://schemas.microsoft.com/office/drawing/2014/main" val="2077820101"/>
                    </a:ext>
                  </a:extLst>
                </a:gridCol>
                <a:gridCol w="329184">
                  <a:extLst>
                    <a:ext uri="{9D8B030D-6E8A-4147-A177-3AD203B41FA5}">
                      <a16:colId xmlns:a16="http://schemas.microsoft.com/office/drawing/2014/main" val="1967551846"/>
                    </a:ext>
                  </a:extLst>
                </a:gridCol>
                <a:gridCol w="329184">
                  <a:extLst>
                    <a:ext uri="{9D8B030D-6E8A-4147-A177-3AD203B41FA5}">
                      <a16:colId xmlns:a16="http://schemas.microsoft.com/office/drawing/2014/main" val="3311098152"/>
                    </a:ext>
                  </a:extLst>
                </a:gridCol>
                <a:gridCol w="329184">
                  <a:extLst>
                    <a:ext uri="{9D8B030D-6E8A-4147-A177-3AD203B41FA5}">
                      <a16:colId xmlns:a16="http://schemas.microsoft.com/office/drawing/2014/main" val="1590043218"/>
                    </a:ext>
                  </a:extLst>
                </a:gridCol>
                <a:gridCol w="329184">
                  <a:extLst>
                    <a:ext uri="{9D8B030D-6E8A-4147-A177-3AD203B41FA5}">
                      <a16:colId xmlns:a16="http://schemas.microsoft.com/office/drawing/2014/main" val="32153272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26665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- 2025-04-17 21:34:16</a:t>
                      </a:r>
                      <a:r>
                        <a:rPr kumimoji="0" lang="en-US" sz="1000" b="0" i="0" u="none" strike="noStrike" kern="1200" cap="none" spc="0" normalizeH="0" baseline="0" noProof="0">
                          <a:ln>
                            <a:noFill/>
                          </a:ln>
                          <a:solidFill>
                            <a:prstClr val="black"/>
                          </a:solidFill>
                          <a:effectLst/>
                          <a:uLnTx/>
                          <a:uFillTx/>
                          <a:latin typeface="Calibri"/>
                          <a:ea typeface="+mn-ea"/>
                          <a:cs typeface="+mn-cs"/>
                        </a:rPr>
                        <a:t>
 📸 The highlights from HelloGFX ASEAN 2025, Kuala Lumpur are here! With insightful talks from industry experts, inspiring photowalks, and workshops, it was a day full of creativity, connection, and unforgettable moments captured through the lens.
Missed the KL session? We’re bringing the experience to Penang and Johor next!
✨ Don’t miss your chance - secure your spot today!
𝗛𝗲𝗹𝗹𝗼𝗚𝗙𝗫 𝗔𝗦𝗘𝗔𝗡 𝟮𝟬𝟮𝟱
https://www.fujifilm-x.com/en-my/events/hellogfx2025/
#Fujifilm #FujifilmMY #FujifilmMalaysia #Photography #DigitalPhotography #PhotographyLife #PhotographyLover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https://quintly-eu-image-storage.s3.amazonaws.com/aaf8f68db843cc217addf8054c322eb2/4068f220d5b57cc4ad247e9a90756e2d.jpg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957225128"/>
                  </a:ext>
                </a:extLst>
              </a:tr>
            </a:tbl>
          </a:graphicData>
        </a:graphic>
      </p:graphicFrame>
      <p:sp>
        <p:nvSpPr>
          <p:cNvPr id="4" name="Text Placeholder 3">
            <a:extLst>
              <a:ext uri="{FF2B5EF4-FFF2-40B4-BE49-F238E27FC236}">
                <a16:creationId xmlns:a16="http://schemas.microsoft.com/office/drawing/2014/main" id="{32AD6F48-D4D4-4A36-B018-8CAA547B8156}"/>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36601004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259F3-0638-4AB5-8B11-7EC19E072852}"/>
              </a:ext>
            </a:extLst>
          </p:cNvPr>
          <p:cNvSpPr>
            <a:spLocks noGrp="1"/>
          </p:cNvSpPr>
          <p:nvPr>
            <p:ph type="title"/>
          </p:nvPr>
        </p:nvSpPr>
        <p:spPr/>
        <p:txBody>
          <a:bodyPr/>
          <a:lstStyle/>
          <a:p>
            <a:r>
              <a:rPr lang="en-US"/>
              <a:t>Facebook Original Own Posts Table | FUJIFILM Malaysia - 25 of 26</a:t>
            </a:r>
          </a:p>
        </p:txBody>
      </p:sp>
      <p:graphicFrame>
        <p:nvGraphicFramePr>
          <p:cNvPr id="5" name="Table Placeholder 4">
            <a:extLst>
              <a:ext uri="{FF2B5EF4-FFF2-40B4-BE49-F238E27FC236}">
                <a16:creationId xmlns:a16="http://schemas.microsoft.com/office/drawing/2014/main" id="{AB7BCDB6-85D0-4B0A-8D6F-EA5961DB1B04}"/>
              </a:ext>
            </a:extLst>
          </p:cNvPr>
          <p:cNvGraphicFramePr>
            <a:graphicFrameLocks noGrp="1"/>
          </p:cNvGraphicFramePr>
          <p:nvPr>
            <p:ph type="tbl" sz="quarter" idx="13"/>
            <p:extLst>
              <p:ext uri="{D42A27DB-BD31-4B8C-83A1-F6EECF244321}">
                <p14:modId xmlns:p14="http://schemas.microsoft.com/office/powerpoint/2010/main" val="36021833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181398902"/>
                    </a:ext>
                  </a:extLst>
                </a:gridCol>
                <a:gridCol w="1316737">
                  <a:extLst>
                    <a:ext uri="{9D8B030D-6E8A-4147-A177-3AD203B41FA5}">
                      <a16:colId xmlns:a16="http://schemas.microsoft.com/office/drawing/2014/main" val="2024341430"/>
                    </a:ext>
                  </a:extLst>
                </a:gridCol>
                <a:gridCol w="329184">
                  <a:extLst>
                    <a:ext uri="{9D8B030D-6E8A-4147-A177-3AD203B41FA5}">
                      <a16:colId xmlns:a16="http://schemas.microsoft.com/office/drawing/2014/main" val="1926378626"/>
                    </a:ext>
                  </a:extLst>
                </a:gridCol>
                <a:gridCol w="329184">
                  <a:extLst>
                    <a:ext uri="{9D8B030D-6E8A-4147-A177-3AD203B41FA5}">
                      <a16:colId xmlns:a16="http://schemas.microsoft.com/office/drawing/2014/main" val="3349912981"/>
                    </a:ext>
                  </a:extLst>
                </a:gridCol>
                <a:gridCol w="329184">
                  <a:extLst>
                    <a:ext uri="{9D8B030D-6E8A-4147-A177-3AD203B41FA5}">
                      <a16:colId xmlns:a16="http://schemas.microsoft.com/office/drawing/2014/main" val="1784488271"/>
                    </a:ext>
                  </a:extLst>
                </a:gridCol>
                <a:gridCol w="329184">
                  <a:extLst>
                    <a:ext uri="{9D8B030D-6E8A-4147-A177-3AD203B41FA5}">
                      <a16:colId xmlns:a16="http://schemas.microsoft.com/office/drawing/2014/main" val="3157413223"/>
                    </a:ext>
                  </a:extLst>
                </a:gridCol>
                <a:gridCol w="329184">
                  <a:extLst>
                    <a:ext uri="{9D8B030D-6E8A-4147-A177-3AD203B41FA5}">
                      <a16:colId xmlns:a16="http://schemas.microsoft.com/office/drawing/2014/main" val="2421610712"/>
                    </a:ext>
                  </a:extLst>
                </a:gridCol>
                <a:gridCol w="329184">
                  <a:extLst>
                    <a:ext uri="{9D8B030D-6E8A-4147-A177-3AD203B41FA5}">
                      <a16:colId xmlns:a16="http://schemas.microsoft.com/office/drawing/2014/main" val="2993792889"/>
                    </a:ext>
                  </a:extLst>
                </a:gridCol>
                <a:gridCol w="329184">
                  <a:extLst>
                    <a:ext uri="{9D8B030D-6E8A-4147-A177-3AD203B41FA5}">
                      <a16:colId xmlns:a16="http://schemas.microsoft.com/office/drawing/2014/main" val="1864562073"/>
                    </a:ext>
                  </a:extLst>
                </a:gridCol>
                <a:gridCol w="329184">
                  <a:extLst>
                    <a:ext uri="{9D8B030D-6E8A-4147-A177-3AD203B41FA5}">
                      <a16:colId xmlns:a16="http://schemas.microsoft.com/office/drawing/2014/main" val="2888404145"/>
                    </a:ext>
                  </a:extLst>
                </a:gridCol>
                <a:gridCol w="329184">
                  <a:extLst>
                    <a:ext uri="{9D8B030D-6E8A-4147-A177-3AD203B41FA5}">
                      <a16:colId xmlns:a16="http://schemas.microsoft.com/office/drawing/2014/main" val="943330594"/>
                    </a:ext>
                  </a:extLst>
                </a:gridCol>
                <a:gridCol w="329184">
                  <a:extLst>
                    <a:ext uri="{9D8B030D-6E8A-4147-A177-3AD203B41FA5}">
                      <a16:colId xmlns:a16="http://schemas.microsoft.com/office/drawing/2014/main" val="1388232824"/>
                    </a:ext>
                  </a:extLst>
                </a:gridCol>
                <a:gridCol w="329184">
                  <a:extLst>
                    <a:ext uri="{9D8B030D-6E8A-4147-A177-3AD203B41FA5}">
                      <a16:colId xmlns:a16="http://schemas.microsoft.com/office/drawing/2014/main" val="1521178553"/>
                    </a:ext>
                  </a:extLst>
                </a:gridCol>
                <a:gridCol w="329184">
                  <a:extLst>
                    <a:ext uri="{9D8B030D-6E8A-4147-A177-3AD203B41FA5}">
                      <a16:colId xmlns:a16="http://schemas.microsoft.com/office/drawing/2014/main" val="656923583"/>
                    </a:ext>
                  </a:extLst>
                </a:gridCol>
                <a:gridCol w="329184">
                  <a:extLst>
                    <a:ext uri="{9D8B030D-6E8A-4147-A177-3AD203B41FA5}">
                      <a16:colId xmlns:a16="http://schemas.microsoft.com/office/drawing/2014/main" val="554204647"/>
                    </a:ext>
                  </a:extLst>
                </a:gridCol>
                <a:gridCol w="329184">
                  <a:extLst>
                    <a:ext uri="{9D8B030D-6E8A-4147-A177-3AD203B41FA5}">
                      <a16:colId xmlns:a16="http://schemas.microsoft.com/office/drawing/2014/main" val="1687542863"/>
                    </a:ext>
                  </a:extLst>
                </a:gridCol>
                <a:gridCol w="329184">
                  <a:extLst>
                    <a:ext uri="{9D8B030D-6E8A-4147-A177-3AD203B41FA5}">
                      <a16:colId xmlns:a16="http://schemas.microsoft.com/office/drawing/2014/main" val="2955938696"/>
                    </a:ext>
                  </a:extLst>
                </a:gridCol>
                <a:gridCol w="329184">
                  <a:extLst>
                    <a:ext uri="{9D8B030D-6E8A-4147-A177-3AD203B41FA5}">
                      <a16:colId xmlns:a16="http://schemas.microsoft.com/office/drawing/2014/main" val="4289176632"/>
                    </a:ext>
                  </a:extLst>
                </a:gridCol>
                <a:gridCol w="329184">
                  <a:extLst>
                    <a:ext uri="{9D8B030D-6E8A-4147-A177-3AD203B41FA5}">
                      <a16:colId xmlns:a16="http://schemas.microsoft.com/office/drawing/2014/main" val="35494390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81700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- 2025-04-17 20:02:07</a:t>
                      </a:r>
                      <a:r>
                        <a:rPr kumimoji="0" lang="en-US" sz="1000" b="0" i="0" u="none" strike="noStrike" kern="1200" cap="none" spc="0" normalizeH="0" baseline="0" noProof="0">
                          <a:ln>
                            <a:noFill/>
                          </a:ln>
                          <a:solidFill>
                            <a:prstClr val="black"/>
                          </a:solidFill>
                          <a:effectLst/>
                          <a:uLnTx/>
                          <a:uFillTx/>
                          <a:latin typeface="Calibri"/>
                          <a:ea typeface="+mn-ea"/>
                          <a:cs typeface="+mn-cs"/>
                        </a:rPr>
                        <a:t>
 Catch the recap of HelloGFX ASEAN 2025, Kuala Lumpur, featuring exciting talks from industry experts, inspiring photowalk moments, workshops and more!
Missed out? Don’t worry, because we’re bringing the experience to Penang and Johor next. Sign up now and secure your spot in your favourite sessions!
𝗛𝗲𝗹𝗹𝗼𝗚𝗙𝗫 𝗔𝗦𝗘𝗔𝗡 𝟮𝟬𝟮𝟱
https://www.fujifilm-x.com/en-my/events/hellogfx2025/
#Fujifilm #FujifilmMY #FujifilmMalaysia #Photography #DigitalPhotography #PhotographyLife #PhotographyLover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https://quintly-eu-image-storage.s3.amazonaws.com/aaf8f68db843cc217addf8054c322eb2/9aff059bfe9e9f60e34bb5645e47070f.jpg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595606354"/>
                  </a:ext>
                </a:extLst>
              </a:tr>
            </a:tbl>
          </a:graphicData>
        </a:graphic>
      </p:graphicFrame>
      <p:sp>
        <p:nvSpPr>
          <p:cNvPr id="4" name="Text Placeholder 3">
            <a:extLst>
              <a:ext uri="{FF2B5EF4-FFF2-40B4-BE49-F238E27FC236}">
                <a16:creationId xmlns:a16="http://schemas.microsoft.com/office/drawing/2014/main" id="{1ACB3DF5-D55F-44D5-BE3F-64E1EFDEA25F}"/>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40025566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98167-8B7E-4AE6-9FDE-C751CEA34DB4}"/>
              </a:ext>
            </a:extLst>
          </p:cNvPr>
          <p:cNvSpPr>
            <a:spLocks noGrp="1"/>
          </p:cNvSpPr>
          <p:nvPr>
            <p:ph type="title"/>
          </p:nvPr>
        </p:nvSpPr>
        <p:spPr/>
        <p:txBody>
          <a:bodyPr/>
          <a:lstStyle/>
          <a:p>
            <a:r>
              <a:rPr lang="en-US"/>
              <a:t>Facebook Original Own Posts Table | FUJIFILM Malaysia - 26 of 26</a:t>
            </a:r>
          </a:p>
        </p:txBody>
      </p:sp>
      <p:graphicFrame>
        <p:nvGraphicFramePr>
          <p:cNvPr id="5" name="Table Placeholder 4">
            <a:extLst>
              <a:ext uri="{FF2B5EF4-FFF2-40B4-BE49-F238E27FC236}">
                <a16:creationId xmlns:a16="http://schemas.microsoft.com/office/drawing/2014/main" id="{D7269209-50C7-4A9D-9BD1-EDC2EBA281F1}"/>
              </a:ext>
            </a:extLst>
          </p:cNvPr>
          <p:cNvGraphicFramePr>
            <a:graphicFrameLocks noGrp="1"/>
          </p:cNvGraphicFramePr>
          <p:nvPr>
            <p:ph type="tbl" sz="quarter" idx="13"/>
            <p:extLst>
              <p:ext uri="{D42A27DB-BD31-4B8C-83A1-F6EECF244321}">
                <p14:modId xmlns:p14="http://schemas.microsoft.com/office/powerpoint/2010/main" val="465610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780900517"/>
                    </a:ext>
                  </a:extLst>
                </a:gridCol>
                <a:gridCol w="1316737">
                  <a:extLst>
                    <a:ext uri="{9D8B030D-6E8A-4147-A177-3AD203B41FA5}">
                      <a16:colId xmlns:a16="http://schemas.microsoft.com/office/drawing/2014/main" val="3880296225"/>
                    </a:ext>
                  </a:extLst>
                </a:gridCol>
                <a:gridCol w="329184">
                  <a:extLst>
                    <a:ext uri="{9D8B030D-6E8A-4147-A177-3AD203B41FA5}">
                      <a16:colId xmlns:a16="http://schemas.microsoft.com/office/drawing/2014/main" val="4185864547"/>
                    </a:ext>
                  </a:extLst>
                </a:gridCol>
                <a:gridCol w="329184">
                  <a:extLst>
                    <a:ext uri="{9D8B030D-6E8A-4147-A177-3AD203B41FA5}">
                      <a16:colId xmlns:a16="http://schemas.microsoft.com/office/drawing/2014/main" val="17072286"/>
                    </a:ext>
                  </a:extLst>
                </a:gridCol>
                <a:gridCol w="329184">
                  <a:extLst>
                    <a:ext uri="{9D8B030D-6E8A-4147-A177-3AD203B41FA5}">
                      <a16:colId xmlns:a16="http://schemas.microsoft.com/office/drawing/2014/main" val="1395630000"/>
                    </a:ext>
                  </a:extLst>
                </a:gridCol>
                <a:gridCol w="329184">
                  <a:extLst>
                    <a:ext uri="{9D8B030D-6E8A-4147-A177-3AD203B41FA5}">
                      <a16:colId xmlns:a16="http://schemas.microsoft.com/office/drawing/2014/main" val="1790028013"/>
                    </a:ext>
                  </a:extLst>
                </a:gridCol>
                <a:gridCol w="329184">
                  <a:extLst>
                    <a:ext uri="{9D8B030D-6E8A-4147-A177-3AD203B41FA5}">
                      <a16:colId xmlns:a16="http://schemas.microsoft.com/office/drawing/2014/main" val="2863770454"/>
                    </a:ext>
                  </a:extLst>
                </a:gridCol>
                <a:gridCol w="329184">
                  <a:extLst>
                    <a:ext uri="{9D8B030D-6E8A-4147-A177-3AD203B41FA5}">
                      <a16:colId xmlns:a16="http://schemas.microsoft.com/office/drawing/2014/main" val="1728719245"/>
                    </a:ext>
                  </a:extLst>
                </a:gridCol>
                <a:gridCol w="329184">
                  <a:extLst>
                    <a:ext uri="{9D8B030D-6E8A-4147-A177-3AD203B41FA5}">
                      <a16:colId xmlns:a16="http://schemas.microsoft.com/office/drawing/2014/main" val="2220712720"/>
                    </a:ext>
                  </a:extLst>
                </a:gridCol>
                <a:gridCol w="329184">
                  <a:extLst>
                    <a:ext uri="{9D8B030D-6E8A-4147-A177-3AD203B41FA5}">
                      <a16:colId xmlns:a16="http://schemas.microsoft.com/office/drawing/2014/main" val="3976775955"/>
                    </a:ext>
                  </a:extLst>
                </a:gridCol>
                <a:gridCol w="329184">
                  <a:extLst>
                    <a:ext uri="{9D8B030D-6E8A-4147-A177-3AD203B41FA5}">
                      <a16:colId xmlns:a16="http://schemas.microsoft.com/office/drawing/2014/main" val="3120949174"/>
                    </a:ext>
                  </a:extLst>
                </a:gridCol>
                <a:gridCol w="329184">
                  <a:extLst>
                    <a:ext uri="{9D8B030D-6E8A-4147-A177-3AD203B41FA5}">
                      <a16:colId xmlns:a16="http://schemas.microsoft.com/office/drawing/2014/main" val="3038786823"/>
                    </a:ext>
                  </a:extLst>
                </a:gridCol>
                <a:gridCol w="329184">
                  <a:extLst>
                    <a:ext uri="{9D8B030D-6E8A-4147-A177-3AD203B41FA5}">
                      <a16:colId xmlns:a16="http://schemas.microsoft.com/office/drawing/2014/main" val="3546335330"/>
                    </a:ext>
                  </a:extLst>
                </a:gridCol>
                <a:gridCol w="329184">
                  <a:extLst>
                    <a:ext uri="{9D8B030D-6E8A-4147-A177-3AD203B41FA5}">
                      <a16:colId xmlns:a16="http://schemas.microsoft.com/office/drawing/2014/main" val="949425818"/>
                    </a:ext>
                  </a:extLst>
                </a:gridCol>
                <a:gridCol w="329184">
                  <a:extLst>
                    <a:ext uri="{9D8B030D-6E8A-4147-A177-3AD203B41FA5}">
                      <a16:colId xmlns:a16="http://schemas.microsoft.com/office/drawing/2014/main" val="1856608837"/>
                    </a:ext>
                  </a:extLst>
                </a:gridCol>
                <a:gridCol w="329184">
                  <a:extLst>
                    <a:ext uri="{9D8B030D-6E8A-4147-A177-3AD203B41FA5}">
                      <a16:colId xmlns:a16="http://schemas.microsoft.com/office/drawing/2014/main" val="710740000"/>
                    </a:ext>
                  </a:extLst>
                </a:gridCol>
                <a:gridCol w="329184">
                  <a:extLst>
                    <a:ext uri="{9D8B030D-6E8A-4147-A177-3AD203B41FA5}">
                      <a16:colId xmlns:a16="http://schemas.microsoft.com/office/drawing/2014/main" val="2651591023"/>
                    </a:ext>
                  </a:extLst>
                </a:gridCol>
                <a:gridCol w="329184">
                  <a:extLst>
                    <a:ext uri="{9D8B030D-6E8A-4147-A177-3AD203B41FA5}">
                      <a16:colId xmlns:a16="http://schemas.microsoft.com/office/drawing/2014/main" val="2543356595"/>
                    </a:ext>
                  </a:extLst>
                </a:gridCol>
                <a:gridCol w="329184">
                  <a:extLst>
                    <a:ext uri="{9D8B030D-6E8A-4147-A177-3AD203B41FA5}">
                      <a16:colId xmlns:a16="http://schemas.microsoft.com/office/drawing/2014/main" val="2599579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50831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- 2025-04-17 16:00:14</a:t>
                      </a:r>
                      <a:r>
                        <a:rPr kumimoji="0" lang="en-US" sz="1000" b="0" i="0" u="none" strike="noStrike" kern="1200" cap="none" spc="0" normalizeH="0" baseline="0" noProof="0">
                          <a:ln>
                            <a:noFill/>
                          </a:ln>
                          <a:solidFill>
                            <a:prstClr val="black"/>
                          </a:solidFill>
                          <a:effectLst/>
                          <a:uLnTx/>
                          <a:uFillTx/>
                          <a:latin typeface="Calibri"/>
                          <a:ea typeface="+mn-ea"/>
                          <a:cs typeface="+mn-cs"/>
                        </a:rPr>
                        <a:t>
 Chasing light, colours, and atmosphere - join us for a Sunset &amp; Blue Hour Photography Workshop. Master the golden moments and capture the transition from day to night in a setting made for stunning shots!
🔥 Limited seats available. Sign up now!
 https://forms.gle/sJ8wusCC5hWH8zfu5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https://quintly-eu-image-storage.s3.amazonaws.com/aaf8f68db843cc217addf8054c322eb2/5366fa1188d4cbb5bdb5052cebb3f8e7.jpg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946347000"/>
                  </a:ext>
                </a:extLst>
              </a:tr>
            </a:tbl>
          </a:graphicData>
        </a:graphic>
      </p:graphicFrame>
      <p:sp>
        <p:nvSpPr>
          <p:cNvPr id="4" name="Text Placeholder 3">
            <a:extLst>
              <a:ext uri="{FF2B5EF4-FFF2-40B4-BE49-F238E27FC236}">
                <a16:creationId xmlns:a16="http://schemas.microsoft.com/office/drawing/2014/main" id="{D0A0D6D9-B75A-4B44-A489-EDB2ABE5DC77}"/>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13530436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A50F9-26F5-40F5-8F01-85A5C71B6E03}"/>
              </a:ext>
            </a:extLst>
          </p:cNvPr>
          <p:cNvSpPr>
            <a:spLocks noGrp="1"/>
          </p:cNvSpPr>
          <p:nvPr>
            <p:ph type="title"/>
          </p:nvPr>
        </p:nvSpPr>
        <p:spPr/>
        <p:txBody>
          <a:bodyPr/>
          <a:lstStyle/>
          <a:p>
            <a:r>
              <a:rPr lang="en-US"/>
              <a:t>Facebook Reels Table | FUJIFILM Malaysia - 1 of 3</a:t>
            </a:r>
          </a:p>
        </p:txBody>
      </p:sp>
      <p:graphicFrame>
        <p:nvGraphicFramePr>
          <p:cNvPr id="5" name="Table Placeholder 4">
            <a:extLst>
              <a:ext uri="{FF2B5EF4-FFF2-40B4-BE49-F238E27FC236}">
                <a16:creationId xmlns:a16="http://schemas.microsoft.com/office/drawing/2014/main" id="{FD85F4F7-671E-44F9-A8C8-E7BB64D7C30C}"/>
              </a:ext>
            </a:extLst>
          </p:cNvPr>
          <p:cNvGraphicFramePr>
            <a:graphicFrameLocks noGrp="1"/>
          </p:cNvGraphicFramePr>
          <p:nvPr>
            <p:ph type="tbl" sz="quarter" idx="13"/>
            <p:extLst>
              <p:ext uri="{D42A27DB-BD31-4B8C-83A1-F6EECF244321}">
                <p14:modId xmlns:p14="http://schemas.microsoft.com/office/powerpoint/2010/main" val="3359353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3699757845"/>
                    </a:ext>
                  </a:extLst>
                </a:gridCol>
                <a:gridCol w="1399031">
                  <a:extLst>
                    <a:ext uri="{9D8B030D-6E8A-4147-A177-3AD203B41FA5}">
                      <a16:colId xmlns:a16="http://schemas.microsoft.com/office/drawing/2014/main" val="2522645190"/>
                    </a:ext>
                  </a:extLst>
                </a:gridCol>
                <a:gridCol w="987551">
                  <a:extLst>
                    <a:ext uri="{9D8B030D-6E8A-4147-A177-3AD203B41FA5}">
                      <a16:colId xmlns:a16="http://schemas.microsoft.com/office/drawing/2014/main" val="1436789683"/>
                    </a:ext>
                  </a:extLst>
                </a:gridCol>
                <a:gridCol w="493776">
                  <a:extLst>
                    <a:ext uri="{9D8B030D-6E8A-4147-A177-3AD203B41FA5}">
                      <a16:colId xmlns:a16="http://schemas.microsoft.com/office/drawing/2014/main" val="3438598063"/>
                    </a:ext>
                  </a:extLst>
                </a:gridCol>
                <a:gridCol w="493776">
                  <a:extLst>
                    <a:ext uri="{9D8B030D-6E8A-4147-A177-3AD203B41FA5}">
                      <a16:colId xmlns:a16="http://schemas.microsoft.com/office/drawing/2014/main" val="1516495613"/>
                    </a:ext>
                  </a:extLst>
                </a:gridCol>
                <a:gridCol w="493776">
                  <a:extLst>
                    <a:ext uri="{9D8B030D-6E8A-4147-A177-3AD203B41FA5}">
                      <a16:colId xmlns:a16="http://schemas.microsoft.com/office/drawing/2014/main" val="773850726"/>
                    </a:ext>
                  </a:extLst>
                </a:gridCol>
                <a:gridCol w="493776">
                  <a:extLst>
                    <a:ext uri="{9D8B030D-6E8A-4147-A177-3AD203B41FA5}">
                      <a16:colId xmlns:a16="http://schemas.microsoft.com/office/drawing/2014/main" val="494922315"/>
                    </a:ext>
                  </a:extLst>
                </a:gridCol>
                <a:gridCol w="493776">
                  <a:extLst>
                    <a:ext uri="{9D8B030D-6E8A-4147-A177-3AD203B41FA5}">
                      <a16:colId xmlns:a16="http://schemas.microsoft.com/office/drawing/2014/main" val="735978826"/>
                    </a:ext>
                  </a:extLst>
                </a:gridCol>
                <a:gridCol w="493776">
                  <a:extLst>
                    <a:ext uri="{9D8B030D-6E8A-4147-A177-3AD203B41FA5}">
                      <a16:colId xmlns:a16="http://schemas.microsoft.com/office/drawing/2014/main" val="1179503040"/>
                    </a:ext>
                  </a:extLst>
                </a:gridCol>
                <a:gridCol w="493776">
                  <a:extLst>
                    <a:ext uri="{9D8B030D-6E8A-4147-A177-3AD203B41FA5}">
                      <a16:colId xmlns:a16="http://schemas.microsoft.com/office/drawing/2014/main" val="2365885949"/>
                    </a:ext>
                  </a:extLst>
                </a:gridCol>
                <a:gridCol w="493776">
                  <a:extLst>
                    <a:ext uri="{9D8B030D-6E8A-4147-A177-3AD203B41FA5}">
                      <a16:colId xmlns:a16="http://schemas.microsoft.com/office/drawing/2014/main" val="14585682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1309081816"/>
                  </a:ext>
                </a:extLst>
              </a:tr>
            </a:tbl>
          </a:graphicData>
        </a:graphic>
      </p:graphicFrame>
      <p:sp>
        <p:nvSpPr>
          <p:cNvPr id="4" name="Text Placeholder 3">
            <a:extLst>
              <a:ext uri="{FF2B5EF4-FFF2-40B4-BE49-F238E27FC236}">
                <a16:creationId xmlns:a16="http://schemas.microsoft.com/office/drawing/2014/main" id="{1B705708-B80C-4E16-92D1-CE495661A764}"/>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31619601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8F8B0-224B-43EB-B3DD-2C43D4ADA7F3}"/>
              </a:ext>
            </a:extLst>
          </p:cNvPr>
          <p:cNvSpPr>
            <a:spLocks noGrp="1"/>
          </p:cNvSpPr>
          <p:nvPr>
            <p:ph type="title"/>
          </p:nvPr>
        </p:nvSpPr>
        <p:spPr/>
        <p:txBody>
          <a:bodyPr/>
          <a:lstStyle/>
          <a:p>
            <a:r>
              <a:rPr lang="en-US"/>
              <a:t>Facebook Reels Table | FUJIFILM Malaysia - 2 of 3</a:t>
            </a:r>
          </a:p>
        </p:txBody>
      </p:sp>
      <p:graphicFrame>
        <p:nvGraphicFramePr>
          <p:cNvPr id="5" name="Table Placeholder 4">
            <a:extLst>
              <a:ext uri="{FF2B5EF4-FFF2-40B4-BE49-F238E27FC236}">
                <a16:creationId xmlns:a16="http://schemas.microsoft.com/office/drawing/2014/main" id="{B5D868FA-C1FE-4191-A9CB-C62CB6ED04D6}"/>
              </a:ext>
            </a:extLst>
          </p:cNvPr>
          <p:cNvGraphicFramePr>
            <a:graphicFrameLocks noGrp="1"/>
          </p:cNvGraphicFramePr>
          <p:nvPr>
            <p:ph type="tbl" sz="quarter" idx="13"/>
            <p:extLst>
              <p:ext uri="{D42A27DB-BD31-4B8C-83A1-F6EECF244321}">
                <p14:modId xmlns:p14="http://schemas.microsoft.com/office/powerpoint/2010/main" val="35532185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156715230"/>
                    </a:ext>
                  </a:extLst>
                </a:gridCol>
                <a:gridCol w="1399031">
                  <a:extLst>
                    <a:ext uri="{9D8B030D-6E8A-4147-A177-3AD203B41FA5}">
                      <a16:colId xmlns:a16="http://schemas.microsoft.com/office/drawing/2014/main" val="825718061"/>
                    </a:ext>
                  </a:extLst>
                </a:gridCol>
                <a:gridCol w="987551">
                  <a:extLst>
                    <a:ext uri="{9D8B030D-6E8A-4147-A177-3AD203B41FA5}">
                      <a16:colId xmlns:a16="http://schemas.microsoft.com/office/drawing/2014/main" val="2995111817"/>
                    </a:ext>
                  </a:extLst>
                </a:gridCol>
                <a:gridCol w="493776">
                  <a:extLst>
                    <a:ext uri="{9D8B030D-6E8A-4147-A177-3AD203B41FA5}">
                      <a16:colId xmlns:a16="http://schemas.microsoft.com/office/drawing/2014/main" val="302461250"/>
                    </a:ext>
                  </a:extLst>
                </a:gridCol>
                <a:gridCol w="493776">
                  <a:extLst>
                    <a:ext uri="{9D8B030D-6E8A-4147-A177-3AD203B41FA5}">
                      <a16:colId xmlns:a16="http://schemas.microsoft.com/office/drawing/2014/main" val="2223427890"/>
                    </a:ext>
                  </a:extLst>
                </a:gridCol>
                <a:gridCol w="493776">
                  <a:extLst>
                    <a:ext uri="{9D8B030D-6E8A-4147-A177-3AD203B41FA5}">
                      <a16:colId xmlns:a16="http://schemas.microsoft.com/office/drawing/2014/main" val="1253033710"/>
                    </a:ext>
                  </a:extLst>
                </a:gridCol>
                <a:gridCol w="493776">
                  <a:extLst>
                    <a:ext uri="{9D8B030D-6E8A-4147-A177-3AD203B41FA5}">
                      <a16:colId xmlns:a16="http://schemas.microsoft.com/office/drawing/2014/main" val="1518966238"/>
                    </a:ext>
                  </a:extLst>
                </a:gridCol>
                <a:gridCol w="493776">
                  <a:extLst>
                    <a:ext uri="{9D8B030D-6E8A-4147-A177-3AD203B41FA5}">
                      <a16:colId xmlns:a16="http://schemas.microsoft.com/office/drawing/2014/main" val="2774260329"/>
                    </a:ext>
                  </a:extLst>
                </a:gridCol>
                <a:gridCol w="493776">
                  <a:extLst>
                    <a:ext uri="{9D8B030D-6E8A-4147-A177-3AD203B41FA5}">
                      <a16:colId xmlns:a16="http://schemas.microsoft.com/office/drawing/2014/main" val="2157444796"/>
                    </a:ext>
                  </a:extLst>
                </a:gridCol>
                <a:gridCol w="493776">
                  <a:extLst>
                    <a:ext uri="{9D8B030D-6E8A-4147-A177-3AD203B41FA5}">
                      <a16:colId xmlns:a16="http://schemas.microsoft.com/office/drawing/2014/main" val="2047590041"/>
                    </a:ext>
                  </a:extLst>
                </a:gridCol>
                <a:gridCol w="493776">
                  <a:extLst>
                    <a:ext uri="{9D8B030D-6E8A-4147-A177-3AD203B41FA5}">
                      <a16:colId xmlns:a16="http://schemas.microsoft.com/office/drawing/2014/main" val="29418643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2927134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- 2025-04-12 17:00:49</a:t>
                      </a:r>
                      <a:r>
                        <a:rPr kumimoji="0" lang="en-US" sz="1000" b="0" i="0" u="none" strike="noStrike" kern="1200" cap="none" spc="0" normalizeH="0" baseline="0" noProof="0">
                          <a:ln>
                            <a:noFill/>
                          </a:ln>
                          <a:solidFill>
                            <a:prstClr val="black"/>
                          </a:solidFill>
                          <a:effectLst/>
                          <a:uLnTx/>
                          <a:uFillTx/>
                          <a:latin typeface="Calibri"/>
                          <a:ea typeface="+mn-ea"/>
                          <a:cs typeface="+mn-cs"/>
                        </a:rPr>
                        <a:t>
 Led by Vincent Lim, FUJIFILM Malaysia X-Photographer, this workshop gave participants a hands-on look at mastering fashion photography—with a cultural twist. From styling to lighting, every frame fused tradition with editorial flair, all shot purely with our GFX Series 💃📸
Want to learn more from Vincent Lim? Don’t miss the opportunity this Sunday at HelloGFX!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https://quintly-eu-image-storage.s3.amazonaws.com/aaf8f68db843cc217addf8054c322eb2/2c3dc481166b02bb6853adbe22593f3f.jpg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extLst>
                  <a:ext uri="{0D108BD9-81ED-4DB2-BD59-A6C34878D82A}">
                    <a16:rowId xmlns:a16="http://schemas.microsoft.com/office/drawing/2014/main" val="1087545772"/>
                  </a:ext>
                </a:extLst>
              </a:tr>
            </a:tbl>
          </a:graphicData>
        </a:graphic>
      </p:graphicFrame>
      <p:sp>
        <p:nvSpPr>
          <p:cNvPr id="4" name="Text Placeholder 3">
            <a:extLst>
              <a:ext uri="{FF2B5EF4-FFF2-40B4-BE49-F238E27FC236}">
                <a16:creationId xmlns:a16="http://schemas.microsoft.com/office/drawing/2014/main" id="{C17F3F43-F952-402E-A744-C9A2260D2CB2}"/>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5650407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FBC78-6A4A-411D-8632-0CC7193B9745}"/>
              </a:ext>
            </a:extLst>
          </p:cNvPr>
          <p:cNvSpPr>
            <a:spLocks noGrp="1"/>
          </p:cNvSpPr>
          <p:nvPr>
            <p:ph type="title"/>
          </p:nvPr>
        </p:nvSpPr>
        <p:spPr/>
        <p:txBody>
          <a:bodyPr/>
          <a:lstStyle/>
          <a:p>
            <a:r>
              <a:rPr lang="en-US"/>
              <a:t>Facebook Reels Table | FUJIFILM Malaysia - 3 of 3</a:t>
            </a:r>
          </a:p>
        </p:txBody>
      </p:sp>
      <p:graphicFrame>
        <p:nvGraphicFramePr>
          <p:cNvPr id="5" name="Table Placeholder 4">
            <a:extLst>
              <a:ext uri="{FF2B5EF4-FFF2-40B4-BE49-F238E27FC236}">
                <a16:creationId xmlns:a16="http://schemas.microsoft.com/office/drawing/2014/main" id="{E7D9ED1F-CB6C-4002-AA63-E5D896EC104F}"/>
              </a:ext>
            </a:extLst>
          </p:cNvPr>
          <p:cNvGraphicFramePr>
            <a:graphicFrameLocks noGrp="1"/>
          </p:cNvGraphicFramePr>
          <p:nvPr>
            <p:ph type="tbl" sz="quarter" idx="13"/>
            <p:extLst>
              <p:ext uri="{D42A27DB-BD31-4B8C-83A1-F6EECF244321}">
                <p14:modId xmlns:p14="http://schemas.microsoft.com/office/powerpoint/2010/main" val="15391778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3984250778"/>
                    </a:ext>
                  </a:extLst>
                </a:gridCol>
                <a:gridCol w="1399031">
                  <a:extLst>
                    <a:ext uri="{9D8B030D-6E8A-4147-A177-3AD203B41FA5}">
                      <a16:colId xmlns:a16="http://schemas.microsoft.com/office/drawing/2014/main" val="324249180"/>
                    </a:ext>
                  </a:extLst>
                </a:gridCol>
                <a:gridCol w="987551">
                  <a:extLst>
                    <a:ext uri="{9D8B030D-6E8A-4147-A177-3AD203B41FA5}">
                      <a16:colId xmlns:a16="http://schemas.microsoft.com/office/drawing/2014/main" val="110508953"/>
                    </a:ext>
                  </a:extLst>
                </a:gridCol>
                <a:gridCol w="493776">
                  <a:extLst>
                    <a:ext uri="{9D8B030D-6E8A-4147-A177-3AD203B41FA5}">
                      <a16:colId xmlns:a16="http://schemas.microsoft.com/office/drawing/2014/main" val="3136230861"/>
                    </a:ext>
                  </a:extLst>
                </a:gridCol>
                <a:gridCol w="493776">
                  <a:extLst>
                    <a:ext uri="{9D8B030D-6E8A-4147-A177-3AD203B41FA5}">
                      <a16:colId xmlns:a16="http://schemas.microsoft.com/office/drawing/2014/main" val="3040990785"/>
                    </a:ext>
                  </a:extLst>
                </a:gridCol>
                <a:gridCol w="493776">
                  <a:extLst>
                    <a:ext uri="{9D8B030D-6E8A-4147-A177-3AD203B41FA5}">
                      <a16:colId xmlns:a16="http://schemas.microsoft.com/office/drawing/2014/main" val="2110047806"/>
                    </a:ext>
                  </a:extLst>
                </a:gridCol>
                <a:gridCol w="493776">
                  <a:extLst>
                    <a:ext uri="{9D8B030D-6E8A-4147-A177-3AD203B41FA5}">
                      <a16:colId xmlns:a16="http://schemas.microsoft.com/office/drawing/2014/main" val="3615493829"/>
                    </a:ext>
                  </a:extLst>
                </a:gridCol>
                <a:gridCol w="493776">
                  <a:extLst>
                    <a:ext uri="{9D8B030D-6E8A-4147-A177-3AD203B41FA5}">
                      <a16:colId xmlns:a16="http://schemas.microsoft.com/office/drawing/2014/main" val="224315404"/>
                    </a:ext>
                  </a:extLst>
                </a:gridCol>
                <a:gridCol w="493776">
                  <a:extLst>
                    <a:ext uri="{9D8B030D-6E8A-4147-A177-3AD203B41FA5}">
                      <a16:colId xmlns:a16="http://schemas.microsoft.com/office/drawing/2014/main" val="2871155308"/>
                    </a:ext>
                  </a:extLst>
                </a:gridCol>
                <a:gridCol w="493776">
                  <a:extLst>
                    <a:ext uri="{9D8B030D-6E8A-4147-A177-3AD203B41FA5}">
                      <a16:colId xmlns:a16="http://schemas.microsoft.com/office/drawing/2014/main" val="2625769976"/>
                    </a:ext>
                  </a:extLst>
                </a:gridCol>
                <a:gridCol w="493776">
                  <a:extLst>
                    <a:ext uri="{9D8B030D-6E8A-4147-A177-3AD203B41FA5}">
                      <a16:colId xmlns:a16="http://schemas.microsoft.com/office/drawing/2014/main" val="40370680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36015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- 2025-04-12 14:01:10</a:t>
                      </a:r>
                      <a:r>
                        <a:rPr kumimoji="0" lang="en-US" sz="1000" b="0" i="0" u="none" strike="noStrike" kern="1200" cap="none" spc="0" normalizeH="0" baseline="0" noProof="0">
                          <a:ln>
                            <a:noFill/>
                          </a:ln>
                          <a:solidFill>
                            <a:prstClr val="black"/>
                          </a:solidFill>
                          <a:effectLst/>
                          <a:uLnTx/>
                          <a:uFillTx/>
                          <a:latin typeface="Calibri"/>
                          <a:ea typeface="+mn-ea"/>
                          <a:cs typeface="+mn-cs"/>
                        </a:rPr>
                        <a:t>
 Recap of our Art of Portrait Lighting Workshop! From soft tones to dramatic shadows, participants explored the full power of portrait lighting. 📷
Watch the highlights and stay inspired for what’s next.
Curious how it’s done or ready to level up?
Only 3 seats left for Joie Koo’s Hello GFX workshop this Sunday! See you there!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https://quintly-eu-image-storage.s3.amazonaws.com/aaf8f68db843cc217addf8054c322eb2/d6affb0ee9be2fefa0df9a0d06ab1a06.jpg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extLst>
                  <a:ext uri="{0D108BD9-81ED-4DB2-BD59-A6C34878D82A}">
                    <a16:rowId xmlns:a16="http://schemas.microsoft.com/office/drawing/2014/main" val="366423505"/>
                  </a:ext>
                </a:extLst>
              </a:tr>
            </a:tbl>
          </a:graphicData>
        </a:graphic>
      </p:graphicFrame>
      <p:sp>
        <p:nvSpPr>
          <p:cNvPr id="4" name="Text Placeholder 3">
            <a:extLst>
              <a:ext uri="{FF2B5EF4-FFF2-40B4-BE49-F238E27FC236}">
                <a16:creationId xmlns:a16="http://schemas.microsoft.com/office/drawing/2014/main" id="{34CA17D3-3C9A-4044-AC52-389529DF1163}"/>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8967915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1C15D-D603-4774-9601-BC66FFC1E46B}"/>
              </a:ext>
            </a:extLst>
          </p:cNvPr>
          <p:cNvSpPr>
            <a:spLocks noGrp="1"/>
          </p:cNvSpPr>
          <p:nvPr>
            <p:ph type="title"/>
          </p:nvPr>
        </p:nvSpPr>
        <p:spPr/>
        <p:txBody>
          <a:bodyPr/>
          <a:lstStyle/>
          <a:p>
            <a:r>
              <a:rPr lang="en-US"/>
              <a:t>Facebook Reels Performance Table | FUJIFILM Malaysia</a:t>
            </a:r>
          </a:p>
        </p:txBody>
      </p:sp>
      <p:graphicFrame>
        <p:nvGraphicFramePr>
          <p:cNvPr id="5" name="Table Placeholder 4">
            <a:extLst>
              <a:ext uri="{FF2B5EF4-FFF2-40B4-BE49-F238E27FC236}">
                <a16:creationId xmlns:a16="http://schemas.microsoft.com/office/drawing/2014/main" id="{1FD97EB5-2BB4-4985-A1EA-4C944CA468DB}"/>
              </a:ext>
            </a:extLst>
          </p:cNvPr>
          <p:cNvGraphicFramePr>
            <a:graphicFrameLocks noGrp="1"/>
          </p:cNvGraphicFramePr>
          <p:nvPr>
            <p:ph type="tbl" sz="quarter" idx="13"/>
            <p:extLst>
              <p:ext uri="{D42A27DB-BD31-4B8C-83A1-F6EECF244321}">
                <p14:modId xmlns:p14="http://schemas.microsoft.com/office/powerpoint/2010/main" val="3363537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851145120"/>
                    </a:ext>
                  </a:extLst>
                </a:gridCol>
                <a:gridCol w="740664">
                  <a:extLst>
                    <a:ext uri="{9D8B030D-6E8A-4147-A177-3AD203B41FA5}">
                      <a16:colId xmlns:a16="http://schemas.microsoft.com/office/drawing/2014/main" val="3821857307"/>
                    </a:ext>
                  </a:extLst>
                </a:gridCol>
                <a:gridCol w="740664">
                  <a:extLst>
                    <a:ext uri="{9D8B030D-6E8A-4147-A177-3AD203B41FA5}">
                      <a16:colId xmlns:a16="http://schemas.microsoft.com/office/drawing/2014/main" val="3634852528"/>
                    </a:ext>
                  </a:extLst>
                </a:gridCol>
                <a:gridCol w="740664">
                  <a:extLst>
                    <a:ext uri="{9D8B030D-6E8A-4147-A177-3AD203B41FA5}">
                      <a16:colId xmlns:a16="http://schemas.microsoft.com/office/drawing/2014/main" val="2143325429"/>
                    </a:ext>
                  </a:extLst>
                </a:gridCol>
                <a:gridCol w="740664">
                  <a:extLst>
                    <a:ext uri="{9D8B030D-6E8A-4147-A177-3AD203B41FA5}">
                      <a16:colId xmlns:a16="http://schemas.microsoft.com/office/drawing/2014/main" val="4180281388"/>
                    </a:ext>
                  </a:extLst>
                </a:gridCol>
                <a:gridCol w="740664">
                  <a:extLst>
                    <a:ext uri="{9D8B030D-6E8A-4147-A177-3AD203B41FA5}">
                      <a16:colId xmlns:a16="http://schemas.microsoft.com/office/drawing/2014/main" val="2670850312"/>
                    </a:ext>
                  </a:extLst>
                </a:gridCol>
                <a:gridCol w="740664">
                  <a:extLst>
                    <a:ext uri="{9D8B030D-6E8A-4147-A177-3AD203B41FA5}">
                      <a16:colId xmlns:a16="http://schemas.microsoft.com/office/drawing/2014/main" val="6591012"/>
                    </a:ext>
                  </a:extLst>
                </a:gridCol>
                <a:gridCol w="740664">
                  <a:extLst>
                    <a:ext uri="{9D8B030D-6E8A-4147-A177-3AD203B41FA5}">
                      <a16:colId xmlns:a16="http://schemas.microsoft.com/office/drawing/2014/main" val="916234013"/>
                    </a:ext>
                  </a:extLst>
                </a:gridCol>
                <a:gridCol w="1152144">
                  <a:extLst>
                    <a:ext uri="{9D8B030D-6E8A-4147-A177-3AD203B41FA5}">
                      <a16:colId xmlns:a16="http://schemas.microsoft.com/office/drawing/2014/main" val="1681851683"/>
                    </a:ext>
                  </a:extLst>
                </a:gridCol>
              </a:tblGrid>
              <a:tr h="370840">
                <a:tc>
                  <a:txBody>
                    <a:bodyPr/>
                    <a:lstStyle/>
                    <a:p>
                      <a:r>
                        <a:rPr lang="en-US" sz="1000"/>
                        <a:t>Name</a:t>
                      </a:r>
                    </a:p>
                  </a:txBody>
                  <a:tcPr/>
                </a:tc>
                <a:tc>
                  <a:txBody>
                    <a:bodyPr/>
                    <a:lstStyle/>
                    <a:p>
                      <a:r>
                        <a:rPr lang="en-US" sz="1000"/>
                        <a:t>Video Views</a:t>
                      </a:r>
                    </a:p>
                  </a:txBody>
                  <a:tcPr/>
                </a:tc>
                <a:tc>
                  <a:txBody>
                    <a:bodyPr/>
                    <a:lstStyle/>
                    <a:p>
                      <a:r>
                        <a:rPr lang="en-US" sz="1000"/>
                        <a:t>Avg. Reach</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Reactions</a:t>
                      </a:r>
                    </a:p>
                  </a:txBody>
                  <a:tcPr/>
                </a:tc>
                <a:tc>
                  <a:txBody>
                    <a:bodyPr/>
                    <a:lstStyle/>
                    <a:p>
                      <a:r>
                        <a:rPr lang="en-US" sz="1000"/>
                        <a:t>Number of Reels</a:t>
                      </a:r>
                    </a:p>
                  </a:txBody>
                  <a:tcPr/>
                </a:tc>
                <a:tc>
                  <a:txBody>
                    <a:bodyPr/>
                    <a:lstStyle/>
                    <a:p>
                      <a:r>
                        <a:rPr lang="en-US" sz="1000"/>
                        <a:t>View Time [minutes]</a:t>
                      </a:r>
                    </a:p>
                  </a:txBody>
                  <a:tcPr/>
                </a:tc>
                <a:extLst>
                  <a:ext uri="{0D108BD9-81ED-4DB2-BD59-A6C34878D82A}">
                    <a16:rowId xmlns:a16="http://schemas.microsoft.com/office/drawing/2014/main" val="472610950"/>
                  </a:ext>
                </a:extLst>
              </a:tr>
              <a:tr h="370840">
                <a:tc>
                  <a:txBody>
                    <a:bodyPr/>
                    <a:lstStyle/>
                    <a:p>
                      <a:r>
                        <a:rPr lang="en-US" sz="1000"/>
                        <a:t>FUJIFILM Malaysia</a:t>
                      </a:r>
                    </a:p>
                  </a:txBody>
                  <a:tcPr/>
                </a:tc>
                <a:tc>
                  <a:txBody>
                    <a:bodyPr/>
                    <a:lstStyle/>
                    <a:p>
                      <a:r>
                        <a:rPr lang="en-US" sz="1000"/>
                        <a:t>2006</a:t>
                      </a:r>
                    </a:p>
                  </a:txBody>
                  <a:tcPr/>
                </a:tc>
                <a:tc>
                  <a:txBody>
                    <a:bodyPr/>
                    <a:lstStyle/>
                    <a:p>
                      <a:r>
                        <a:rPr lang="en-US" sz="1000"/>
                        <a:t>979.5</a:t>
                      </a:r>
                    </a:p>
                  </a:txBody>
                  <a:tcPr/>
                </a:tc>
                <a:tc>
                  <a:txBody>
                    <a:bodyPr/>
                    <a:lstStyle/>
                    <a:p>
                      <a:r>
                        <a:rPr lang="en-US" sz="1000"/>
                        <a:t>57</a:t>
                      </a:r>
                    </a:p>
                  </a:txBody>
                  <a:tcPr/>
                </a:tc>
                <a:tc>
                  <a:txBody>
                    <a:bodyPr/>
                    <a:lstStyle/>
                    <a:p>
                      <a:r>
                        <a:rPr lang="en-US" sz="1000"/>
                        <a:t>0</a:t>
                      </a:r>
                    </a:p>
                  </a:txBody>
                  <a:tcPr/>
                </a:tc>
                <a:tc>
                  <a:txBody>
                    <a:bodyPr/>
                    <a:lstStyle/>
                    <a:p>
                      <a:r>
                        <a:rPr lang="en-US" sz="1000"/>
                        <a:t>2</a:t>
                      </a:r>
                    </a:p>
                  </a:txBody>
                  <a:tcPr/>
                </a:tc>
                <a:tc>
                  <a:txBody>
                    <a:bodyPr/>
                    <a:lstStyle/>
                    <a:p>
                      <a:r>
                        <a:rPr lang="en-US" sz="1000"/>
                        <a:t>58</a:t>
                      </a:r>
                    </a:p>
                  </a:txBody>
                  <a:tcPr/>
                </a:tc>
                <a:tc>
                  <a:txBody>
                    <a:bodyPr/>
                    <a:lstStyle/>
                    <a:p>
                      <a:r>
                        <a:rPr lang="en-US" sz="1000"/>
                        <a:t>2</a:t>
                      </a:r>
                    </a:p>
                  </a:txBody>
                  <a:tcPr/>
                </a:tc>
                <a:tc>
                  <a:txBody>
                    <a:bodyPr/>
                    <a:lstStyle/>
                    <a:p>
                      <a:r>
                        <a:rPr lang="en-US" sz="1000"/>
                        <a:t>245</a:t>
                      </a:r>
                    </a:p>
                  </a:txBody>
                  <a:tcPr/>
                </a:tc>
                <a:extLst>
                  <a:ext uri="{0D108BD9-81ED-4DB2-BD59-A6C34878D82A}">
                    <a16:rowId xmlns:a16="http://schemas.microsoft.com/office/drawing/2014/main" val="1940584367"/>
                  </a:ext>
                </a:extLst>
              </a:tr>
            </a:tbl>
          </a:graphicData>
        </a:graphic>
      </p:graphicFrame>
      <p:sp>
        <p:nvSpPr>
          <p:cNvPr id="4" name="Text Placeholder 3">
            <a:extLst>
              <a:ext uri="{FF2B5EF4-FFF2-40B4-BE49-F238E27FC236}">
                <a16:creationId xmlns:a16="http://schemas.microsoft.com/office/drawing/2014/main" id="{EB107FE1-F551-45D2-A805-87B8EAD4C851}"/>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140258733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5936</Words>
  <Application>Microsoft Office PowerPoint</Application>
  <PresentationFormat>On-screen Show (4:3)</PresentationFormat>
  <Paragraphs>1252</Paragraphs>
  <Slides>45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Calibri</vt:lpstr>
      <vt:lpstr>Arial</vt:lpstr>
      <vt:lpstr>quintly_template</vt:lpstr>
      <vt:lpstr>FUJIFILM FB</vt:lpstr>
      <vt:lpstr>Facebook Key Metrics Table | FUJIFILM Malaysia</vt:lpstr>
      <vt:lpstr>Facebook Fan Total Historical | FUJIFILM Malaysia</vt:lpstr>
      <vt:lpstr>Facebook Fans Change Rate | FUJIFILM Malaysia</vt:lpstr>
      <vt:lpstr>Facebook Fans Change | FUJIFILM Malaysia</vt:lpstr>
      <vt:lpstr>Facebook Fans Total | FUJIFILM Malaysia</vt:lpstr>
      <vt:lpstr>Facebook Facebook Reach | FUJIFILM Malaysia</vt:lpstr>
      <vt:lpstr>Facebook Facebook Reach (Monthly Trend) | FUJIFILM Malaysia</vt:lpstr>
      <vt:lpstr>Facebook Page Views | FUJIFILM Malaysia</vt:lpstr>
      <vt:lpstr>Facebook Page View (Monthly Trend) | FUJIFILM Malaysia</vt:lpstr>
      <vt:lpstr>Facebook Engaged Users | FUJIFILM Malaysia</vt:lpstr>
      <vt:lpstr>Facebook Engaged Users (Monthly) | FUJIFILM Malaysia</vt:lpstr>
      <vt:lpstr>Facebook Fans By City Table | FUJIFILM Malaysia - 1 of 3</vt:lpstr>
      <vt:lpstr>Facebook Fans By City Table | FUJIFILM Malaysia - 2 of 3</vt:lpstr>
      <vt:lpstr>Facebook Fans By City Table | FUJIFILM Malaysia - 3 of 3</vt:lpstr>
      <vt:lpstr>Facebook Original Own Posts Table | FUJIFILM Malaysia - 1 of 26</vt:lpstr>
      <vt:lpstr>Facebook Original Own Posts Table | FUJIFILM Malaysia - 2 of 26</vt:lpstr>
      <vt:lpstr>Facebook Original Own Posts Table | FUJIFILM Malaysia - 3 of 26</vt:lpstr>
      <vt:lpstr>Facebook Original Own Posts Table | FUJIFILM Malaysia - 4 of 26</vt:lpstr>
      <vt:lpstr>Facebook Original Own Posts Table | FUJIFILM Malaysia - 5 of 26</vt:lpstr>
      <vt:lpstr>Facebook Original Own Posts Table | FUJIFILM Malaysia - 6 of 26</vt:lpstr>
      <vt:lpstr>Facebook Original Own Posts Table | FUJIFILM Malaysia - 7 of 26</vt:lpstr>
      <vt:lpstr>Facebook Original Own Posts Table | FUJIFILM Malaysia - 8 of 26</vt:lpstr>
      <vt:lpstr>Facebook Original Own Posts Table | FUJIFILM Malaysia - 9 of 26</vt:lpstr>
      <vt:lpstr>Facebook Original Own Posts Table | FUJIFILM Malaysia - 10 of 26</vt:lpstr>
      <vt:lpstr>Facebook Original Own Posts Table | FUJIFILM Malaysia - 11 of 26</vt:lpstr>
      <vt:lpstr>Facebook Original Own Posts Table | FUJIFILM Malaysia - 12 of 26</vt:lpstr>
      <vt:lpstr>Facebook Original Own Posts Table | FUJIFILM Malaysia - 13 of 26</vt:lpstr>
      <vt:lpstr>Facebook Original Own Posts Table | FUJIFILM Malaysia - 14 of 26</vt:lpstr>
      <vt:lpstr>Facebook Original Own Posts Table | FUJIFILM Malaysia - 15 of 26</vt:lpstr>
      <vt:lpstr>Facebook Original Own Posts Table | FUJIFILM Malaysia - 16 of 26</vt:lpstr>
      <vt:lpstr>Facebook Original Own Posts Table | FUJIFILM Malaysia - 17 of 26</vt:lpstr>
      <vt:lpstr>Facebook Original Own Posts Table | FUJIFILM Malaysia - 18 of 26</vt:lpstr>
      <vt:lpstr>Facebook Original Own Posts Table | FUJIFILM Malaysia - 19 of 26</vt:lpstr>
      <vt:lpstr>Facebook Original Own Posts Table | FUJIFILM Malaysia - 20 of 26</vt:lpstr>
      <vt:lpstr>Facebook Original Own Posts Table | FUJIFILM Malaysia - 21 of 26</vt:lpstr>
      <vt:lpstr>Facebook Original Own Posts Table | FUJIFILM Malaysia - 22 of 26</vt:lpstr>
      <vt:lpstr>Facebook Original Own Posts Table | FUJIFILM Malaysia - 23 of 26</vt:lpstr>
      <vt:lpstr>Facebook Original Own Posts Table | FUJIFILM Malaysia - 24 of 26</vt:lpstr>
      <vt:lpstr>Facebook Original Own Posts Table | FUJIFILM Malaysia - 25 of 26</vt:lpstr>
      <vt:lpstr>Facebook Original Own Posts Table | FUJIFILM Malaysia - 26 of 26</vt:lpstr>
      <vt:lpstr>Facebook Reels Table | FUJIFILM Malaysia - 1 of 3</vt:lpstr>
      <vt:lpstr>Facebook Reels Table | FUJIFILM Malaysia - 2 of 3</vt:lpstr>
      <vt:lpstr>Facebook Reels Table | FUJIFILM Malaysia - 3 of 3</vt:lpstr>
      <vt:lpstr>Facebook Reels Performance Table | FUJIFILM Malaysia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FUJIFILM FB</dc:title>
  <dc:creator>Frederik Born</dc:creator>
  <cp:lastModifiedBy>Frederik Born</cp:lastModifiedBy>
  <cp:revision>1</cp:revision>
  <dcterms:created xsi:type="dcterms:W3CDTF">2025-05-06T06:43:36Z</dcterms:created>
  <dcterms:modified xsi:type="dcterms:W3CDTF">2025-05-06T06:45:45Z</dcterms:modified>
</cp:coreProperties>
</file>