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1DAD7-5DE5-4DAB-A2D3-73B393E5B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Clarks Shoes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D3FCDC-9046-4B8F-8B08-8C215638F1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371288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51603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668223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184330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369845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84742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Lifetime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887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99.482447191831 %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426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0.09826952053833 %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45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0.074872015648251 %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531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0.034160357139515 %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229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0.027141105672491 %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048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0.024801355183483 %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419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0.02386545498788 %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028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0.022461604694475 %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68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0.01778210371646 %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59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0.016846203520857 %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-2.70 %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481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5171B-672C-4832-B9F3-6458F4B75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01/01/2025 - 01/01/2025</a:t>
            </a:r>
          </a:p>
        </p:txBody>
      </p:sp>
    </p:spTree>
    <p:extLst>
      <p:ext uri="{BB962C8B-B14F-4D97-AF65-F5344CB8AC3E}">
        <p14:creationId xmlns:p14="http://schemas.microsoft.com/office/powerpoint/2010/main" val="3279935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A492E-9466-497A-921F-12C475D5B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Clarks Shoes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70AC01-E31E-4022-BAA6-4DCF80BA8C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4838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329815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557522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829891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477438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15132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Lifetime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593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0.01497440312965 %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697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Cambodia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0.014038502934047 %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453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0.013570552836246 %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556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0.012634652640642 %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32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0.010762852249436 %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92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0.0088910518582298 %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666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0.0084231017604283 %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928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Taiwan, Province of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0.0074872015648251 %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040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Libyan Arab Jamahiriya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0.0070192514670236 %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71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0.006551301369222 %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052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BE1A5-804A-47BF-84E8-2FDDB790C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01/01/2025 - 01/01/2025</a:t>
            </a:r>
          </a:p>
        </p:txBody>
      </p:sp>
    </p:spTree>
    <p:extLst>
      <p:ext uri="{BB962C8B-B14F-4D97-AF65-F5344CB8AC3E}">
        <p14:creationId xmlns:p14="http://schemas.microsoft.com/office/powerpoint/2010/main" val="1873698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2CA68-C7A6-4BFD-BCC5-CC665982B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Clarks Shoes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0D9F43-7812-4E3B-BFF9-C289C79B44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6167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859230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545695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255182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046894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03545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Lifetime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9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Myanmar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0.0060833512714204 %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85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0.0060833512714204 %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268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0.0056154011736188 %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510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Hong 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0.0051474510758173 %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483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0.0051474510758173 %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937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9AB1D-980D-43FC-8425-0CF0B0B2B2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01/01/2025 - 01/01/2025</a:t>
            </a:r>
          </a:p>
        </p:txBody>
      </p:sp>
    </p:spTree>
    <p:extLst>
      <p:ext uri="{BB962C8B-B14F-4D97-AF65-F5344CB8AC3E}">
        <p14:creationId xmlns:p14="http://schemas.microsoft.com/office/powerpoint/2010/main" val="14420261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267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Fans by Country Table | Clarks Shoes - 1 of 3</vt:lpstr>
      <vt:lpstr>Facebook Fans by Country Table | Clarks Shoes - 2 of 3</vt:lpstr>
      <vt:lpstr>Facebook Fans by Country Table | Clarks Shoes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| Clarks Shoes - 1 of 3</dc:title>
  <dc:creator>Frederik Born</dc:creator>
  <cp:lastModifiedBy>Frederik Born</cp:lastModifiedBy>
  <cp:revision>1</cp:revision>
  <dcterms:created xsi:type="dcterms:W3CDTF">2025-04-23T09:34:46Z</dcterms:created>
  <dcterms:modified xsi:type="dcterms:W3CDTF">2025-04-23T09:35:21Z</dcterms:modified>
</cp:coreProperties>
</file>