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5"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Sheet1!$A$2:$A$8</c:f>
              <c:numCache>
                <c:formatCode>m/d/yyyy</c:formatCode>
                <c:ptCount val="7"/>
                <c:pt idx="0">
                  <c:v>45536</c:v>
                </c:pt>
                <c:pt idx="1">
                  <c:v>45566</c:v>
                </c:pt>
                <c:pt idx="2">
                  <c:v>45597</c:v>
                </c:pt>
                <c:pt idx="3">
                  <c:v>45627</c:v>
                </c:pt>
                <c:pt idx="4">
                  <c:v>45658</c:v>
                </c:pt>
                <c:pt idx="5">
                  <c:v>45689</c:v>
                </c:pt>
                <c:pt idx="6">
                  <c:v>45717</c:v>
                </c:pt>
              </c:numCache>
            </c:numRef>
          </c:cat>
          <c:val>
            <c:numRef>
              <c:f>Sheet1!$B$2:$B$8</c:f>
              <c:numCache>
                <c:formatCode>General</c:formatCode>
                <c:ptCount val="7"/>
                <c:pt idx="0">
                  <c:v>74720</c:v>
                </c:pt>
                <c:pt idx="1">
                  <c:v>74785</c:v>
                </c:pt>
                <c:pt idx="2">
                  <c:v>74780</c:v>
                </c:pt>
                <c:pt idx="3">
                  <c:v>74798</c:v>
                </c:pt>
                <c:pt idx="4">
                  <c:v>74815</c:v>
                </c:pt>
                <c:pt idx="5">
                  <c:v>74823</c:v>
                </c:pt>
                <c:pt idx="6">
                  <c:v>74941</c:v>
                </c:pt>
              </c:numCache>
            </c:numRef>
          </c:val>
          <c:extLst>
            <c:ext xmlns:c16="http://schemas.microsoft.com/office/drawing/2014/chart" uri="{C3380CC4-5D6E-409C-BE32-E72D297353CC}">
              <c16:uniqueId val="{00000000-9464-4C5D-AF0E-5C12956DBB88}"/>
            </c:ext>
          </c:extLst>
        </c:ser>
        <c:dLbls>
          <c:showLegendKey val="0"/>
          <c:showVal val="0"/>
          <c:showCatName val="0"/>
          <c:showSerName val="0"/>
          <c:showPercent val="0"/>
          <c:showBubbleSize val="0"/>
        </c:dLbls>
        <c:gapWidth val="219"/>
        <c:overlap val="-27"/>
        <c:axId val="389157496"/>
        <c:axId val="389157824"/>
      </c:barChart>
      <c:dateAx>
        <c:axId val="38915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57824"/>
        <c:crosses val="autoZero"/>
        <c:auto val="1"/>
        <c:lblOffset val="100"/>
        <c:baseTimeUnit val="months"/>
      </c:dateAx>
      <c:valAx>
        <c:axId val="38915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5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numCache>
            </c:numRef>
          </c:cat>
          <c:val>
            <c:numRef>
              <c:f>Sheet1!$B$2:$B$32</c:f>
              <c:numCache>
                <c:formatCode>General</c:formatCode>
                <c:ptCount val="31"/>
                <c:pt idx="0">
                  <c:v>1.0690613641223E-2</c:v>
                </c:pt>
                <c:pt idx="1">
                  <c:v>6.6809192944949202E-3</c:v>
                </c:pt>
                <c:pt idx="2">
                  <c:v>0</c:v>
                </c:pt>
                <c:pt idx="3">
                  <c:v>0</c:v>
                </c:pt>
                <c:pt idx="4">
                  <c:v>-5.3443783819894404E-3</c:v>
                </c:pt>
                <c:pt idx="5">
                  <c:v>-1.33616600526449E-3</c:v>
                </c:pt>
                <c:pt idx="6">
                  <c:v>0</c:v>
                </c:pt>
                <c:pt idx="7">
                  <c:v>1.3361838588989801E-3</c:v>
                </c:pt>
                <c:pt idx="8">
                  <c:v>1.33616600526449E-3</c:v>
                </c:pt>
                <c:pt idx="9">
                  <c:v>0</c:v>
                </c:pt>
                <c:pt idx="10">
                  <c:v>1.33614815210711E-3</c:v>
                </c:pt>
                <c:pt idx="11">
                  <c:v>6.6806514971339999E-3</c:v>
                </c:pt>
                <c:pt idx="12">
                  <c:v>1.33604104318085E-3</c:v>
                </c:pt>
                <c:pt idx="13">
                  <c:v>-1.3360231933626399E-3</c:v>
                </c:pt>
                <c:pt idx="14">
                  <c:v>1.33604104318085E-3</c:v>
                </c:pt>
                <c:pt idx="15">
                  <c:v>4.0080695800879104E-3</c:v>
                </c:pt>
                <c:pt idx="16">
                  <c:v>1.33596964676963E-3</c:v>
                </c:pt>
                <c:pt idx="17">
                  <c:v>2.6719035977181898E-3</c:v>
                </c:pt>
                <c:pt idx="18">
                  <c:v>5.3436644178745602E-3</c:v>
                </c:pt>
                <c:pt idx="19">
                  <c:v>1.33584472140958E-3</c:v>
                </c:pt>
                <c:pt idx="20">
                  <c:v>1.4694095645204399E-2</c:v>
                </c:pt>
                <c:pt idx="21">
                  <c:v>9.3494143259740103E-3</c:v>
                </c:pt>
                <c:pt idx="22">
                  <c:v>6.6775287801490403E-3</c:v>
                </c:pt>
                <c:pt idx="23">
                  <c:v>8.0124994992187802E-3</c:v>
                </c:pt>
                <c:pt idx="24">
                  <c:v>8.0118575491727791E-3</c:v>
                </c:pt>
                <c:pt idx="25">
                  <c:v>2.8039254956939701E-2</c:v>
                </c:pt>
                <c:pt idx="26">
                  <c:v>1.46831117518287E-2</c:v>
                </c:pt>
                <c:pt idx="27">
                  <c:v>5.3385295020486603E-3</c:v>
                </c:pt>
                <c:pt idx="28">
                  <c:v>1.2011050166152899E-2</c:v>
                </c:pt>
                <c:pt idx="29">
                  <c:v>6.6720042700827301E-3</c:v>
                </c:pt>
                <c:pt idx="30">
                  <c:v>4.0029354860230803E-3</c:v>
                </c:pt>
              </c:numCache>
            </c:numRef>
          </c:val>
          <c:extLst>
            <c:ext xmlns:c16="http://schemas.microsoft.com/office/drawing/2014/chart" uri="{C3380CC4-5D6E-409C-BE32-E72D297353CC}">
              <c16:uniqueId val="{00000000-6976-429C-A20E-A22898E07A5F}"/>
            </c:ext>
          </c:extLst>
        </c:ser>
        <c:dLbls>
          <c:showLegendKey val="0"/>
          <c:showVal val="0"/>
          <c:showCatName val="0"/>
          <c:showSerName val="0"/>
          <c:showPercent val="0"/>
          <c:showBubbleSize val="0"/>
        </c:dLbls>
        <c:gapWidth val="219"/>
        <c:overlap val="-27"/>
        <c:axId val="387557864"/>
        <c:axId val="387557536"/>
      </c:barChart>
      <c:dateAx>
        <c:axId val="38755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57536"/>
        <c:crosses val="autoZero"/>
        <c:auto val="1"/>
        <c:lblOffset val="100"/>
        <c:baseTimeUnit val="days"/>
      </c:dateAx>
      <c:valAx>
        <c:axId val="38755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5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numCache>
            </c:numRef>
          </c:cat>
          <c:val>
            <c:numRef>
              <c:f>Sheet1!$B$2:$B$32</c:f>
              <c:numCache>
                <c:formatCode>General</c:formatCode>
                <c:ptCount val="31"/>
                <c:pt idx="0">
                  <c:v>8</c:v>
                </c:pt>
                <c:pt idx="1">
                  <c:v>5</c:v>
                </c:pt>
                <c:pt idx="2">
                  <c:v>0</c:v>
                </c:pt>
                <c:pt idx="3">
                  <c:v>0</c:v>
                </c:pt>
                <c:pt idx="4">
                  <c:v>-4</c:v>
                </c:pt>
                <c:pt idx="5">
                  <c:v>-1</c:v>
                </c:pt>
                <c:pt idx="6">
                  <c:v>0</c:v>
                </c:pt>
                <c:pt idx="7">
                  <c:v>1</c:v>
                </c:pt>
                <c:pt idx="8">
                  <c:v>1</c:v>
                </c:pt>
                <c:pt idx="9">
                  <c:v>0</c:v>
                </c:pt>
                <c:pt idx="10">
                  <c:v>1</c:v>
                </c:pt>
                <c:pt idx="11">
                  <c:v>5</c:v>
                </c:pt>
                <c:pt idx="12">
                  <c:v>1</c:v>
                </c:pt>
                <c:pt idx="13">
                  <c:v>-1</c:v>
                </c:pt>
                <c:pt idx="14">
                  <c:v>1</c:v>
                </c:pt>
                <c:pt idx="15">
                  <c:v>3</c:v>
                </c:pt>
                <c:pt idx="16">
                  <c:v>1</c:v>
                </c:pt>
                <c:pt idx="17">
                  <c:v>2</c:v>
                </c:pt>
                <c:pt idx="18">
                  <c:v>4</c:v>
                </c:pt>
                <c:pt idx="19">
                  <c:v>1</c:v>
                </c:pt>
                <c:pt idx="20">
                  <c:v>11</c:v>
                </c:pt>
                <c:pt idx="21">
                  <c:v>7</c:v>
                </c:pt>
                <c:pt idx="22">
                  <c:v>5</c:v>
                </c:pt>
                <c:pt idx="23">
                  <c:v>6</c:v>
                </c:pt>
                <c:pt idx="24">
                  <c:v>6</c:v>
                </c:pt>
                <c:pt idx="25">
                  <c:v>21</c:v>
                </c:pt>
                <c:pt idx="26">
                  <c:v>11</c:v>
                </c:pt>
                <c:pt idx="27">
                  <c:v>4</c:v>
                </c:pt>
                <c:pt idx="28">
                  <c:v>9</c:v>
                </c:pt>
                <c:pt idx="29">
                  <c:v>5</c:v>
                </c:pt>
                <c:pt idx="30">
                  <c:v>3</c:v>
                </c:pt>
              </c:numCache>
            </c:numRef>
          </c:val>
          <c:smooth val="0"/>
          <c:extLst>
            <c:ext xmlns:c16="http://schemas.microsoft.com/office/drawing/2014/chart" uri="{C3380CC4-5D6E-409C-BE32-E72D297353CC}">
              <c16:uniqueId val="{00000000-A14F-4861-B14B-A32AA6206C10}"/>
            </c:ext>
          </c:extLst>
        </c:ser>
        <c:dLbls>
          <c:showLegendKey val="0"/>
          <c:showVal val="0"/>
          <c:showCatName val="0"/>
          <c:showSerName val="0"/>
          <c:showPercent val="0"/>
          <c:showBubbleSize val="0"/>
        </c:dLbls>
        <c:smooth val="0"/>
        <c:axId val="387562128"/>
        <c:axId val="387562456"/>
      </c:lineChart>
      <c:dateAx>
        <c:axId val="387562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62456"/>
        <c:crosses val="autoZero"/>
        <c:auto val="1"/>
        <c:lblOffset val="100"/>
        <c:baseTimeUnit val="days"/>
      </c:dateAx>
      <c:valAx>
        <c:axId val="38756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6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numCache>
            </c:numRef>
          </c:cat>
          <c:val>
            <c:numRef>
              <c:f>Sheet1!$B$2:$B$32</c:f>
              <c:numCache>
                <c:formatCode>General</c:formatCode>
                <c:ptCount val="31"/>
                <c:pt idx="0">
                  <c:v>74834</c:v>
                </c:pt>
                <c:pt idx="1">
                  <c:v>74834</c:v>
                </c:pt>
                <c:pt idx="2">
                  <c:v>74834</c:v>
                </c:pt>
                <c:pt idx="3">
                  <c:v>74831</c:v>
                </c:pt>
                <c:pt idx="4">
                  <c:v>74829</c:v>
                </c:pt>
                <c:pt idx="5">
                  <c:v>74828</c:v>
                </c:pt>
                <c:pt idx="6">
                  <c:v>74829</c:v>
                </c:pt>
                <c:pt idx="7">
                  <c:v>74831</c:v>
                </c:pt>
                <c:pt idx="8">
                  <c:v>74830</c:v>
                </c:pt>
                <c:pt idx="9">
                  <c:v>74834</c:v>
                </c:pt>
                <c:pt idx="10">
                  <c:v>74836</c:v>
                </c:pt>
                <c:pt idx="11">
                  <c:v>74839</c:v>
                </c:pt>
                <c:pt idx="12">
                  <c:v>74839</c:v>
                </c:pt>
                <c:pt idx="13">
                  <c:v>74838</c:v>
                </c:pt>
                <c:pt idx="14">
                  <c:v>74840</c:v>
                </c:pt>
                <c:pt idx="15">
                  <c:v>74845</c:v>
                </c:pt>
                <c:pt idx="16">
                  <c:v>74845</c:v>
                </c:pt>
                <c:pt idx="17">
                  <c:v>74849</c:v>
                </c:pt>
                <c:pt idx="18">
                  <c:v>74850</c:v>
                </c:pt>
                <c:pt idx="19">
                  <c:v>74859</c:v>
                </c:pt>
                <c:pt idx="20">
                  <c:v>74865</c:v>
                </c:pt>
                <c:pt idx="21">
                  <c:v>74869</c:v>
                </c:pt>
                <c:pt idx="22">
                  <c:v>74876</c:v>
                </c:pt>
                <c:pt idx="23">
                  <c:v>74882</c:v>
                </c:pt>
                <c:pt idx="24">
                  <c:v>74893</c:v>
                </c:pt>
                <c:pt idx="25">
                  <c:v>74915</c:v>
                </c:pt>
                <c:pt idx="26">
                  <c:v>74918</c:v>
                </c:pt>
                <c:pt idx="27">
                  <c:v>74929</c:v>
                </c:pt>
                <c:pt idx="28">
                  <c:v>74933</c:v>
                </c:pt>
                <c:pt idx="29">
                  <c:v>74939</c:v>
                </c:pt>
                <c:pt idx="30">
                  <c:v>74941</c:v>
                </c:pt>
              </c:numCache>
            </c:numRef>
          </c:val>
          <c:smooth val="0"/>
          <c:extLst>
            <c:ext xmlns:c16="http://schemas.microsoft.com/office/drawing/2014/chart" uri="{C3380CC4-5D6E-409C-BE32-E72D297353CC}">
              <c16:uniqueId val="{00000000-8F2D-451C-8F48-9B1621307B54}"/>
            </c:ext>
          </c:extLst>
        </c:ser>
        <c:dLbls>
          <c:showLegendKey val="0"/>
          <c:showVal val="0"/>
          <c:showCatName val="0"/>
          <c:showSerName val="0"/>
          <c:showPercent val="0"/>
          <c:showBubbleSize val="0"/>
        </c:dLbls>
        <c:smooth val="0"/>
        <c:axId val="397618928"/>
        <c:axId val="397619256"/>
      </c:lineChart>
      <c:dateAx>
        <c:axId val="397618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9256"/>
        <c:crosses val="autoZero"/>
        <c:auto val="1"/>
        <c:lblOffset val="100"/>
        <c:baseTimeUnit val="days"/>
      </c:dateAx>
      <c:valAx>
        <c:axId val="39761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numCache>
            </c:numRef>
          </c:cat>
          <c:val>
            <c:numRef>
              <c:f>Sheet1!$B$2:$B$32</c:f>
              <c:numCache>
                <c:formatCode>General</c:formatCode>
                <c:ptCount val="31"/>
                <c:pt idx="0">
                  <c:v>3206</c:v>
                </c:pt>
                <c:pt idx="1">
                  <c:v>2060</c:v>
                </c:pt>
                <c:pt idx="2">
                  <c:v>2674</c:v>
                </c:pt>
                <c:pt idx="3">
                  <c:v>2580</c:v>
                </c:pt>
                <c:pt idx="4">
                  <c:v>1993</c:v>
                </c:pt>
                <c:pt idx="5">
                  <c:v>2863</c:v>
                </c:pt>
                <c:pt idx="6">
                  <c:v>1737</c:v>
                </c:pt>
                <c:pt idx="7">
                  <c:v>1108</c:v>
                </c:pt>
                <c:pt idx="8">
                  <c:v>1175</c:v>
                </c:pt>
                <c:pt idx="9">
                  <c:v>1751</c:v>
                </c:pt>
                <c:pt idx="10">
                  <c:v>3319</c:v>
                </c:pt>
                <c:pt idx="11">
                  <c:v>45933</c:v>
                </c:pt>
                <c:pt idx="12">
                  <c:v>43853</c:v>
                </c:pt>
                <c:pt idx="13">
                  <c:v>44873</c:v>
                </c:pt>
                <c:pt idx="14">
                  <c:v>45549</c:v>
                </c:pt>
                <c:pt idx="15">
                  <c:v>51419</c:v>
                </c:pt>
                <c:pt idx="16">
                  <c:v>52169</c:v>
                </c:pt>
                <c:pt idx="17">
                  <c:v>44657</c:v>
                </c:pt>
                <c:pt idx="18">
                  <c:v>53083</c:v>
                </c:pt>
                <c:pt idx="19">
                  <c:v>84212</c:v>
                </c:pt>
                <c:pt idx="20">
                  <c:v>66768</c:v>
                </c:pt>
                <c:pt idx="21">
                  <c:v>60160</c:v>
                </c:pt>
                <c:pt idx="22">
                  <c:v>70192</c:v>
                </c:pt>
                <c:pt idx="23">
                  <c:v>70901</c:v>
                </c:pt>
                <c:pt idx="24">
                  <c:v>64945</c:v>
                </c:pt>
                <c:pt idx="25">
                  <c:v>87059</c:v>
                </c:pt>
                <c:pt idx="26">
                  <c:v>248327</c:v>
                </c:pt>
                <c:pt idx="27">
                  <c:v>284920</c:v>
                </c:pt>
                <c:pt idx="28">
                  <c:v>275858</c:v>
                </c:pt>
                <c:pt idx="29">
                  <c:v>351559</c:v>
                </c:pt>
                <c:pt idx="30">
                  <c:v>356603</c:v>
                </c:pt>
              </c:numCache>
            </c:numRef>
          </c:val>
          <c:smooth val="0"/>
          <c:extLst>
            <c:ext xmlns:c16="http://schemas.microsoft.com/office/drawing/2014/chart" uri="{C3380CC4-5D6E-409C-BE32-E72D297353CC}">
              <c16:uniqueId val="{00000000-1BDC-4387-AB42-C79A759C8CD3}"/>
            </c:ext>
          </c:extLst>
        </c:ser>
        <c:dLbls>
          <c:showLegendKey val="0"/>
          <c:showVal val="0"/>
          <c:showCatName val="0"/>
          <c:showSerName val="0"/>
          <c:showPercent val="0"/>
          <c:showBubbleSize val="0"/>
        </c:dLbls>
        <c:smooth val="0"/>
        <c:axId val="395640224"/>
        <c:axId val="395637600"/>
      </c:lineChart>
      <c:dateAx>
        <c:axId val="39564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37600"/>
        <c:crosses val="autoZero"/>
        <c:auto val="1"/>
        <c:lblOffset val="100"/>
        <c:baseTimeUnit val="days"/>
      </c:dateAx>
      <c:valAx>
        <c:axId val="39563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4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numCache>
            </c:numRef>
          </c:cat>
          <c:val>
            <c:numRef>
              <c:f>Sheet1!$B$2:$B$19</c:f>
              <c:numCache>
                <c:formatCode>General</c:formatCode>
                <c:ptCount val="18"/>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pt idx="13">
                  <c:v>30386</c:v>
                </c:pt>
                <c:pt idx="14">
                  <c:v>119630</c:v>
                </c:pt>
                <c:pt idx="15">
                  <c:v>1589567</c:v>
                </c:pt>
                <c:pt idx="16">
                  <c:v>1401821</c:v>
                </c:pt>
                <c:pt idx="17">
                  <c:v>1856284</c:v>
                </c:pt>
              </c:numCache>
            </c:numRef>
          </c:val>
          <c:extLst>
            <c:ext xmlns:c16="http://schemas.microsoft.com/office/drawing/2014/chart" uri="{C3380CC4-5D6E-409C-BE32-E72D297353CC}">
              <c16:uniqueId val="{00000000-512E-43ED-8C1A-057ADA264319}"/>
            </c:ext>
          </c:extLst>
        </c:ser>
        <c:dLbls>
          <c:showLegendKey val="0"/>
          <c:showVal val="0"/>
          <c:showCatName val="0"/>
          <c:showSerName val="0"/>
          <c:showPercent val="0"/>
          <c:showBubbleSize val="0"/>
        </c:dLbls>
        <c:gapWidth val="219"/>
        <c:overlap val="-27"/>
        <c:axId val="395632680"/>
        <c:axId val="395638584"/>
      </c:barChart>
      <c:dateAx>
        <c:axId val="39563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38584"/>
        <c:crosses val="autoZero"/>
        <c:auto val="1"/>
        <c:lblOffset val="100"/>
        <c:baseTimeUnit val="months"/>
      </c:dateAx>
      <c:valAx>
        <c:axId val="39563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3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numCache>
            </c:numRef>
          </c:cat>
          <c:val>
            <c:numRef>
              <c:f>Sheet1!$B$2:$B$32</c:f>
              <c:numCache>
                <c:formatCode>General</c:formatCode>
                <c:ptCount val="31"/>
                <c:pt idx="0">
                  <c:v>614</c:v>
                </c:pt>
                <c:pt idx="1">
                  <c:v>312</c:v>
                </c:pt>
                <c:pt idx="2">
                  <c:v>366</c:v>
                </c:pt>
                <c:pt idx="3">
                  <c:v>275</c:v>
                </c:pt>
                <c:pt idx="4">
                  <c:v>258</c:v>
                </c:pt>
                <c:pt idx="5">
                  <c:v>202</c:v>
                </c:pt>
                <c:pt idx="6">
                  <c:v>190</c:v>
                </c:pt>
                <c:pt idx="7">
                  <c:v>160</c:v>
                </c:pt>
                <c:pt idx="8">
                  <c:v>141</c:v>
                </c:pt>
                <c:pt idx="9">
                  <c:v>218</c:v>
                </c:pt>
                <c:pt idx="10">
                  <c:v>327</c:v>
                </c:pt>
                <c:pt idx="11">
                  <c:v>401</c:v>
                </c:pt>
                <c:pt idx="12">
                  <c:v>377</c:v>
                </c:pt>
                <c:pt idx="13">
                  <c:v>223</c:v>
                </c:pt>
                <c:pt idx="14">
                  <c:v>162</c:v>
                </c:pt>
                <c:pt idx="15">
                  <c:v>200</c:v>
                </c:pt>
                <c:pt idx="16">
                  <c:v>266</c:v>
                </c:pt>
                <c:pt idx="17">
                  <c:v>336</c:v>
                </c:pt>
                <c:pt idx="18">
                  <c:v>677</c:v>
                </c:pt>
                <c:pt idx="19">
                  <c:v>2303</c:v>
                </c:pt>
                <c:pt idx="20">
                  <c:v>1031</c:v>
                </c:pt>
                <c:pt idx="21">
                  <c:v>570</c:v>
                </c:pt>
                <c:pt idx="22">
                  <c:v>596</c:v>
                </c:pt>
                <c:pt idx="23">
                  <c:v>531</c:v>
                </c:pt>
                <c:pt idx="24">
                  <c:v>1031</c:v>
                </c:pt>
                <c:pt idx="25">
                  <c:v>830</c:v>
                </c:pt>
                <c:pt idx="26">
                  <c:v>588</c:v>
                </c:pt>
                <c:pt idx="27">
                  <c:v>450</c:v>
                </c:pt>
                <c:pt idx="28">
                  <c:v>674</c:v>
                </c:pt>
                <c:pt idx="29">
                  <c:v>599</c:v>
                </c:pt>
                <c:pt idx="30">
                  <c:v>509</c:v>
                </c:pt>
              </c:numCache>
            </c:numRef>
          </c:val>
          <c:smooth val="0"/>
          <c:extLst>
            <c:ext xmlns:c16="http://schemas.microsoft.com/office/drawing/2014/chart" uri="{C3380CC4-5D6E-409C-BE32-E72D297353CC}">
              <c16:uniqueId val="{00000000-3F78-45B1-B1EE-8324990B5F0E}"/>
            </c:ext>
          </c:extLst>
        </c:ser>
        <c:dLbls>
          <c:showLegendKey val="0"/>
          <c:showVal val="0"/>
          <c:showCatName val="0"/>
          <c:showSerName val="0"/>
          <c:showPercent val="0"/>
          <c:showBubbleSize val="0"/>
        </c:dLbls>
        <c:smooth val="0"/>
        <c:axId val="395645800"/>
        <c:axId val="395643832"/>
      </c:lineChart>
      <c:dateAx>
        <c:axId val="39564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43832"/>
        <c:crosses val="autoZero"/>
        <c:auto val="1"/>
        <c:lblOffset val="100"/>
        <c:baseTimeUnit val="days"/>
      </c:dateAx>
      <c:valAx>
        <c:axId val="39564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4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numCache>
            </c:numRef>
          </c:cat>
          <c:val>
            <c:numRef>
              <c:f>Sheet1!$B$2:$B$19</c:f>
              <c:numCache>
                <c:formatCode>General</c:formatCode>
                <c:ptCount val="18"/>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pt idx="13">
                  <c:v>7223</c:v>
                </c:pt>
                <c:pt idx="14">
                  <c:v>7526</c:v>
                </c:pt>
                <c:pt idx="15">
                  <c:v>6488</c:v>
                </c:pt>
                <c:pt idx="16">
                  <c:v>7266</c:v>
                </c:pt>
                <c:pt idx="17">
                  <c:v>14125</c:v>
                </c:pt>
              </c:numCache>
            </c:numRef>
          </c:val>
          <c:extLst>
            <c:ext xmlns:c16="http://schemas.microsoft.com/office/drawing/2014/chart" uri="{C3380CC4-5D6E-409C-BE32-E72D297353CC}">
              <c16:uniqueId val="{00000000-216B-4A3A-A3E9-AE60F07D484B}"/>
            </c:ext>
          </c:extLst>
        </c:ser>
        <c:dLbls>
          <c:showLegendKey val="0"/>
          <c:showVal val="0"/>
          <c:showCatName val="0"/>
          <c:showSerName val="0"/>
          <c:showPercent val="0"/>
          <c:showBubbleSize val="0"/>
        </c:dLbls>
        <c:gapWidth val="219"/>
        <c:overlap val="-27"/>
        <c:axId val="395642520"/>
        <c:axId val="395643176"/>
      </c:barChart>
      <c:dateAx>
        <c:axId val="39564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43176"/>
        <c:crosses val="autoZero"/>
        <c:auto val="1"/>
        <c:lblOffset val="100"/>
        <c:baseTimeUnit val="months"/>
      </c:dateAx>
      <c:valAx>
        <c:axId val="39564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4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Sheet1!$A$2:$A$518</c:f>
              <c:numCache>
                <c:formatCode>m/d/yyyy</c:formatCode>
                <c:ptCount val="517"/>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pt idx="366">
                  <c:v>45597</c:v>
                </c:pt>
                <c:pt idx="367">
                  <c:v>45598</c:v>
                </c:pt>
                <c:pt idx="368">
                  <c:v>45599</c:v>
                </c:pt>
                <c:pt idx="369">
                  <c:v>45600</c:v>
                </c:pt>
                <c:pt idx="370">
                  <c:v>45601</c:v>
                </c:pt>
                <c:pt idx="371">
                  <c:v>45602</c:v>
                </c:pt>
                <c:pt idx="372">
                  <c:v>45603</c:v>
                </c:pt>
                <c:pt idx="373">
                  <c:v>45604</c:v>
                </c:pt>
                <c:pt idx="374">
                  <c:v>45605</c:v>
                </c:pt>
                <c:pt idx="375">
                  <c:v>45606</c:v>
                </c:pt>
                <c:pt idx="376">
                  <c:v>45607</c:v>
                </c:pt>
                <c:pt idx="377">
                  <c:v>45608</c:v>
                </c:pt>
                <c:pt idx="378">
                  <c:v>45609</c:v>
                </c:pt>
                <c:pt idx="379">
                  <c:v>45610</c:v>
                </c:pt>
                <c:pt idx="380">
                  <c:v>45611</c:v>
                </c:pt>
                <c:pt idx="381">
                  <c:v>45612</c:v>
                </c:pt>
                <c:pt idx="382">
                  <c:v>45613</c:v>
                </c:pt>
                <c:pt idx="383">
                  <c:v>45614</c:v>
                </c:pt>
                <c:pt idx="384">
                  <c:v>45615</c:v>
                </c:pt>
                <c:pt idx="385">
                  <c:v>45616</c:v>
                </c:pt>
                <c:pt idx="386">
                  <c:v>45617</c:v>
                </c:pt>
                <c:pt idx="387">
                  <c:v>45618</c:v>
                </c:pt>
                <c:pt idx="388">
                  <c:v>45619</c:v>
                </c:pt>
                <c:pt idx="389">
                  <c:v>45620</c:v>
                </c:pt>
                <c:pt idx="390">
                  <c:v>45621</c:v>
                </c:pt>
                <c:pt idx="391">
                  <c:v>45622</c:v>
                </c:pt>
                <c:pt idx="392">
                  <c:v>45623</c:v>
                </c:pt>
                <c:pt idx="393">
                  <c:v>45624</c:v>
                </c:pt>
                <c:pt idx="394">
                  <c:v>45625</c:v>
                </c:pt>
                <c:pt idx="395">
                  <c:v>45626</c:v>
                </c:pt>
                <c:pt idx="396">
                  <c:v>45627</c:v>
                </c:pt>
                <c:pt idx="397">
                  <c:v>45628</c:v>
                </c:pt>
                <c:pt idx="398">
                  <c:v>45629</c:v>
                </c:pt>
                <c:pt idx="399">
                  <c:v>45630</c:v>
                </c:pt>
                <c:pt idx="400">
                  <c:v>45631</c:v>
                </c:pt>
                <c:pt idx="401">
                  <c:v>45632</c:v>
                </c:pt>
                <c:pt idx="402">
                  <c:v>45633</c:v>
                </c:pt>
                <c:pt idx="403">
                  <c:v>45634</c:v>
                </c:pt>
                <c:pt idx="404">
                  <c:v>45635</c:v>
                </c:pt>
                <c:pt idx="405">
                  <c:v>45636</c:v>
                </c:pt>
                <c:pt idx="406">
                  <c:v>45637</c:v>
                </c:pt>
                <c:pt idx="407">
                  <c:v>45638</c:v>
                </c:pt>
                <c:pt idx="408">
                  <c:v>45639</c:v>
                </c:pt>
                <c:pt idx="409">
                  <c:v>45640</c:v>
                </c:pt>
                <c:pt idx="410">
                  <c:v>45641</c:v>
                </c:pt>
                <c:pt idx="411">
                  <c:v>45642</c:v>
                </c:pt>
                <c:pt idx="412">
                  <c:v>45643</c:v>
                </c:pt>
                <c:pt idx="413">
                  <c:v>45644</c:v>
                </c:pt>
                <c:pt idx="414">
                  <c:v>45645</c:v>
                </c:pt>
                <c:pt idx="415">
                  <c:v>45646</c:v>
                </c:pt>
                <c:pt idx="416">
                  <c:v>45647</c:v>
                </c:pt>
                <c:pt idx="417">
                  <c:v>45648</c:v>
                </c:pt>
                <c:pt idx="418">
                  <c:v>45649</c:v>
                </c:pt>
                <c:pt idx="419">
                  <c:v>45650</c:v>
                </c:pt>
                <c:pt idx="420">
                  <c:v>45651</c:v>
                </c:pt>
                <c:pt idx="421">
                  <c:v>45652</c:v>
                </c:pt>
                <c:pt idx="422">
                  <c:v>45653</c:v>
                </c:pt>
                <c:pt idx="423">
                  <c:v>45654</c:v>
                </c:pt>
                <c:pt idx="424">
                  <c:v>45655</c:v>
                </c:pt>
                <c:pt idx="425">
                  <c:v>45656</c:v>
                </c:pt>
                <c:pt idx="426">
                  <c:v>45657</c:v>
                </c:pt>
                <c:pt idx="427">
                  <c:v>45658</c:v>
                </c:pt>
                <c:pt idx="428">
                  <c:v>45659</c:v>
                </c:pt>
                <c:pt idx="429">
                  <c:v>45660</c:v>
                </c:pt>
                <c:pt idx="430">
                  <c:v>45661</c:v>
                </c:pt>
                <c:pt idx="431">
                  <c:v>45662</c:v>
                </c:pt>
                <c:pt idx="432">
                  <c:v>45663</c:v>
                </c:pt>
                <c:pt idx="433">
                  <c:v>45664</c:v>
                </c:pt>
                <c:pt idx="434">
                  <c:v>45665</c:v>
                </c:pt>
                <c:pt idx="435">
                  <c:v>45666</c:v>
                </c:pt>
                <c:pt idx="436">
                  <c:v>45667</c:v>
                </c:pt>
                <c:pt idx="437">
                  <c:v>45668</c:v>
                </c:pt>
                <c:pt idx="438">
                  <c:v>45669</c:v>
                </c:pt>
                <c:pt idx="439">
                  <c:v>45670</c:v>
                </c:pt>
                <c:pt idx="440">
                  <c:v>45671</c:v>
                </c:pt>
                <c:pt idx="441">
                  <c:v>45672</c:v>
                </c:pt>
                <c:pt idx="442">
                  <c:v>45673</c:v>
                </c:pt>
                <c:pt idx="443">
                  <c:v>45674</c:v>
                </c:pt>
                <c:pt idx="444">
                  <c:v>45675</c:v>
                </c:pt>
                <c:pt idx="445">
                  <c:v>45676</c:v>
                </c:pt>
                <c:pt idx="446">
                  <c:v>45677</c:v>
                </c:pt>
                <c:pt idx="447">
                  <c:v>45678</c:v>
                </c:pt>
                <c:pt idx="448">
                  <c:v>45679</c:v>
                </c:pt>
                <c:pt idx="449">
                  <c:v>45680</c:v>
                </c:pt>
                <c:pt idx="450">
                  <c:v>45681</c:v>
                </c:pt>
                <c:pt idx="451">
                  <c:v>45682</c:v>
                </c:pt>
                <c:pt idx="452">
                  <c:v>45683</c:v>
                </c:pt>
                <c:pt idx="453">
                  <c:v>45684</c:v>
                </c:pt>
                <c:pt idx="454">
                  <c:v>45685</c:v>
                </c:pt>
                <c:pt idx="455">
                  <c:v>45686</c:v>
                </c:pt>
                <c:pt idx="456">
                  <c:v>45687</c:v>
                </c:pt>
                <c:pt idx="457">
                  <c:v>45688</c:v>
                </c:pt>
                <c:pt idx="458">
                  <c:v>45689</c:v>
                </c:pt>
                <c:pt idx="459">
                  <c:v>45690</c:v>
                </c:pt>
                <c:pt idx="460">
                  <c:v>45691</c:v>
                </c:pt>
                <c:pt idx="461">
                  <c:v>45692</c:v>
                </c:pt>
                <c:pt idx="462">
                  <c:v>45693</c:v>
                </c:pt>
                <c:pt idx="463">
                  <c:v>45694</c:v>
                </c:pt>
                <c:pt idx="464">
                  <c:v>45695</c:v>
                </c:pt>
                <c:pt idx="465">
                  <c:v>45696</c:v>
                </c:pt>
                <c:pt idx="466">
                  <c:v>45697</c:v>
                </c:pt>
                <c:pt idx="467">
                  <c:v>45698</c:v>
                </c:pt>
                <c:pt idx="468">
                  <c:v>45699</c:v>
                </c:pt>
                <c:pt idx="469">
                  <c:v>45700</c:v>
                </c:pt>
                <c:pt idx="470">
                  <c:v>45701</c:v>
                </c:pt>
                <c:pt idx="471">
                  <c:v>45702</c:v>
                </c:pt>
                <c:pt idx="472">
                  <c:v>45703</c:v>
                </c:pt>
                <c:pt idx="473">
                  <c:v>45704</c:v>
                </c:pt>
                <c:pt idx="474">
                  <c:v>45705</c:v>
                </c:pt>
                <c:pt idx="475">
                  <c:v>45706</c:v>
                </c:pt>
                <c:pt idx="476">
                  <c:v>45707</c:v>
                </c:pt>
                <c:pt idx="477">
                  <c:v>45708</c:v>
                </c:pt>
                <c:pt idx="478">
                  <c:v>45709</c:v>
                </c:pt>
                <c:pt idx="479">
                  <c:v>45710</c:v>
                </c:pt>
                <c:pt idx="480">
                  <c:v>45711</c:v>
                </c:pt>
                <c:pt idx="481">
                  <c:v>45712</c:v>
                </c:pt>
                <c:pt idx="482">
                  <c:v>45713</c:v>
                </c:pt>
                <c:pt idx="483">
                  <c:v>45714</c:v>
                </c:pt>
                <c:pt idx="484">
                  <c:v>45715</c:v>
                </c:pt>
                <c:pt idx="485">
                  <c:v>45716</c:v>
                </c:pt>
                <c:pt idx="486">
                  <c:v>45717</c:v>
                </c:pt>
                <c:pt idx="487">
                  <c:v>45718</c:v>
                </c:pt>
                <c:pt idx="488">
                  <c:v>45719</c:v>
                </c:pt>
                <c:pt idx="489">
                  <c:v>45720</c:v>
                </c:pt>
                <c:pt idx="490">
                  <c:v>45721</c:v>
                </c:pt>
                <c:pt idx="491">
                  <c:v>45722</c:v>
                </c:pt>
                <c:pt idx="492">
                  <c:v>45723</c:v>
                </c:pt>
                <c:pt idx="493">
                  <c:v>45724</c:v>
                </c:pt>
                <c:pt idx="494">
                  <c:v>45725</c:v>
                </c:pt>
                <c:pt idx="495">
                  <c:v>45726</c:v>
                </c:pt>
                <c:pt idx="496">
                  <c:v>45727</c:v>
                </c:pt>
                <c:pt idx="497">
                  <c:v>45728</c:v>
                </c:pt>
                <c:pt idx="498">
                  <c:v>45729</c:v>
                </c:pt>
                <c:pt idx="499">
                  <c:v>45730</c:v>
                </c:pt>
                <c:pt idx="500">
                  <c:v>45731</c:v>
                </c:pt>
                <c:pt idx="501">
                  <c:v>45732</c:v>
                </c:pt>
                <c:pt idx="502">
                  <c:v>45733</c:v>
                </c:pt>
                <c:pt idx="503">
                  <c:v>45734</c:v>
                </c:pt>
                <c:pt idx="504">
                  <c:v>45735</c:v>
                </c:pt>
                <c:pt idx="505">
                  <c:v>45736</c:v>
                </c:pt>
                <c:pt idx="506">
                  <c:v>45737</c:v>
                </c:pt>
                <c:pt idx="507">
                  <c:v>45738</c:v>
                </c:pt>
                <c:pt idx="508">
                  <c:v>45739</c:v>
                </c:pt>
                <c:pt idx="509">
                  <c:v>45740</c:v>
                </c:pt>
                <c:pt idx="510">
                  <c:v>45741</c:v>
                </c:pt>
                <c:pt idx="511">
                  <c:v>45742</c:v>
                </c:pt>
                <c:pt idx="512">
                  <c:v>45743</c:v>
                </c:pt>
                <c:pt idx="513">
                  <c:v>45744</c:v>
                </c:pt>
                <c:pt idx="514">
                  <c:v>45745</c:v>
                </c:pt>
                <c:pt idx="515">
                  <c:v>45746</c:v>
                </c:pt>
                <c:pt idx="516">
                  <c:v>45747</c:v>
                </c:pt>
              </c:numCache>
            </c:numRef>
          </c:cat>
          <c:val>
            <c:numRef>
              <c:f>Sheet1!$B$2:$B$518</c:f>
              <c:numCache>
                <c:formatCode>General</c:formatCode>
                <c:ptCount val="517"/>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64D9-4EB3-BC85-00E9D9A0CB7F}"/>
            </c:ext>
          </c:extLst>
        </c:ser>
        <c:dLbls>
          <c:showLegendKey val="0"/>
          <c:showVal val="0"/>
          <c:showCatName val="0"/>
          <c:showSerName val="0"/>
          <c:showPercent val="0"/>
          <c:showBubbleSize val="0"/>
        </c:dLbls>
        <c:smooth val="0"/>
        <c:axId val="397617288"/>
        <c:axId val="397614336"/>
      </c:lineChart>
      <c:dateAx>
        <c:axId val="39761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4336"/>
        <c:crosses val="autoZero"/>
        <c:auto val="1"/>
        <c:lblOffset val="100"/>
        <c:baseTimeUnit val="days"/>
      </c:dateAx>
      <c:valAx>
        <c:axId val="39761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numCache>
            </c:numRef>
          </c:cat>
          <c:val>
            <c:numRef>
              <c:f>Sheet1!$B$2:$B$19</c:f>
              <c:numCache>
                <c:formatCode>General</c:formatCode>
                <c:ptCount val="18"/>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77B3-4F28-B21E-BF51AF125934}"/>
            </c:ext>
          </c:extLst>
        </c:ser>
        <c:dLbls>
          <c:showLegendKey val="0"/>
          <c:showVal val="0"/>
          <c:showCatName val="0"/>
          <c:showSerName val="0"/>
          <c:showPercent val="0"/>
          <c:showBubbleSize val="0"/>
        </c:dLbls>
        <c:gapWidth val="219"/>
        <c:overlap val="-27"/>
        <c:axId val="389343560"/>
        <c:axId val="76187136"/>
      </c:barChart>
      <c:dateAx>
        <c:axId val="38934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187136"/>
        <c:crosses val="autoZero"/>
        <c:auto val="1"/>
        <c:lblOffset val="100"/>
        <c:baseTimeUnit val="months"/>
      </c:dateAx>
      <c:valAx>
        <c:axId val="7618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4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FB1EB-0537-45AA-899E-ECE06E2C5A00}"/>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DCF359DE-DA48-4057-8E1A-F910135B9E21}"/>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025974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9B714-C0D8-4E30-B3D9-C993EA981C36}"/>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3D346CA6-CB17-4053-8B91-951FFD53A688}"/>
              </a:ext>
            </a:extLst>
          </p:cNvPr>
          <p:cNvGraphicFramePr>
            <a:graphicFrameLocks noGrp="1"/>
          </p:cNvGraphicFramePr>
          <p:nvPr>
            <p:ph type="tbl" sz="quarter" idx="13"/>
            <p:extLst>
              <p:ext uri="{D42A27DB-BD31-4B8C-83A1-F6EECF244321}">
                <p14:modId xmlns:p14="http://schemas.microsoft.com/office/powerpoint/2010/main" val="158034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791179200"/>
                    </a:ext>
                  </a:extLst>
                </a:gridCol>
                <a:gridCol w="740665">
                  <a:extLst>
                    <a:ext uri="{9D8B030D-6E8A-4147-A177-3AD203B41FA5}">
                      <a16:colId xmlns:a16="http://schemas.microsoft.com/office/drawing/2014/main" val="267277766"/>
                    </a:ext>
                  </a:extLst>
                </a:gridCol>
                <a:gridCol w="411480">
                  <a:extLst>
                    <a:ext uri="{9D8B030D-6E8A-4147-A177-3AD203B41FA5}">
                      <a16:colId xmlns:a16="http://schemas.microsoft.com/office/drawing/2014/main" val="287603376"/>
                    </a:ext>
                  </a:extLst>
                </a:gridCol>
                <a:gridCol w="740665">
                  <a:extLst>
                    <a:ext uri="{9D8B030D-6E8A-4147-A177-3AD203B41FA5}">
                      <a16:colId xmlns:a16="http://schemas.microsoft.com/office/drawing/2014/main" val="3765892276"/>
                    </a:ext>
                  </a:extLst>
                </a:gridCol>
                <a:gridCol w="411480">
                  <a:extLst>
                    <a:ext uri="{9D8B030D-6E8A-4147-A177-3AD203B41FA5}">
                      <a16:colId xmlns:a16="http://schemas.microsoft.com/office/drawing/2014/main" val="554354055"/>
                    </a:ext>
                  </a:extLst>
                </a:gridCol>
                <a:gridCol w="411480">
                  <a:extLst>
                    <a:ext uri="{9D8B030D-6E8A-4147-A177-3AD203B41FA5}">
                      <a16:colId xmlns:a16="http://schemas.microsoft.com/office/drawing/2014/main" val="2985273182"/>
                    </a:ext>
                  </a:extLst>
                </a:gridCol>
                <a:gridCol w="411480">
                  <a:extLst>
                    <a:ext uri="{9D8B030D-6E8A-4147-A177-3AD203B41FA5}">
                      <a16:colId xmlns:a16="http://schemas.microsoft.com/office/drawing/2014/main" val="2220944343"/>
                    </a:ext>
                  </a:extLst>
                </a:gridCol>
                <a:gridCol w="411480">
                  <a:extLst>
                    <a:ext uri="{9D8B030D-6E8A-4147-A177-3AD203B41FA5}">
                      <a16:colId xmlns:a16="http://schemas.microsoft.com/office/drawing/2014/main" val="2167545798"/>
                    </a:ext>
                  </a:extLst>
                </a:gridCol>
                <a:gridCol w="411480">
                  <a:extLst>
                    <a:ext uri="{9D8B030D-6E8A-4147-A177-3AD203B41FA5}">
                      <a16:colId xmlns:a16="http://schemas.microsoft.com/office/drawing/2014/main" val="3577242524"/>
                    </a:ext>
                  </a:extLst>
                </a:gridCol>
                <a:gridCol w="411480">
                  <a:extLst>
                    <a:ext uri="{9D8B030D-6E8A-4147-A177-3AD203B41FA5}">
                      <a16:colId xmlns:a16="http://schemas.microsoft.com/office/drawing/2014/main" val="3438939651"/>
                    </a:ext>
                  </a:extLst>
                </a:gridCol>
                <a:gridCol w="411480">
                  <a:extLst>
                    <a:ext uri="{9D8B030D-6E8A-4147-A177-3AD203B41FA5}">
                      <a16:colId xmlns:a16="http://schemas.microsoft.com/office/drawing/2014/main" val="3263914303"/>
                    </a:ext>
                  </a:extLst>
                </a:gridCol>
                <a:gridCol w="411480">
                  <a:extLst>
                    <a:ext uri="{9D8B030D-6E8A-4147-A177-3AD203B41FA5}">
                      <a16:colId xmlns:a16="http://schemas.microsoft.com/office/drawing/2014/main" val="1369437366"/>
                    </a:ext>
                  </a:extLst>
                </a:gridCol>
                <a:gridCol w="411480">
                  <a:extLst>
                    <a:ext uri="{9D8B030D-6E8A-4147-A177-3AD203B41FA5}">
                      <a16:colId xmlns:a16="http://schemas.microsoft.com/office/drawing/2014/main" val="152336"/>
                    </a:ext>
                  </a:extLst>
                </a:gridCol>
                <a:gridCol w="411480">
                  <a:extLst>
                    <a:ext uri="{9D8B030D-6E8A-4147-A177-3AD203B41FA5}">
                      <a16:colId xmlns:a16="http://schemas.microsoft.com/office/drawing/2014/main" val="11081353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42621319"/>
                  </a:ext>
                </a:extLst>
              </a:tr>
              <a:tr h="370840">
                <a:tc>
                  <a:txBody>
                    <a:bodyPr/>
                    <a:lstStyle/>
                    <a:p>
                      <a:r>
                        <a:rPr lang="en-US" sz="1000"/>
                        <a:t>FUJIFILM Malaysia</a:t>
                      </a:r>
                    </a:p>
                  </a:txBody>
                  <a:tcPr/>
                </a:tc>
                <a:tc>
                  <a:txBody>
                    <a:bodyPr/>
                    <a:lstStyle/>
                    <a:p>
                      <a:r>
                        <a:rPr lang="en-US" sz="1000"/>
                        <a:t>74948</a:t>
                      </a:r>
                    </a:p>
                  </a:txBody>
                  <a:tcPr/>
                </a:tc>
                <a:tc>
                  <a:txBody>
                    <a:bodyPr/>
                    <a:lstStyle/>
                    <a:p>
                      <a:r>
                        <a:rPr lang="en-US" sz="1000"/>
                        <a:t>116</a:t>
                      </a:r>
                    </a:p>
                  </a:txBody>
                  <a:tcPr/>
                </a:tc>
                <a:tc>
                  <a:txBody>
                    <a:bodyPr/>
                    <a:lstStyle/>
                    <a:p>
                      <a:r>
                        <a:rPr lang="en-US" sz="1000"/>
                        <a:t>78550</a:t>
                      </a:r>
                    </a:p>
                  </a:txBody>
                  <a:tcPr/>
                </a:tc>
                <a:tc>
                  <a:txBody>
                    <a:bodyPr/>
                    <a:lstStyle/>
                    <a:p>
                      <a:r>
                        <a:rPr lang="en-US" sz="1000"/>
                        <a:t>333</a:t>
                      </a:r>
                    </a:p>
                  </a:txBody>
                  <a:tcPr/>
                </a:tc>
                <a:tc>
                  <a:txBody>
                    <a:bodyPr/>
                    <a:lstStyle/>
                    <a:p>
                      <a:r>
                        <a:rPr lang="en-US" sz="1000"/>
                        <a:t>61</a:t>
                      </a:r>
                    </a:p>
                  </a:txBody>
                  <a:tcPr/>
                </a:tc>
                <a:tc>
                  <a:txBody>
                    <a:bodyPr/>
                    <a:lstStyle/>
                    <a:p>
                      <a:r>
                        <a:rPr lang="en-US" sz="1000"/>
                        <a:t>4380</a:t>
                      </a:r>
                    </a:p>
                  </a:txBody>
                  <a:tcPr/>
                </a:tc>
                <a:tc>
                  <a:txBody>
                    <a:bodyPr/>
                    <a:lstStyle/>
                    <a:p>
                      <a:r>
                        <a:rPr lang="en-US" sz="1000"/>
                        <a:t>2</a:t>
                      </a:r>
                    </a:p>
                  </a:txBody>
                  <a:tcPr/>
                </a:tc>
                <a:tc>
                  <a:txBody>
                    <a:bodyPr/>
                    <a:lstStyle/>
                    <a:p>
                      <a:r>
                        <a:rPr lang="en-US" sz="1000"/>
                        <a:t>175</a:t>
                      </a:r>
                    </a:p>
                  </a:txBody>
                  <a:tcPr/>
                </a:tc>
                <a:tc>
                  <a:txBody>
                    <a:bodyPr/>
                    <a:lstStyle/>
                    <a:p>
                      <a:r>
                        <a:rPr lang="en-US" sz="1000"/>
                        <a:t>510</a:t>
                      </a:r>
                    </a:p>
                  </a:txBody>
                  <a:tcPr/>
                </a:tc>
                <a:tc>
                  <a:txBody>
                    <a:bodyPr/>
                    <a:lstStyle/>
                    <a:p>
                      <a:r>
                        <a:rPr lang="en-US" sz="1000"/>
                        <a:t>1</a:t>
                      </a:r>
                    </a:p>
                  </a:txBody>
                  <a:tcPr/>
                </a:tc>
                <a:tc>
                  <a:txBody>
                    <a:bodyPr/>
                    <a:lstStyle/>
                    <a:p>
                      <a:r>
                        <a:rPr lang="en-US" sz="1000"/>
                        <a:t>1</a:t>
                      </a:r>
                    </a:p>
                  </a:txBody>
                  <a:tcPr/>
                </a:tc>
                <a:tc>
                  <a:txBody>
                    <a:bodyPr/>
                    <a:lstStyle/>
                    <a:p>
                      <a:r>
                        <a:rPr lang="en-US" sz="1000"/>
                        <a:t>0.1109 %</a:t>
                      </a:r>
                    </a:p>
                  </a:txBody>
                  <a:tcPr/>
                </a:tc>
                <a:tc>
                  <a:txBody>
                    <a:bodyPr/>
                    <a:lstStyle/>
                    <a:p>
                      <a:r>
                        <a:rPr lang="en-US" sz="1000"/>
                        <a:t>0.0 %</a:t>
                      </a:r>
                    </a:p>
                  </a:txBody>
                  <a:tcPr/>
                </a:tc>
                <a:extLst>
                  <a:ext uri="{0D108BD9-81ED-4DB2-BD59-A6C34878D82A}">
                    <a16:rowId xmlns:a16="http://schemas.microsoft.com/office/drawing/2014/main" val="34565050"/>
                  </a:ext>
                </a:extLst>
              </a:tr>
            </a:tbl>
          </a:graphicData>
        </a:graphic>
      </p:graphicFrame>
      <p:sp>
        <p:nvSpPr>
          <p:cNvPr id="4" name="Text Placeholder 3">
            <a:extLst>
              <a:ext uri="{FF2B5EF4-FFF2-40B4-BE49-F238E27FC236}">
                <a16:creationId xmlns:a16="http://schemas.microsoft.com/office/drawing/2014/main" id="{4EF821A1-7FC2-4DFA-A232-635A691FDA90}"/>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26868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26160-65CE-467F-942E-3580FD35B813}"/>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BF792C1D-0FFE-44C1-8FEA-9CFBCF1A71CD}"/>
              </a:ext>
            </a:extLst>
          </p:cNvPr>
          <p:cNvGraphicFramePr>
            <a:graphicFrameLocks noGrp="1"/>
          </p:cNvGraphicFramePr>
          <p:nvPr>
            <p:ph type="chart" sz="quarter" idx="13"/>
            <p:extLst>
              <p:ext uri="{D42A27DB-BD31-4B8C-83A1-F6EECF244321}">
                <p14:modId xmlns:p14="http://schemas.microsoft.com/office/powerpoint/2010/main" val="1949724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0CA4EA-504E-4C4F-85CB-0F745A0F2DFE}"/>
              </a:ext>
            </a:extLst>
          </p:cNvPr>
          <p:cNvSpPr>
            <a:spLocks noGrp="1"/>
          </p:cNvSpPr>
          <p:nvPr>
            <p:ph type="body" sz="quarter" idx="14"/>
          </p:nvPr>
        </p:nvSpPr>
        <p:spPr/>
        <p:txBody>
          <a:bodyPr/>
          <a:lstStyle/>
          <a:p>
            <a:r>
              <a:rPr lang="en-US"/>
              <a:t>09/01/2024 - 03/31/2025</a:t>
            </a:r>
          </a:p>
        </p:txBody>
      </p:sp>
      <p:sp>
        <p:nvSpPr>
          <p:cNvPr id="5" name="Footer Placeholder 4">
            <a:extLst>
              <a:ext uri="{FF2B5EF4-FFF2-40B4-BE49-F238E27FC236}">
                <a16:creationId xmlns:a16="http://schemas.microsoft.com/office/drawing/2014/main" id="{087C614B-BCC7-42E5-A964-D8B7E471D7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3706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E363D-02D8-4321-8173-77D98E209588}"/>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A46A204D-A547-4983-B0DF-767FDC1C0118}"/>
              </a:ext>
            </a:extLst>
          </p:cNvPr>
          <p:cNvGraphicFramePr>
            <a:graphicFrameLocks noGrp="1"/>
          </p:cNvGraphicFramePr>
          <p:nvPr>
            <p:ph type="chart" sz="quarter" idx="13"/>
            <p:extLst>
              <p:ext uri="{D42A27DB-BD31-4B8C-83A1-F6EECF244321}">
                <p14:modId xmlns:p14="http://schemas.microsoft.com/office/powerpoint/2010/main" val="214918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964B6-B662-4737-9640-73F87DF824D5}"/>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723BCC3F-F53D-4E80-A431-D3FBDCE76D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021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E055B-FC1B-4D5A-A8BB-D6B094887607}"/>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8D1F3A85-664F-4B29-B0A6-EFE660AA1812}"/>
              </a:ext>
            </a:extLst>
          </p:cNvPr>
          <p:cNvGraphicFramePr>
            <a:graphicFrameLocks noGrp="1"/>
          </p:cNvGraphicFramePr>
          <p:nvPr>
            <p:ph type="chart" sz="quarter" idx="13"/>
            <p:extLst>
              <p:ext uri="{D42A27DB-BD31-4B8C-83A1-F6EECF244321}">
                <p14:modId xmlns:p14="http://schemas.microsoft.com/office/powerpoint/2010/main" val="362744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CC10C8-B416-4428-944A-9CBF98BAEE4B}"/>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3AFEEE71-41DF-47CA-AEF4-9500B4BBC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1455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E2AC9-D1D5-4550-BB68-FD484F9B238B}"/>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AFC9E5BB-1F1B-48A3-B12E-A79844AFF4F4}"/>
              </a:ext>
            </a:extLst>
          </p:cNvPr>
          <p:cNvGraphicFramePr>
            <a:graphicFrameLocks noGrp="1"/>
          </p:cNvGraphicFramePr>
          <p:nvPr>
            <p:ph type="chart" sz="quarter" idx="13"/>
            <p:extLst>
              <p:ext uri="{D42A27DB-BD31-4B8C-83A1-F6EECF244321}">
                <p14:modId xmlns:p14="http://schemas.microsoft.com/office/powerpoint/2010/main" val="3457536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8CD5D0-D5AE-4EE0-B679-BF6095AB7E63}"/>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3419B19A-FA47-4E79-95AC-58A36186C2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5088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046C-E1E4-4C69-B4E9-B9664B5FA385}"/>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EE628A43-B027-423A-9610-A82992F713C0}"/>
              </a:ext>
            </a:extLst>
          </p:cNvPr>
          <p:cNvGraphicFramePr>
            <a:graphicFrameLocks noGrp="1"/>
          </p:cNvGraphicFramePr>
          <p:nvPr>
            <p:ph type="chart" sz="quarter" idx="13"/>
            <p:extLst>
              <p:ext uri="{D42A27DB-BD31-4B8C-83A1-F6EECF244321}">
                <p14:modId xmlns:p14="http://schemas.microsoft.com/office/powerpoint/2010/main" val="1859355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EED22D-2EA5-4FB0-A744-59982D8BE663}"/>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E4F18695-3B4E-4238-A2F5-5AC57BB04F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7940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AA5C4-6977-4EBA-957E-A59D9C952B40}"/>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CE969837-27A3-4B5F-BABD-D4B20D4B42C2}"/>
              </a:ext>
            </a:extLst>
          </p:cNvPr>
          <p:cNvGraphicFramePr>
            <a:graphicFrameLocks noGrp="1"/>
          </p:cNvGraphicFramePr>
          <p:nvPr>
            <p:ph type="chart" sz="quarter" idx="13"/>
            <p:extLst>
              <p:ext uri="{D42A27DB-BD31-4B8C-83A1-F6EECF244321}">
                <p14:modId xmlns:p14="http://schemas.microsoft.com/office/powerpoint/2010/main" val="2398060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3083F2-1948-4C34-ABB3-B5445754D9BC}"/>
              </a:ext>
            </a:extLst>
          </p:cNvPr>
          <p:cNvSpPr>
            <a:spLocks noGrp="1"/>
          </p:cNvSpPr>
          <p:nvPr>
            <p:ph type="body" sz="quarter" idx="14"/>
          </p:nvPr>
        </p:nvSpPr>
        <p:spPr/>
        <p:txBody>
          <a:bodyPr/>
          <a:lstStyle/>
          <a:p>
            <a:r>
              <a:rPr lang="en-US"/>
              <a:t>10/01/2023 - 03/31/2025</a:t>
            </a:r>
          </a:p>
        </p:txBody>
      </p:sp>
      <p:sp>
        <p:nvSpPr>
          <p:cNvPr id="5" name="Footer Placeholder 4">
            <a:extLst>
              <a:ext uri="{FF2B5EF4-FFF2-40B4-BE49-F238E27FC236}">
                <a16:creationId xmlns:a16="http://schemas.microsoft.com/office/drawing/2014/main" id="{7DE01E09-E5B5-4386-998C-33ADAC60ED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8549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8C859-BB5A-48AF-98C2-BC46BAEC3906}"/>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1C9BD7E0-B83E-4AD5-AAE7-57F7762C3FEA}"/>
              </a:ext>
            </a:extLst>
          </p:cNvPr>
          <p:cNvGraphicFramePr>
            <a:graphicFrameLocks noGrp="1"/>
          </p:cNvGraphicFramePr>
          <p:nvPr>
            <p:ph type="chart" sz="quarter" idx="13"/>
            <p:extLst>
              <p:ext uri="{D42A27DB-BD31-4B8C-83A1-F6EECF244321}">
                <p14:modId xmlns:p14="http://schemas.microsoft.com/office/powerpoint/2010/main" val="3673659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4A478A-6E37-4D9C-955B-835E1B724535}"/>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8770B347-8D65-4BBE-8EE5-4EACFF1AF8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686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976F1-B16E-4597-86F7-A1D20A7114BA}"/>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FE8B1050-B659-4B60-8C5F-404DC1585E3B}"/>
              </a:ext>
            </a:extLst>
          </p:cNvPr>
          <p:cNvGraphicFramePr>
            <a:graphicFrameLocks noGrp="1"/>
          </p:cNvGraphicFramePr>
          <p:nvPr>
            <p:ph type="chart" sz="quarter" idx="13"/>
            <p:extLst>
              <p:ext uri="{D42A27DB-BD31-4B8C-83A1-F6EECF244321}">
                <p14:modId xmlns:p14="http://schemas.microsoft.com/office/powerpoint/2010/main" val="379954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49AF47-57B3-4947-9808-9C9F94B48C77}"/>
              </a:ext>
            </a:extLst>
          </p:cNvPr>
          <p:cNvSpPr>
            <a:spLocks noGrp="1"/>
          </p:cNvSpPr>
          <p:nvPr>
            <p:ph type="body" sz="quarter" idx="14"/>
          </p:nvPr>
        </p:nvSpPr>
        <p:spPr/>
        <p:txBody>
          <a:bodyPr/>
          <a:lstStyle/>
          <a:p>
            <a:r>
              <a:rPr lang="en-US"/>
              <a:t>10/01/2023 - 03/31/2025</a:t>
            </a:r>
          </a:p>
        </p:txBody>
      </p:sp>
      <p:sp>
        <p:nvSpPr>
          <p:cNvPr id="5" name="Footer Placeholder 4">
            <a:extLst>
              <a:ext uri="{FF2B5EF4-FFF2-40B4-BE49-F238E27FC236}">
                <a16:creationId xmlns:a16="http://schemas.microsoft.com/office/drawing/2014/main" id="{ACB03295-C72A-4087-BCF9-E82AD66497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657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4F49A-9953-4223-B3EB-20702445FE04}"/>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0F3403C5-9961-4801-9CF4-2E2AF224865C}"/>
              </a:ext>
            </a:extLst>
          </p:cNvPr>
          <p:cNvGraphicFramePr>
            <a:graphicFrameLocks noGrp="1"/>
          </p:cNvGraphicFramePr>
          <p:nvPr>
            <p:ph type="chart" sz="quarter" idx="13"/>
            <p:extLst>
              <p:ext uri="{D42A27DB-BD31-4B8C-83A1-F6EECF244321}">
                <p14:modId xmlns:p14="http://schemas.microsoft.com/office/powerpoint/2010/main" val="944637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CE18A-8C5C-4DD2-BDA3-3B9324871A47}"/>
              </a:ext>
            </a:extLst>
          </p:cNvPr>
          <p:cNvSpPr>
            <a:spLocks noGrp="1"/>
          </p:cNvSpPr>
          <p:nvPr>
            <p:ph type="body" sz="quarter" idx="14"/>
          </p:nvPr>
        </p:nvSpPr>
        <p:spPr/>
        <p:txBody>
          <a:bodyPr/>
          <a:lstStyle/>
          <a:p>
            <a:r>
              <a:rPr lang="en-US"/>
              <a:t>11/01/2023 - 03/31/2025</a:t>
            </a:r>
          </a:p>
        </p:txBody>
      </p:sp>
      <p:sp>
        <p:nvSpPr>
          <p:cNvPr id="5" name="Footer Placeholder 4">
            <a:extLst>
              <a:ext uri="{FF2B5EF4-FFF2-40B4-BE49-F238E27FC236}">
                <a16:creationId xmlns:a16="http://schemas.microsoft.com/office/drawing/2014/main" id="{DAD73026-4376-4C81-9431-0EFDEC7FB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9937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4AB0F-943E-41F5-A0D6-3B6125E40BAA}"/>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2EDD7FCA-9D10-4AE2-A5EF-9A33D0B52E34}"/>
              </a:ext>
            </a:extLst>
          </p:cNvPr>
          <p:cNvGraphicFramePr>
            <a:graphicFrameLocks noGrp="1"/>
          </p:cNvGraphicFramePr>
          <p:nvPr>
            <p:ph type="chart" sz="quarter" idx="13"/>
            <p:extLst>
              <p:ext uri="{D42A27DB-BD31-4B8C-83A1-F6EECF244321}">
                <p14:modId xmlns:p14="http://schemas.microsoft.com/office/powerpoint/2010/main" val="2096605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E70D55-69E4-4B23-9EB0-230C225AE396}"/>
              </a:ext>
            </a:extLst>
          </p:cNvPr>
          <p:cNvSpPr>
            <a:spLocks noGrp="1"/>
          </p:cNvSpPr>
          <p:nvPr>
            <p:ph type="body" sz="quarter" idx="14"/>
          </p:nvPr>
        </p:nvSpPr>
        <p:spPr/>
        <p:txBody>
          <a:bodyPr/>
          <a:lstStyle/>
          <a:p>
            <a:r>
              <a:rPr lang="en-US"/>
              <a:t>10/01/2023 - 03/31/2025</a:t>
            </a:r>
          </a:p>
        </p:txBody>
      </p:sp>
      <p:sp>
        <p:nvSpPr>
          <p:cNvPr id="5" name="Footer Placeholder 4">
            <a:extLst>
              <a:ext uri="{FF2B5EF4-FFF2-40B4-BE49-F238E27FC236}">
                <a16:creationId xmlns:a16="http://schemas.microsoft.com/office/drawing/2014/main" id="{156B1FF6-F66C-45B0-A002-6D523B2DBF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40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06301-B773-4B39-9FAB-B47050F6612A}"/>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26182230-7625-4824-B573-0437EDE0616D}"/>
              </a:ext>
            </a:extLst>
          </p:cNvPr>
          <p:cNvGraphicFramePr>
            <a:graphicFrameLocks noGrp="1"/>
          </p:cNvGraphicFramePr>
          <p:nvPr>
            <p:ph type="tbl" sz="quarter" idx="13"/>
            <p:extLst>
              <p:ext uri="{D42A27DB-BD31-4B8C-83A1-F6EECF244321}">
                <p14:modId xmlns:p14="http://schemas.microsoft.com/office/powerpoint/2010/main" val="3146690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19774604"/>
                    </a:ext>
                  </a:extLst>
                </a:gridCol>
                <a:gridCol w="1645920">
                  <a:extLst>
                    <a:ext uri="{9D8B030D-6E8A-4147-A177-3AD203B41FA5}">
                      <a16:colId xmlns:a16="http://schemas.microsoft.com/office/drawing/2014/main" val="4153801223"/>
                    </a:ext>
                  </a:extLst>
                </a:gridCol>
                <a:gridCol w="1645920">
                  <a:extLst>
                    <a:ext uri="{9D8B030D-6E8A-4147-A177-3AD203B41FA5}">
                      <a16:colId xmlns:a16="http://schemas.microsoft.com/office/drawing/2014/main" val="2627485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60588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23.6 %</a:t>
                      </a:r>
                    </a:p>
                  </a:txBody>
                  <a:tcPr/>
                </a:tc>
                <a:extLst>
                  <a:ext uri="{0D108BD9-81ED-4DB2-BD59-A6C34878D82A}">
                    <a16:rowId xmlns:a16="http://schemas.microsoft.com/office/drawing/2014/main" val="178944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6.6 %</a:t>
                      </a:r>
                    </a:p>
                  </a:txBody>
                  <a:tcPr/>
                </a:tc>
                <a:extLst>
                  <a:ext uri="{0D108BD9-81ED-4DB2-BD59-A6C34878D82A}">
                    <a16:rowId xmlns:a16="http://schemas.microsoft.com/office/drawing/2014/main" val="203727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extLst>
                  <a:ext uri="{0D108BD9-81ED-4DB2-BD59-A6C34878D82A}">
                    <a16:rowId xmlns:a16="http://schemas.microsoft.com/office/drawing/2014/main" val="16348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extLst>
                  <a:ext uri="{0D108BD9-81ED-4DB2-BD59-A6C34878D82A}">
                    <a16:rowId xmlns:a16="http://schemas.microsoft.com/office/drawing/2014/main" val="360828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157922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138472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794736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13964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423368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713135296"/>
                  </a:ext>
                </a:extLst>
              </a:tr>
            </a:tbl>
          </a:graphicData>
        </a:graphic>
      </p:graphicFrame>
      <p:sp>
        <p:nvSpPr>
          <p:cNvPr id="4" name="Text Placeholder 3">
            <a:extLst>
              <a:ext uri="{FF2B5EF4-FFF2-40B4-BE49-F238E27FC236}">
                <a16:creationId xmlns:a16="http://schemas.microsoft.com/office/drawing/2014/main" id="{577CE689-788F-4673-B7AF-B1F40DCDFFF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748380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0B094-7973-4156-A3B6-DEB16F7497A2}"/>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6E0E2B56-D3DE-4FE3-AC2F-555FBD16C0C4}"/>
              </a:ext>
            </a:extLst>
          </p:cNvPr>
          <p:cNvGraphicFramePr>
            <a:graphicFrameLocks noGrp="1"/>
          </p:cNvGraphicFramePr>
          <p:nvPr>
            <p:ph type="tbl" sz="quarter" idx="13"/>
            <p:extLst>
              <p:ext uri="{D42A27DB-BD31-4B8C-83A1-F6EECF244321}">
                <p14:modId xmlns:p14="http://schemas.microsoft.com/office/powerpoint/2010/main" val="109152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78093740"/>
                    </a:ext>
                  </a:extLst>
                </a:gridCol>
                <a:gridCol w="1645920">
                  <a:extLst>
                    <a:ext uri="{9D8B030D-6E8A-4147-A177-3AD203B41FA5}">
                      <a16:colId xmlns:a16="http://schemas.microsoft.com/office/drawing/2014/main" val="2292302392"/>
                    </a:ext>
                  </a:extLst>
                </a:gridCol>
                <a:gridCol w="1645920">
                  <a:extLst>
                    <a:ext uri="{9D8B030D-6E8A-4147-A177-3AD203B41FA5}">
                      <a16:colId xmlns:a16="http://schemas.microsoft.com/office/drawing/2014/main" val="2957710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72201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75037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72343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316485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33364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28935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95384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08034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64474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31621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887609406"/>
                  </a:ext>
                </a:extLst>
              </a:tr>
            </a:tbl>
          </a:graphicData>
        </a:graphic>
      </p:graphicFrame>
      <p:sp>
        <p:nvSpPr>
          <p:cNvPr id="4" name="Text Placeholder 3">
            <a:extLst>
              <a:ext uri="{FF2B5EF4-FFF2-40B4-BE49-F238E27FC236}">
                <a16:creationId xmlns:a16="http://schemas.microsoft.com/office/drawing/2014/main" id="{FB8F5F7B-743B-4F3D-8436-AF3123AD5AA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760493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DDF59-C649-4D2F-8FBE-903A47E9B1E2}"/>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3EA29CE6-6E26-47F1-9F6D-990B6BF00AA1}"/>
              </a:ext>
            </a:extLst>
          </p:cNvPr>
          <p:cNvGraphicFramePr>
            <a:graphicFrameLocks noGrp="1"/>
          </p:cNvGraphicFramePr>
          <p:nvPr>
            <p:ph type="tbl" sz="quarter" idx="13"/>
            <p:extLst>
              <p:ext uri="{D42A27DB-BD31-4B8C-83A1-F6EECF244321}">
                <p14:modId xmlns:p14="http://schemas.microsoft.com/office/powerpoint/2010/main" val="4010174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74462903"/>
                    </a:ext>
                  </a:extLst>
                </a:gridCol>
                <a:gridCol w="1645920">
                  <a:extLst>
                    <a:ext uri="{9D8B030D-6E8A-4147-A177-3AD203B41FA5}">
                      <a16:colId xmlns:a16="http://schemas.microsoft.com/office/drawing/2014/main" val="706908211"/>
                    </a:ext>
                  </a:extLst>
                </a:gridCol>
                <a:gridCol w="1645920">
                  <a:extLst>
                    <a:ext uri="{9D8B030D-6E8A-4147-A177-3AD203B41FA5}">
                      <a16:colId xmlns:a16="http://schemas.microsoft.com/office/drawing/2014/main" val="2962568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69458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99366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Ampang,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6823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694032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70216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935276516"/>
                  </a:ext>
                </a:extLst>
              </a:tr>
            </a:tbl>
          </a:graphicData>
        </a:graphic>
      </p:graphicFrame>
      <p:sp>
        <p:nvSpPr>
          <p:cNvPr id="4" name="Text Placeholder 3">
            <a:extLst>
              <a:ext uri="{FF2B5EF4-FFF2-40B4-BE49-F238E27FC236}">
                <a16:creationId xmlns:a16="http://schemas.microsoft.com/office/drawing/2014/main" id="{5AC010EC-C70C-42B7-9FB8-912D2FB96FEF}"/>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818032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542CF-EC99-41A0-BC9E-C8823193F27B}"/>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111D93DE-9B6E-4548-B89A-D185E89831A8}"/>
              </a:ext>
            </a:extLst>
          </p:cNvPr>
          <p:cNvGraphicFramePr>
            <a:graphicFrameLocks noGrp="1"/>
          </p:cNvGraphicFramePr>
          <p:nvPr>
            <p:ph type="tbl" sz="quarter" idx="13"/>
            <p:extLst>
              <p:ext uri="{D42A27DB-BD31-4B8C-83A1-F6EECF244321}">
                <p14:modId xmlns:p14="http://schemas.microsoft.com/office/powerpoint/2010/main" val="2429572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42974282"/>
                    </a:ext>
                  </a:extLst>
                </a:gridCol>
                <a:gridCol w="1316737">
                  <a:extLst>
                    <a:ext uri="{9D8B030D-6E8A-4147-A177-3AD203B41FA5}">
                      <a16:colId xmlns:a16="http://schemas.microsoft.com/office/drawing/2014/main" val="2819619089"/>
                    </a:ext>
                  </a:extLst>
                </a:gridCol>
                <a:gridCol w="329184">
                  <a:extLst>
                    <a:ext uri="{9D8B030D-6E8A-4147-A177-3AD203B41FA5}">
                      <a16:colId xmlns:a16="http://schemas.microsoft.com/office/drawing/2014/main" val="4073706075"/>
                    </a:ext>
                  </a:extLst>
                </a:gridCol>
                <a:gridCol w="329184">
                  <a:extLst>
                    <a:ext uri="{9D8B030D-6E8A-4147-A177-3AD203B41FA5}">
                      <a16:colId xmlns:a16="http://schemas.microsoft.com/office/drawing/2014/main" val="693856108"/>
                    </a:ext>
                  </a:extLst>
                </a:gridCol>
                <a:gridCol w="329184">
                  <a:extLst>
                    <a:ext uri="{9D8B030D-6E8A-4147-A177-3AD203B41FA5}">
                      <a16:colId xmlns:a16="http://schemas.microsoft.com/office/drawing/2014/main" val="1614704373"/>
                    </a:ext>
                  </a:extLst>
                </a:gridCol>
                <a:gridCol w="329184">
                  <a:extLst>
                    <a:ext uri="{9D8B030D-6E8A-4147-A177-3AD203B41FA5}">
                      <a16:colId xmlns:a16="http://schemas.microsoft.com/office/drawing/2014/main" val="3542062091"/>
                    </a:ext>
                  </a:extLst>
                </a:gridCol>
                <a:gridCol w="329184">
                  <a:extLst>
                    <a:ext uri="{9D8B030D-6E8A-4147-A177-3AD203B41FA5}">
                      <a16:colId xmlns:a16="http://schemas.microsoft.com/office/drawing/2014/main" val="2011784907"/>
                    </a:ext>
                  </a:extLst>
                </a:gridCol>
                <a:gridCol w="329184">
                  <a:extLst>
                    <a:ext uri="{9D8B030D-6E8A-4147-A177-3AD203B41FA5}">
                      <a16:colId xmlns:a16="http://schemas.microsoft.com/office/drawing/2014/main" val="1001314635"/>
                    </a:ext>
                  </a:extLst>
                </a:gridCol>
                <a:gridCol w="329184">
                  <a:extLst>
                    <a:ext uri="{9D8B030D-6E8A-4147-A177-3AD203B41FA5}">
                      <a16:colId xmlns:a16="http://schemas.microsoft.com/office/drawing/2014/main" val="1157316528"/>
                    </a:ext>
                  </a:extLst>
                </a:gridCol>
                <a:gridCol w="329184">
                  <a:extLst>
                    <a:ext uri="{9D8B030D-6E8A-4147-A177-3AD203B41FA5}">
                      <a16:colId xmlns:a16="http://schemas.microsoft.com/office/drawing/2014/main" val="1889871295"/>
                    </a:ext>
                  </a:extLst>
                </a:gridCol>
                <a:gridCol w="329184">
                  <a:extLst>
                    <a:ext uri="{9D8B030D-6E8A-4147-A177-3AD203B41FA5}">
                      <a16:colId xmlns:a16="http://schemas.microsoft.com/office/drawing/2014/main" val="2632266366"/>
                    </a:ext>
                  </a:extLst>
                </a:gridCol>
                <a:gridCol w="329184">
                  <a:extLst>
                    <a:ext uri="{9D8B030D-6E8A-4147-A177-3AD203B41FA5}">
                      <a16:colId xmlns:a16="http://schemas.microsoft.com/office/drawing/2014/main" val="718681372"/>
                    </a:ext>
                  </a:extLst>
                </a:gridCol>
                <a:gridCol w="329184">
                  <a:extLst>
                    <a:ext uri="{9D8B030D-6E8A-4147-A177-3AD203B41FA5}">
                      <a16:colId xmlns:a16="http://schemas.microsoft.com/office/drawing/2014/main" val="4211008789"/>
                    </a:ext>
                  </a:extLst>
                </a:gridCol>
                <a:gridCol w="329184">
                  <a:extLst>
                    <a:ext uri="{9D8B030D-6E8A-4147-A177-3AD203B41FA5}">
                      <a16:colId xmlns:a16="http://schemas.microsoft.com/office/drawing/2014/main" val="1547900189"/>
                    </a:ext>
                  </a:extLst>
                </a:gridCol>
                <a:gridCol w="329184">
                  <a:extLst>
                    <a:ext uri="{9D8B030D-6E8A-4147-A177-3AD203B41FA5}">
                      <a16:colId xmlns:a16="http://schemas.microsoft.com/office/drawing/2014/main" val="1142362473"/>
                    </a:ext>
                  </a:extLst>
                </a:gridCol>
                <a:gridCol w="329184">
                  <a:extLst>
                    <a:ext uri="{9D8B030D-6E8A-4147-A177-3AD203B41FA5}">
                      <a16:colId xmlns:a16="http://schemas.microsoft.com/office/drawing/2014/main" val="2048916993"/>
                    </a:ext>
                  </a:extLst>
                </a:gridCol>
                <a:gridCol w="329184">
                  <a:extLst>
                    <a:ext uri="{9D8B030D-6E8A-4147-A177-3AD203B41FA5}">
                      <a16:colId xmlns:a16="http://schemas.microsoft.com/office/drawing/2014/main" val="660402492"/>
                    </a:ext>
                  </a:extLst>
                </a:gridCol>
                <a:gridCol w="329184">
                  <a:extLst>
                    <a:ext uri="{9D8B030D-6E8A-4147-A177-3AD203B41FA5}">
                      <a16:colId xmlns:a16="http://schemas.microsoft.com/office/drawing/2014/main" val="857992976"/>
                    </a:ext>
                  </a:extLst>
                </a:gridCol>
                <a:gridCol w="329184">
                  <a:extLst>
                    <a:ext uri="{9D8B030D-6E8A-4147-A177-3AD203B41FA5}">
                      <a16:colId xmlns:a16="http://schemas.microsoft.com/office/drawing/2014/main" val="10153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45905770"/>
                  </a:ext>
                </a:extLst>
              </a:tr>
            </a:tbl>
          </a:graphicData>
        </a:graphic>
      </p:graphicFrame>
      <p:sp>
        <p:nvSpPr>
          <p:cNvPr id="4" name="Text Placeholder 3">
            <a:extLst>
              <a:ext uri="{FF2B5EF4-FFF2-40B4-BE49-F238E27FC236}">
                <a16:creationId xmlns:a16="http://schemas.microsoft.com/office/drawing/2014/main" id="{393D0946-329D-46B9-B9BB-AC6DE3C9CB8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33424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0204F-E814-4A19-B250-8CCD7CB3C960}"/>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A8E52C29-7048-47E0-89A2-CB708327CFD9}"/>
              </a:ext>
            </a:extLst>
          </p:cNvPr>
          <p:cNvGraphicFramePr>
            <a:graphicFrameLocks noGrp="1"/>
          </p:cNvGraphicFramePr>
          <p:nvPr>
            <p:ph type="tbl" sz="quarter" idx="13"/>
            <p:extLst>
              <p:ext uri="{D42A27DB-BD31-4B8C-83A1-F6EECF244321}">
                <p14:modId xmlns:p14="http://schemas.microsoft.com/office/powerpoint/2010/main" val="358167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11656819"/>
                    </a:ext>
                  </a:extLst>
                </a:gridCol>
                <a:gridCol w="1316737">
                  <a:extLst>
                    <a:ext uri="{9D8B030D-6E8A-4147-A177-3AD203B41FA5}">
                      <a16:colId xmlns:a16="http://schemas.microsoft.com/office/drawing/2014/main" val="115105579"/>
                    </a:ext>
                  </a:extLst>
                </a:gridCol>
                <a:gridCol w="329184">
                  <a:extLst>
                    <a:ext uri="{9D8B030D-6E8A-4147-A177-3AD203B41FA5}">
                      <a16:colId xmlns:a16="http://schemas.microsoft.com/office/drawing/2014/main" val="3705187690"/>
                    </a:ext>
                  </a:extLst>
                </a:gridCol>
                <a:gridCol w="329184">
                  <a:extLst>
                    <a:ext uri="{9D8B030D-6E8A-4147-A177-3AD203B41FA5}">
                      <a16:colId xmlns:a16="http://schemas.microsoft.com/office/drawing/2014/main" val="3468006102"/>
                    </a:ext>
                  </a:extLst>
                </a:gridCol>
                <a:gridCol w="329184">
                  <a:extLst>
                    <a:ext uri="{9D8B030D-6E8A-4147-A177-3AD203B41FA5}">
                      <a16:colId xmlns:a16="http://schemas.microsoft.com/office/drawing/2014/main" val="3941162767"/>
                    </a:ext>
                  </a:extLst>
                </a:gridCol>
                <a:gridCol w="329184">
                  <a:extLst>
                    <a:ext uri="{9D8B030D-6E8A-4147-A177-3AD203B41FA5}">
                      <a16:colId xmlns:a16="http://schemas.microsoft.com/office/drawing/2014/main" val="3060646083"/>
                    </a:ext>
                  </a:extLst>
                </a:gridCol>
                <a:gridCol w="329184">
                  <a:extLst>
                    <a:ext uri="{9D8B030D-6E8A-4147-A177-3AD203B41FA5}">
                      <a16:colId xmlns:a16="http://schemas.microsoft.com/office/drawing/2014/main" val="2033494742"/>
                    </a:ext>
                  </a:extLst>
                </a:gridCol>
                <a:gridCol w="329184">
                  <a:extLst>
                    <a:ext uri="{9D8B030D-6E8A-4147-A177-3AD203B41FA5}">
                      <a16:colId xmlns:a16="http://schemas.microsoft.com/office/drawing/2014/main" val="1157079621"/>
                    </a:ext>
                  </a:extLst>
                </a:gridCol>
                <a:gridCol w="329184">
                  <a:extLst>
                    <a:ext uri="{9D8B030D-6E8A-4147-A177-3AD203B41FA5}">
                      <a16:colId xmlns:a16="http://schemas.microsoft.com/office/drawing/2014/main" val="1605492623"/>
                    </a:ext>
                  </a:extLst>
                </a:gridCol>
                <a:gridCol w="329184">
                  <a:extLst>
                    <a:ext uri="{9D8B030D-6E8A-4147-A177-3AD203B41FA5}">
                      <a16:colId xmlns:a16="http://schemas.microsoft.com/office/drawing/2014/main" val="123143581"/>
                    </a:ext>
                  </a:extLst>
                </a:gridCol>
                <a:gridCol w="329184">
                  <a:extLst>
                    <a:ext uri="{9D8B030D-6E8A-4147-A177-3AD203B41FA5}">
                      <a16:colId xmlns:a16="http://schemas.microsoft.com/office/drawing/2014/main" val="2528645637"/>
                    </a:ext>
                  </a:extLst>
                </a:gridCol>
                <a:gridCol w="329184">
                  <a:extLst>
                    <a:ext uri="{9D8B030D-6E8A-4147-A177-3AD203B41FA5}">
                      <a16:colId xmlns:a16="http://schemas.microsoft.com/office/drawing/2014/main" val="3475043863"/>
                    </a:ext>
                  </a:extLst>
                </a:gridCol>
                <a:gridCol w="329184">
                  <a:extLst>
                    <a:ext uri="{9D8B030D-6E8A-4147-A177-3AD203B41FA5}">
                      <a16:colId xmlns:a16="http://schemas.microsoft.com/office/drawing/2014/main" val="3217571349"/>
                    </a:ext>
                  </a:extLst>
                </a:gridCol>
                <a:gridCol w="329184">
                  <a:extLst>
                    <a:ext uri="{9D8B030D-6E8A-4147-A177-3AD203B41FA5}">
                      <a16:colId xmlns:a16="http://schemas.microsoft.com/office/drawing/2014/main" val="1210840113"/>
                    </a:ext>
                  </a:extLst>
                </a:gridCol>
                <a:gridCol w="329184">
                  <a:extLst>
                    <a:ext uri="{9D8B030D-6E8A-4147-A177-3AD203B41FA5}">
                      <a16:colId xmlns:a16="http://schemas.microsoft.com/office/drawing/2014/main" val="2809653840"/>
                    </a:ext>
                  </a:extLst>
                </a:gridCol>
                <a:gridCol w="329184">
                  <a:extLst>
                    <a:ext uri="{9D8B030D-6E8A-4147-A177-3AD203B41FA5}">
                      <a16:colId xmlns:a16="http://schemas.microsoft.com/office/drawing/2014/main" val="2655317963"/>
                    </a:ext>
                  </a:extLst>
                </a:gridCol>
                <a:gridCol w="329184">
                  <a:extLst>
                    <a:ext uri="{9D8B030D-6E8A-4147-A177-3AD203B41FA5}">
                      <a16:colId xmlns:a16="http://schemas.microsoft.com/office/drawing/2014/main" val="3540077911"/>
                    </a:ext>
                  </a:extLst>
                </a:gridCol>
                <a:gridCol w="329184">
                  <a:extLst>
                    <a:ext uri="{9D8B030D-6E8A-4147-A177-3AD203B41FA5}">
                      <a16:colId xmlns:a16="http://schemas.microsoft.com/office/drawing/2014/main" val="500064115"/>
                    </a:ext>
                  </a:extLst>
                </a:gridCol>
                <a:gridCol w="329184">
                  <a:extLst>
                    <a:ext uri="{9D8B030D-6E8A-4147-A177-3AD203B41FA5}">
                      <a16:colId xmlns:a16="http://schemas.microsoft.com/office/drawing/2014/main" val="1268163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818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- 2025-03-31 10:00:44</a:t>
                      </a:r>
                      <a:r>
                        <a:rPr kumimoji="0" lang="en-US" sz="1000" b="0" i="0" u="none" strike="noStrike" kern="1200" cap="none" spc="0" normalizeH="0" baseline="0" noProof="0">
                          <a:ln>
                            <a:noFill/>
                          </a:ln>
                          <a:solidFill>
                            <a:prstClr val="black"/>
                          </a:solidFill>
                          <a:effectLst/>
                          <a:uLnTx/>
                          <a:uFillTx/>
                          <a:latin typeface="Calibri"/>
                          <a:ea typeface="+mn-ea"/>
                          <a:cs typeface="+mn-cs"/>
                        </a:rPr>
                        <a:t>
 Selamat Hari Raya Aidilfitri daripada kami di Fujifilm Malaysia! 🌙✨ Raikan saat penuh makna bersama orang tersayang dan abadikan kenangan indah dengan setiap klik.
Semoga Syawal ini membawa kegembiraan, ketenangan, dan keberkatan buat semua!
—---------------------
Selamat Hari Raya Aidilfitri from all of us at Fujifilm Malaysia! 🌙✨ Celebrate meaningful moments with your loved ones and capture every beautiful memory with every click.
May this Syawal bring you joy, peace, and blessings!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https://quintly-eu-image-storage.s3.amazonaws.com/aaf8f68db843cc217addf8054c322eb2/b5a062c57d8dcac7e713a57580523c2b.jpg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320526875"/>
                  </a:ext>
                </a:extLst>
              </a:tr>
            </a:tbl>
          </a:graphicData>
        </a:graphic>
      </p:graphicFrame>
      <p:sp>
        <p:nvSpPr>
          <p:cNvPr id="4" name="Text Placeholder 3">
            <a:extLst>
              <a:ext uri="{FF2B5EF4-FFF2-40B4-BE49-F238E27FC236}">
                <a16:creationId xmlns:a16="http://schemas.microsoft.com/office/drawing/2014/main" id="{18AD640D-DD7B-491A-AAA4-2447C2E74B2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187259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DE4B8-3C59-464E-87A4-ECC1154EC046}"/>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FF09FBED-23B6-454A-A9B9-7C0EEA05F76C}"/>
              </a:ext>
            </a:extLst>
          </p:cNvPr>
          <p:cNvGraphicFramePr>
            <a:graphicFrameLocks noGrp="1"/>
          </p:cNvGraphicFramePr>
          <p:nvPr>
            <p:ph type="tbl" sz="quarter" idx="13"/>
            <p:extLst>
              <p:ext uri="{D42A27DB-BD31-4B8C-83A1-F6EECF244321}">
                <p14:modId xmlns:p14="http://schemas.microsoft.com/office/powerpoint/2010/main" val="2742298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59048499"/>
                    </a:ext>
                  </a:extLst>
                </a:gridCol>
                <a:gridCol w="1316737">
                  <a:extLst>
                    <a:ext uri="{9D8B030D-6E8A-4147-A177-3AD203B41FA5}">
                      <a16:colId xmlns:a16="http://schemas.microsoft.com/office/drawing/2014/main" val="2206522754"/>
                    </a:ext>
                  </a:extLst>
                </a:gridCol>
                <a:gridCol w="329184">
                  <a:extLst>
                    <a:ext uri="{9D8B030D-6E8A-4147-A177-3AD203B41FA5}">
                      <a16:colId xmlns:a16="http://schemas.microsoft.com/office/drawing/2014/main" val="766870073"/>
                    </a:ext>
                  </a:extLst>
                </a:gridCol>
                <a:gridCol w="329184">
                  <a:extLst>
                    <a:ext uri="{9D8B030D-6E8A-4147-A177-3AD203B41FA5}">
                      <a16:colId xmlns:a16="http://schemas.microsoft.com/office/drawing/2014/main" val="1179565435"/>
                    </a:ext>
                  </a:extLst>
                </a:gridCol>
                <a:gridCol w="329184">
                  <a:extLst>
                    <a:ext uri="{9D8B030D-6E8A-4147-A177-3AD203B41FA5}">
                      <a16:colId xmlns:a16="http://schemas.microsoft.com/office/drawing/2014/main" val="2515877801"/>
                    </a:ext>
                  </a:extLst>
                </a:gridCol>
                <a:gridCol w="329184">
                  <a:extLst>
                    <a:ext uri="{9D8B030D-6E8A-4147-A177-3AD203B41FA5}">
                      <a16:colId xmlns:a16="http://schemas.microsoft.com/office/drawing/2014/main" val="2889044418"/>
                    </a:ext>
                  </a:extLst>
                </a:gridCol>
                <a:gridCol w="329184">
                  <a:extLst>
                    <a:ext uri="{9D8B030D-6E8A-4147-A177-3AD203B41FA5}">
                      <a16:colId xmlns:a16="http://schemas.microsoft.com/office/drawing/2014/main" val="3356481870"/>
                    </a:ext>
                  </a:extLst>
                </a:gridCol>
                <a:gridCol w="329184">
                  <a:extLst>
                    <a:ext uri="{9D8B030D-6E8A-4147-A177-3AD203B41FA5}">
                      <a16:colId xmlns:a16="http://schemas.microsoft.com/office/drawing/2014/main" val="3374524725"/>
                    </a:ext>
                  </a:extLst>
                </a:gridCol>
                <a:gridCol w="329184">
                  <a:extLst>
                    <a:ext uri="{9D8B030D-6E8A-4147-A177-3AD203B41FA5}">
                      <a16:colId xmlns:a16="http://schemas.microsoft.com/office/drawing/2014/main" val="2100211687"/>
                    </a:ext>
                  </a:extLst>
                </a:gridCol>
                <a:gridCol w="329184">
                  <a:extLst>
                    <a:ext uri="{9D8B030D-6E8A-4147-A177-3AD203B41FA5}">
                      <a16:colId xmlns:a16="http://schemas.microsoft.com/office/drawing/2014/main" val="1188771087"/>
                    </a:ext>
                  </a:extLst>
                </a:gridCol>
                <a:gridCol w="329184">
                  <a:extLst>
                    <a:ext uri="{9D8B030D-6E8A-4147-A177-3AD203B41FA5}">
                      <a16:colId xmlns:a16="http://schemas.microsoft.com/office/drawing/2014/main" val="730294805"/>
                    </a:ext>
                  </a:extLst>
                </a:gridCol>
                <a:gridCol w="329184">
                  <a:extLst>
                    <a:ext uri="{9D8B030D-6E8A-4147-A177-3AD203B41FA5}">
                      <a16:colId xmlns:a16="http://schemas.microsoft.com/office/drawing/2014/main" val="3548279728"/>
                    </a:ext>
                  </a:extLst>
                </a:gridCol>
                <a:gridCol w="329184">
                  <a:extLst>
                    <a:ext uri="{9D8B030D-6E8A-4147-A177-3AD203B41FA5}">
                      <a16:colId xmlns:a16="http://schemas.microsoft.com/office/drawing/2014/main" val="3130554959"/>
                    </a:ext>
                  </a:extLst>
                </a:gridCol>
                <a:gridCol w="329184">
                  <a:extLst>
                    <a:ext uri="{9D8B030D-6E8A-4147-A177-3AD203B41FA5}">
                      <a16:colId xmlns:a16="http://schemas.microsoft.com/office/drawing/2014/main" val="1582118232"/>
                    </a:ext>
                  </a:extLst>
                </a:gridCol>
                <a:gridCol w="329184">
                  <a:extLst>
                    <a:ext uri="{9D8B030D-6E8A-4147-A177-3AD203B41FA5}">
                      <a16:colId xmlns:a16="http://schemas.microsoft.com/office/drawing/2014/main" val="2748651464"/>
                    </a:ext>
                  </a:extLst>
                </a:gridCol>
                <a:gridCol w="329184">
                  <a:extLst>
                    <a:ext uri="{9D8B030D-6E8A-4147-A177-3AD203B41FA5}">
                      <a16:colId xmlns:a16="http://schemas.microsoft.com/office/drawing/2014/main" val="4630985"/>
                    </a:ext>
                  </a:extLst>
                </a:gridCol>
                <a:gridCol w="329184">
                  <a:extLst>
                    <a:ext uri="{9D8B030D-6E8A-4147-A177-3AD203B41FA5}">
                      <a16:colId xmlns:a16="http://schemas.microsoft.com/office/drawing/2014/main" val="834130487"/>
                    </a:ext>
                  </a:extLst>
                </a:gridCol>
                <a:gridCol w="329184">
                  <a:extLst>
                    <a:ext uri="{9D8B030D-6E8A-4147-A177-3AD203B41FA5}">
                      <a16:colId xmlns:a16="http://schemas.microsoft.com/office/drawing/2014/main" val="2716060850"/>
                    </a:ext>
                  </a:extLst>
                </a:gridCol>
                <a:gridCol w="329184">
                  <a:extLst>
                    <a:ext uri="{9D8B030D-6E8A-4147-A177-3AD203B41FA5}">
                      <a16:colId xmlns:a16="http://schemas.microsoft.com/office/drawing/2014/main" val="304028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9102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- 2025-03-30 17:00:09</a:t>
                      </a:r>
                      <a:r>
                        <a:rPr kumimoji="0" lang="en-US" sz="1000" b="0" i="0" u="none" strike="noStrike" kern="1200" cap="none" spc="0" normalizeH="0" baseline="0" noProof="0">
                          <a:ln>
                            <a:noFill/>
                          </a:ln>
                          <a:solidFill>
                            <a:prstClr val="black"/>
                          </a:solidFill>
                          <a:effectLst/>
                          <a:uLnTx/>
                          <a:uFillTx/>
                          <a:latin typeface="Calibri"/>
                          <a:ea typeface="+mn-ea"/>
                          <a:cs typeface="+mn-cs"/>
                        </a:rPr>
                        <a:t>
 What an incredible Hari Raya Theme Shooting workshop we had on 15 March 2025 at Ben’s Medium Photography, Kuching!
With expert guidance, participants honed their skills in capturing the festive essence—mastering composition, lighting, and creative direction to bring their themed portraits to life.
A big thank Great Wall &amp; PC Image for partnering with us to make this event a success! 🙌
We can't wait to see you at our next workshop—stay tuned for more exciting sessions!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https://quintly-eu-image-storage.s3.amazonaws.com/aaf8f68db843cc217addf8054c322eb2/ece21a01d0f7f23925a848e6e88857cb.jpg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27704871"/>
                  </a:ext>
                </a:extLst>
              </a:tr>
            </a:tbl>
          </a:graphicData>
        </a:graphic>
      </p:graphicFrame>
      <p:sp>
        <p:nvSpPr>
          <p:cNvPr id="4" name="Text Placeholder 3">
            <a:extLst>
              <a:ext uri="{FF2B5EF4-FFF2-40B4-BE49-F238E27FC236}">
                <a16:creationId xmlns:a16="http://schemas.microsoft.com/office/drawing/2014/main" id="{BEBF840B-0783-4393-876E-0912128AA36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427373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73E2B-A8B6-40F2-AC8B-E32B86A648BF}"/>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34C18C67-CCCD-44A3-96B6-CFA3DD021D38}"/>
              </a:ext>
            </a:extLst>
          </p:cNvPr>
          <p:cNvGraphicFramePr>
            <a:graphicFrameLocks noGrp="1"/>
          </p:cNvGraphicFramePr>
          <p:nvPr>
            <p:ph type="tbl" sz="quarter" idx="13"/>
            <p:extLst>
              <p:ext uri="{D42A27DB-BD31-4B8C-83A1-F6EECF244321}">
                <p14:modId xmlns:p14="http://schemas.microsoft.com/office/powerpoint/2010/main" val="1363490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63190147"/>
                    </a:ext>
                  </a:extLst>
                </a:gridCol>
                <a:gridCol w="1316737">
                  <a:extLst>
                    <a:ext uri="{9D8B030D-6E8A-4147-A177-3AD203B41FA5}">
                      <a16:colId xmlns:a16="http://schemas.microsoft.com/office/drawing/2014/main" val="3730779581"/>
                    </a:ext>
                  </a:extLst>
                </a:gridCol>
                <a:gridCol w="329184">
                  <a:extLst>
                    <a:ext uri="{9D8B030D-6E8A-4147-A177-3AD203B41FA5}">
                      <a16:colId xmlns:a16="http://schemas.microsoft.com/office/drawing/2014/main" val="1428871603"/>
                    </a:ext>
                  </a:extLst>
                </a:gridCol>
                <a:gridCol w="329184">
                  <a:extLst>
                    <a:ext uri="{9D8B030D-6E8A-4147-A177-3AD203B41FA5}">
                      <a16:colId xmlns:a16="http://schemas.microsoft.com/office/drawing/2014/main" val="1252058533"/>
                    </a:ext>
                  </a:extLst>
                </a:gridCol>
                <a:gridCol w="329184">
                  <a:extLst>
                    <a:ext uri="{9D8B030D-6E8A-4147-A177-3AD203B41FA5}">
                      <a16:colId xmlns:a16="http://schemas.microsoft.com/office/drawing/2014/main" val="551323094"/>
                    </a:ext>
                  </a:extLst>
                </a:gridCol>
                <a:gridCol w="329184">
                  <a:extLst>
                    <a:ext uri="{9D8B030D-6E8A-4147-A177-3AD203B41FA5}">
                      <a16:colId xmlns:a16="http://schemas.microsoft.com/office/drawing/2014/main" val="1062940274"/>
                    </a:ext>
                  </a:extLst>
                </a:gridCol>
                <a:gridCol w="329184">
                  <a:extLst>
                    <a:ext uri="{9D8B030D-6E8A-4147-A177-3AD203B41FA5}">
                      <a16:colId xmlns:a16="http://schemas.microsoft.com/office/drawing/2014/main" val="209614825"/>
                    </a:ext>
                  </a:extLst>
                </a:gridCol>
                <a:gridCol w="329184">
                  <a:extLst>
                    <a:ext uri="{9D8B030D-6E8A-4147-A177-3AD203B41FA5}">
                      <a16:colId xmlns:a16="http://schemas.microsoft.com/office/drawing/2014/main" val="2321699386"/>
                    </a:ext>
                  </a:extLst>
                </a:gridCol>
                <a:gridCol w="329184">
                  <a:extLst>
                    <a:ext uri="{9D8B030D-6E8A-4147-A177-3AD203B41FA5}">
                      <a16:colId xmlns:a16="http://schemas.microsoft.com/office/drawing/2014/main" val="1487542815"/>
                    </a:ext>
                  </a:extLst>
                </a:gridCol>
                <a:gridCol w="329184">
                  <a:extLst>
                    <a:ext uri="{9D8B030D-6E8A-4147-A177-3AD203B41FA5}">
                      <a16:colId xmlns:a16="http://schemas.microsoft.com/office/drawing/2014/main" val="3105469983"/>
                    </a:ext>
                  </a:extLst>
                </a:gridCol>
                <a:gridCol w="329184">
                  <a:extLst>
                    <a:ext uri="{9D8B030D-6E8A-4147-A177-3AD203B41FA5}">
                      <a16:colId xmlns:a16="http://schemas.microsoft.com/office/drawing/2014/main" val="3794397517"/>
                    </a:ext>
                  </a:extLst>
                </a:gridCol>
                <a:gridCol w="329184">
                  <a:extLst>
                    <a:ext uri="{9D8B030D-6E8A-4147-A177-3AD203B41FA5}">
                      <a16:colId xmlns:a16="http://schemas.microsoft.com/office/drawing/2014/main" val="4218276985"/>
                    </a:ext>
                  </a:extLst>
                </a:gridCol>
                <a:gridCol w="329184">
                  <a:extLst>
                    <a:ext uri="{9D8B030D-6E8A-4147-A177-3AD203B41FA5}">
                      <a16:colId xmlns:a16="http://schemas.microsoft.com/office/drawing/2014/main" val="2508448975"/>
                    </a:ext>
                  </a:extLst>
                </a:gridCol>
                <a:gridCol w="329184">
                  <a:extLst>
                    <a:ext uri="{9D8B030D-6E8A-4147-A177-3AD203B41FA5}">
                      <a16:colId xmlns:a16="http://schemas.microsoft.com/office/drawing/2014/main" val="1524952079"/>
                    </a:ext>
                  </a:extLst>
                </a:gridCol>
                <a:gridCol w="329184">
                  <a:extLst>
                    <a:ext uri="{9D8B030D-6E8A-4147-A177-3AD203B41FA5}">
                      <a16:colId xmlns:a16="http://schemas.microsoft.com/office/drawing/2014/main" val="1310877268"/>
                    </a:ext>
                  </a:extLst>
                </a:gridCol>
                <a:gridCol w="329184">
                  <a:extLst>
                    <a:ext uri="{9D8B030D-6E8A-4147-A177-3AD203B41FA5}">
                      <a16:colId xmlns:a16="http://schemas.microsoft.com/office/drawing/2014/main" val="2090976606"/>
                    </a:ext>
                  </a:extLst>
                </a:gridCol>
                <a:gridCol w="329184">
                  <a:extLst>
                    <a:ext uri="{9D8B030D-6E8A-4147-A177-3AD203B41FA5}">
                      <a16:colId xmlns:a16="http://schemas.microsoft.com/office/drawing/2014/main" val="268628665"/>
                    </a:ext>
                  </a:extLst>
                </a:gridCol>
                <a:gridCol w="329184">
                  <a:extLst>
                    <a:ext uri="{9D8B030D-6E8A-4147-A177-3AD203B41FA5}">
                      <a16:colId xmlns:a16="http://schemas.microsoft.com/office/drawing/2014/main" val="151202493"/>
                    </a:ext>
                  </a:extLst>
                </a:gridCol>
                <a:gridCol w="329184">
                  <a:extLst>
                    <a:ext uri="{9D8B030D-6E8A-4147-A177-3AD203B41FA5}">
                      <a16:colId xmlns:a16="http://schemas.microsoft.com/office/drawing/2014/main" val="3925191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6125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- 2025-03-30 15:00:26</a:t>
                      </a:r>
                      <a:r>
                        <a:rPr kumimoji="0" lang="en-US" sz="1000" b="0" i="0" u="none" strike="noStrike" kern="1200" cap="none" spc="0" normalizeH="0" baseline="0" noProof="0">
                          <a:ln>
                            <a:noFill/>
                          </a:ln>
                          <a:solidFill>
                            <a:prstClr val="black"/>
                          </a:solidFill>
                          <a:effectLst/>
                          <a:uLnTx/>
                          <a:uFillTx/>
                          <a:latin typeface="Calibri"/>
                          <a:ea typeface="+mn-ea"/>
                          <a:cs typeface="+mn-cs"/>
                        </a:rPr>
                        <a:t>
 A day of creativity and festive portraiture! On 8 March 2025, we gathered at Galeri Kotak Seni, Kota Bharu for an inspiring Hari Raya Portrait Shooting workshop. Under the expert guidance of TW Wann Al-Hajj, participants picked up valuable techniques to capture stunning and festive portraits. 
A huge thank Capitol photo studio for partnering with us to make this event a success! We hope everyone left inspired and ready to create even more beautiful Raya portraits.
Looking forward to seeing everyone for our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https://quintly-eu-image-storage.s3.amazonaws.com/aaf8f68db843cc217addf8054c322eb2/77a4117247a94cf513390dfb58cbf11f.jpg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4141825"/>
                  </a:ext>
                </a:extLst>
              </a:tr>
            </a:tbl>
          </a:graphicData>
        </a:graphic>
      </p:graphicFrame>
      <p:sp>
        <p:nvSpPr>
          <p:cNvPr id="4" name="Text Placeholder 3">
            <a:extLst>
              <a:ext uri="{FF2B5EF4-FFF2-40B4-BE49-F238E27FC236}">
                <a16:creationId xmlns:a16="http://schemas.microsoft.com/office/drawing/2014/main" id="{5E85B72B-F4D2-48C9-B79E-4CD04019C63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005796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E6814-6ED6-4359-9B65-03BB07A12B1B}"/>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105E58EC-DA70-49FC-BB39-FD41E3C20BAA}"/>
              </a:ext>
            </a:extLst>
          </p:cNvPr>
          <p:cNvGraphicFramePr>
            <a:graphicFrameLocks noGrp="1"/>
          </p:cNvGraphicFramePr>
          <p:nvPr>
            <p:ph type="tbl" sz="quarter" idx="13"/>
            <p:extLst>
              <p:ext uri="{D42A27DB-BD31-4B8C-83A1-F6EECF244321}">
                <p14:modId xmlns:p14="http://schemas.microsoft.com/office/powerpoint/2010/main" val="3330331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78700366"/>
                    </a:ext>
                  </a:extLst>
                </a:gridCol>
                <a:gridCol w="1316737">
                  <a:extLst>
                    <a:ext uri="{9D8B030D-6E8A-4147-A177-3AD203B41FA5}">
                      <a16:colId xmlns:a16="http://schemas.microsoft.com/office/drawing/2014/main" val="4185509132"/>
                    </a:ext>
                  </a:extLst>
                </a:gridCol>
                <a:gridCol w="329184">
                  <a:extLst>
                    <a:ext uri="{9D8B030D-6E8A-4147-A177-3AD203B41FA5}">
                      <a16:colId xmlns:a16="http://schemas.microsoft.com/office/drawing/2014/main" val="3106232944"/>
                    </a:ext>
                  </a:extLst>
                </a:gridCol>
                <a:gridCol w="329184">
                  <a:extLst>
                    <a:ext uri="{9D8B030D-6E8A-4147-A177-3AD203B41FA5}">
                      <a16:colId xmlns:a16="http://schemas.microsoft.com/office/drawing/2014/main" val="3727265109"/>
                    </a:ext>
                  </a:extLst>
                </a:gridCol>
                <a:gridCol w="329184">
                  <a:extLst>
                    <a:ext uri="{9D8B030D-6E8A-4147-A177-3AD203B41FA5}">
                      <a16:colId xmlns:a16="http://schemas.microsoft.com/office/drawing/2014/main" val="4238933117"/>
                    </a:ext>
                  </a:extLst>
                </a:gridCol>
                <a:gridCol w="329184">
                  <a:extLst>
                    <a:ext uri="{9D8B030D-6E8A-4147-A177-3AD203B41FA5}">
                      <a16:colId xmlns:a16="http://schemas.microsoft.com/office/drawing/2014/main" val="156967811"/>
                    </a:ext>
                  </a:extLst>
                </a:gridCol>
                <a:gridCol w="329184">
                  <a:extLst>
                    <a:ext uri="{9D8B030D-6E8A-4147-A177-3AD203B41FA5}">
                      <a16:colId xmlns:a16="http://schemas.microsoft.com/office/drawing/2014/main" val="3575247774"/>
                    </a:ext>
                  </a:extLst>
                </a:gridCol>
                <a:gridCol w="329184">
                  <a:extLst>
                    <a:ext uri="{9D8B030D-6E8A-4147-A177-3AD203B41FA5}">
                      <a16:colId xmlns:a16="http://schemas.microsoft.com/office/drawing/2014/main" val="1389596635"/>
                    </a:ext>
                  </a:extLst>
                </a:gridCol>
                <a:gridCol w="329184">
                  <a:extLst>
                    <a:ext uri="{9D8B030D-6E8A-4147-A177-3AD203B41FA5}">
                      <a16:colId xmlns:a16="http://schemas.microsoft.com/office/drawing/2014/main" val="3215312555"/>
                    </a:ext>
                  </a:extLst>
                </a:gridCol>
                <a:gridCol w="329184">
                  <a:extLst>
                    <a:ext uri="{9D8B030D-6E8A-4147-A177-3AD203B41FA5}">
                      <a16:colId xmlns:a16="http://schemas.microsoft.com/office/drawing/2014/main" val="386361938"/>
                    </a:ext>
                  </a:extLst>
                </a:gridCol>
                <a:gridCol w="329184">
                  <a:extLst>
                    <a:ext uri="{9D8B030D-6E8A-4147-A177-3AD203B41FA5}">
                      <a16:colId xmlns:a16="http://schemas.microsoft.com/office/drawing/2014/main" val="818605688"/>
                    </a:ext>
                  </a:extLst>
                </a:gridCol>
                <a:gridCol w="329184">
                  <a:extLst>
                    <a:ext uri="{9D8B030D-6E8A-4147-A177-3AD203B41FA5}">
                      <a16:colId xmlns:a16="http://schemas.microsoft.com/office/drawing/2014/main" val="3301451593"/>
                    </a:ext>
                  </a:extLst>
                </a:gridCol>
                <a:gridCol w="329184">
                  <a:extLst>
                    <a:ext uri="{9D8B030D-6E8A-4147-A177-3AD203B41FA5}">
                      <a16:colId xmlns:a16="http://schemas.microsoft.com/office/drawing/2014/main" val="1857889082"/>
                    </a:ext>
                  </a:extLst>
                </a:gridCol>
                <a:gridCol w="329184">
                  <a:extLst>
                    <a:ext uri="{9D8B030D-6E8A-4147-A177-3AD203B41FA5}">
                      <a16:colId xmlns:a16="http://schemas.microsoft.com/office/drawing/2014/main" val="4137444927"/>
                    </a:ext>
                  </a:extLst>
                </a:gridCol>
                <a:gridCol w="329184">
                  <a:extLst>
                    <a:ext uri="{9D8B030D-6E8A-4147-A177-3AD203B41FA5}">
                      <a16:colId xmlns:a16="http://schemas.microsoft.com/office/drawing/2014/main" val="3891790437"/>
                    </a:ext>
                  </a:extLst>
                </a:gridCol>
                <a:gridCol w="329184">
                  <a:extLst>
                    <a:ext uri="{9D8B030D-6E8A-4147-A177-3AD203B41FA5}">
                      <a16:colId xmlns:a16="http://schemas.microsoft.com/office/drawing/2014/main" val="45603058"/>
                    </a:ext>
                  </a:extLst>
                </a:gridCol>
                <a:gridCol w="329184">
                  <a:extLst>
                    <a:ext uri="{9D8B030D-6E8A-4147-A177-3AD203B41FA5}">
                      <a16:colId xmlns:a16="http://schemas.microsoft.com/office/drawing/2014/main" val="3557303190"/>
                    </a:ext>
                  </a:extLst>
                </a:gridCol>
                <a:gridCol w="329184">
                  <a:extLst>
                    <a:ext uri="{9D8B030D-6E8A-4147-A177-3AD203B41FA5}">
                      <a16:colId xmlns:a16="http://schemas.microsoft.com/office/drawing/2014/main" val="3782392434"/>
                    </a:ext>
                  </a:extLst>
                </a:gridCol>
                <a:gridCol w="329184">
                  <a:extLst>
                    <a:ext uri="{9D8B030D-6E8A-4147-A177-3AD203B41FA5}">
                      <a16:colId xmlns:a16="http://schemas.microsoft.com/office/drawing/2014/main" val="675496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4160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- 2025-03-30 11:59:04</a:t>
                      </a:r>
                      <a:r>
                        <a:rPr kumimoji="0" lang="en-US" sz="1000" b="0" i="0" u="none" strike="noStrike" kern="1200" cap="none" spc="0" normalizeH="0" baseline="0" noProof="0">
                          <a:ln>
                            <a:noFill/>
                          </a:ln>
                          <a:solidFill>
                            <a:prstClr val="black"/>
                          </a:solidFill>
                          <a:effectLst/>
                          <a:uLnTx/>
                          <a:uFillTx/>
                          <a:latin typeface="Calibri"/>
                          <a:ea typeface="+mn-ea"/>
                          <a:cs typeface="+mn-cs"/>
                        </a:rPr>
                        <a:t>
 📸🎥  𝗠𝗮𝘀𝘁𝗲𝗿 𝗬𝗼𝘂𝗿 𝗖𝗿𝗮𝗳𝘁 𝘄𝗶𝘁𝗵 𝗕𝗲𝘀𝘁 𝗶𝗻 𝗣𝗵𝗼𝘁𝗼𝗴𝗿𝗮𝗽𝗵𝘆 𝗮𝗻𝗱 𝗩𝗶𝗱𝗲𝗼𝗴𝗿𝗮𝗽𝗵𝘆
Join HelloGFX ASEAN 2025 at Jetty 35, Georgetown, Penang, where X-Photographers and leading creatives will share their expertise, creative journeys, and industry insights.
Learn from the best, get hands-on with the latest gear, and put your skills into action with exclusive photowalks!
⚡ Limited slots available— scan the QR codes to register!
🔗Find out more at our HelloGFX website!
https://www.fujifilm-x.com/en-my/events/hellogfx2025/ 
#FujifilmMY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https://quintly-eu-image-storage.s3.amazonaws.com/aaf8f68db843cc217addf8054c322eb2/c3ca11dd140b21b1f5c835676ddd8627.jpg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95055746"/>
                  </a:ext>
                </a:extLst>
              </a:tr>
            </a:tbl>
          </a:graphicData>
        </a:graphic>
      </p:graphicFrame>
      <p:sp>
        <p:nvSpPr>
          <p:cNvPr id="4" name="Text Placeholder 3">
            <a:extLst>
              <a:ext uri="{FF2B5EF4-FFF2-40B4-BE49-F238E27FC236}">
                <a16:creationId xmlns:a16="http://schemas.microsoft.com/office/drawing/2014/main" id="{544968D1-E279-4289-9943-1339AEB9AA8D}"/>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183333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E030B-9F0A-4846-BB94-FF2B6E11E4AF}"/>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C893A0BA-AFD0-4EE2-8397-C23CB4F86ACD}"/>
              </a:ext>
            </a:extLst>
          </p:cNvPr>
          <p:cNvGraphicFramePr>
            <a:graphicFrameLocks noGrp="1"/>
          </p:cNvGraphicFramePr>
          <p:nvPr>
            <p:ph type="tbl" sz="quarter" idx="13"/>
            <p:extLst>
              <p:ext uri="{D42A27DB-BD31-4B8C-83A1-F6EECF244321}">
                <p14:modId xmlns:p14="http://schemas.microsoft.com/office/powerpoint/2010/main" val="3689667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49171532"/>
                    </a:ext>
                  </a:extLst>
                </a:gridCol>
                <a:gridCol w="1316737">
                  <a:extLst>
                    <a:ext uri="{9D8B030D-6E8A-4147-A177-3AD203B41FA5}">
                      <a16:colId xmlns:a16="http://schemas.microsoft.com/office/drawing/2014/main" val="2980949921"/>
                    </a:ext>
                  </a:extLst>
                </a:gridCol>
                <a:gridCol w="329184">
                  <a:extLst>
                    <a:ext uri="{9D8B030D-6E8A-4147-A177-3AD203B41FA5}">
                      <a16:colId xmlns:a16="http://schemas.microsoft.com/office/drawing/2014/main" val="4278843548"/>
                    </a:ext>
                  </a:extLst>
                </a:gridCol>
                <a:gridCol w="329184">
                  <a:extLst>
                    <a:ext uri="{9D8B030D-6E8A-4147-A177-3AD203B41FA5}">
                      <a16:colId xmlns:a16="http://schemas.microsoft.com/office/drawing/2014/main" val="55494601"/>
                    </a:ext>
                  </a:extLst>
                </a:gridCol>
                <a:gridCol w="329184">
                  <a:extLst>
                    <a:ext uri="{9D8B030D-6E8A-4147-A177-3AD203B41FA5}">
                      <a16:colId xmlns:a16="http://schemas.microsoft.com/office/drawing/2014/main" val="3252645837"/>
                    </a:ext>
                  </a:extLst>
                </a:gridCol>
                <a:gridCol w="329184">
                  <a:extLst>
                    <a:ext uri="{9D8B030D-6E8A-4147-A177-3AD203B41FA5}">
                      <a16:colId xmlns:a16="http://schemas.microsoft.com/office/drawing/2014/main" val="4087521072"/>
                    </a:ext>
                  </a:extLst>
                </a:gridCol>
                <a:gridCol w="329184">
                  <a:extLst>
                    <a:ext uri="{9D8B030D-6E8A-4147-A177-3AD203B41FA5}">
                      <a16:colId xmlns:a16="http://schemas.microsoft.com/office/drawing/2014/main" val="1450947629"/>
                    </a:ext>
                  </a:extLst>
                </a:gridCol>
                <a:gridCol w="329184">
                  <a:extLst>
                    <a:ext uri="{9D8B030D-6E8A-4147-A177-3AD203B41FA5}">
                      <a16:colId xmlns:a16="http://schemas.microsoft.com/office/drawing/2014/main" val="2798188047"/>
                    </a:ext>
                  </a:extLst>
                </a:gridCol>
                <a:gridCol w="329184">
                  <a:extLst>
                    <a:ext uri="{9D8B030D-6E8A-4147-A177-3AD203B41FA5}">
                      <a16:colId xmlns:a16="http://schemas.microsoft.com/office/drawing/2014/main" val="4188698461"/>
                    </a:ext>
                  </a:extLst>
                </a:gridCol>
                <a:gridCol w="329184">
                  <a:extLst>
                    <a:ext uri="{9D8B030D-6E8A-4147-A177-3AD203B41FA5}">
                      <a16:colId xmlns:a16="http://schemas.microsoft.com/office/drawing/2014/main" val="4070459000"/>
                    </a:ext>
                  </a:extLst>
                </a:gridCol>
                <a:gridCol w="329184">
                  <a:extLst>
                    <a:ext uri="{9D8B030D-6E8A-4147-A177-3AD203B41FA5}">
                      <a16:colId xmlns:a16="http://schemas.microsoft.com/office/drawing/2014/main" val="2495620575"/>
                    </a:ext>
                  </a:extLst>
                </a:gridCol>
                <a:gridCol w="329184">
                  <a:extLst>
                    <a:ext uri="{9D8B030D-6E8A-4147-A177-3AD203B41FA5}">
                      <a16:colId xmlns:a16="http://schemas.microsoft.com/office/drawing/2014/main" val="3417867384"/>
                    </a:ext>
                  </a:extLst>
                </a:gridCol>
                <a:gridCol w="329184">
                  <a:extLst>
                    <a:ext uri="{9D8B030D-6E8A-4147-A177-3AD203B41FA5}">
                      <a16:colId xmlns:a16="http://schemas.microsoft.com/office/drawing/2014/main" val="710468403"/>
                    </a:ext>
                  </a:extLst>
                </a:gridCol>
                <a:gridCol w="329184">
                  <a:extLst>
                    <a:ext uri="{9D8B030D-6E8A-4147-A177-3AD203B41FA5}">
                      <a16:colId xmlns:a16="http://schemas.microsoft.com/office/drawing/2014/main" val="2595527692"/>
                    </a:ext>
                  </a:extLst>
                </a:gridCol>
                <a:gridCol w="329184">
                  <a:extLst>
                    <a:ext uri="{9D8B030D-6E8A-4147-A177-3AD203B41FA5}">
                      <a16:colId xmlns:a16="http://schemas.microsoft.com/office/drawing/2014/main" val="3734496139"/>
                    </a:ext>
                  </a:extLst>
                </a:gridCol>
                <a:gridCol w="329184">
                  <a:extLst>
                    <a:ext uri="{9D8B030D-6E8A-4147-A177-3AD203B41FA5}">
                      <a16:colId xmlns:a16="http://schemas.microsoft.com/office/drawing/2014/main" val="1367464632"/>
                    </a:ext>
                  </a:extLst>
                </a:gridCol>
                <a:gridCol w="329184">
                  <a:extLst>
                    <a:ext uri="{9D8B030D-6E8A-4147-A177-3AD203B41FA5}">
                      <a16:colId xmlns:a16="http://schemas.microsoft.com/office/drawing/2014/main" val="271216894"/>
                    </a:ext>
                  </a:extLst>
                </a:gridCol>
                <a:gridCol w="329184">
                  <a:extLst>
                    <a:ext uri="{9D8B030D-6E8A-4147-A177-3AD203B41FA5}">
                      <a16:colId xmlns:a16="http://schemas.microsoft.com/office/drawing/2014/main" val="3836777404"/>
                    </a:ext>
                  </a:extLst>
                </a:gridCol>
                <a:gridCol w="329184">
                  <a:extLst>
                    <a:ext uri="{9D8B030D-6E8A-4147-A177-3AD203B41FA5}">
                      <a16:colId xmlns:a16="http://schemas.microsoft.com/office/drawing/2014/main" val="3983865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1803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- 2025-03-29 17:00:34</a:t>
                      </a:r>
                      <a:r>
                        <a:rPr kumimoji="0" lang="en-US" sz="1000" b="0" i="0" u="none" strike="noStrike" kern="1200" cap="none" spc="0" normalizeH="0" baseline="0" noProof="0">
                          <a:ln>
                            <a:noFill/>
                          </a:ln>
                          <a:solidFill>
                            <a:prstClr val="black"/>
                          </a:solidFill>
                          <a:effectLst/>
                          <a:uLnTx/>
                          <a:uFillTx/>
                          <a:latin typeface="Calibri"/>
                          <a:ea typeface="+mn-ea"/>
                          <a:cs typeface="+mn-cs"/>
                        </a:rPr>
                        <a:t>
 📸🌙 A picture-perfect Raya photography workshop in Perak! 
On 2 March 2025 , we gathered for the Hari Raya Portrait Shooting workshop with the incredible TW Wann Al-Hajj. Under his expert guidance, participants picked up valuable techniques to elevate their portrait photography—capturing the festive spirit with every shot!
Special thanks N4 Camera Store Kinta City for partnering with us to make this event a success! We hope this session inspired you and we hope to see you at our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https://quintly-eu-image-storage.s3.amazonaws.com/aaf8f68db843cc217addf8054c322eb2/da9791a484b158b07254327e3b0a449f.jpg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32710157"/>
                  </a:ext>
                </a:extLst>
              </a:tr>
            </a:tbl>
          </a:graphicData>
        </a:graphic>
      </p:graphicFrame>
      <p:sp>
        <p:nvSpPr>
          <p:cNvPr id="4" name="Text Placeholder 3">
            <a:extLst>
              <a:ext uri="{FF2B5EF4-FFF2-40B4-BE49-F238E27FC236}">
                <a16:creationId xmlns:a16="http://schemas.microsoft.com/office/drawing/2014/main" id="{078F56C4-A2A5-4301-B5A7-40E5F856739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617597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44BCA-35F9-423F-BB29-D28CEE45C182}"/>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AFA519F7-C27D-42D4-9572-7F3E7D0E598D}"/>
              </a:ext>
            </a:extLst>
          </p:cNvPr>
          <p:cNvGraphicFramePr>
            <a:graphicFrameLocks noGrp="1"/>
          </p:cNvGraphicFramePr>
          <p:nvPr>
            <p:ph type="tbl" sz="quarter" idx="13"/>
            <p:extLst>
              <p:ext uri="{D42A27DB-BD31-4B8C-83A1-F6EECF244321}">
                <p14:modId xmlns:p14="http://schemas.microsoft.com/office/powerpoint/2010/main" val="2371939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00337174"/>
                    </a:ext>
                  </a:extLst>
                </a:gridCol>
                <a:gridCol w="1316737">
                  <a:extLst>
                    <a:ext uri="{9D8B030D-6E8A-4147-A177-3AD203B41FA5}">
                      <a16:colId xmlns:a16="http://schemas.microsoft.com/office/drawing/2014/main" val="442219475"/>
                    </a:ext>
                  </a:extLst>
                </a:gridCol>
                <a:gridCol w="329184">
                  <a:extLst>
                    <a:ext uri="{9D8B030D-6E8A-4147-A177-3AD203B41FA5}">
                      <a16:colId xmlns:a16="http://schemas.microsoft.com/office/drawing/2014/main" val="3566407843"/>
                    </a:ext>
                  </a:extLst>
                </a:gridCol>
                <a:gridCol w="329184">
                  <a:extLst>
                    <a:ext uri="{9D8B030D-6E8A-4147-A177-3AD203B41FA5}">
                      <a16:colId xmlns:a16="http://schemas.microsoft.com/office/drawing/2014/main" val="3736720103"/>
                    </a:ext>
                  </a:extLst>
                </a:gridCol>
                <a:gridCol w="329184">
                  <a:extLst>
                    <a:ext uri="{9D8B030D-6E8A-4147-A177-3AD203B41FA5}">
                      <a16:colId xmlns:a16="http://schemas.microsoft.com/office/drawing/2014/main" val="2191761873"/>
                    </a:ext>
                  </a:extLst>
                </a:gridCol>
                <a:gridCol w="329184">
                  <a:extLst>
                    <a:ext uri="{9D8B030D-6E8A-4147-A177-3AD203B41FA5}">
                      <a16:colId xmlns:a16="http://schemas.microsoft.com/office/drawing/2014/main" val="967195024"/>
                    </a:ext>
                  </a:extLst>
                </a:gridCol>
                <a:gridCol w="329184">
                  <a:extLst>
                    <a:ext uri="{9D8B030D-6E8A-4147-A177-3AD203B41FA5}">
                      <a16:colId xmlns:a16="http://schemas.microsoft.com/office/drawing/2014/main" val="235340847"/>
                    </a:ext>
                  </a:extLst>
                </a:gridCol>
                <a:gridCol w="329184">
                  <a:extLst>
                    <a:ext uri="{9D8B030D-6E8A-4147-A177-3AD203B41FA5}">
                      <a16:colId xmlns:a16="http://schemas.microsoft.com/office/drawing/2014/main" val="2550463983"/>
                    </a:ext>
                  </a:extLst>
                </a:gridCol>
                <a:gridCol w="329184">
                  <a:extLst>
                    <a:ext uri="{9D8B030D-6E8A-4147-A177-3AD203B41FA5}">
                      <a16:colId xmlns:a16="http://schemas.microsoft.com/office/drawing/2014/main" val="2807350491"/>
                    </a:ext>
                  </a:extLst>
                </a:gridCol>
                <a:gridCol w="329184">
                  <a:extLst>
                    <a:ext uri="{9D8B030D-6E8A-4147-A177-3AD203B41FA5}">
                      <a16:colId xmlns:a16="http://schemas.microsoft.com/office/drawing/2014/main" val="3889583047"/>
                    </a:ext>
                  </a:extLst>
                </a:gridCol>
                <a:gridCol w="329184">
                  <a:extLst>
                    <a:ext uri="{9D8B030D-6E8A-4147-A177-3AD203B41FA5}">
                      <a16:colId xmlns:a16="http://schemas.microsoft.com/office/drawing/2014/main" val="291004348"/>
                    </a:ext>
                  </a:extLst>
                </a:gridCol>
                <a:gridCol w="329184">
                  <a:extLst>
                    <a:ext uri="{9D8B030D-6E8A-4147-A177-3AD203B41FA5}">
                      <a16:colId xmlns:a16="http://schemas.microsoft.com/office/drawing/2014/main" val="569674826"/>
                    </a:ext>
                  </a:extLst>
                </a:gridCol>
                <a:gridCol w="329184">
                  <a:extLst>
                    <a:ext uri="{9D8B030D-6E8A-4147-A177-3AD203B41FA5}">
                      <a16:colId xmlns:a16="http://schemas.microsoft.com/office/drawing/2014/main" val="583621808"/>
                    </a:ext>
                  </a:extLst>
                </a:gridCol>
                <a:gridCol w="329184">
                  <a:extLst>
                    <a:ext uri="{9D8B030D-6E8A-4147-A177-3AD203B41FA5}">
                      <a16:colId xmlns:a16="http://schemas.microsoft.com/office/drawing/2014/main" val="2329372170"/>
                    </a:ext>
                  </a:extLst>
                </a:gridCol>
                <a:gridCol w="329184">
                  <a:extLst>
                    <a:ext uri="{9D8B030D-6E8A-4147-A177-3AD203B41FA5}">
                      <a16:colId xmlns:a16="http://schemas.microsoft.com/office/drawing/2014/main" val="2713818315"/>
                    </a:ext>
                  </a:extLst>
                </a:gridCol>
                <a:gridCol w="329184">
                  <a:extLst>
                    <a:ext uri="{9D8B030D-6E8A-4147-A177-3AD203B41FA5}">
                      <a16:colId xmlns:a16="http://schemas.microsoft.com/office/drawing/2014/main" val="1959657435"/>
                    </a:ext>
                  </a:extLst>
                </a:gridCol>
                <a:gridCol w="329184">
                  <a:extLst>
                    <a:ext uri="{9D8B030D-6E8A-4147-A177-3AD203B41FA5}">
                      <a16:colId xmlns:a16="http://schemas.microsoft.com/office/drawing/2014/main" val="3597534516"/>
                    </a:ext>
                  </a:extLst>
                </a:gridCol>
                <a:gridCol w="329184">
                  <a:extLst>
                    <a:ext uri="{9D8B030D-6E8A-4147-A177-3AD203B41FA5}">
                      <a16:colId xmlns:a16="http://schemas.microsoft.com/office/drawing/2014/main" val="1039159915"/>
                    </a:ext>
                  </a:extLst>
                </a:gridCol>
                <a:gridCol w="329184">
                  <a:extLst>
                    <a:ext uri="{9D8B030D-6E8A-4147-A177-3AD203B41FA5}">
                      <a16:colId xmlns:a16="http://schemas.microsoft.com/office/drawing/2014/main" val="3736610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622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- 2025-03-29 15:00:18</a:t>
                      </a:r>
                      <a:r>
                        <a:rPr kumimoji="0" lang="en-US" sz="1000" b="0" i="0" u="none" strike="noStrike" kern="1200" cap="none" spc="0" normalizeH="0" baseline="0" noProof="0">
                          <a:ln>
                            <a:noFill/>
                          </a:ln>
                          <a:solidFill>
                            <a:prstClr val="black"/>
                          </a:solidFill>
                          <a:effectLst/>
                          <a:uLnTx/>
                          <a:uFillTx/>
                          <a:latin typeface="Calibri"/>
                          <a:ea typeface="+mn-ea"/>
                          <a:cs typeface="+mn-cs"/>
                        </a:rPr>
                        <a:t>
 A day of creativity, culture, and celebration! We were thrilled to meet our Penangites for the Hari Raya Portrait Shooting hosted by our partner CamZilla PhotoDepot  .
Under the expert guidance of TW Wann Al-Hajj , participants picked up useful techniques to elevate their photography—capturing stunning Raya portraits that truly showcase the festive spirit! 
Swipe through the album and relive the magic! 
#Fujifilm #FujifilmMY #FujifilmMalaysia #Photography #DigitalPhotography #PhotographyLife #PhotographyLover #PhotographyDaily  #RayaPortraiture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https://quintly-eu-image-storage.s3.amazonaws.com/aaf8f68db843cc217addf8054c322eb2/2d603ede2d537d8d4aded333e3013635.jpg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62134685"/>
                  </a:ext>
                </a:extLst>
              </a:tr>
            </a:tbl>
          </a:graphicData>
        </a:graphic>
      </p:graphicFrame>
      <p:sp>
        <p:nvSpPr>
          <p:cNvPr id="4" name="Text Placeholder 3">
            <a:extLst>
              <a:ext uri="{FF2B5EF4-FFF2-40B4-BE49-F238E27FC236}">
                <a16:creationId xmlns:a16="http://schemas.microsoft.com/office/drawing/2014/main" id="{3512AA8F-32CC-47E4-A031-28EBE4EE176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263085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A4BA-0119-4694-B92F-63B086206152}"/>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823D2EF1-FC30-49F1-A0AB-541D2252531D}"/>
              </a:ext>
            </a:extLst>
          </p:cNvPr>
          <p:cNvGraphicFramePr>
            <a:graphicFrameLocks noGrp="1"/>
          </p:cNvGraphicFramePr>
          <p:nvPr>
            <p:ph type="tbl" sz="quarter" idx="13"/>
            <p:extLst>
              <p:ext uri="{D42A27DB-BD31-4B8C-83A1-F6EECF244321}">
                <p14:modId xmlns:p14="http://schemas.microsoft.com/office/powerpoint/2010/main" val="2676482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02512683"/>
                    </a:ext>
                  </a:extLst>
                </a:gridCol>
                <a:gridCol w="1316737">
                  <a:extLst>
                    <a:ext uri="{9D8B030D-6E8A-4147-A177-3AD203B41FA5}">
                      <a16:colId xmlns:a16="http://schemas.microsoft.com/office/drawing/2014/main" val="3949956899"/>
                    </a:ext>
                  </a:extLst>
                </a:gridCol>
                <a:gridCol w="329184">
                  <a:extLst>
                    <a:ext uri="{9D8B030D-6E8A-4147-A177-3AD203B41FA5}">
                      <a16:colId xmlns:a16="http://schemas.microsoft.com/office/drawing/2014/main" val="2599824441"/>
                    </a:ext>
                  </a:extLst>
                </a:gridCol>
                <a:gridCol w="329184">
                  <a:extLst>
                    <a:ext uri="{9D8B030D-6E8A-4147-A177-3AD203B41FA5}">
                      <a16:colId xmlns:a16="http://schemas.microsoft.com/office/drawing/2014/main" val="111070892"/>
                    </a:ext>
                  </a:extLst>
                </a:gridCol>
                <a:gridCol w="329184">
                  <a:extLst>
                    <a:ext uri="{9D8B030D-6E8A-4147-A177-3AD203B41FA5}">
                      <a16:colId xmlns:a16="http://schemas.microsoft.com/office/drawing/2014/main" val="1028865022"/>
                    </a:ext>
                  </a:extLst>
                </a:gridCol>
                <a:gridCol w="329184">
                  <a:extLst>
                    <a:ext uri="{9D8B030D-6E8A-4147-A177-3AD203B41FA5}">
                      <a16:colId xmlns:a16="http://schemas.microsoft.com/office/drawing/2014/main" val="1140542092"/>
                    </a:ext>
                  </a:extLst>
                </a:gridCol>
                <a:gridCol w="329184">
                  <a:extLst>
                    <a:ext uri="{9D8B030D-6E8A-4147-A177-3AD203B41FA5}">
                      <a16:colId xmlns:a16="http://schemas.microsoft.com/office/drawing/2014/main" val="3562707549"/>
                    </a:ext>
                  </a:extLst>
                </a:gridCol>
                <a:gridCol w="329184">
                  <a:extLst>
                    <a:ext uri="{9D8B030D-6E8A-4147-A177-3AD203B41FA5}">
                      <a16:colId xmlns:a16="http://schemas.microsoft.com/office/drawing/2014/main" val="2894694805"/>
                    </a:ext>
                  </a:extLst>
                </a:gridCol>
                <a:gridCol w="329184">
                  <a:extLst>
                    <a:ext uri="{9D8B030D-6E8A-4147-A177-3AD203B41FA5}">
                      <a16:colId xmlns:a16="http://schemas.microsoft.com/office/drawing/2014/main" val="3469119919"/>
                    </a:ext>
                  </a:extLst>
                </a:gridCol>
                <a:gridCol w="329184">
                  <a:extLst>
                    <a:ext uri="{9D8B030D-6E8A-4147-A177-3AD203B41FA5}">
                      <a16:colId xmlns:a16="http://schemas.microsoft.com/office/drawing/2014/main" val="1286667741"/>
                    </a:ext>
                  </a:extLst>
                </a:gridCol>
                <a:gridCol w="329184">
                  <a:extLst>
                    <a:ext uri="{9D8B030D-6E8A-4147-A177-3AD203B41FA5}">
                      <a16:colId xmlns:a16="http://schemas.microsoft.com/office/drawing/2014/main" val="2296125644"/>
                    </a:ext>
                  </a:extLst>
                </a:gridCol>
                <a:gridCol w="329184">
                  <a:extLst>
                    <a:ext uri="{9D8B030D-6E8A-4147-A177-3AD203B41FA5}">
                      <a16:colId xmlns:a16="http://schemas.microsoft.com/office/drawing/2014/main" val="2452744267"/>
                    </a:ext>
                  </a:extLst>
                </a:gridCol>
                <a:gridCol w="329184">
                  <a:extLst>
                    <a:ext uri="{9D8B030D-6E8A-4147-A177-3AD203B41FA5}">
                      <a16:colId xmlns:a16="http://schemas.microsoft.com/office/drawing/2014/main" val="4043316376"/>
                    </a:ext>
                  </a:extLst>
                </a:gridCol>
                <a:gridCol w="329184">
                  <a:extLst>
                    <a:ext uri="{9D8B030D-6E8A-4147-A177-3AD203B41FA5}">
                      <a16:colId xmlns:a16="http://schemas.microsoft.com/office/drawing/2014/main" val="2068929405"/>
                    </a:ext>
                  </a:extLst>
                </a:gridCol>
                <a:gridCol w="329184">
                  <a:extLst>
                    <a:ext uri="{9D8B030D-6E8A-4147-A177-3AD203B41FA5}">
                      <a16:colId xmlns:a16="http://schemas.microsoft.com/office/drawing/2014/main" val="3734660677"/>
                    </a:ext>
                  </a:extLst>
                </a:gridCol>
                <a:gridCol w="329184">
                  <a:extLst>
                    <a:ext uri="{9D8B030D-6E8A-4147-A177-3AD203B41FA5}">
                      <a16:colId xmlns:a16="http://schemas.microsoft.com/office/drawing/2014/main" val="62978915"/>
                    </a:ext>
                  </a:extLst>
                </a:gridCol>
                <a:gridCol w="329184">
                  <a:extLst>
                    <a:ext uri="{9D8B030D-6E8A-4147-A177-3AD203B41FA5}">
                      <a16:colId xmlns:a16="http://schemas.microsoft.com/office/drawing/2014/main" val="3884384108"/>
                    </a:ext>
                  </a:extLst>
                </a:gridCol>
                <a:gridCol w="329184">
                  <a:extLst>
                    <a:ext uri="{9D8B030D-6E8A-4147-A177-3AD203B41FA5}">
                      <a16:colId xmlns:a16="http://schemas.microsoft.com/office/drawing/2014/main" val="1018833059"/>
                    </a:ext>
                  </a:extLst>
                </a:gridCol>
                <a:gridCol w="329184">
                  <a:extLst>
                    <a:ext uri="{9D8B030D-6E8A-4147-A177-3AD203B41FA5}">
                      <a16:colId xmlns:a16="http://schemas.microsoft.com/office/drawing/2014/main" val="2871933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542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- 2025-03-29 11:59:08</a:t>
                      </a:r>
                      <a:r>
                        <a:rPr kumimoji="0" lang="en-US" sz="1000" b="0" i="0" u="none" strike="noStrike" kern="1200" cap="none" spc="0" normalizeH="0" baseline="0" noProof="0">
                          <a:ln>
                            <a:noFill/>
                          </a:ln>
                          <a:solidFill>
                            <a:prstClr val="black"/>
                          </a:solidFill>
                          <a:effectLst/>
                          <a:uLnTx/>
                          <a:uFillTx/>
                          <a:latin typeface="Calibri"/>
                          <a:ea typeface="+mn-ea"/>
                          <a:cs typeface="+mn-cs"/>
                        </a:rPr>
                        <a:t>
 From 16-18 April (11AM - 6PM) &amp; 19-20 April (10AM - 6PM), join us at Jetty 35 in George Town for an immersive photography experience like no other!
Whether you're refining your craft, seeking inspiration, or pushing the limits of your gear, Hello GFX 2025 is an event you should not miss!
 🖼 𝗖𝘂𝗿𝗮𝘁𝗲𝗱 𝗣𝗵𝗼𝘁𝗼 𝗘𝘅𝗵𝗶𝗯𝗶𝘁𝗶𝗼𝗻
Explore breathtaking visuals, captured in stunning detail.
📷 𝗧𝗿𝘆 𝗼𝘂𝘁 𝘁𝗵𝗲 𝗳𝘂𝗹𝗹 𝗿𝗮𝗻𝗴𝗲 𝗼𝗳 𝗚𝗙𝗫 𝗖𝗮𝗺𝗲𝗿𝗮𝘀 𝗮𝗻𝗱 𝗟𝗲𝗻𝘀𝗲𝘀
Experience the latest GFX100RF, the lightest GFX camera ever - where portability meets the power of medium format.
🎓 𝗪𝗼𝗿𝗸𝘀𝗵𝗼𝗽𝘀 &amp; 𝗧𝗮𝗹𝗸𝘀
Gain deep insights from leading industry experts.
🚶 𝗣𝗵𝗼𝘁𝗼𝘄𝗮𝗹𝗸𝘀
Put the GFX system to the test in real-world shooting scenarios.
✨ 𝗙𝗿𝗲𝗲 𝗦𝗲𝗻𝘀𝗼𝗿 𝗖𝗹𝗲𝗮𝗻𝗶𝗻𝗴
Keep your gear performing at its best.
🔗Find out more at our HelloGFX website!
https://www.fujifilm-x.com/en-my/events/hellogfx2025/ 
#FujifilmMY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https://quintly-eu-image-storage.s3.amazonaws.com/aaf8f68db843cc217addf8054c322eb2/96b874cae96eacb22d131c04ca8bfcba.jpg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0589122"/>
                  </a:ext>
                </a:extLst>
              </a:tr>
            </a:tbl>
          </a:graphicData>
        </a:graphic>
      </p:graphicFrame>
      <p:sp>
        <p:nvSpPr>
          <p:cNvPr id="4" name="Text Placeholder 3">
            <a:extLst>
              <a:ext uri="{FF2B5EF4-FFF2-40B4-BE49-F238E27FC236}">
                <a16:creationId xmlns:a16="http://schemas.microsoft.com/office/drawing/2014/main" id="{FDDE9C9B-D057-4B3A-97FB-DBE0E78C711F}"/>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615741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D1202-4CF1-4BE1-ADC0-109EEADC8157}"/>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38F4E683-9504-4A4A-85B0-F3ED9664377F}"/>
              </a:ext>
            </a:extLst>
          </p:cNvPr>
          <p:cNvGraphicFramePr>
            <a:graphicFrameLocks noGrp="1"/>
          </p:cNvGraphicFramePr>
          <p:nvPr>
            <p:ph type="tbl" sz="quarter" idx="13"/>
            <p:extLst>
              <p:ext uri="{D42A27DB-BD31-4B8C-83A1-F6EECF244321}">
                <p14:modId xmlns:p14="http://schemas.microsoft.com/office/powerpoint/2010/main" val="235842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72712685"/>
                    </a:ext>
                  </a:extLst>
                </a:gridCol>
                <a:gridCol w="1316737">
                  <a:extLst>
                    <a:ext uri="{9D8B030D-6E8A-4147-A177-3AD203B41FA5}">
                      <a16:colId xmlns:a16="http://schemas.microsoft.com/office/drawing/2014/main" val="2853440139"/>
                    </a:ext>
                  </a:extLst>
                </a:gridCol>
                <a:gridCol w="329184">
                  <a:extLst>
                    <a:ext uri="{9D8B030D-6E8A-4147-A177-3AD203B41FA5}">
                      <a16:colId xmlns:a16="http://schemas.microsoft.com/office/drawing/2014/main" val="3711937414"/>
                    </a:ext>
                  </a:extLst>
                </a:gridCol>
                <a:gridCol w="329184">
                  <a:extLst>
                    <a:ext uri="{9D8B030D-6E8A-4147-A177-3AD203B41FA5}">
                      <a16:colId xmlns:a16="http://schemas.microsoft.com/office/drawing/2014/main" val="335793498"/>
                    </a:ext>
                  </a:extLst>
                </a:gridCol>
                <a:gridCol w="329184">
                  <a:extLst>
                    <a:ext uri="{9D8B030D-6E8A-4147-A177-3AD203B41FA5}">
                      <a16:colId xmlns:a16="http://schemas.microsoft.com/office/drawing/2014/main" val="992428735"/>
                    </a:ext>
                  </a:extLst>
                </a:gridCol>
                <a:gridCol w="329184">
                  <a:extLst>
                    <a:ext uri="{9D8B030D-6E8A-4147-A177-3AD203B41FA5}">
                      <a16:colId xmlns:a16="http://schemas.microsoft.com/office/drawing/2014/main" val="2343253012"/>
                    </a:ext>
                  </a:extLst>
                </a:gridCol>
                <a:gridCol w="329184">
                  <a:extLst>
                    <a:ext uri="{9D8B030D-6E8A-4147-A177-3AD203B41FA5}">
                      <a16:colId xmlns:a16="http://schemas.microsoft.com/office/drawing/2014/main" val="3636580420"/>
                    </a:ext>
                  </a:extLst>
                </a:gridCol>
                <a:gridCol w="329184">
                  <a:extLst>
                    <a:ext uri="{9D8B030D-6E8A-4147-A177-3AD203B41FA5}">
                      <a16:colId xmlns:a16="http://schemas.microsoft.com/office/drawing/2014/main" val="2550390337"/>
                    </a:ext>
                  </a:extLst>
                </a:gridCol>
                <a:gridCol w="329184">
                  <a:extLst>
                    <a:ext uri="{9D8B030D-6E8A-4147-A177-3AD203B41FA5}">
                      <a16:colId xmlns:a16="http://schemas.microsoft.com/office/drawing/2014/main" val="1410731349"/>
                    </a:ext>
                  </a:extLst>
                </a:gridCol>
                <a:gridCol w="329184">
                  <a:extLst>
                    <a:ext uri="{9D8B030D-6E8A-4147-A177-3AD203B41FA5}">
                      <a16:colId xmlns:a16="http://schemas.microsoft.com/office/drawing/2014/main" val="3451160368"/>
                    </a:ext>
                  </a:extLst>
                </a:gridCol>
                <a:gridCol w="329184">
                  <a:extLst>
                    <a:ext uri="{9D8B030D-6E8A-4147-A177-3AD203B41FA5}">
                      <a16:colId xmlns:a16="http://schemas.microsoft.com/office/drawing/2014/main" val="3227969090"/>
                    </a:ext>
                  </a:extLst>
                </a:gridCol>
                <a:gridCol w="329184">
                  <a:extLst>
                    <a:ext uri="{9D8B030D-6E8A-4147-A177-3AD203B41FA5}">
                      <a16:colId xmlns:a16="http://schemas.microsoft.com/office/drawing/2014/main" val="3329105747"/>
                    </a:ext>
                  </a:extLst>
                </a:gridCol>
                <a:gridCol w="329184">
                  <a:extLst>
                    <a:ext uri="{9D8B030D-6E8A-4147-A177-3AD203B41FA5}">
                      <a16:colId xmlns:a16="http://schemas.microsoft.com/office/drawing/2014/main" val="2983552518"/>
                    </a:ext>
                  </a:extLst>
                </a:gridCol>
                <a:gridCol w="329184">
                  <a:extLst>
                    <a:ext uri="{9D8B030D-6E8A-4147-A177-3AD203B41FA5}">
                      <a16:colId xmlns:a16="http://schemas.microsoft.com/office/drawing/2014/main" val="1866655730"/>
                    </a:ext>
                  </a:extLst>
                </a:gridCol>
                <a:gridCol w="329184">
                  <a:extLst>
                    <a:ext uri="{9D8B030D-6E8A-4147-A177-3AD203B41FA5}">
                      <a16:colId xmlns:a16="http://schemas.microsoft.com/office/drawing/2014/main" val="505266940"/>
                    </a:ext>
                  </a:extLst>
                </a:gridCol>
                <a:gridCol w="329184">
                  <a:extLst>
                    <a:ext uri="{9D8B030D-6E8A-4147-A177-3AD203B41FA5}">
                      <a16:colId xmlns:a16="http://schemas.microsoft.com/office/drawing/2014/main" val="4243888996"/>
                    </a:ext>
                  </a:extLst>
                </a:gridCol>
                <a:gridCol w="329184">
                  <a:extLst>
                    <a:ext uri="{9D8B030D-6E8A-4147-A177-3AD203B41FA5}">
                      <a16:colId xmlns:a16="http://schemas.microsoft.com/office/drawing/2014/main" val="912261566"/>
                    </a:ext>
                  </a:extLst>
                </a:gridCol>
                <a:gridCol w="329184">
                  <a:extLst>
                    <a:ext uri="{9D8B030D-6E8A-4147-A177-3AD203B41FA5}">
                      <a16:colId xmlns:a16="http://schemas.microsoft.com/office/drawing/2014/main" val="2684032104"/>
                    </a:ext>
                  </a:extLst>
                </a:gridCol>
                <a:gridCol w="329184">
                  <a:extLst>
                    <a:ext uri="{9D8B030D-6E8A-4147-A177-3AD203B41FA5}">
                      <a16:colId xmlns:a16="http://schemas.microsoft.com/office/drawing/2014/main" val="4074466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192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- 2025-03-27 20:00:18</a:t>
                      </a:r>
                      <a:r>
                        <a:rPr kumimoji="0" lang="en-US" sz="1000" b="0" i="0" u="none" strike="noStrike" kern="1200" cap="none" spc="0" normalizeH="0" baseline="0" noProof="0">
                          <a:ln>
                            <a:noFill/>
                          </a:ln>
                          <a:solidFill>
                            <a:prstClr val="black"/>
                          </a:solidFill>
                          <a:effectLst/>
                          <a:uLnTx/>
                          <a:uFillTx/>
                          <a:latin typeface="Calibri"/>
                          <a:ea typeface="+mn-ea"/>
                          <a:cs typeface="+mn-cs"/>
                        </a:rPr>
                        <a:t>
 Giulio documented the soul of Camargue - from its galloping horses, resilient locals, and breathtaking landscapes with the GFX100RF as his trusted companion. 
Purposefully designed and intuitively responsive, the camera's fixed 35mm lens delivered the versatility he needed for sweeping vistas, intimate portraits, and fleeting moments. Its fast autofocus handled the unpredictability of the environment effortlessly and produced exceptional quality images rich in detail and depth. 
For Giulio, the GFX100RF was the ideal all-in-one tool to bring his vision to life.
#Fujifilm #FujifilmMY #FujifilmMalaysia #Photography #DigitalPhotography #PhotographyLife #PhotographyLover #GFX100RF #OneandOnly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https://quintly-eu-image-storage.s3.amazonaws.com/aaf8f68db843cc217addf8054c322eb2/aef0d2d9da7a56fd6268e3318d839963.jpg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45725442"/>
                  </a:ext>
                </a:extLst>
              </a:tr>
            </a:tbl>
          </a:graphicData>
        </a:graphic>
      </p:graphicFrame>
      <p:sp>
        <p:nvSpPr>
          <p:cNvPr id="4" name="Text Placeholder 3">
            <a:extLst>
              <a:ext uri="{FF2B5EF4-FFF2-40B4-BE49-F238E27FC236}">
                <a16:creationId xmlns:a16="http://schemas.microsoft.com/office/drawing/2014/main" id="{677BB1AF-08F6-45D7-9DD9-2B104FA9DB8F}"/>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132405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6BE93-0D1B-43BC-BE07-7A5C69DC5A70}"/>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C1A1AA62-6E12-4D1D-BEE8-CF54E038C752}"/>
              </a:ext>
            </a:extLst>
          </p:cNvPr>
          <p:cNvGraphicFramePr>
            <a:graphicFrameLocks noGrp="1"/>
          </p:cNvGraphicFramePr>
          <p:nvPr>
            <p:ph type="tbl" sz="quarter" idx="13"/>
            <p:extLst>
              <p:ext uri="{D42A27DB-BD31-4B8C-83A1-F6EECF244321}">
                <p14:modId xmlns:p14="http://schemas.microsoft.com/office/powerpoint/2010/main" val="654825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563268"/>
                    </a:ext>
                  </a:extLst>
                </a:gridCol>
                <a:gridCol w="1316737">
                  <a:extLst>
                    <a:ext uri="{9D8B030D-6E8A-4147-A177-3AD203B41FA5}">
                      <a16:colId xmlns:a16="http://schemas.microsoft.com/office/drawing/2014/main" val="2911017684"/>
                    </a:ext>
                  </a:extLst>
                </a:gridCol>
                <a:gridCol w="329184">
                  <a:extLst>
                    <a:ext uri="{9D8B030D-6E8A-4147-A177-3AD203B41FA5}">
                      <a16:colId xmlns:a16="http://schemas.microsoft.com/office/drawing/2014/main" val="1968646877"/>
                    </a:ext>
                  </a:extLst>
                </a:gridCol>
                <a:gridCol w="329184">
                  <a:extLst>
                    <a:ext uri="{9D8B030D-6E8A-4147-A177-3AD203B41FA5}">
                      <a16:colId xmlns:a16="http://schemas.microsoft.com/office/drawing/2014/main" val="1801317169"/>
                    </a:ext>
                  </a:extLst>
                </a:gridCol>
                <a:gridCol w="329184">
                  <a:extLst>
                    <a:ext uri="{9D8B030D-6E8A-4147-A177-3AD203B41FA5}">
                      <a16:colId xmlns:a16="http://schemas.microsoft.com/office/drawing/2014/main" val="2208883208"/>
                    </a:ext>
                  </a:extLst>
                </a:gridCol>
                <a:gridCol w="329184">
                  <a:extLst>
                    <a:ext uri="{9D8B030D-6E8A-4147-A177-3AD203B41FA5}">
                      <a16:colId xmlns:a16="http://schemas.microsoft.com/office/drawing/2014/main" val="523356468"/>
                    </a:ext>
                  </a:extLst>
                </a:gridCol>
                <a:gridCol w="329184">
                  <a:extLst>
                    <a:ext uri="{9D8B030D-6E8A-4147-A177-3AD203B41FA5}">
                      <a16:colId xmlns:a16="http://schemas.microsoft.com/office/drawing/2014/main" val="3532372118"/>
                    </a:ext>
                  </a:extLst>
                </a:gridCol>
                <a:gridCol w="329184">
                  <a:extLst>
                    <a:ext uri="{9D8B030D-6E8A-4147-A177-3AD203B41FA5}">
                      <a16:colId xmlns:a16="http://schemas.microsoft.com/office/drawing/2014/main" val="3071148578"/>
                    </a:ext>
                  </a:extLst>
                </a:gridCol>
                <a:gridCol w="329184">
                  <a:extLst>
                    <a:ext uri="{9D8B030D-6E8A-4147-A177-3AD203B41FA5}">
                      <a16:colId xmlns:a16="http://schemas.microsoft.com/office/drawing/2014/main" val="3789491258"/>
                    </a:ext>
                  </a:extLst>
                </a:gridCol>
                <a:gridCol w="329184">
                  <a:extLst>
                    <a:ext uri="{9D8B030D-6E8A-4147-A177-3AD203B41FA5}">
                      <a16:colId xmlns:a16="http://schemas.microsoft.com/office/drawing/2014/main" val="3825934236"/>
                    </a:ext>
                  </a:extLst>
                </a:gridCol>
                <a:gridCol w="329184">
                  <a:extLst>
                    <a:ext uri="{9D8B030D-6E8A-4147-A177-3AD203B41FA5}">
                      <a16:colId xmlns:a16="http://schemas.microsoft.com/office/drawing/2014/main" val="427834884"/>
                    </a:ext>
                  </a:extLst>
                </a:gridCol>
                <a:gridCol w="329184">
                  <a:extLst>
                    <a:ext uri="{9D8B030D-6E8A-4147-A177-3AD203B41FA5}">
                      <a16:colId xmlns:a16="http://schemas.microsoft.com/office/drawing/2014/main" val="264725440"/>
                    </a:ext>
                  </a:extLst>
                </a:gridCol>
                <a:gridCol w="329184">
                  <a:extLst>
                    <a:ext uri="{9D8B030D-6E8A-4147-A177-3AD203B41FA5}">
                      <a16:colId xmlns:a16="http://schemas.microsoft.com/office/drawing/2014/main" val="1134829040"/>
                    </a:ext>
                  </a:extLst>
                </a:gridCol>
                <a:gridCol w="329184">
                  <a:extLst>
                    <a:ext uri="{9D8B030D-6E8A-4147-A177-3AD203B41FA5}">
                      <a16:colId xmlns:a16="http://schemas.microsoft.com/office/drawing/2014/main" val="2074609045"/>
                    </a:ext>
                  </a:extLst>
                </a:gridCol>
                <a:gridCol w="329184">
                  <a:extLst>
                    <a:ext uri="{9D8B030D-6E8A-4147-A177-3AD203B41FA5}">
                      <a16:colId xmlns:a16="http://schemas.microsoft.com/office/drawing/2014/main" val="2397893336"/>
                    </a:ext>
                  </a:extLst>
                </a:gridCol>
                <a:gridCol w="329184">
                  <a:extLst>
                    <a:ext uri="{9D8B030D-6E8A-4147-A177-3AD203B41FA5}">
                      <a16:colId xmlns:a16="http://schemas.microsoft.com/office/drawing/2014/main" val="140698597"/>
                    </a:ext>
                  </a:extLst>
                </a:gridCol>
                <a:gridCol w="329184">
                  <a:extLst>
                    <a:ext uri="{9D8B030D-6E8A-4147-A177-3AD203B41FA5}">
                      <a16:colId xmlns:a16="http://schemas.microsoft.com/office/drawing/2014/main" val="13984426"/>
                    </a:ext>
                  </a:extLst>
                </a:gridCol>
                <a:gridCol w="329184">
                  <a:extLst>
                    <a:ext uri="{9D8B030D-6E8A-4147-A177-3AD203B41FA5}">
                      <a16:colId xmlns:a16="http://schemas.microsoft.com/office/drawing/2014/main" val="1344188027"/>
                    </a:ext>
                  </a:extLst>
                </a:gridCol>
                <a:gridCol w="329184">
                  <a:extLst>
                    <a:ext uri="{9D8B030D-6E8A-4147-A177-3AD203B41FA5}">
                      <a16:colId xmlns:a16="http://schemas.microsoft.com/office/drawing/2014/main" val="427390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477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- 2025-03-27 18:22:29</a:t>
                      </a:r>
                      <a:r>
                        <a:rPr kumimoji="0" lang="en-US" sz="1000" b="0" i="0" u="none" strike="noStrike" kern="1200" cap="none" spc="0" normalizeH="0" baseline="0" noProof="0">
                          <a:ln>
                            <a:noFill/>
                          </a:ln>
                          <a:solidFill>
                            <a:prstClr val="black"/>
                          </a:solidFill>
                          <a:effectLst/>
                          <a:uLnTx/>
                          <a:uFillTx/>
                          <a:latin typeface="Calibri"/>
                          <a:ea typeface="+mn-ea"/>
                          <a:cs typeface="+mn-cs"/>
                        </a:rPr>
                        <a:t>
 Rumah bukan sekadar bangunan - ia adalah tempat kita membina ikatan. 
🏡✨Dalam Tersergam Indah Di Jiwa (A Home in Every Picture), kita mengikuti kisah Fara, seorang gadis kota yang membawa kamera 📷 dengan hati penuh cerita. Ketika merakam setiap senyuman dan detik-detik indah, dia menyedari bahawa sekecil-kecil perkara - seperti berkongsi sekeping gambar - mampu mengeratkan hubungan, menjadikan suasana terasa seperti di rumah.
Sempena sambutan Hari Raya, FUJIFILM Malaysia membawakan filem pendek penuh makna ini, mengingati kita bahawa kenangan bukan sekadar sekeping gambar - ia adalah cerita yang menyatukan kita. 💚
🎥 Tonton sekarang dan hayati erti sebenar ‘rumah’ dalam setiap gambar.
----------
Home isn’t just a place - it’s the bonds we create. 🏡✨
In Tersergam Indah Di Jiwa (A Home in Every Picture), we follow Fara, a city girl with a camera 📷 and a heart full of stories. As she captures the smiles and moments, she discovers that even the simplest gestures - like sharing a photo - can build connections that turn any place into home.
In celebration of Hari Raya, FUJIFILM Malaysia presents this heartfelt short film, reminding us that memories are more than just images; they are stories that bring people together. 💚
🎥 Watch now and experience the true meaning of ‘home’ in every picture.
#FujifilmRaya #TersergamIndahDiJiwa #AHomeInEveryPicture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https://quintly-eu-image-storage.s3.amazonaws.com/aaf8f68db843cc217addf8054c322eb2/69305b93f3d3e9ce344ae7f0580eb1f0.jpg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2407838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04992744"/>
                  </a:ext>
                </a:extLst>
              </a:tr>
            </a:tbl>
          </a:graphicData>
        </a:graphic>
      </p:graphicFrame>
      <p:sp>
        <p:nvSpPr>
          <p:cNvPr id="4" name="Text Placeholder 3">
            <a:extLst>
              <a:ext uri="{FF2B5EF4-FFF2-40B4-BE49-F238E27FC236}">
                <a16:creationId xmlns:a16="http://schemas.microsoft.com/office/drawing/2014/main" id="{F7614E12-0386-4BE4-88A1-6DFA2F47569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807965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FDF2-6661-49D4-B77B-AD344D91448F}"/>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36DD6D24-984F-40CC-A8BB-E9A7F3B0724B}"/>
              </a:ext>
            </a:extLst>
          </p:cNvPr>
          <p:cNvGraphicFramePr>
            <a:graphicFrameLocks noGrp="1"/>
          </p:cNvGraphicFramePr>
          <p:nvPr>
            <p:ph type="tbl" sz="quarter" idx="13"/>
            <p:extLst>
              <p:ext uri="{D42A27DB-BD31-4B8C-83A1-F6EECF244321}">
                <p14:modId xmlns:p14="http://schemas.microsoft.com/office/powerpoint/2010/main" val="1955861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35111157"/>
                    </a:ext>
                  </a:extLst>
                </a:gridCol>
                <a:gridCol w="1316737">
                  <a:extLst>
                    <a:ext uri="{9D8B030D-6E8A-4147-A177-3AD203B41FA5}">
                      <a16:colId xmlns:a16="http://schemas.microsoft.com/office/drawing/2014/main" val="554937870"/>
                    </a:ext>
                  </a:extLst>
                </a:gridCol>
                <a:gridCol w="329184">
                  <a:extLst>
                    <a:ext uri="{9D8B030D-6E8A-4147-A177-3AD203B41FA5}">
                      <a16:colId xmlns:a16="http://schemas.microsoft.com/office/drawing/2014/main" val="3295106786"/>
                    </a:ext>
                  </a:extLst>
                </a:gridCol>
                <a:gridCol w="329184">
                  <a:extLst>
                    <a:ext uri="{9D8B030D-6E8A-4147-A177-3AD203B41FA5}">
                      <a16:colId xmlns:a16="http://schemas.microsoft.com/office/drawing/2014/main" val="780905001"/>
                    </a:ext>
                  </a:extLst>
                </a:gridCol>
                <a:gridCol w="329184">
                  <a:extLst>
                    <a:ext uri="{9D8B030D-6E8A-4147-A177-3AD203B41FA5}">
                      <a16:colId xmlns:a16="http://schemas.microsoft.com/office/drawing/2014/main" val="1592690614"/>
                    </a:ext>
                  </a:extLst>
                </a:gridCol>
                <a:gridCol w="329184">
                  <a:extLst>
                    <a:ext uri="{9D8B030D-6E8A-4147-A177-3AD203B41FA5}">
                      <a16:colId xmlns:a16="http://schemas.microsoft.com/office/drawing/2014/main" val="285766695"/>
                    </a:ext>
                  </a:extLst>
                </a:gridCol>
                <a:gridCol w="329184">
                  <a:extLst>
                    <a:ext uri="{9D8B030D-6E8A-4147-A177-3AD203B41FA5}">
                      <a16:colId xmlns:a16="http://schemas.microsoft.com/office/drawing/2014/main" val="3111147879"/>
                    </a:ext>
                  </a:extLst>
                </a:gridCol>
                <a:gridCol w="329184">
                  <a:extLst>
                    <a:ext uri="{9D8B030D-6E8A-4147-A177-3AD203B41FA5}">
                      <a16:colId xmlns:a16="http://schemas.microsoft.com/office/drawing/2014/main" val="1740269635"/>
                    </a:ext>
                  </a:extLst>
                </a:gridCol>
                <a:gridCol w="329184">
                  <a:extLst>
                    <a:ext uri="{9D8B030D-6E8A-4147-A177-3AD203B41FA5}">
                      <a16:colId xmlns:a16="http://schemas.microsoft.com/office/drawing/2014/main" val="2674323143"/>
                    </a:ext>
                  </a:extLst>
                </a:gridCol>
                <a:gridCol w="329184">
                  <a:extLst>
                    <a:ext uri="{9D8B030D-6E8A-4147-A177-3AD203B41FA5}">
                      <a16:colId xmlns:a16="http://schemas.microsoft.com/office/drawing/2014/main" val="2866788526"/>
                    </a:ext>
                  </a:extLst>
                </a:gridCol>
                <a:gridCol w="329184">
                  <a:extLst>
                    <a:ext uri="{9D8B030D-6E8A-4147-A177-3AD203B41FA5}">
                      <a16:colId xmlns:a16="http://schemas.microsoft.com/office/drawing/2014/main" val="149212051"/>
                    </a:ext>
                  </a:extLst>
                </a:gridCol>
                <a:gridCol w="329184">
                  <a:extLst>
                    <a:ext uri="{9D8B030D-6E8A-4147-A177-3AD203B41FA5}">
                      <a16:colId xmlns:a16="http://schemas.microsoft.com/office/drawing/2014/main" val="4012362644"/>
                    </a:ext>
                  </a:extLst>
                </a:gridCol>
                <a:gridCol w="329184">
                  <a:extLst>
                    <a:ext uri="{9D8B030D-6E8A-4147-A177-3AD203B41FA5}">
                      <a16:colId xmlns:a16="http://schemas.microsoft.com/office/drawing/2014/main" val="4151578273"/>
                    </a:ext>
                  </a:extLst>
                </a:gridCol>
                <a:gridCol w="329184">
                  <a:extLst>
                    <a:ext uri="{9D8B030D-6E8A-4147-A177-3AD203B41FA5}">
                      <a16:colId xmlns:a16="http://schemas.microsoft.com/office/drawing/2014/main" val="3536918530"/>
                    </a:ext>
                  </a:extLst>
                </a:gridCol>
                <a:gridCol w="329184">
                  <a:extLst>
                    <a:ext uri="{9D8B030D-6E8A-4147-A177-3AD203B41FA5}">
                      <a16:colId xmlns:a16="http://schemas.microsoft.com/office/drawing/2014/main" val="1579045760"/>
                    </a:ext>
                  </a:extLst>
                </a:gridCol>
                <a:gridCol w="329184">
                  <a:extLst>
                    <a:ext uri="{9D8B030D-6E8A-4147-A177-3AD203B41FA5}">
                      <a16:colId xmlns:a16="http://schemas.microsoft.com/office/drawing/2014/main" val="3691642373"/>
                    </a:ext>
                  </a:extLst>
                </a:gridCol>
                <a:gridCol w="329184">
                  <a:extLst>
                    <a:ext uri="{9D8B030D-6E8A-4147-A177-3AD203B41FA5}">
                      <a16:colId xmlns:a16="http://schemas.microsoft.com/office/drawing/2014/main" val="2857646241"/>
                    </a:ext>
                  </a:extLst>
                </a:gridCol>
                <a:gridCol w="329184">
                  <a:extLst>
                    <a:ext uri="{9D8B030D-6E8A-4147-A177-3AD203B41FA5}">
                      <a16:colId xmlns:a16="http://schemas.microsoft.com/office/drawing/2014/main" val="3355448569"/>
                    </a:ext>
                  </a:extLst>
                </a:gridCol>
                <a:gridCol w="329184">
                  <a:extLst>
                    <a:ext uri="{9D8B030D-6E8A-4147-A177-3AD203B41FA5}">
                      <a16:colId xmlns:a16="http://schemas.microsoft.com/office/drawing/2014/main" val="3730520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280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- 2025-03-26 17:26:41</a:t>
                      </a:r>
                      <a:r>
                        <a:rPr kumimoji="0" lang="en-US" sz="1000" b="0" i="0" u="none" strike="noStrike" kern="1200" cap="none" spc="0" normalizeH="0" baseline="0" noProof="0">
                          <a:ln>
                            <a:noFill/>
                          </a:ln>
                          <a:solidFill>
                            <a:prstClr val="black"/>
                          </a:solidFill>
                          <a:effectLst/>
                          <a:uLnTx/>
                          <a:uFillTx/>
                          <a:latin typeface="Calibri"/>
                          <a:ea typeface="+mn-ea"/>
                          <a:cs typeface="+mn-cs"/>
                        </a:rPr>
                        <a:t>
 Feel the retro vibes, frame the mood, and shoot with flair at our Cafe Retro Vibes Photography Workshop. We’re bringing film simulation to life right where great coffee and cool aesthetics meet. 📸☕
Only 20 slots available - lock in your spot now by contacting +6012-384 5833 or register via the link below!
https://forms.gle/r8Kmx9m4VktRpLnp7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https://quintly-eu-image-storage.s3.amazonaws.com/aaf8f68db843cc217addf8054c322eb2/1694700068de65570dd1779a23b482a1.jpg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12157039"/>
                  </a:ext>
                </a:extLst>
              </a:tr>
            </a:tbl>
          </a:graphicData>
        </a:graphic>
      </p:graphicFrame>
      <p:sp>
        <p:nvSpPr>
          <p:cNvPr id="4" name="Text Placeholder 3">
            <a:extLst>
              <a:ext uri="{FF2B5EF4-FFF2-40B4-BE49-F238E27FC236}">
                <a16:creationId xmlns:a16="http://schemas.microsoft.com/office/drawing/2014/main" id="{A39C24C0-077C-48F5-AB08-A1DD5A24625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636965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EE431-9A0E-4798-8F56-B98E75EDAACA}"/>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69C8C134-2449-43AD-AA12-973A3C387233}"/>
              </a:ext>
            </a:extLst>
          </p:cNvPr>
          <p:cNvGraphicFramePr>
            <a:graphicFrameLocks noGrp="1"/>
          </p:cNvGraphicFramePr>
          <p:nvPr>
            <p:ph type="tbl" sz="quarter" idx="13"/>
            <p:extLst>
              <p:ext uri="{D42A27DB-BD31-4B8C-83A1-F6EECF244321}">
                <p14:modId xmlns:p14="http://schemas.microsoft.com/office/powerpoint/2010/main" val="3211824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28375393"/>
                    </a:ext>
                  </a:extLst>
                </a:gridCol>
                <a:gridCol w="1316737">
                  <a:extLst>
                    <a:ext uri="{9D8B030D-6E8A-4147-A177-3AD203B41FA5}">
                      <a16:colId xmlns:a16="http://schemas.microsoft.com/office/drawing/2014/main" val="2135715949"/>
                    </a:ext>
                  </a:extLst>
                </a:gridCol>
                <a:gridCol w="329184">
                  <a:extLst>
                    <a:ext uri="{9D8B030D-6E8A-4147-A177-3AD203B41FA5}">
                      <a16:colId xmlns:a16="http://schemas.microsoft.com/office/drawing/2014/main" val="3603792226"/>
                    </a:ext>
                  </a:extLst>
                </a:gridCol>
                <a:gridCol w="329184">
                  <a:extLst>
                    <a:ext uri="{9D8B030D-6E8A-4147-A177-3AD203B41FA5}">
                      <a16:colId xmlns:a16="http://schemas.microsoft.com/office/drawing/2014/main" val="4157165068"/>
                    </a:ext>
                  </a:extLst>
                </a:gridCol>
                <a:gridCol w="329184">
                  <a:extLst>
                    <a:ext uri="{9D8B030D-6E8A-4147-A177-3AD203B41FA5}">
                      <a16:colId xmlns:a16="http://schemas.microsoft.com/office/drawing/2014/main" val="2799838985"/>
                    </a:ext>
                  </a:extLst>
                </a:gridCol>
                <a:gridCol w="329184">
                  <a:extLst>
                    <a:ext uri="{9D8B030D-6E8A-4147-A177-3AD203B41FA5}">
                      <a16:colId xmlns:a16="http://schemas.microsoft.com/office/drawing/2014/main" val="1624534006"/>
                    </a:ext>
                  </a:extLst>
                </a:gridCol>
                <a:gridCol w="329184">
                  <a:extLst>
                    <a:ext uri="{9D8B030D-6E8A-4147-A177-3AD203B41FA5}">
                      <a16:colId xmlns:a16="http://schemas.microsoft.com/office/drawing/2014/main" val="3271395556"/>
                    </a:ext>
                  </a:extLst>
                </a:gridCol>
                <a:gridCol w="329184">
                  <a:extLst>
                    <a:ext uri="{9D8B030D-6E8A-4147-A177-3AD203B41FA5}">
                      <a16:colId xmlns:a16="http://schemas.microsoft.com/office/drawing/2014/main" val="2224170579"/>
                    </a:ext>
                  </a:extLst>
                </a:gridCol>
                <a:gridCol w="329184">
                  <a:extLst>
                    <a:ext uri="{9D8B030D-6E8A-4147-A177-3AD203B41FA5}">
                      <a16:colId xmlns:a16="http://schemas.microsoft.com/office/drawing/2014/main" val="1358444568"/>
                    </a:ext>
                  </a:extLst>
                </a:gridCol>
                <a:gridCol w="329184">
                  <a:extLst>
                    <a:ext uri="{9D8B030D-6E8A-4147-A177-3AD203B41FA5}">
                      <a16:colId xmlns:a16="http://schemas.microsoft.com/office/drawing/2014/main" val="4127872399"/>
                    </a:ext>
                  </a:extLst>
                </a:gridCol>
                <a:gridCol w="329184">
                  <a:extLst>
                    <a:ext uri="{9D8B030D-6E8A-4147-A177-3AD203B41FA5}">
                      <a16:colId xmlns:a16="http://schemas.microsoft.com/office/drawing/2014/main" val="371513374"/>
                    </a:ext>
                  </a:extLst>
                </a:gridCol>
                <a:gridCol w="329184">
                  <a:extLst>
                    <a:ext uri="{9D8B030D-6E8A-4147-A177-3AD203B41FA5}">
                      <a16:colId xmlns:a16="http://schemas.microsoft.com/office/drawing/2014/main" val="3427417719"/>
                    </a:ext>
                  </a:extLst>
                </a:gridCol>
                <a:gridCol w="329184">
                  <a:extLst>
                    <a:ext uri="{9D8B030D-6E8A-4147-A177-3AD203B41FA5}">
                      <a16:colId xmlns:a16="http://schemas.microsoft.com/office/drawing/2014/main" val="4138579436"/>
                    </a:ext>
                  </a:extLst>
                </a:gridCol>
                <a:gridCol w="329184">
                  <a:extLst>
                    <a:ext uri="{9D8B030D-6E8A-4147-A177-3AD203B41FA5}">
                      <a16:colId xmlns:a16="http://schemas.microsoft.com/office/drawing/2014/main" val="432237053"/>
                    </a:ext>
                  </a:extLst>
                </a:gridCol>
                <a:gridCol w="329184">
                  <a:extLst>
                    <a:ext uri="{9D8B030D-6E8A-4147-A177-3AD203B41FA5}">
                      <a16:colId xmlns:a16="http://schemas.microsoft.com/office/drawing/2014/main" val="2994987364"/>
                    </a:ext>
                  </a:extLst>
                </a:gridCol>
                <a:gridCol w="329184">
                  <a:extLst>
                    <a:ext uri="{9D8B030D-6E8A-4147-A177-3AD203B41FA5}">
                      <a16:colId xmlns:a16="http://schemas.microsoft.com/office/drawing/2014/main" val="3855803971"/>
                    </a:ext>
                  </a:extLst>
                </a:gridCol>
                <a:gridCol w="329184">
                  <a:extLst>
                    <a:ext uri="{9D8B030D-6E8A-4147-A177-3AD203B41FA5}">
                      <a16:colId xmlns:a16="http://schemas.microsoft.com/office/drawing/2014/main" val="1478736302"/>
                    </a:ext>
                  </a:extLst>
                </a:gridCol>
                <a:gridCol w="329184">
                  <a:extLst>
                    <a:ext uri="{9D8B030D-6E8A-4147-A177-3AD203B41FA5}">
                      <a16:colId xmlns:a16="http://schemas.microsoft.com/office/drawing/2014/main" val="2431416848"/>
                    </a:ext>
                  </a:extLst>
                </a:gridCol>
                <a:gridCol w="329184">
                  <a:extLst>
                    <a:ext uri="{9D8B030D-6E8A-4147-A177-3AD203B41FA5}">
                      <a16:colId xmlns:a16="http://schemas.microsoft.com/office/drawing/2014/main" val="3911037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7007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- 2025-03-26 15:22:30</a:t>
                      </a:r>
                      <a:r>
                        <a:rPr kumimoji="0" lang="en-US" sz="1000" b="0" i="0" u="none" strike="noStrike" kern="1200" cap="none" spc="0" normalizeH="0" baseline="0" noProof="0">
                          <a:ln>
                            <a:noFill/>
                          </a:ln>
                          <a:solidFill>
                            <a:prstClr val="black"/>
                          </a:solidFill>
                          <a:effectLst/>
                          <a:uLnTx/>
                          <a:uFillTx/>
                          <a:latin typeface="Calibri"/>
                          <a:ea typeface="+mn-ea"/>
                          <a:cs typeface="+mn-cs"/>
                        </a:rPr>
                        <a:t>
 The city comes alive after dark - are you ready to capture its soul? 🌃📷 Join us for an immersive street photography session with and see KL from a whole new perspective.
Contact Roy at 012-227 5515 to register!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https://quintly-eu-image-storage.s3.amazonaws.com/aaf8f68db843cc217addf8054c322eb2/0974de66724d8cb6a2e01b08c8e68859.jpg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70111284"/>
                  </a:ext>
                </a:extLst>
              </a:tr>
            </a:tbl>
          </a:graphicData>
        </a:graphic>
      </p:graphicFrame>
      <p:sp>
        <p:nvSpPr>
          <p:cNvPr id="4" name="Text Placeholder 3">
            <a:extLst>
              <a:ext uri="{FF2B5EF4-FFF2-40B4-BE49-F238E27FC236}">
                <a16:creationId xmlns:a16="http://schemas.microsoft.com/office/drawing/2014/main" id="{A6522F79-2837-46C4-87DA-3805EECCA803}"/>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953306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5C9AB-B0A4-4229-BAB5-DA75DF8BE60B}"/>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DBC656BD-4341-4326-B01A-48F0B7E478B2}"/>
              </a:ext>
            </a:extLst>
          </p:cNvPr>
          <p:cNvGraphicFramePr>
            <a:graphicFrameLocks noGrp="1"/>
          </p:cNvGraphicFramePr>
          <p:nvPr>
            <p:ph type="tbl" sz="quarter" idx="13"/>
            <p:extLst>
              <p:ext uri="{D42A27DB-BD31-4B8C-83A1-F6EECF244321}">
                <p14:modId xmlns:p14="http://schemas.microsoft.com/office/powerpoint/2010/main" val="3323420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48209611"/>
                    </a:ext>
                  </a:extLst>
                </a:gridCol>
                <a:gridCol w="1316737">
                  <a:extLst>
                    <a:ext uri="{9D8B030D-6E8A-4147-A177-3AD203B41FA5}">
                      <a16:colId xmlns:a16="http://schemas.microsoft.com/office/drawing/2014/main" val="3788074946"/>
                    </a:ext>
                  </a:extLst>
                </a:gridCol>
                <a:gridCol w="329184">
                  <a:extLst>
                    <a:ext uri="{9D8B030D-6E8A-4147-A177-3AD203B41FA5}">
                      <a16:colId xmlns:a16="http://schemas.microsoft.com/office/drawing/2014/main" val="3498263043"/>
                    </a:ext>
                  </a:extLst>
                </a:gridCol>
                <a:gridCol w="329184">
                  <a:extLst>
                    <a:ext uri="{9D8B030D-6E8A-4147-A177-3AD203B41FA5}">
                      <a16:colId xmlns:a16="http://schemas.microsoft.com/office/drawing/2014/main" val="3568669096"/>
                    </a:ext>
                  </a:extLst>
                </a:gridCol>
                <a:gridCol w="329184">
                  <a:extLst>
                    <a:ext uri="{9D8B030D-6E8A-4147-A177-3AD203B41FA5}">
                      <a16:colId xmlns:a16="http://schemas.microsoft.com/office/drawing/2014/main" val="1592995237"/>
                    </a:ext>
                  </a:extLst>
                </a:gridCol>
                <a:gridCol w="329184">
                  <a:extLst>
                    <a:ext uri="{9D8B030D-6E8A-4147-A177-3AD203B41FA5}">
                      <a16:colId xmlns:a16="http://schemas.microsoft.com/office/drawing/2014/main" val="2030662442"/>
                    </a:ext>
                  </a:extLst>
                </a:gridCol>
                <a:gridCol w="329184">
                  <a:extLst>
                    <a:ext uri="{9D8B030D-6E8A-4147-A177-3AD203B41FA5}">
                      <a16:colId xmlns:a16="http://schemas.microsoft.com/office/drawing/2014/main" val="3796814157"/>
                    </a:ext>
                  </a:extLst>
                </a:gridCol>
                <a:gridCol w="329184">
                  <a:extLst>
                    <a:ext uri="{9D8B030D-6E8A-4147-A177-3AD203B41FA5}">
                      <a16:colId xmlns:a16="http://schemas.microsoft.com/office/drawing/2014/main" val="1888639623"/>
                    </a:ext>
                  </a:extLst>
                </a:gridCol>
                <a:gridCol w="329184">
                  <a:extLst>
                    <a:ext uri="{9D8B030D-6E8A-4147-A177-3AD203B41FA5}">
                      <a16:colId xmlns:a16="http://schemas.microsoft.com/office/drawing/2014/main" val="1310521768"/>
                    </a:ext>
                  </a:extLst>
                </a:gridCol>
                <a:gridCol w="329184">
                  <a:extLst>
                    <a:ext uri="{9D8B030D-6E8A-4147-A177-3AD203B41FA5}">
                      <a16:colId xmlns:a16="http://schemas.microsoft.com/office/drawing/2014/main" val="1739284949"/>
                    </a:ext>
                  </a:extLst>
                </a:gridCol>
                <a:gridCol w="329184">
                  <a:extLst>
                    <a:ext uri="{9D8B030D-6E8A-4147-A177-3AD203B41FA5}">
                      <a16:colId xmlns:a16="http://schemas.microsoft.com/office/drawing/2014/main" val="493479088"/>
                    </a:ext>
                  </a:extLst>
                </a:gridCol>
                <a:gridCol w="329184">
                  <a:extLst>
                    <a:ext uri="{9D8B030D-6E8A-4147-A177-3AD203B41FA5}">
                      <a16:colId xmlns:a16="http://schemas.microsoft.com/office/drawing/2014/main" val="1470121389"/>
                    </a:ext>
                  </a:extLst>
                </a:gridCol>
                <a:gridCol w="329184">
                  <a:extLst>
                    <a:ext uri="{9D8B030D-6E8A-4147-A177-3AD203B41FA5}">
                      <a16:colId xmlns:a16="http://schemas.microsoft.com/office/drawing/2014/main" val="2149792689"/>
                    </a:ext>
                  </a:extLst>
                </a:gridCol>
                <a:gridCol w="329184">
                  <a:extLst>
                    <a:ext uri="{9D8B030D-6E8A-4147-A177-3AD203B41FA5}">
                      <a16:colId xmlns:a16="http://schemas.microsoft.com/office/drawing/2014/main" val="513883495"/>
                    </a:ext>
                  </a:extLst>
                </a:gridCol>
                <a:gridCol w="329184">
                  <a:extLst>
                    <a:ext uri="{9D8B030D-6E8A-4147-A177-3AD203B41FA5}">
                      <a16:colId xmlns:a16="http://schemas.microsoft.com/office/drawing/2014/main" val="2704081871"/>
                    </a:ext>
                  </a:extLst>
                </a:gridCol>
                <a:gridCol w="329184">
                  <a:extLst>
                    <a:ext uri="{9D8B030D-6E8A-4147-A177-3AD203B41FA5}">
                      <a16:colId xmlns:a16="http://schemas.microsoft.com/office/drawing/2014/main" val="1401966695"/>
                    </a:ext>
                  </a:extLst>
                </a:gridCol>
                <a:gridCol w="329184">
                  <a:extLst>
                    <a:ext uri="{9D8B030D-6E8A-4147-A177-3AD203B41FA5}">
                      <a16:colId xmlns:a16="http://schemas.microsoft.com/office/drawing/2014/main" val="947470994"/>
                    </a:ext>
                  </a:extLst>
                </a:gridCol>
                <a:gridCol w="329184">
                  <a:extLst>
                    <a:ext uri="{9D8B030D-6E8A-4147-A177-3AD203B41FA5}">
                      <a16:colId xmlns:a16="http://schemas.microsoft.com/office/drawing/2014/main" val="3219102071"/>
                    </a:ext>
                  </a:extLst>
                </a:gridCol>
                <a:gridCol w="329184">
                  <a:extLst>
                    <a:ext uri="{9D8B030D-6E8A-4147-A177-3AD203B41FA5}">
                      <a16:colId xmlns:a16="http://schemas.microsoft.com/office/drawing/2014/main" val="319425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1350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- 2025-03-26 14:13:45</a:t>
                      </a:r>
                      <a:r>
                        <a:rPr kumimoji="0" lang="en-US" sz="1000" b="0" i="0" u="none" strike="noStrike" kern="1200" cap="none" spc="0" normalizeH="0" baseline="0" noProof="0">
                          <a:ln>
                            <a:noFill/>
                          </a:ln>
                          <a:solidFill>
                            <a:prstClr val="black"/>
                          </a:solidFill>
                          <a:effectLst/>
                          <a:uLnTx/>
                          <a:uFillTx/>
                          <a:latin typeface="Calibri"/>
                          <a:ea typeface="+mn-ea"/>
                          <a:cs typeface="+mn-cs"/>
                        </a:rPr>
                        <a:t>
 ✨ Dah tonton filem pendek FUJIFILM Malaysia sempena Hari Raya, Tersergam Indah Di Jiwa? 📷
Raya semakin dekat, dan kami ingin menjadikan Raya kali ini lebih istimewa untuk anda semua!
Dapatkan peluang untuk memenangi pelbagai hadiah giveaway bernilai RM 478!
4 pemenang akan dipilih untuk mendapat hadiah-hadiah ini:
📷 instax Mini 12 &amp; 1x 10s Mini Film
📷 Merchandise Edisi Terhad FUJIFILM Malaysia
Cara Untuk Sertai:
🌙 Follow dan like akaun InstaxClub &amp; FUJIFILM Malaysia
🌙 Repost posting pertandingan ini
🌙 Tag 3 rakan dan muat naik gambar bersuasana Raya di ruangan komen.
Tempoh Pertandingan: 26 Mac - 9 April 2025
Pengumuman Pemenang: 21 April melalui Ruang Komen
*Terma &amp; Syarat dikenakan:
Profil perlu publik.
Pemenang dipilih secara rawak.
Warna hadiah mengikut stok.
Baca syarat penuh pertandingan di pautan dalam bio @fujifilmmy.
—---------------------------------------------
✨ Watched FUJIFILM Malaysia’s Hari Raya short film, Tersergam Indah Di Jiwa? 📷
Raya is just around the corner, and we want to make this Raya even more special for y’all!
Stand a chance to win amazing giveaway prizes worth RM 478!
There will be 4 winners to receive these prizes.
📷 instax Mini 12 &amp; 1x 10s Mini Film
📷 FUJIFILM Malaysia Limited Edition Merchandise
How to Participate:
🌙 Follow and like both @InstaxClub &amp; @FUJIFILM  Malaysia
🌙 Repost this contest post
🌙 Tag 3 friends and post a photo with Raya vibe in the comments.
Contest Period: 26 March - 9 April 2025
Winners Announcement:  21 April via Comment
*Terms &amp; Conditions Apply:
Profile must be set to public.
Winners will be selected at random.
Colours will be selected at random.
Full contest terms and conditions can be found at @fujifilmmy link in bio.
#DontJustTakeGive #instaxclub #FujifilmMY #instaxGiveaway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https://quintly-eu-image-storage.s3.amazonaws.com/aaf8f68db843cc217addf8054c322eb2/f45599064fdf93c722c10f789a167438.jpg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78919767"/>
                  </a:ext>
                </a:extLst>
              </a:tr>
            </a:tbl>
          </a:graphicData>
        </a:graphic>
      </p:graphicFrame>
      <p:sp>
        <p:nvSpPr>
          <p:cNvPr id="4" name="Text Placeholder 3">
            <a:extLst>
              <a:ext uri="{FF2B5EF4-FFF2-40B4-BE49-F238E27FC236}">
                <a16:creationId xmlns:a16="http://schemas.microsoft.com/office/drawing/2014/main" id="{96EA413A-3B81-4D1B-9050-2BBC79DC784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931566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46FC4-C48F-439E-B3E7-E0D2962CEB54}"/>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AB4D6A63-8299-4C5A-8439-61A5C3C9080F}"/>
              </a:ext>
            </a:extLst>
          </p:cNvPr>
          <p:cNvGraphicFramePr>
            <a:graphicFrameLocks noGrp="1"/>
          </p:cNvGraphicFramePr>
          <p:nvPr>
            <p:ph type="tbl" sz="quarter" idx="13"/>
            <p:extLst>
              <p:ext uri="{D42A27DB-BD31-4B8C-83A1-F6EECF244321}">
                <p14:modId xmlns:p14="http://schemas.microsoft.com/office/powerpoint/2010/main" val="353284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69521436"/>
                    </a:ext>
                  </a:extLst>
                </a:gridCol>
                <a:gridCol w="1316737">
                  <a:extLst>
                    <a:ext uri="{9D8B030D-6E8A-4147-A177-3AD203B41FA5}">
                      <a16:colId xmlns:a16="http://schemas.microsoft.com/office/drawing/2014/main" val="2695499138"/>
                    </a:ext>
                  </a:extLst>
                </a:gridCol>
                <a:gridCol w="329184">
                  <a:extLst>
                    <a:ext uri="{9D8B030D-6E8A-4147-A177-3AD203B41FA5}">
                      <a16:colId xmlns:a16="http://schemas.microsoft.com/office/drawing/2014/main" val="944159104"/>
                    </a:ext>
                  </a:extLst>
                </a:gridCol>
                <a:gridCol w="329184">
                  <a:extLst>
                    <a:ext uri="{9D8B030D-6E8A-4147-A177-3AD203B41FA5}">
                      <a16:colId xmlns:a16="http://schemas.microsoft.com/office/drawing/2014/main" val="3545799191"/>
                    </a:ext>
                  </a:extLst>
                </a:gridCol>
                <a:gridCol w="329184">
                  <a:extLst>
                    <a:ext uri="{9D8B030D-6E8A-4147-A177-3AD203B41FA5}">
                      <a16:colId xmlns:a16="http://schemas.microsoft.com/office/drawing/2014/main" val="302131849"/>
                    </a:ext>
                  </a:extLst>
                </a:gridCol>
                <a:gridCol w="329184">
                  <a:extLst>
                    <a:ext uri="{9D8B030D-6E8A-4147-A177-3AD203B41FA5}">
                      <a16:colId xmlns:a16="http://schemas.microsoft.com/office/drawing/2014/main" val="3647468806"/>
                    </a:ext>
                  </a:extLst>
                </a:gridCol>
                <a:gridCol w="329184">
                  <a:extLst>
                    <a:ext uri="{9D8B030D-6E8A-4147-A177-3AD203B41FA5}">
                      <a16:colId xmlns:a16="http://schemas.microsoft.com/office/drawing/2014/main" val="1938809985"/>
                    </a:ext>
                  </a:extLst>
                </a:gridCol>
                <a:gridCol w="329184">
                  <a:extLst>
                    <a:ext uri="{9D8B030D-6E8A-4147-A177-3AD203B41FA5}">
                      <a16:colId xmlns:a16="http://schemas.microsoft.com/office/drawing/2014/main" val="2866244334"/>
                    </a:ext>
                  </a:extLst>
                </a:gridCol>
                <a:gridCol w="329184">
                  <a:extLst>
                    <a:ext uri="{9D8B030D-6E8A-4147-A177-3AD203B41FA5}">
                      <a16:colId xmlns:a16="http://schemas.microsoft.com/office/drawing/2014/main" val="560798217"/>
                    </a:ext>
                  </a:extLst>
                </a:gridCol>
                <a:gridCol w="329184">
                  <a:extLst>
                    <a:ext uri="{9D8B030D-6E8A-4147-A177-3AD203B41FA5}">
                      <a16:colId xmlns:a16="http://schemas.microsoft.com/office/drawing/2014/main" val="3463644804"/>
                    </a:ext>
                  </a:extLst>
                </a:gridCol>
                <a:gridCol w="329184">
                  <a:extLst>
                    <a:ext uri="{9D8B030D-6E8A-4147-A177-3AD203B41FA5}">
                      <a16:colId xmlns:a16="http://schemas.microsoft.com/office/drawing/2014/main" val="3860914127"/>
                    </a:ext>
                  </a:extLst>
                </a:gridCol>
                <a:gridCol w="329184">
                  <a:extLst>
                    <a:ext uri="{9D8B030D-6E8A-4147-A177-3AD203B41FA5}">
                      <a16:colId xmlns:a16="http://schemas.microsoft.com/office/drawing/2014/main" val="1898692524"/>
                    </a:ext>
                  </a:extLst>
                </a:gridCol>
                <a:gridCol w="329184">
                  <a:extLst>
                    <a:ext uri="{9D8B030D-6E8A-4147-A177-3AD203B41FA5}">
                      <a16:colId xmlns:a16="http://schemas.microsoft.com/office/drawing/2014/main" val="640695496"/>
                    </a:ext>
                  </a:extLst>
                </a:gridCol>
                <a:gridCol w="329184">
                  <a:extLst>
                    <a:ext uri="{9D8B030D-6E8A-4147-A177-3AD203B41FA5}">
                      <a16:colId xmlns:a16="http://schemas.microsoft.com/office/drawing/2014/main" val="3843259807"/>
                    </a:ext>
                  </a:extLst>
                </a:gridCol>
                <a:gridCol w="329184">
                  <a:extLst>
                    <a:ext uri="{9D8B030D-6E8A-4147-A177-3AD203B41FA5}">
                      <a16:colId xmlns:a16="http://schemas.microsoft.com/office/drawing/2014/main" val="2963841711"/>
                    </a:ext>
                  </a:extLst>
                </a:gridCol>
                <a:gridCol w="329184">
                  <a:extLst>
                    <a:ext uri="{9D8B030D-6E8A-4147-A177-3AD203B41FA5}">
                      <a16:colId xmlns:a16="http://schemas.microsoft.com/office/drawing/2014/main" val="766961300"/>
                    </a:ext>
                  </a:extLst>
                </a:gridCol>
                <a:gridCol w="329184">
                  <a:extLst>
                    <a:ext uri="{9D8B030D-6E8A-4147-A177-3AD203B41FA5}">
                      <a16:colId xmlns:a16="http://schemas.microsoft.com/office/drawing/2014/main" val="2524971794"/>
                    </a:ext>
                  </a:extLst>
                </a:gridCol>
                <a:gridCol w="329184">
                  <a:extLst>
                    <a:ext uri="{9D8B030D-6E8A-4147-A177-3AD203B41FA5}">
                      <a16:colId xmlns:a16="http://schemas.microsoft.com/office/drawing/2014/main" val="414135646"/>
                    </a:ext>
                  </a:extLst>
                </a:gridCol>
                <a:gridCol w="329184">
                  <a:extLst>
                    <a:ext uri="{9D8B030D-6E8A-4147-A177-3AD203B41FA5}">
                      <a16:colId xmlns:a16="http://schemas.microsoft.com/office/drawing/2014/main" val="65415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185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- 2025-03-26 12:24:27</a:t>
                      </a:r>
                      <a:r>
                        <a:rPr kumimoji="0" lang="en-US" sz="1000" b="0" i="0" u="none" strike="noStrike" kern="1200" cap="none" spc="0" normalizeH="0" baseline="0" noProof="0">
                          <a:ln>
                            <a:noFill/>
                          </a:ln>
                          <a:solidFill>
                            <a:prstClr val="black"/>
                          </a:solidFill>
                          <a:effectLst/>
                          <a:uLnTx/>
                          <a:uFillTx/>
                          <a:latin typeface="Calibri"/>
                          <a:ea typeface="+mn-ea"/>
                          <a:cs typeface="+mn-cs"/>
                        </a:rPr>
                        <a:t>
 [REGISTRATION CLOSED]
Step into the charm of Melaka’s heritage streets and capture timeless beauty through your lens. 📸✨ Join us for a Nyonya-inspired outdoor portraiture session, set against the rich backdrop of Peranakan culture!
Slots are limited - register with us now by scanning the QR code in poster or in the link below!
https://docs.google.com/forms/d/e/1FAIpQLSfX6k27sXhJdvlNQcq7NX8IInV7Gc5texTVrrveO5ATOrHgfw/viewform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https://quintly-eu-image-storage.s3.amazonaws.com/aaf8f68db843cc217addf8054c322eb2/1504062d58cd4619e9c9d159c24cf5c1.jpg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4024755"/>
                  </a:ext>
                </a:extLst>
              </a:tr>
            </a:tbl>
          </a:graphicData>
        </a:graphic>
      </p:graphicFrame>
      <p:sp>
        <p:nvSpPr>
          <p:cNvPr id="4" name="Text Placeholder 3">
            <a:extLst>
              <a:ext uri="{FF2B5EF4-FFF2-40B4-BE49-F238E27FC236}">
                <a16:creationId xmlns:a16="http://schemas.microsoft.com/office/drawing/2014/main" id="{57275659-3E88-43DD-B2A9-6DC42917C205}"/>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447333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8DA23-A7C9-451F-9CE0-F1D89143BE4C}"/>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696EC67A-2D9D-4A82-A5AB-CE455FCCCF44}"/>
              </a:ext>
            </a:extLst>
          </p:cNvPr>
          <p:cNvGraphicFramePr>
            <a:graphicFrameLocks noGrp="1"/>
          </p:cNvGraphicFramePr>
          <p:nvPr>
            <p:ph type="tbl" sz="quarter" idx="13"/>
            <p:extLst>
              <p:ext uri="{D42A27DB-BD31-4B8C-83A1-F6EECF244321}">
                <p14:modId xmlns:p14="http://schemas.microsoft.com/office/powerpoint/2010/main" val="248846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08828763"/>
                    </a:ext>
                  </a:extLst>
                </a:gridCol>
                <a:gridCol w="1316737">
                  <a:extLst>
                    <a:ext uri="{9D8B030D-6E8A-4147-A177-3AD203B41FA5}">
                      <a16:colId xmlns:a16="http://schemas.microsoft.com/office/drawing/2014/main" val="3978238157"/>
                    </a:ext>
                  </a:extLst>
                </a:gridCol>
                <a:gridCol w="329184">
                  <a:extLst>
                    <a:ext uri="{9D8B030D-6E8A-4147-A177-3AD203B41FA5}">
                      <a16:colId xmlns:a16="http://schemas.microsoft.com/office/drawing/2014/main" val="1321805862"/>
                    </a:ext>
                  </a:extLst>
                </a:gridCol>
                <a:gridCol w="329184">
                  <a:extLst>
                    <a:ext uri="{9D8B030D-6E8A-4147-A177-3AD203B41FA5}">
                      <a16:colId xmlns:a16="http://schemas.microsoft.com/office/drawing/2014/main" val="793580518"/>
                    </a:ext>
                  </a:extLst>
                </a:gridCol>
                <a:gridCol w="329184">
                  <a:extLst>
                    <a:ext uri="{9D8B030D-6E8A-4147-A177-3AD203B41FA5}">
                      <a16:colId xmlns:a16="http://schemas.microsoft.com/office/drawing/2014/main" val="3289611664"/>
                    </a:ext>
                  </a:extLst>
                </a:gridCol>
                <a:gridCol w="329184">
                  <a:extLst>
                    <a:ext uri="{9D8B030D-6E8A-4147-A177-3AD203B41FA5}">
                      <a16:colId xmlns:a16="http://schemas.microsoft.com/office/drawing/2014/main" val="3251269980"/>
                    </a:ext>
                  </a:extLst>
                </a:gridCol>
                <a:gridCol w="329184">
                  <a:extLst>
                    <a:ext uri="{9D8B030D-6E8A-4147-A177-3AD203B41FA5}">
                      <a16:colId xmlns:a16="http://schemas.microsoft.com/office/drawing/2014/main" val="3465082583"/>
                    </a:ext>
                  </a:extLst>
                </a:gridCol>
                <a:gridCol w="329184">
                  <a:extLst>
                    <a:ext uri="{9D8B030D-6E8A-4147-A177-3AD203B41FA5}">
                      <a16:colId xmlns:a16="http://schemas.microsoft.com/office/drawing/2014/main" val="1700419868"/>
                    </a:ext>
                  </a:extLst>
                </a:gridCol>
                <a:gridCol w="329184">
                  <a:extLst>
                    <a:ext uri="{9D8B030D-6E8A-4147-A177-3AD203B41FA5}">
                      <a16:colId xmlns:a16="http://schemas.microsoft.com/office/drawing/2014/main" val="3777764608"/>
                    </a:ext>
                  </a:extLst>
                </a:gridCol>
                <a:gridCol w="329184">
                  <a:extLst>
                    <a:ext uri="{9D8B030D-6E8A-4147-A177-3AD203B41FA5}">
                      <a16:colId xmlns:a16="http://schemas.microsoft.com/office/drawing/2014/main" val="3896035019"/>
                    </a:ext>
                  </a:extLst>
                </a:gridCol>
                <a:gridCol w="329184">
                  <a:extLst>
                    <a:ext uri="{9D8B030D-6E8A-4147-A177-3AD203B41FA5}">
                      <a16:colId xmlns:a16="http://schemas.microsoft.com/office/drawing/2014/main" val="3958715359"/>
                    </a:ext>
                  </a:extLst>
                </a:gridCol>
                <a:gridCol w="329184">
                  <a:extLst>
                    <a:ext uri="{9D8B030D-6E8A-4147-A177-3AD203B41FA5}">
                      <a16:colId xmlns:a16="http://schemas.microsoft.com/office/drawing/2014/main" val="2248575432"/>
                    </a:ext>
                  </a:extLst>
                </a:gridCol>
                <a:gridCol w="329184">
                  <a:extLst>
                    <a:ext uri="{9D8B030D-6E8A-4147-A177-3AD203B41FA5}">
                      <a16:colId xmlns:a16="http://schemas.microsoft.com/office/drawing/2014/main" val="2185230743"/>
                    </a:ext>
                  </a:extLst>
                </a:gridCol>
                <a:gridCol w="329184">
                  <a:extLst>
                    <a:ext uri="{9D8B030D-6E8A-4147-A177-3AD203B41FA5}">
                      <a16:colId xmlns:a16="http://schemas.microsoft.com/office/drawing/2014/main" val="560594407"/>
                    </a:ext>
                  </a:extLst>
                </a:gridCol>
                <a:gridCol w="329184">
                  <a:extLst>
                    <a:ext uri="{9D8B030D-6E8A-4147-A177-3AD203B41FA5}">
                      <a16:colId xmlns:a16="http://schemas.microsoft.com/office/drawing/2014/main" val="2360025063"/>
                    </a:ext>
                  </a:extLst>
                </a:gridCol>
                <a:gridCol w="329184">
                  <a:extLst>
                    <a:ext uri="{9D8B030D-6E8A-4147-A177-3AD203B41FA5}">
                      <a16:colId xmlns:a16="http://schemas.microsoft.com/office/drawing/2014/main" val="1275695477"/>
                    </a:ext>
                  </a:extLst>
                </a:gridCol>
                <a:gridCol w="329184">
                  <a:extLst>
                    <a:ext uri="{9D8B030D-6E8A-4147-A177-3AD203B41FA5}">
                      <a16:colId xmlns:a16="http://schemas.microsoft.com/office/drawing/2014/main" val="1611370987"/>
                    </a:ext>
                  </a:extLst>
                </a:gridCol>
                <a:gridCol w="329184">
                  <a:extLst>
                    <a:ext uri="{9D8B030D-6E8A-4147-A177-3AD203B41FA5}">
                      <a16:colId xmlns:a16="http://schemas.microsoft.com/office/drawing/2014/main" val="2822860546"/>
                    </a:ext>
                  </a:extLst>
                </a:gridCol>
                <a:gridCol w="329184">
                  <a:extLst>
                    <a:ext uri="{9D8B030D-6E8A-4147-A177-3AD203B41FA5}">
                      <a16:colId xmlns:a16="http://schemas.microsoft.com/office/drawing/2014/main" val="4027046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4724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- 2025-03-25 20:00:08</a:t>
                      </a:r>
                      <a:r>
                        <a:rPr kumimoji="0" lang="en-US" sz="1000" b="0" i="0" u="none" strike="noStrike" kern="1200" cap="none" spc="0" normalizeH="0" baseline="0" noProof="0">
                          <a:ln>
                            <a:noFill/>
                          </a:ln>
                          <a:solidFill>
                            <a:prstClr val="black"/>
                          </a:solidFill>
                          <a:effectLst/>
                          <a:uLnTx/>
                          <a:uFillTx/>
                          <a:latin typeface="Calibri"/>
                          <a:ea typeface="+mn-ea"/>
                          <a:cs typeface="+mn-cs"/>
                        </a:rPr>
                        <a:t>
 🎓 𝗟𝗲𝗮𝗿𝗻 𝗳𝗿𝗼𝗺 𝘁𝗵𝗲 𝗘𝘅𝗽𝗲𝗿𝘁𝘀 𝗮𝘁 𝗛𝗲𝗹𝗹𝗼𝗚𝗙𝗫 𝗔𝗦𝗘𝗔𝗡 𝟮𝟬𝟮𝟱! 📸✨
Join X-Photographers and leading creatives at Eslite Spectrum, KL as they share their stories, creative processes, and tips from behind the lens. Plus, don’t miss the chance to join one exclusive photowalk session to put inspiration into action.
🔗 Scan the QR codes to register for your favourite session!
#FujifilmMY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https://quintly-eu-image-storage.s3.amazonaws.com/aaf8f68db843cc217addf8054c322eb2/2d53f31711a9b3eea23e2a46e9788334.jpg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84839927"/>
                  </a:ext>
                </a:extLst>
              </a:tr>
            </a:tbl>
          </a:graphicData>
        </a:graphic>
      </p:graphicFrame>
      <p:sp>
        <p:nvSpPr>
          <p:cNvPr id="4" name="Text Placeholder 3">
            <a:extLst>
              <a:ext uri="{FF2B5EF4-FFF2-40B4-BE49-F238E27FC236}">
                <a16:creationId xmlns:a16="http://schemas.microsoft.com/office/drawing/2014/main" id="{0119490B-A384-4FA1-BF3C-CE0BE27058F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257125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013DC-80CB-4C17-93EA-5F04703401B6}"/>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1B019728-02DD-43AD-B205-5DF267DCA700}"/>
              </a:ext>
            </a:extLst>
          </p:cNvPr>
          <p:cNvGraphicFramePr>
            <a:graphicFrameLocks noGrp="1"/>
          </p:cNvGraphicFramePr>
          <p:nvPr>
            <p:ph type="tbl" sz="quarter" idx="13"/>
            <p:extLst>
              <p:ext uri="{D42A27DB-BD31-4B8C-83A1-F6EECF244321}">
                <p14:modId xmlns:p14="http://schemas.microsoft.com/office/powerpoint/2010/main" val="256240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44474115"/>
                    </a:ext>
                  </a:extLst>
                </a:gridCol>
                <a:gridCol w="1316737">
                  <a:extLst>
                    <a:ext uri="{9D8B030D-6E8A-4147-A177-3AD203B41FA5}">
                      <a16:colId xmlns:a16="http://schemas.microsoft.com/office/drawing/2014/main" val="1818443743"/>
                    </a:ext>
                  </a:extLst>
                </a:gridCol>
                <a:gridCol w="329184">
                  <a:extLst>
                    <a:ext uri="{9D8B030D-6E8A-4147-A177-3AD203B41FA5}">
                      <a16:colId xmlns:a16="http://schemas.microsoft.com/office/drawing/2014/main" val="532107533"/>
                    </a:ext>
                  </a:extLst>
                </a:gridCol>
                <a:gridCol w="329184">
                  <a:extLst>
                    <a:ext uri="{9D8B030D-6E8A-4147-A177-3AD203B41FA5}">
                      <a16:colId xmlns:a16="http://schemas.microsoft.com/office/drawing/2014/main" val="3190273842"/>
                    </a:ext>
                  </a:extLst>
                </a:gridCol>
                <a:gridCol w="329184">
                  <a:extLst>
                    <a:ext uri="{9D8B030D-6E8A-4147-A177-3AD203B41FA5}">
                      <a16:colId xmlns:a16="http://schemas.microsoft.com/office/drawing/2014/main" val="1918290459"/>
                    </a:ext>
                  </a:extLst>
                </a:gridCol>
                <a:gridCol w="329184">
                  <a:extLst>
                    <a:ext uri="{9D8B030D-6E8A-4147-A177-3AD203B41FA5}">
                      <a16:colId xmlns:a16="http://schemas.microsoft.com/office/drawing/2014/main" val="3794247128"/>
                    </a:ext>
                  </a:extLst>
                </a:gridCol>
                <a:gridCol w="329184">
                  <a:extLst>
                    <a:ext uri="{9D8B030D-6E8A-4147-A177-3AD203B41FA5}">
                      <a16:colId xmlns:a16="http://schemas.microsoft.com/office/drawing/2014/main" val="4177277279"/>
                    </a:ext>
                  </a:extLst>
                </a:gridCol>
                <a:gridCol w="329184">
                  <a:extLst>
                    <a:ext uri="{9D8B030D-6E8A-4147-A177-3AD203B41FA5}">
                      <a16:colId xmlns:a16="http://schemas.microsoft.com/office/drawing/2014/main" val="3688572046"/>
                    </a:ext>
                  </a:extLst>
                </a:gridCol>
                <a:gridCol w="329184">
                  <a:extLst>
                    <a:ext uri="{9D8B030D-6E8A-4147-A177-3AD203B41FA5}">
                      <a16:colId xmlns:a16="http://schemas.microsoft.com/office/drawing/2014/main" val="3392519332"/>
                    </a:ext>
                  </a:extLst>
                </a:gridCol>
                <a:gridCol w="329184">
                  <a:extLst>
                    <a:ext uri="{9D8B030D-6E8A-4147-A177-3AD203B41FA5}">
                      <a16:colId xmlns:a16="http://schemas.microsoft.com/office/drawing/2014/main" val="854468903"/>
                    </a:ext>
                  </a:extLst>
                </a:gridCol>
                <a:gridCol w="329184">
                  <a:extLst>
                    <a:ext uri="{9D8B030D-6E8A-4147-A177-3AD203B41FA5}">
                      <a16:colId xmlns:a16="http://schemas.microsoft.com/office/drawing/2014/main" val="2730756311"/>
                    </a:ext>
                  </a:extLst>
                </a:gridCol>
                <a:gridCol w="329184">
                  <a:extLst>
                    <a:ext uri="{9D8B030D-6E8A-4147-A177-3AD203B41FA5}">
                      <a16:colId xmlns:a16="http://schemas.microsoft.com/office/drawing/2014/main" val="1048815689"/>
                    </a:ext>
                  </a:extLst>
                </a:gridCol>
                <a:gridCol w="329184">
                  <a:extLst>
                    <a:ext uri="{9D8B030D-6E8A-4147-A177-3AD203B41FA5}">
                      <a16:colId xmlns:a16="http://schemas.microsoft.com/office/drawing/2014/main" val="4077723356"/>
                    </a:ext>
                  </a:extLst>
                </a:gridCol>
                <a:gridCol w="329184">
                  <a:extLst>
                    <a:ext uri="{9D8B030D-6E8A-4147-A177-3AD203B41FA5}">
                      <a16:colId xmlns:a16="http://schemas.microsoft.com/office/drawing/2014/main" val="243239230"/>
                    </a:ext>
                  </a:extLst>
                </a:gridCol>
                <a:gridCol w="329184">
                  <a:extLst>
                    <a:ext uri="{9D8B030D-6E8A-4147-A177-3AD203B41FA5}">
                      <a16:colId xmlns:a16="http://schemas.microsoft.com/office/drawing/2014/main" val="2623733872"/>
                    </a:ext>
                  </a:extLst>
                </a:gridCol>
                <a:gridCol w="329184">
                  <a:extLst>
                    <a:ext uri="{9D8B030D-6E8A-4147-A177-3AD203B41FA5}">
                      <a16:colId xmlns:a16="http://schemas.microsoft.com/office/drawing/2014/main" val="168060902"/>
                    </a:ext>
                  </a:extLst>
                </a:gridCol>
                <a:gridCol w="329184">
                  <a:extLst>
                    <a:ext uri="{9D8B030D-6E8A-4147-A177-3AD203B41FA5}">
                      <a16:colId xmlns:a16="http://schemas.microsoft.com/office/drawing/2014/main" val="1359641007"/>
                    </a:ext>
                  </a:extLst>
                </a:gridCol>
                <a:gridCol w="329184">
                  <a:extLst>
                    <a:ext uri="{9D8B030D-6E8A-4147-A177-3AD203B41FA5}">
                      <a16:colId xmlns:a16="http://schemas.microsoft.com/office/drawing/2014/main" val="776004453"/>
                    </a:ext>
                  </a:extLst>
                </a:gridCol>
                <a:gridCol w="329184">
                  <a:extLst>
                    <a:ext uri="{9D8B030D-6E8A-4147-A177-3AD203B41FA5}">
                      <a16:colId xmlns:a16="http://schemas.microsoft.com/office/drawing/2014/main" val="4201363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5919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- 2025-03-25 18:58:23</a:t>
                      </a:r>
                      <a:r>
                        <a:rPr kumimoji="0" lang="en-US" sz="1000" b="0" i="0" u="none" strike="noStrike" kern="1200" cap="none" spc="0" normalizeH="0" baseline="0" noProof="0">
                          <a:ln>
                            <a:noFill/>
                          </a:ln>
                          <a:solidFill>
                            <a:prstClr val="black"/>
                          </a:solidFill>
                          <a:effectLst/>
                          <a:uLnTx/>
                          <a:uFillTx/>
                          <a:latin typeface="Calibri"/>
                          <a:ea typeface="+mn-ea"/>
                          <a:cs typeface="+mn-cs"/>
                        </a:rPr>
                        <a:t>
 📢 𝗜𝗺𝗽𝗼𝗿𝘁𝗮𝗻𝘁: 𝗥𝗲𝘀𝗰𝗵𝗲𝗱𝘂𝗹𝗲 𝗡𝗼𝘁𝗶𝗰𝗲
We've rescheduled the Touch &amp; Try sessions for the GFX100RF at the following dealers. Please refer to this latest update for the new dates!
Thank you for your understanding!
#Fujifilm #FujifilmMY #xsummit #xsummitprague2025 #GFX100RF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https://quintly-eu-image-storage.s3.amazonaws.com/aaf8f68db843cc217addf8054c322eb2/88960d7bf1499c16c12d38c486e5690e.jpg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46459136"/>
                  </a:ext>
                </a:extLst>
              </a:tr>
            </a:tbl>
          </a:graphicData>
        </a:graphic>
      </p:graphicFrame>
      <p:sp>
        <p:nvSpPr>
          <p:cNvPr id="4" name="Text Placeholder 3">
            <a:extLst>
              <a:ext uri="{FF2B5EF4-FFF2-40B4-BE49-F238E27FC236}">
                <a16:creationId xmlns:a16="http://schemas.microsoft.com/office/drawing/2014/main" id="{200A4013-9266-4A00-9C7A-A470C6C870F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8388204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1D63B-97D8-4811-A11F-92BC27222090}"/>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23CA3AFF-2400-4B43-813F-F4119F26E33A}"/>
              </a:ext>
            </a:extLst>
          </p:cNvPr>
          <p:cNvGraphicFramePr>
            <a:graphicFrameLocks noGrp="1"/>
          </p:cNvGraphicFramePr>
          <p:nvPr>
            <p:ph type="tbl" sz="quarter" idx="13"/>
            <p:extLst>
              <p:ext uri="{D42A27DB-BD31-4B8C-83A1-F6EECF244321}">
                <p14:modId xmlns:p14="http://schemas.microsoft.com/office/powerpoint/2010/main" val="310285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83996666"/>
                    </a:ext>
                  </a:extLst>
                </a:gridCol>
                <a:gridCol w="1316737">
                  <a:extLst>
                    <a:ext uri="{9D8B030D-6E8A-4147-A177-3AD203B41FA5}">
                      <a16:colId xmlns:a16="http://schemas.microsoft.com/office/drawing/2014/main" val="3937178776"/>
                    </a:ext>
                  </a:extLst>
                </a:gridCol>
                <a:gridCol w="329184">
                  <a:extLst>
                    <a:ext uri="{9D8B030D-6E8A-4147-A177-3AD203B41FA5}">
                      <a16:colId xmlns:a16="http://schemas.microsoft.com/office/drawing/2014/main" val="3252019752"/>
                    </a:ext>
                  </a:extLst>
                </a:gridCol>
                <a:gridCol w="329184">
                  <a:extLst>
                    <a:ext uri="{9D8B030D-6E8A-4147-A177-3AD203B41FA5}">
                      <a16:colId xmlns:a16="http://schemas.microsoft.com/office/drawing/2014/main" val="462583484"/>
                    </a:ext>
                  </a:extLst>
                </a:gridCol>
                <a:gridCol w="329184">
                  <a:extLst>
                    <a:ext uri="{9D8B030D-6E8A-4147-A177-3AD203B41FA5}">
                      <a16:colId xmlns:a16="http://schemas.microsoft.com/office/drawing/2014/main" val="2856937860"/>
                    </a:ext>
                  </a:extLst>
                </a:gridCol>
                <a:gridCol w="329184">
                  <a:extLst>
                    <a:ext uri="{9D8B030D-6E8A-4147-A177-3AD203B41FA5}">
                      <a16:colId xmlns:a16="http://schemas.microsoft.com/office/drawing/2014/main" val="4278002984"/>
                    </a:ext>
                  </a:extLst>
                </a:gridCol>
                <a:gridCol w="329184">
                  <a:extLst>
                    <a:ext uri="{9D8B030D-6E8A-4147-A177-3AD203B41FA5}">
                      <a16:colId xmlns:a16="http://schemas.microsoft.com/office/drawing/2014/main" val="4204831687"/>
                    </a:ext>
                  </a:extLst>
                </a:gridCol>
                <a:gridCol w="329184">
                  <a:extLst>
                    <a:ext uri="{9D8B030D-6E8A-4147-A177-3AD203B41FA5}">
                      <a16:colId xmlns:a16="http://schemas.microsoft.com/office/drawing/2014/main" val="726002858"/>
                    </a:ext>
                  </a:extLst>
                </a:gridCol>
                <a:gridCol w="329184">
                  <a:extLst>
                    <a:ext uri="{9D8B030D-6E8A-4147-A177-3AD203B41FA5}">
                      <a16:colId xmlns:a16="http://schemas.microsoft.com/office/drawing/2014/main" val="1007763962"/>
                    </a:ext>
                  </a:extLst>
                </a:gridCol>
                <a:gridCol w="329184">
                  <a:extLst>
                    <a:ext uri="{9D8B030D-6E8A-4147-A177-3AD203B41FA5}">
                      <a16:colId xmlns:a16="http://schemas.microsoft.com/office/drawing/2014/main" val="2402771299"/>
                    </a:ext>
                  </a:extLst>
                </a:gridCol>
                <a:gridCol w="329184">
                  <a:extLst>
                    <a:ext uri="{9D8B030D-6E8A-4147-A177-3AD203B41FA5}">
                      <a16:colId xmlns:a16="http://schemas.microsoft.com/office/drawing/2014/main" val="816057580"/>
                    </a:ext>
                  </a:extLst>
                </a:gridCol>
                <a:gridCol w="329184">
                  <a:extLst>
                    <a:ext uri="{9D8B030D-6E8A-4147-A177-3AD203B41FA5}">
                      <a16:colId xmlns:a16="http://schemas.microsoft.com/office/drawing/2014/main" val="3958032117"/>
                    </a:ext>
                  </a:extLst>
                </a:gridCol>
                <a:gridCol w="329184">
                  <a:extLst>
                    <a:ext uri="{9D8B030D-6E8A-4147-A177-3AD203B41FA5}">
                      <a16:colId xmlns:a16="http://schemas.microsoft.com/office/drawing/2014/main" val="1421445606"/>
                    </a:ext>
                  </a:extLst>
                </a:gridCol>
                <a:gridCol w="329184">
                  <a:extLst>
                    <a:ext uri="{9D8B030D-6E8A-4147-A177-3AD203B41FA5}">
                      <a16:colId xmlns:a16="http://schemas.microsoft.com/office/drawing/2014/main" val="92469396"/>
                    </a:ext>
                  </a:extLst>
                </a:gridCol>
                <a:gridCol w="329184">
                  <a:extLst>
                    <a:ext uri="{9D8B030D-6E8A-4147-A177-3AD203B41FA5}">
                      <a16:colId xmlns:a16="http://schemas.microsoft.com/office/drawing/2014/main" val="4230444736"/>
                    </a:ext>
                  </a:extLst>
                </a:gridCol>
                <a:gridCol w="329184">
                  <a:extLst>
                    <a:ext uri="{9D8B030D-6E8A-4147-A177-3AD203B41FA5}">
                      <a16:colId xmlns:a16="http://schemas.microsoft.com/office/drawing/2014/main" val="2460274040"/>
                    </a:ext>
                  </a:extLst>
                </a:gridCol>
                <a:gridCol w="329184">
                  <a:extLst>
                    <a:ext uri="{9D8B030D-6E8A-4147-A177-3AD203B41FA5}">
                      <a16:colId xmlns:a16="http://schemas.microsoft.com/office/drawing/2014/main" val="402438534"/>
                    </a:ext>
                  </a:extLst>
                </a:gridCol>
                <a:gridCol w="329184">
                  <a:extLst>
                    <a:ext uri="{9D8B030D-6E8A-4147-A177-3AD203B41FA5}">
                      <a16:colId xmlns:a16="http://schemas.microsoft.com/office/drawing/2014/main" val="2676126433"/>
                    </a:ext>
                  </a:extLst>
                </a:gridCol>
                <a:gridCol w="329184">
                  <a:extLst>
                    <a:ext uri="{9D8B030D-6E8A-4147-A177-3AD203B41FA5}">
                      <a16:colId xmlns:a16="http://schemas.microsoft.com/office/drawing/2014/main" val="2776270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0133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- 2025-03-25 17:33:40</a:t>
                      </a:r>
                      <a:r>
                        <a:rPr kumimoji="0" lang="en-US" sz="1000" b="0" i="0" u="none" strike="noStrike" kern="1200" cap="none" spc="0" normalizeH="0" baseline="0" noProof="0">
                          <a:ln>
                            <a:noFill/>
                          </a:ln>
                          <a:solidFill>
                            <a:prstClr val="black"/>
                          </a:solidFill>
                          <a:effectLst/>
                          <a:uLnTx/>
                          <a:uFillTx/>
                          <a:latin typeface="Calibri"/>
                          <a:ea typeface="+mn-ea"/>
                          <a:cs typeface="+mn-cs"/>
                        </a:rPr>
                        <a:t>
 Rumah bukan sekadar bangunan - ia adalah tempat kita membina ikatan. 🏡✨
Dalam Tersergam Indah Di Jiwa (A Home in Every Picture), kita mengikuti kisah Fara, seorang gadis kota yang membawa kamera 📷 dengan hati penuh cerita. Ketika merakam setiap senyuman dan detik-detik indah, dia menyedari bahawa sekecil-kecil perkara - seperti berkongsi sekeping gambar - mampu mengeratkan hubungan, menjadikan suasana terasa seperti di rumah.
Sempena sambutan Hari Raya, FUJIFILM Malaysia membawakan filem pendek penuh makna ini, mengingati kita bahawa kenangan bukan sekadar sekeping gambar - ia adalah cerita yang menyatukan kita. 💚
🎥 Tonton sekarang dan hayati erti sebenar ‘rumah’ dalam setiap gambar.
----------
Home isn’t just a place - it’s the bonds we create. 🏡✨
In Tersergam Indah Di Jiwa (A Home in Every Picture), we follow Fara, a city girl with a camera 📷 and a heart full of stories. As she captures the smiles and moments,
she discovers that even the simplest gestures - like sharing a photo - can build connections that turn any place into home.
In celebration of Hari Raya, FUJIFILM Malaysia presents this heartfelt short film, reminding us that memories are more than just images; they are stories that bring people together. 💚
🎥 Watch now and experience the true meaning of ‘home’ in every picture. 
#FujifilmRaya #TersergamIndahDiJiwa #AHomeInEveryPicture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https://quintly-eu-image-storage.s3.amazonaws.com/aaf8f68db843cc217addf8054c322eb2/69305b93f3d3e9ce344ae7f0580eb1f0.jpg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05645561"/>
                  </a:ext>
                </a:extLst>
              </a:tr>
            </a:tbl>
          </a:graphicData>
        </a:graphic>
      </p:graphicFrame>
      <p:sp>
        <p:nvSpPr>
          <p:cNvPr id="4" name="Text Placeholder 3">
            <a:extLst>
              <a:ext uri="{FF2B5EF4-FFF2-40B4-BE49-F238E27FC236}">
                <a16:creationId xmlns:a16="http://schemas.microsoft.com/office/drawing/2014/main" id="{E23EF31E-E6AF-45D0-A6DF-C10688F3FEA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749680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CAD5B-E89E-4D9B-B326-431516C0FDFF}"/>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C7743DD8-931D-4C98-B1B9-585755E98E79}"/>
              </a:ext>
            </a:extLst>
          </p:cNvPr>
          <p:cNvGraphicFramePr>
            <a:graphicFrameLocks noGrp="1"/>
          </p:cNvGraphicFramePr>
          <p:nvPr>
            <p:ph type="tbl" sz="quarter" idx="13"/>
            <p:extLst>
              <p:ext uri="{D42A27DB-BD31-4B8C-83A1-F6EECF244321}">
                <p14:modId xmlns:p14="http://schemas.microsoft.com/office/powerpoint/2010/main" val="254200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81611835"/>
                    </a:ext>
                  </a:extLst>
                </a:gridCol>
                <a:gridCol w="1316737">
                  <a:extLst>
                    <a:ext uri="{9D8B030D-6E8A-4147-A177-3AD203B41FA5}">
                      <a16:colId xmlns:a16="http://schemas.microsoft.com/office/drawing/2014/main" val="3651024547"/>
                    </a:ext>
                  </a:extLst>
                </a:gridCol>
                <a:gridCol w="329184">
                  <a:extLst>
                    <a:ext uri="{9D8B030D-6E8A-4147-A177-3AD203B41FA5}">
                      <a16:colId xmlns:a16="http://schemas.microsoft.com/office/drawing/2014/main" val="148122668"/>
                    </a:ext>
                  </a:extLst>
                </a:gridCol>
                <a:gridCol w="329184">
                  <a:extLst>
                    <a:ext uri="{9D8B030D-6E8A-4147-A177-3AD203B41FA5}">
                      <a16:colId xmlns:a16="http://schemas.microsoft.com/office/drawing/2014/main" val="4278462715"/>
                    </a:ext>
                  </a:extLst>
                </a:gridCol>
                <a:gridCol w="329184">
                  <a:extLst>
                    <a:ext uri="{9D8B030D-6E8A-4147-A177-3AD203B41FA5}">
                      <a16:colId xmlns:a16="http://schemas.microsoft.com/office/drawing/2014/main" val="243490800"/>
                    </a:ext>
                  </a:extLst>
                </a:gridCol>
                <a:gridCol w="329184">
                  <a:extLst>
                    <a:ext uri="{9D8B030D-6E8A-4147-A177-3AD203B41FA5}">
                      <a16:colId xmlns:a16="http://schemas.microsoft.com/office/drawing/2014/main" val="4123964343"/>
                    </a:ext>
                  </a:extLst>
                </a:gridCol>
                <a:gridCol w="329184">
                  <a:extLst>
                    <a:ext uri="{9D8B030D-6E8A-4147-A177-3AD203B41FA5}">
                      <a16:colId xmlns:a16="http://schemas.microsoft.com/office/drawing/2014/main" val="1164678522"/>
                    </a:ext>
                  </a:extLst>
                </a:gridCol>
                <a:gridCol w="329184">
                  <a:extLst>
                    <a:ext uri="{9D8B030D-6E8A-4147-A177-3AD203B41FA5}">
                      <a16:colId xmlns:a16="http://schemas.microsoft.com/office/drawing/2014/main" val="2324640665"/>
                    </a:ext>
                  </a:extLst>
                </a:gridCol>
                <a:gridCol w="329184">
                  <a:extLst>
                    <a:ext uri="{9D8B030D-6E8A-4147-A177-3AD203B41FA5}">
                      <a16:colId xmlns:a16="http://schemas.microsoft.com/office/drawing/2014/main" val="2001145642"/>
                    </a:ext>
                  </a:extLst>
                </a:gridCol>
                <a:gridCol w="329184">
                  <a:extLst>
                    <a:ext uri="{9D8B030D-6E8A-4147-A177-3AD203B41FA5}">
                      <a16:colId xmlns:a16="http://schemas.microsoft.com/office/drawing/2014/main" val="1616138160"/>
                    </a:ext>
                  </a:extLst>
                </a:gridCol>
                <a:gridCol w="329184">
                  <a:extLst>
                    <a:ext uri="{9D8B030D-6E8A-4147-A177-3AD203B41FA5}">
                      <a16:colId xmlns:a16="http://schemas.microsoft.com/office/drawing/2014/main" val="2869250086"/>
                    </a:ext>
                  </a:extLst>
                </a:gridCol>
                <a:gridCol w="329184">
                  <a:extLst>
                    <a:ext uri="{9D8B030D-6E8A-4147-A177-3AD203B41FA5}">
                      <a16:colId xmlns:a16="http://schemas.microsoft.com/office/drawing/2014/main" val="1161115549"/>
                    </a:ext>
                  </a:extLst>
                </a:gridCol>
                <a:gridCol w="329184">
                  <a:extLst>
                    <a:ext uri="{9D8B030D-6E8A-4147-A177-3AD203B41FA5}">
                      <a16:colId xmlns:a16="http://schemas.microsoft.com/office/drawing/2014/main" val="84757846"/>
                    </a:ext>
                  </a:extLst>
                </a:gridCol>
                <a:gridCol w="329184">
                  <a:extLst>
                    <a:ext uri="{9D8B030D-6E8A-4147-A177-3AD203B41FA5}">
                      <a16:colId xmlns:a16="http://schemas.microsoft.com/office/drawing/2014/main" val="835323634"/>
                    </a:ext>
                  </a:extLst>
                </a:gridCol>
                <a:gridCol w="329184">
                  <a:extLst>
                    <a:ext uri="{9D8B030D-6E8A-4147-A177-3AD203B41FA5}">
                      <a16:colId xmlns:a16="http://schemas.microsoft.com/office/drawing/2014/main" val="3910517885"/>
                    </a:ext>
                  </a:extLst>
                </a:gridCol>
                <a:gridCol w="329184">
                  <a:extLst>
                    <a:ext uri="{9D8B030D-6E8A-4147-A177-3AD203B41FA5}">
                      <a16:colId xmlns:a16="http://schemas.microsoft.com/office/drawing/2014/main" val="1848490314"/>
                    </a:ext>
                  </a:extLst>
                </a:gridCol>
                <a:gridCol w="329184">
                  <a:extLst>
                    <a:ext uri="{9D8B030D-6E8A-4147-A177-3AD203B41FA5}">
                      <a16:colId xmlns:a16="http://schemas.microsoft.com/office/drawing/2014/main" val="492103024"/>
                    </a:ext>
                  </a:extLst>
                </a:gridCol>
                <a:gridCol w="329184">
                  <a:extLst>
                    <a:ext uri="{9D8B030D-6E8A-4147-A177-3AD203B41FA5}">
                      <a16:colId xmlns:a16="http://schemas.microsoft.com/office/drawing/2014/main" val="1504157302"/>
                    </a:ext>
                  </a:extLst>
                </a:gridCol>
                <a:gridCol w="329184">
                  <a:extLst>
                    <a:ext uri="{9D8B030D-6E8A-4147-A177-3AD203B41FA5}">
                      <a16:colId xmlns:a16="http://schemas.microsoft.com/office/drawing/2014/main" val="149030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906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- 2025-03-24 20:00:51</a:t>
                      </a:r>
                      <a:r>
                        <a:rPr kumimoji="0" lang="en-US" sz="1000" b="0" i="0" u="none" strike="noStrike" kern="1200" cap="none" spc="0" normalizeH="0" baseline="0" noProof="0">
                          <a:ln>
                            <a:noFill/>
                          </a:ln>
                          <a:solidFill>
                            <a:prstClr val="black"/>
                          </a:solidFill>
                          <a:effectLst/>
                          <a:uLnTx/>
                          <a:uFillTx/>
                          <a:latin typeface="Calibri"/>
                          <a:ea typeface="+mn-ea"/>
                          <a:cs typeface="+mn-cs"/>
                        </a:rPr>
                        <a:t>
 Designed for durability and performance, the GFX100RF includes the PRF-49 protector filter and a dedicated adapter ring that ensure dust and drip resistance - perfect for shooting outdoors. It also features a precision-machined aluminum hood for effective light shielding.
#Fujifilm #FujifilmMY #xsummit #xsummitprague2025 #GFX100RF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https://quintly-eu-image-storage.s3.amazonaws.com/aaf8f68db843cc217addf8054c322eb2/0fed73c122efac82a691a8667695d218.jpg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056979510"/>
                  </a:ext>
                </a:extLst>
              </a:tr>
            </a:tbl>
          </a:graphicData>
        </a:graphic>
      </p:graphicFrame>
      <p:sp>
        <p:nvSpPr>
          <p:cNvPr id="4" name="Text Placeholder 3">
            <a:extLst>
              <a:ext uri="{FF2B5EF4-FFF2-40B4-BE49-F238E27FC236}">
                <a16:creationId xmlns:a16="http://schemas.microsoft.com/office/drawing/2014/main" id="{CD9DF9CF-E462-4E33-8BC9-400CE8026B8C}"/>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188725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70915-D167-4A18-912A-431FF1669FDA}"/>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C15C6E9A-E7C2-4391-9DBA-40315F495209}"/>
              </a:ext>
            </a:extLst>
          </p:cNvPr>
          <p:cNvGraphicFramePr>
            <a:graphicFrameLocks noGrp="1"/>
          </p:cNvGraphicFramePr>
          <p:nvPr>
            <p:ph type="tbl" sz="quarter" idx="13"/>
            <p:extLst>
              <p:ext uri="{D42A27DB-BD31-4B8C-83A1-F6EECF244321}">
                <p14:modId xmlns:p14="http://schemas.microsoft.com/office/powerpoint/2010/main" val="1670955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01933406"/>
                    </a:ext>
                  </a:extLst>
                </a:gridCol>
                <a:gridCol w="1316737">
                  <a:extLst>
                    <a:ext uri="{9D8B030D-6E8A-4147-A177-3AD203B41FA5}">
                      <a16:colId xmlns:a16="http://schemas.microsoft.com/office/drawing/2014/main" val="505501901"/>
                    </a:ext>
                  </a:extLst>
                </a:gridCol>
                <a:gridCol w="329184">
                  <a:extLst>
                    <a:ext uri="{9D8B030D-6E8A-4147-A177-3AD203B41FA5}">
                      <a16:colId xmlns:a16="http://schemas.microsoft.com/office/drawing/2014/main" val="648525735"/>
                    </a:ext>
                  </a:extLst>
                </a:gridCol>
                <a:gridCol w="329184">
                  <a:extLst>
                    <a:ext uri="{9D8B030D-6E8A-4147-A177-3AD203B41FA5}">
                      <a16:colId xmlns:a16="http://schemas.microsoft.com/office/drawing/2014/main" val="53497227"/>
                    </a:ext>
                  </a:extLst>
                </a:gridCol>
                <a:gridCol w="329184">
                  <a:extLst>
                    <a:ext uri="{9D8B030D-6E8A-4147-A177-3AD203B41FA5}">
                      <a16:colId xmlns:a16="http://schemas.microsoft.com/office/drawing/2014/main" val="2066797538"/>
                    </a:ext>
                  </a:extLst>
                </a:gridCol>
                <a:gridCol w="329184">
                  <a:extLst>
                    <a:ext uri="{9D8B030D-6E8A-4147-A177-3AD203B41FA5}">
                      <a16:colId xmlns:a16="http://schemas.microsoft.com/office/drawing/2014/main" val="3763101554"/>
                    </a:ext>
                  </a:extLst>
                </a:gridCol>
                <a:gridCol w="329184">
                  <a:extLst>
                    <a:ext uri="{9D8B030D-6E8A-4147-A177-3AD203B41FA5}">
                      <a16:colId xmlns:a16="http://schemas.microsoft.com/office/drawing/2014/main" val="552101286"/>
                    </a:ext>
                  </a:extLst>
                </a:gridCol>
                <a:gridCol w="329184">
                  <a:extLst>
                    <a:ext uri="{9D8B030D-6E8A-4147-A177-3AD203B41FA5}">
                      <a16:colId xmlns:a16="http://schemas.microsoft.com/office/drawing/2014/main" val="4033429748"/>
                    </a:ext>
                  </a:extLst>
                </a:gridCol>
                <a:gridCol w="329184">
                  <a:extLst>
                    <a:ext uri="{9D8B030D-6E8A-4147-A177-3AD203B41FA5}">
                      <a16:colId xmlns:a16="http://schemas.microsoft.com/office/drawing/2014/main" val="4289055250"/>
                    </a:ext>
                  </a:extLst>
                </a:gridCol>
                <a:gridCol w="329184">
                  <a:extLst>
                    <a:ext uri="{9D8B030D-6E8A-4147-A177-3AD203B41FA5}">
                      <a16:colId xmlns:a16="http://schemas.microsoft.com/office/drawing/2014/main" val="298352137"/>
                    </a:ext>
                  </a:extLst>
                </a:gridCol>
                <a:gridCol w="329184">
                  <a:extLst>
                    <a:ext uri="{9D8B030D-6E8A-4147-A177-3AD203B41FA5}">
                      <a16:colId xmlns:a16="http://schemas.microsoft.com/office/drawing/2014/main" val="3385002065"/>
                    </a:ext>
                  </a:extLst>
                </a:gridCol>
                <a:gridCol w="329184">
                  <a:extLst>
                    <a:ext uri="{9D8B030D-6E8A-4147-A177-3AD203B41FA5}">
                      <a16:colId xmlns:a16="http://schemas.microsoft.com/office/drawing/2014/main" val="2767007104"/>
                    </a:ext>
                  </a:extLst>
                </a:gridCol>
                <a:gridCol w="329184">
                  <a:extLst>
                    <a:ext uri="{9D8B030D-6E8A-4147-A177-3AD203B41FA5}">
                      <a16:colId xmlns:a16="http://schemas.microsoft.com/office/drawing/2014/main" val="3851550158"/>
                    </a:ext>
                  </a:extLst>
                </a:gridCol>
                <a:gridCol w="329184">
                  <a:extLst>
                    <a:ext uri="{9D8B030D-6E8A-4147-A177-3AD203B41FA5}">
                      <a16:colId xmlns:a16="http://schemas.microsoft.com/office/drawing/2014/main" val="493641117"/>
                    </a:ext>
                  </a:extLst>
                </a:gridCol>
                <a:gridCol w="329184">
                  <a:extLst>
                    <a:ext uri="{9D8B030D-6E8A-4147-A177-3AD203B41FA5}">
                      <a16:colId xmlns:a16="http://schemas.microsoft.com/office/drawing/2014/main" val="3597620142"/>
                    </a:ext>
                  </a:extLst>
                </a:gridCol>
                <a:gridCol w="329184">
                  <a:extLst>
                    <a:ext uri="{9D8B030D-6E8A-4147-A177-3AD203B41FA5}">
                      <a16:colId xmlns:a16="http://schemas.microsoft.com/office/drawing/2014/main" val="4254536851"/>
                    </a:ext>
                  </a:extLst>
                </a:gridCol>
                <a:gridCol w="329184">
                  <a:extLst>
                    <a:ext uri="{9D8B030D-6E8A-4147-A177-3AD203B41FA5}">
                      <a16:colId xmlns:a16="http://schemas.microsoft.com/office/drawing/2014/main" val="2414874866"/>
                    </a:ext>
                  </a:extLst>
                </a:gridCol>
                <a:gridCol w="329184">
                  <a:extLst>
                    <a:ext uri="{9D8B030D-6E8A-4147-A177-3AD203B41FA5}">
                      <a16:colId xmlns:a16="http://schemas.microsoft.com/office/drawing/2014/main" val="2457471136"/>
                    </a:ext>
                  </a:extLst>
                </a:gridCol>
                <a:gridCol w="329184">
                  <a:extLst>
                    <a:ext uri="{9D8B030D-6E8A-4147-A177-3AD203B41FA5}">
                      <a16:colId xmlns:a16="http://schemas.microsoft.com/office/drawing/2014/main" val="422468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634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- 2025-03-23 14:00:08</a:t>
                      </a:r>
                      <a:r>
                        <a:rPr kumimoji="0" lang="en-US" sz="1000" b="0" i="0" u="none" strike="noStrike" kern="1200" cap="none" spc="0" normalizeH="0" baseline="0" noProof="0">
                          <a:ln>
                            <a:noFill/>
                          </a:ln>
                          <a:solidFill>
                            <a:prstClr val="black"/>
                          </a:solidFill>
                          <a:effectLst/>
                          <a:uLnTx/>
                          <a:uFillTx/>
                          <a:latin typeface="Calibri"/>
                          <a:ea typeface="+mn-ea"/>
                          <a:cs typeface="+mn-cs"/>
                        </a:rPr>
                        <a:t>
 🎤 𝗟𝗲𝗮𝗿𝗻 𝗳𝗿𝗼𝗺 𝘁𝗵𝗲 𝗠𝗮𝘀𝘁𝗲𝗿𝘀 𝗮𝘁 𝗛𝗲𝗹𝗹𝗼𝗚𝗙𝗫 𝗔𝘀𝗲𝗮𝗻 𝟮𝟬𝟮𝟱 𝐚𝐭 𝗘𝘀𝗹𝗶𝘁𝗲 𝗦𝗽𝗲𝗰𝘁𝗿𝘂𝗺, 𝗞𝗟! 📸✨
Register and join to get an exclusive opportunity to try our full range of GFX cameras and GF lenses, including the NEW GFX100RF! 
Also, we have exclusive talks, workshops, and photowalks led by industry experts and X-Photographers. Dive into the world of medium format storytelling today!🔥
🔗 Discover more on our HelloGFX website today! 
https://www.fujifilm-x.com/en-my/events/hellogfx2025/
#FujifilmMY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https://quintly-eu-image-storage.s3.amazonaws.com/aaf8f68db843cc217addf8054c322eb2/8a39fa4a401ea39d8ac94e5f26d8a4f4.jpg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10404969"/>
                  </a:ext>
                </a:extLst>
              </a:tr>
            </a:tbl>
          </a:graphicData>
        </a:graphic>
      </p:graphicFrame>
      <p:sp>
        <p:nvSpPr>
          <p:cNvPr id="4" name="Text Placeholder 3">
            <a:extLst>
              <a:ext uri="{FF2B5EF4-FFF2-40B4-BE49-F238E27FC236}">
                <a16:creationId xmlns:a16="http://schemas.microsoft.com/office/drawing/2014/main" id="{551DB0F5-BF35-4DA3-9FF1-1C9CFE434CFC}"/>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127159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76E1A-8006-4371-932E-F370EA454C3B}"/>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3288137E-826F-407A-8C4B-412D7BF0AC5D}"/>
              </a:ext>
            </a:extLst>
          </p:cNvPr>
          <p:cNvGraphicFramePr>
            <a:graphicFrameLocks noGrp="1"/>
          </p:cNvGraphicFramePr>
          <p:nvPr>
            <p:ph type="tbl" sz="quarter" idx="13"/>
            <p:extLst>
              <p:ext uri="{D42A27DB-BD31-4B8C-83A1-F6EECF244321}">
                <p14:modId xmlns:p14="http://schemas.microsoft.com/office/powerpoint/2010/main" val="423123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01993405"/>
                    </a:ext>
                  </a:extLst>
                </a:gridCol>
                <a:gridCol w="1316737">
                  <a:extLst>
                    <a:ext uri="{9D8B030D-6E8A-4147-A177-3AD203B41FA5}">
                      <a16:colId xmlns:a16="http://schemas.microsoft.com/office/drawing/2014/main" val="1182058837"/>
                    </a:ext>
                  </a:extLst>
                </a:gridCol>
                <a:gridCol w="329184">
                  <a:extLst>
                    <a:ext uri="{9D8B030D-6E8A-4147-A177-3AD203B41FA5}">
                      <a16:colId xmlns:a16="http://schemas.microsoft.com/office/drawing/2014/main" val="3357272292"/>
                    </a:ext>
                  </a:extLst>
                </a:gridCol>
                <a:gridCol w="329184">
                  <a:extLst>
                    <a:ext uri="{9D8B030D-6E8A-4147-A177-3AD203B41FA5}">
                      <a16:colId xmlns:a16="http://schemas.microsoft.com/office/drawing/2014/main" val="1439889112"/>
                    </a:ext>
                  </a:extLst>
                </a:gridCol>
                <a:gridCol w="329184">
                  <a:extLst>
                    <a:ext uri="{9D8B030D-6E8A-4147-A177-3AD203B41FA5}">
                      <a16:colId xmlns:a16="http://schemas.microsoft.com/office/drawing/2014/main" val="1641278905"/>
                    </a:ext>
                  </a:extLst>
                </a:gridCol>
                <a:gridCol w="329184">
                  <a:extLst>
                    <a:ext uri="{9D8B030D-6E8A-4147-A177-3AD203B41FA5}">
                      <a16:colId xmlns:a16="http://schemas.microsoft.com/office/drawing/2014/main" val="2313153815"/>
                    </a:ext>
                  </a:extLst>
                </a:gridCol>
                <a:gridCol w="329184">
                  <a:extLst>
                    <a:ext uri="{9D8B030D-6E8A-4147-A177-3AD203B41FA5}">
                      <a16:colId xmlns:a16="http://schemas.microsoft.com/office/drawing/2014/main" val="1924579419"/>
                    </a:ext>
                  </a:extLst>
                </a:gridCol>
                <a:gridCol w="329184">
                  <a:extLst>
                    <a:ext uri="{9D8B030D-6E8A-4147-A177-3AD203B41FA5}">
                      <a16:colId xmlns:a16="http://schemas.microsoft.com/office/drawing/2014/main" val="301818376"/>
                    </a:ext>
                  </a:extLst>
                </a:gridCol>
                <a:gridCol w="329184">
                  <a:extLst>
                    <a:ext uri="{9D8B030D-6E8A-4147-A177-3AD203B41FA5}">
                      <a16:colId xmlns:a16="http://schemas.microsoft.com/office/drawing/2014/main" val="1561814901"/>
                    </a:ext>
                  </a:extLst>
                </a:gridCol>
                <a:gridCol w="329184">
                  <a:extLst>
                    <a:ext uri="{9D8B030D-6E8A-4147-A177-3AD203B41FA5}">
                      <a16:colId xmlns:a16="http://schemas.microsoft.com/office/drawing/2014/main" val="1509966460"/>
                    </a:ext>
                  </a:extLst>
                </a:gridCol>
                <a:gridCol w="329184">
                  <a:extLst>
                    <a:ext uri="{9D8B030D-6E8A-4147-A177-3AD203B41FA5}">
                      <a16:colId xmlns:a16="http://schemas.microsoft.com/office/drawing/2014/main" val="1851919471"/>
                    </a:ext>
                  </a:extLst>
                </a:gridCol>
                <a:gridCol w="329184">
                  <a:extLst>
                    <a:ext uri="{9D8B030D-6E8A-4147-A177-3AD203B41FA5}">
                      <a16:colId xmlns:a16="http://schemas.microsoft.com/office/drawing/2014/main" val="227538665"/>
                    </a:ext>
                  </a:extLst>
                </a:gridCol>
                <a:gridCol w="329184">
                  <a:extLst>
                    <a:ext uri="{9D8B030D-6E8A-4147-A177-3AD203B41FA5}">
                      <a16:colId xmlns:a16="http://schemas.microsoft.com/office/drawing/2014/main" val="2009658623"/>
                    </a:ext>
                  </a:extLst>
                </a:gridCol>
                <a:gridCol w="329184">
                  <a:extLst>
                    <a:ext uri="{9D8B030D-6E8A-4147-A177-3AD203B41FA5}">
                      <a16:colId xmlns:a16="http://schemas.microsoft.com/office/drawing/2014/main" val="3953737910"/>
                    </a:ext>
                  </a:extLst>
                </a:gridCol>
                <a:gridCol w="329184">
                  <a:extLst>
                    <a:ext uri="{9D8B030D-6E8A-4147-A177-3AD203B41FA5}">
                      <a16:colId xmlns:a16="http://schemas.microsoft.com/office/drawing/2014/main" val="1586319301"/>
                    </a:ext>
                  </a:extLst>
                </a:gridCol>
                <a:gridCol w="329184">
                  <a:extLst>
                    <a:ext uri="{9D8B030D-6E8A-4147-A177-3AD203B41FA5}">
                      <a16:colId xmlns:a16="http://schemas.microsoft.com/office/drawing/2014/main" val="3841353237"/>
                    </a:ext>
                  </a:extLst>
                </a:gridCol>
                <a:gridCol w="329184">
                  <a:extLst>
                    <a:ext uri="{9D8B030D-6E8A-4147-A177-3AD203B41FA5}">
                      <a16:colId xmlns:a16="http://schemas.microsoft.com/office/drawing/2014/main" val="3066556866"/>
                    </a:ext>
                  </a:extLst>
                </a:gridCol>
                <a:gridCol w="329184">
                  <a:extLst>
                    <a:ext uri="{9D8B030D-6E8A-4147-A177-3AD203B41FA5}">
                      <a16:colId xmlns:a16="http://schemas.microsoft.com/office/drawing/2014/main" val="2791129179"/>
                    </a:ext>
                  </a:extLst>
                </a:gridCol>
                <a:gridCol w="329184">
                  <a:extLst>
                    <a:ext uri="{9D8B030D-6E8A-4147-A177-3AD203B41FA5}">
                      <a16:colId xmlns:a16="http://schemas.microsoft.com/office/drawing/2014/main" val="220222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1992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- 2025-03-23 12:01:07</a:t>
                      </a:r>
                      <a:r>
                        <a:rPr kumimoji="0" lang="en-US" sz="1000" b="0" i="0" u="none" strike="noStrike" kern="1200" cap="none" spc="0" normalizeH="0" baseline="0" noProof="0">
                          <a:ln>
                            <a:noFill/>
                          </a:ln>
                          <a:solidFill>
                            <a:prstClr val="black"/>
                          </a:solidFill>
                          <a:effectLst/>
                          <a:uLnTx/>
                          <a:uFillTx/>
                          <a:latin typeface="Calibri"/>
                          <a:ea typeface="+mn-ea"/>
                          <a:cs typeface="+mn-cs"/>
                        </a:rPr>
                        <a:t>
 Casey Cavanaugh shows how the fixed 35mm lens on the GFX100RF turns limitation into a catalyst for creativity - encouraging intentional framing and fresh composition.
#Fujifilm #FujifilmMY #xsummit #xsummitprague2025 #GFX100RF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https://quintly-eu-image-storage.s3.amazonaws.com/aaf8f68db843cc217addf8054c322eb2/8d4b7ca5938aade775a475b80e74ffa6.jpg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124444170"/>
                  </a:ext>
                </a:extLst>
              </a:tr>
            </a:tbl>
          </a:graphicData>
        </a:graphic>
      </p:graphicFrame>
      <p:sp>
        <p:nvSpPr>
          <p:cNvPr id="4" name="Text Placeholder 3">
            <a:extLst>
              <a:ext uri="{FF2B5EF4-FFF2-40B4-BE49-F238E27FC236}">
                <a16:creationId xmlns:a16="http://schemas.microsoft.com/office/drawing/2014/main" id="{745A6909-4436-4B32-B751-C49BB4A85690}"/>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5639997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23DA6-5F87-4A9A-94B3-3440009AF6A7}"/>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35F25502-919C-48CF-A2D5-6389C8707D4A}"/>
              </a:ext>
            </a:extLst>
          </p:cNvPr>
          <p:cNvGraphicFramePr>
            <a:graphicFrameLocks noGrp="1"/>
          </p:cNvGraphicFramePr>
          <p:nvPr>
            <p:ph type="tbl" sz="quarter" idx="13"/>
            <p:extLst>
              <p:ext uri="{D42A27DB-BD31-4B8C-83A1-F6EECF244321}">
                <p14:modId xmlns:p14="http://schemas.microsoft.com/office/powerpoint/2010/main" val="2716493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53425038"/>
                    </a:ext>
                  </a:extLst>
                </a:gridCol>
                <a:gridCol w="1316737">
                  <a:extLst>
                    <a:ext uri="{9D8B030D-6E8A-4147-A177-3AD203B41FA5}">
                      <a16:colId xmlns:a16="http://schemas.microsoft.com/office/drawing/2014/main" val="1753896708"/>
                    </a:ext>
                  </a:extLst>
                </a:gridCol>
                <a:gridCol w="329184">
                  <a:extLst>
                    <a:ext uri="{9D8B030D-6E8A-4147-A177-3AD203B41FA5}">
                      <a16:colId xmlns:a16="http://schemas.microsoft.com/office/drawing/2014/main" val="2883960983"/>
                    </a:ext>
                  </a:extLst>
                </a:gridCol>
                <a:gridCol w="329184">
                  <a:extLst>
                    <a:ext uri="{9D8B030D-6E8A-4147-A177-3AD203B41FA5}">
                      <a16:colId xmlns:a16="http://schemas.microsoft.com/office/drawing/2014/main" val="563899294"/>
                    </a:ext>
                  </a:extLst>
                </a:gridCol>
                <a:gridCol w="329184">
                  <a:extLst>
                    <a:ext uri="{9D8B030D-6E8A-4147-A177-3AD203B41FA5}">
                      <a16:colId xmlns:a16="http://schemas.microsoft.com/office/drawing/2014/main" val="2230710594"/>
                    </a:ext>
                  </a:extLst>
                </a:gridCol>
                <a:gridCol w="329184">
                  <a:extLst>
                    <a:ext uri="{9D8B030D-6E8A-4147-A177-3AD203B41FA5}">
                      <a16:colId xmlns:a16="http://schemas.microsoft.com/office/drawing/2014/main" val="2031395256"/>
                    </a:ext>
                  </a:extLst>
                </a:gridCol>
                <a:gridCol w="329184">
                  <a:extLst>
                    <a:ext uri="{9D8B030D-6E8A-4147-A177-3AD203B41FA5}">
                      <a16:colId xmlns:a16="http://schemas.microsoft.com/office/drawing/2014/main" val="3284994385"/>
                    </a:ext>
                  </a:extLst>
                </a:gridCol>
                <a:gridCol w="329184">
                  <a:extLst>
                    <a:ext uri="{9D8B030D-6E8A-4147-A177-3AD203B41FA5}">
                      <a16:colId xmlns:a16="http://schemas.microsoft.com/office/drawing/2014/main" val="296463051"/>
                    </a:ext>
                  </a:extLst>
                </a:gridCol>
                <a:gridCol w="329184">
                  <a:extLst>
                    <a:ext uri="{9D8B030D-6E8A-4147-A177-3AD203B41FA5}">
                      <a16:colId xmlns:a16="http://schemas.microsoft.com/office/drawing/2014/main" val="265858252"/>
                    </a:ext>
                  </a:extLst>
                </a:gridCol>
                <a:gridCol w="329184">
                  <a:extLst>
                    <a:ext uri="{9D8B030D-6E8A-4147-A177-3AD203B41FA5}">
                      <a16:colId xmlns:a16="http://schemas.microsoft.com/office/drawing/2014/main" val="2163048725"/>
                    </a:ext>
                  </a:extLst>
                </a:gridCol>
                <a:gridCol w="329184">
                  <a:extLst>
                    <a:ext uri="{9D8B030D-6E8A-4147-A177-3AD203B41FA5}">
                      <a16:colId xmlns:a16="http://schemas.microsoft.com/office/drawing/2014/main" val="2707657561"/>
                    </a:ext>
                  </a:extLst>
                </a:gridCol>
                <a:gridCol w="329184">
                  <a:extLst>
                    <a:ext uri="{9D8B030D-6E8A-4147-A177-3AD203B41FA5}">
                      <a16:colId xmlns:a16="http://schemas.microsoft.com/office/drawing/2014/main" val="242363093"/>
                    </a:ext>
                  </a:extLst>
                </a:gridCol>
                <a:gridCol w="329184">
                  <a:extLst>
                    <a:ext uri="{9D8B030D-6E8A-4147-A177-3AD203B41FA5}">
                      <a16:colId xmlns:a16="http://schemas.microsoft.com/office/drawing/2014/main" val="1452201"/>
                    </a:ext>
                  </a:extLst>
                </a:gridCol>
                <a:gridCol w="329184">
                  <a:extLst>
                    <a:ext uri="{9D8B030D-6E8A-4147-A177-3AD203B41FA5}">
                      <a16:colId xmlns:a16="http://schemas.microsoft.com/office/drawing/2014/main" val="2765004085"/>
                    </a:ext>
                  </a:extLst>
                </a:gridCol>
                <a:gridCol w="329184">
                  <a:extLst>
                    <a:ext uri="{9D8B030D-6E8A-4147-A177-3AD203B41FA5}">
                      <a16:colId xmlns:a16="http://schemas.microsoft.com/office/drawing/2014/main" val="2859546339"/>
                    </a:ext>
                  </a:extLst>
                </a:gridCol>
                <a:gridCol w="329184">
                  <a:extLst>
                    <a:ext uri="{9D8B030D-6E8A-4147-A177-3AD203B41FA5}">
                      <a16:colId xmlns:a16="http://schemas.microsoft.com/office/drawing/2014/main" val="456102628"/>
                    </a:ext>
                  </a:extLst>
                </a:gridCol>
                <a:gridCol w="329184">
                  <a:extLst>
                    <a:ext uri="{9D8B030D-6E8A-4147-A177-3AD203B41FA5}">
                      <a16:colId xmlns:a16="http://schemas.microsoft.com/office/drawing/2014/main" val="3657701836"/>
                    </a:ext>
                  </a:extLst>
                </a:gridCol>
                <a:gridCol w="329184">
                  <a:extLst>
                    <a:ext uri="{9D8B030D-6E8A-4147-A177-3AD203B41FA5}">
                      <a16:colId xmlns:a16="http://schemas.microsoft.com/office/drawing/2014/main" val="3921458916"/>
                    </a:ext>
                  </a:extLst>
                </a:gridCol>
                <a:gridCol w="329184">
                  <a:extLst>
                    <a:ext uri="{9D8B030D-6E8A-4147-A177-3AD203B41FA5}">
                      <a16:colId xmlns:a16="http://schemas.microsoft.com/office/drawing/2014/main" val="2026628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3916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- 2025-03-22 20:00:45</a:t>
                      </a:r>
                      <a:r>
                        <a:rPr kumimoji="0" lang="en-US" sz="1000" b="0" i="0" u="none" strike="noStrike" kern="1200" cap="none" spc="0" normalizeH="0" baseline="0" noProof="0">
                          <a:ln>
                            <a:noFill/>
                          </a:ln>
                          <a:solidFill>
                            <a:prstClr val="black"/>
                          </a:solidFill>
                          <a:effectLst/>
                          <a:uLnTx/>
                          <a:uFillTx/>
                          <a:latin typeface="Calibri"/>
                          <a:ea typeface="+mn-ea"/>
                          <a:cs typeface="+mn-cs"/>
                        </a:rPr>
                        <a:t>
 Craig Whitehead breaks down the features of the all-new GFX100RF and shares his thoughts on who it’s truly made for. From design to functionality, see how it fits into real-world creative workflows.
#Fujifilm #FujifilmMY #xsummit #xsummitprague2025 #GFX100RF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https://quintly-eu-image-storage.s3.amazonaws.com/aaf8f68db843cc217addf8054c322eb2/df398e53c431a78bc6dd4ddb6f6e52b5.jpg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82731976"/>
                  </a:ext>
                </a:extLst>
              </a:tr>
            </a:tbl>
          </a:graphicData>
        </a:graphic>
      </p:graphicFrame>
      <p:sp>
        <p:nvSpPr>
          <p:cNvPr id="4" name="Text Placeholder 3">
            <a:extLst>
              <a:ext uri="{FF2B5EF4-FFF2-40B4-BE49-F238E27FC236}">
                <a16:creationId xmlns:a16="http://schemas.microsoft.com/office/drawing/2014/main" id="{824A6E38-D2DC-4A0F-B6CA-2F2285D597E7}"/>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227307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AA71E-70A1-47D1-B59E-EE43391FBF11}"/>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C6DE8B43-560E-4917-8DA1-D4F283653002}"/>
              </a:ext>
            </a:extLst>
          </p:cNvPr>
          <p:cNvGraphicFramePr>
            <a:graphicFrameLocks noGrp="1"/>
          </p:cNvGraphicFramePr>
          <p:nvPr>
            <p:ph type="tbl" sz="quarter" idx="13"/>
            <p:extLst>
              <p:ext uri="{D42A27DB-BD31-4B8C-83A1-F6EECF244321}">
                <p14:modId xmlns:p14="http://schemas.microsoft.com/office/powerpoint/2010/main" val="2973491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85443349"/>
                    </a:ext>
                  </a:extLst>
                </a:gridCol>
                <a:gridCol w="1316737">
                  <a:extLst>
                    <a:ext uri="{9D8B030D-6E8A-4147-A177-3AD203B41FA5}">
                      <a16:colId xmlns:a16="http://schemas.microsoft.com/office/drawing/2014/main" val="740498663"/>
                    </a:ext>
                  </a:extLst>
                </a:gridCol>
                <a:gridCol w="329184">
                  <a:extLst>
                    <a:ext uri="{9D8B030D-6E8A-4147-A177-3AD203B41FA5}">
                      <a16:colId xmlns:a16="http://schemas.microsoft.com/office/drawing/2014/main" val="2442526010"/>
                    </a:ext>
                  </a:extLst>
                </a:gridCol>
                <a:gridCol w="329184">
                  <a:extLst>
                    <a:ext uri="{9D8B030D-6E8A-4147-A177-3AD203B41FA5}">
                      <a16:colId xmlns:a16="http://schemas.microsoft.com/office/drawing/2014/main" val="1808864593"/>
                    </a:ext>
                  </a:extLst>
                </a:gridCol>
                <a:gridCol w="329184">
                  <a:extLst>
                    <a:ext uri="{9D8B030D-6E8A-4147-A177-3AD203B41FA5}">
                      <a16:colId xmlns:a16="http://schemas.microsoft.com/office/drawing/2014/main" val="2710439157"/>
                    </a:ext>
                  </a:extLst>
                </a:gridCol>
                <a:gridCol w="329184">
                  <a:extLst>
                    <a:ext uri="{9D8B030D-6E8A-4147-A177-3AD203B41FA5}">
                      <a16:colId xmlns:a16="http://schemas.microsoft.com/office/drawing/2014/main" val="1556573656"/>
                    </a:ext>
                  </a:extLst>
                </a:gridCol>
                <a:gridCol w="329184">
                  <a:extLst>
                    <a:ext uri="{9D8B030D-6E8A-4147-A177-3AD203B41FA5}">
                      <a16:colId xmlns:a16="http://schemas.microsoft.com/office/drawing/2014/main" val="1652568983"/>
                    </a:ext>
                  </a:extLst>
                </a:gridCol>
                <a:gridCol w="329184">
                  <a:extLst>
                    <a:ext uri="{9D8B030D-6E8A-4147-A177-3AD203B41FA5}">
                      <a16:colId xmlns:a16="http://schemas.microsoft.com/office/drawing/2014/main" val="1219582880"/>
                    </a:ext>
                  </a:extLst>
                </a:gridCol>
                <a:gridCol w="329184">
                  <a:extLst>
                    <a:ext uri="{9D8B030D-6E8A-4147-A177-3AD203B41FA5}">
                      <a16:colId xmlns:a16="http://schemas.microsoft.com/office/drawing/2014/main" val="368776008"/>
                    </a:ext>
                  </a:extLst>
                </a:gridCol>
                <a:gridCol w="329184">
                  <a:extLst>
                    <a:ext uri="{9D8B030D-6E8A-4147-A177-3AD203B41FA5}">
                      <a16:colId xmlns:a16="http://schemas.microsoft.com/office/drawing/2014/main" val="3249707800"/>
                    </a:ext>
                  </a:extLst>
                </a:gridCol>
                <a:gridCol w="329184">
                  <a:extLst>
                    <a:ext uri="{9D8B030D-6E8A-4147-A177-3AD203B41FA5}">
                      <a16:colId xmlns:a16="http://schemas.microsoft.com/office/drawing/2014/main" val="2372779373"/>
                    </a:ext>
                  </a:extLst>
                </a:gridCol>
                <a:gridCol w="329184">
                  <a:extLst>
                    <a:ext uri="{9D8B030D-6E8A-4147-A177-3AD203B41FA5}">
                      <a16:colId xmlns:a16="http://schemas.microsoft.com/office/drawing/2014/main" val="3463784829"/>
                    </a:ext>
                  </a:extLst>
                </a:gridCol>
                <a:gridCol w="329184">
                  <a:extLst>
                    <a:ext uri="{9D8B030D-6E8A-4147-A177-3AD203B41FA5}">
                      <a16:colId xmlns:a16="http://schemas.microsoft.com/office/drawing/2014/main" val="674510005"/>
                    </a:ext>
                  </a:extLst>
                </a:gridCol>
                <a:gridCol w="329184">
                  <a:extLst>
                    <a:ext uri="{9D8B030D-6E8A-4147-A177-3AD203B41FA5}">
                      <a16:colId xmlns:a16="http://schemas.microsoft.com/office/drawing/2014/main" val="2098832858"/>
                    </a:ext>
                  </a:extLst>
                </a:gridCol>
                <a:gridCol w="329184">
                  <a:extLst>
                    <a:ext uri="{9D8B030D-6E8A-4147-A177-3AD203B41FA5}">
                      <a16:colId xmlns:a16="http://schemas.microsoft.com/office/drawing/2014/main" val="3084710888"/>
                    </a:ext>
                  </a:extLst>
                </a:gridCol>
                <a:gridCol w="329184">
                  <a:extLst>
                    <a:ext uri="{9D8B030D-6E8A-4147-A177-3AD203B41FA5}">
                      <a16:colId xmlns:a16="http://schemas.microsoft.com/office/drawing/2014/main" val="1063829774"/>
                    </a:ext>
                  </a:extLst>
                </a:gridCol>
                <a:gridCol w="329184">
                  <a:extLst>
                    <a:ext uri="{9D8B030D-6E8A-4147-A177-3AD203B41FA5}">
                      <a16:colId xmlns:a16="http://schemas.microsoft.com/office/drawing/2014/main" val="1440542326"/>
                    </a:ext>
                  </a:extLst>
                </a:gridCol>
                <a:gridCol w="329184">
                  <a:extLst>
                    <a:ext uri="{9D8B030D-6E8A-4147-A177-3AD203B41FA5}">
                      <a16:colId xmlns:a16="http://schemas.microsoft.com/office/drawing/2014/main" val="1693929206"/>
                    </a:ext>
                  </a:extLst>
                </a:gridCol>
                <a:gridCol w="329184">
                  <a:extLst>
                    <a:ext uri="{9D8B030D-6E8A-4147-A177-3AD203B41FA5}">
                      <a16:colId xmlns:a16="http://schemas.microsoft.com/office/drawing/2014/main" val="3991640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932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- 2025-03-22 14:01:14</a:t>
                      </a:r>
                      <a:r>
                        <a:rPr kumimoji="0" lang="en-US" sz="1000" b="0" i="0" u="none" strike="noStrike" kern="1200" cap="none" spc="0" normalizeH="0" baseline="0" noProof="0">
                          <a:ln>
                            <a:noFill/>
                          </a:ln>
                          <a:solidFill>
                            <a:prstClr val="black"/>
                          </a:solidFill>
                          <a:effectLst/>
                          <a:uLnTx/>
                          <a:uFillTx/>
                          <a:latin typeface="Calibri"/>
                          <a:ea typeface="+mn-ea"/>
                          <a:cs typeface="+mn-cs"/>
                        </a:rPr>
                        <a:t>
 Easily frame your vision with the GFX100RF’s new Aspect Ratio dial - choose from 9 iconic and creative formats, all at your fingertips. 
See how Kirsten Luce puts it to use in her photography, exploring composition in a whole new way.
#Fujifilm #FujifilmMY #xsummit #xsummitprague2025 #GFX100RF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https://quintly-eu-image-storage.s3.amazonaws.com/aaf8f68db843cc217addf8054c322eb2/a461152b2352d3fbe8171de781940a69.jpg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188378070"/>
                  </a:ext>
                </a:extLst>
              </a:tr>
            </a:tbl>
          </a:graphicData>
        </a:graphic>
      </p:graphicFrame>
      <p:sp>
        <p:nvSpPr>
          <p:cNvPr id="4" name="Text Placeholder 3">
            <a:extLst>
              <a:ext uri="{FF2B5EF4-FFF2-40B4-BE49-F238E27FC236}">
                <a16:creationId xmlns:a16="http://schemas.microsoft.com/office/drawing/2014/main" id="{3BAE8225-1E5B-4FCE-8A57-405758382A06}"/>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239864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6A3F-7CEF-4036-903E-0AC89AB2C551}"/>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9007A8DC-C667-4D3A-877B-DA65257E5532}"/>
              </a:ext>
            </a:extLst>
          </p:cNvPr>
          <p:cNvGraphicFramePr>
            <a:graphicFrameLocks noGrp="1"/>
          </p:cNvGraphicFramePr>
          <p:nvPr>
            <p:ph type="tbl" sz="quarter" idx="13"/>
            <p:extLst>
              <p:ext uri="{D42A27DB-BD31-4B8C-83A1-F6EECF244321}">
                <p14:modId xmlns:p14="http://schemas.microsoft.com/office/powerpoint/2010/main" val="3812282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85435997"/>
                    </a:ext>
                  </a:extLst>
                </a:gridCol>
                <a:gridCol w="1316737">
                  <a:extLst>
                    <a:ext uri="{9D8B030D-6E8A-4147-A177-3AD203B41FA5}">
                      <a16:colId xmlns:a16="http://schemas.microsoft.com/office/drawing/2014/main" val="493059628"/>
                    </a:ext>
                  </a:extLst>
                </a:gridCol>
                <a:gridCol w="329184">
                  <a:extLst>
                    <a:ext uri="{9D8B030D-6E8A-4147-A177-3AD203B41FA5}">
                      <a16:colId xmlns:a16="http://schemas.microsoft.com/office/drawing/2014/main" val="2148817625"/>
                    </a:ext>
                  </a:extLst>
                </a:gridCol>
                <a:gridCol w="329184">
                  <a:extLst>
                    <a:ext uri="{9D8B030D-6E8A-4147-A177-3AD203B41FA5}">
                      <a16:colId xmlns:a16="http://schemas.microsoft.com/office/drawing/2014/main" val="469777157"/>
                    </a:ext>
                  </a:extLst>
                </a:gridCol>
                <a:gridCol w="329184">
                  <a:extLst>
                    <a:ext uri="{9D8B030D-6E8A-4147-A177-3AD203B41FA5}">
                      <a16:colId xmlns:a16="http://schemas.microsoft.com/office/drawing/2014/main" val="2769225998"/>
                    </a:ext>
                  </a:extLst>
                </a:gridCol>
                <a:gridCol w="329184">
                  <a:extLst>
                    <a:ext uri="{9D8B030D-6E8A-4147-A177-3AD203B41FA5}">
                      <a16:colId xmlns:a16="http://schemas.microsoft.com/office/drawing/2014/main" val="4279945956"/>
                    </a:ext>
                  </a:extLst>
                </a:gridCol>
                <a:gridCol w="329184">
                  <a:extLst>
                    <a:ext uri="{9D8B030D-6E8A-4147-A177-3AD203B41FA5}">
                      <a16:colId xmlns:a16="http://schemas.microsoft.com/office/drawing/2014/main" val="1879636572"/>
                    </a:ext>
                  </a:extLst>
                </a:gridCol>
                <a:gridCol w="329184">
                  <a:extLst>
                    <a:ext uri="{9D8B030D-6E8A-4147-A177-3AD203B41FA5}">
                      <a16:colId xmlns:a16="http://schemas.microsoft.com/office/drawing/2014/main" val="2274391415"/>
                    </a:ext>
                  </a:extLst>
                </a:gridCol>
                <a:gridCol w="329184">
                  <a:extLst>
                    <a:ext uri="{9D8B030D-6E8A-4147-A177-3AD203B41FA5}">
                      <a16:colId xmlns:a16="http://schemas.microsoft.com/office/drawing/2014/main" val="2337811461"/>
                    </a:ext>
                  </a:extLst>
                </a:gridCol>
                <a:gridCol w="329184">
                  <a:extLst>
                    <a:ext uri="{9D8B030D-6E8A-4147-A177-3AD203B41FA5}">
                      <a16:colId xmlns:a16="http://schemas.microsoft.com/office/drawing/2014/main" val="2100725043"/>
                    </a:ext>
                  </a:extLst>
                </a:gridCol>
                <a:gridCol w="329184">
                  <a:extLst>
                    <a:ext uri="{9D8B030D-6E8A-4147-A177-3AD203B41FA5}">
                      <a16:colId xmlns:a16="http://schemas.microsoft.com/office/drawing/2014/main" val="615298985"/>
                    </a:ext>
                  </a:extLst>
                </a:gridCol>
                <a:gridCol w="329184">
                  <a:extLst>
                    <a:ext uri="{9D8B030D-6E8A-4147-A177-3AD203B41FA5}">
                      <a16:colId xmlns:a16="http://schemas.microsoft.com/office/drawing/2014/main" val="4277536994"/>
                    </a:ext>
                  </a:extLst>
                </a:gridCol>
                <a:gridCol w="329184">
                  <a:extLst>
                    <a:ext uri="{9D8B030D-6E8A-4147-A177-3AD203B41FA5}">
                      <a16:colId xmlns:a16="http://schemas.microsoft.com/office/drawing/2014/main" val="1074823482"/>
                    </a:ext>
                  </a:extLst>
                </a:gridCol>
                <a:gridCol w="329184">
                  <a:extLst>
                    <a:ext uri="{9D8B030D-6E8A-4147-A177-3AD203B41FA5}">
                      <a16:colId xmlns:a16="http://schemas.microsoft.com/office/drawing/2014/main" val="2492752594"/>
                    </a:ext>
                  </a:extLst>
                </a:gridCol>
                <a:gridCol w="329184">
                  <a:extLst>
                    <a:ext uri="{9D8B030D-6E8A-4147-A177-3AD203B41FA5}">
                      <a16:colId xmlns:a16="http://schemas.microsoft.com/office/drawing/2014/main" val="2681800070"/>
                    </a:ext>
                  </a:extLst>
                </a:gridCol>
                <a:gridCol w="329184">
                  <a:extLst>
                    <a:ext uri="{9D8B030D-6E8A-4147-A177-3AD203B41FA5}">
                      <a16:colId xmlns:a16="http://schemas.microsoft.com/office/drawing/2014/main" val="11741005"/>
                    </a:ext>
                  </a:extLst>
                </a:gridCol>
                <a:gridCol w="329184">
                  <a:extLst>
                    <a:ext uri="{9D8B030D-6E8A-4147-A177-3AD203B41FA5}">
                      <a16:colId xmlns:a16="http://schemas.microsoft.com/office/drawing/2014/main" val="2351156548"/>
                    </a:ext>
                  </a:extLst>
                </a:gridCol>
                <a:gridCol w="329184">
                  <a:extLst>
                    <a:ext uri="{9D8B030D-6E8A-4147-A177-3AD203B41FA5}">
                      <a16:colId xmlns:a16="http://schemas.microsoft.com/office/drawing/2014/main" val="3745675387"/>
                    </a:ext>
                  </a:extLst>
                </a:gridCol>
                <a:gridCol w="329184">
                  <a:extLst>
                    <a:ext uri="{9D8B030D-6E8A-4147-A177-3AD203B41FA5}">
                      <a16:colId xmlns:a16="http://schemas.microsoft.com/office/drawing/2014/main" val="117206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6833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- 2025-03-22 12:00:15</a:t>
                      </a:r>
                      <a:r>
                        <a:rPr kumimoji="0" lang="en-US" sz="1000" b="0" i="0" u="none" strike="noStrike" kern="1200" cap="none" spc="0" normalizeH="0" baseline="0" noProof="0">
                          <a:ln>
                            <a:noFill/>
                          </a:ln>
                          <a:solidFill>
                            <a:prstClr val="black"/>
                          </a:solidFill>
                          <a:effectLst/>
                          <a:uLnTx/>
                          <a:uFillTx/>
                          <a:latin typeface="Calibri"/>
                          <a:ea typeface="+mn-ea"/>
                          <a:cs typeface="+mn-cs"/>
                        </a:rPr>
                        <a:t>
 From 9 - 13 April 2025, 10am - 10pm, join us at Eslite Spectrum, Kuala Lumpur and step into a world of uncompromising image quality and creative precision. Whether you're refining your craft, seeking inspiration, or pushing the limits of your gear, this is your space!
 🖼 𝗖𝘂𝗿𝗮𝘁𝗲𝗱 𝗣𝗵𝗼𝘁𝗼 𝗘𝘅𝗵𝗶𝗯𝗶𝘁𝗶𝗼𝗻
Explore breathtaking visuals, captured in stunning detail.
📷 𝗧𝗼𝘂𝗰𝗵 &amp; 𝗧𝗿𝘆
Experience the latest GFX100RF, the lightest GFX camera ever - where portability meets the power of medium format.
🎓 𝗪𝗼𝗿𝗸𝘀𝗵𝗼𝗽𝘀 &amp; 𝗧𝗮𝗹𝗸𝘀
Gain deep insights from leading industry experts.
🚶 𝗣𝗵𝗼𝘁𝗼𝘄𝗮𝗹𝗸𝘀
Put the GFX system to the test in real-world shooting scenarios.
✨ 𝗙𝗿𝗲𝗲 𝗦𝗲𝗻𝘀𝗼𝗿 𝗖𝗹𝗲𝗮𝗻𝗶𝗻𝗴
Keep your gear performing at its best.
🔗Find out more at our HelloGFX website!
https://www.fujifilm-x.com/en-my/events/hellogfx2025/
#FujifilmMY #PhotographyWorkshops #hellogfx #hellogfxasean2025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https://quintly-eu-image-storage.s3.amazonaws.com/aaf8f68db843cc217addf8054c322eb2/3e0c2223b9f4d33ae86e6e99d6a02b01.jpg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21628219"/>
                  </a:ext>
                </a:extLst>
              </a:tr>
            </a:tbl>
          </a:graphicData>
        </a:graphic>
      </p:graphicFrame>
      <p:sp>
        <p:nvSpPr>
          <p:cNvPr id="4" name="Text Placeholder 3">
            <a:extLst>
              <a:ext uri="{FF2B5EF4-FFF2-40B4-BE49-F238E27FC236}">
                <a16:creationId xmlns:a16="http://schemas.microsoft.com/office/drawing/2014/main" id="{0CC46682-042D-4824-921E-4BCFC47A69E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202164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ACFCF-4536-401A-B1F4-07AA7DC565BB}"/>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EAD4DE38-5FB8-4C45-BD15-90170FC449A7}"/>
              </a:ext>
            </a:extLst>
          </p:cNvPr>
          <p:cNvGraphicFramePr>
            <a:graphicFrameLocks noGrp="1"/>
          </p:cNvGraphicFramePr>
          <p:nvPr>
            <p:ph type="tbl" sz="quarter" idx="13"/>
            <p:extLst>
              <p:ext uri="{D42A27DB-BD31-4B8C-83A1-F6EECF244321}">
                <p14:modId xmlns:p14="http://schemas.microsoft.com/office/powerpoint/2010/main" val="1683571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83669116"/>
                    </a:ext>
                  </a:extLst>
                </a:gridCol>
                <a:gridCol w="1316737">
                  <a:extLst>
                    <a:ext uri="{9D8B030D-6E8A-4147-A177-3AD203B41FA5}">
                      <a16:colId xmlns:a16="http://schemas.microsoft.com/office/drawing/2014/main" val="2338011578"/>
                    </a:ext>
                  </a:extLst>
                </a:gridCol>
                <a:gridCol w="329184">
                  <a:extLst>
                    <a:ext uri="{9D8B030D-6E8A-4147-A177-3AD203B41FA5}">
                      <a16:colId xmlns:a16="http://schemas.microsoft.com/office/drawing/2014/main" val="2276367113"/>
                    </a:ext>
                  </a:extLst>
                </a:gridCol>
                <a:gridCol w="329184">
                  <a:extLst>
                    <a:ext uri="{9D8B030D-6E8A-4147-A177-3AD203B41FA5}">
                      <a16:colId xmlns:a16="http://schemas.microsoft.com/office/drawing/2014/main" val="4076883529"/>
                    </a:ext>
                  </a:extLst>
                </a:gridCol>
                <a:gridCol w="329184">
                  <a:extLst>
                    <a:ext uri="{9D8B030D-6E8A-4147-A177-3AD203B41FA5}">
                      <a16:colId xmlns:a16="http://schemas.microsoft.com/office/drawing/2014/main" val="3731644886"/>
                    </a:ext>
                  </a:extLst>
                </a:gridCol>
                <a:gridCol w="329184">
                  <a:extLst>
                    <a:ext uri="{9D8B030D-6E8A-4147-A177-3AD203B41FA5}">
                      <a16:colId xmlns:a16="http://schemas.microsoft.com/office/drawing/2014/main" val="1057960116"/>
                    </a:ext>
                  </a:extLst>
                </a:gridCol>
                <a:gridCol w="329184">
                  <a:extLst>
                    <a:ext uri="{9D8B030D-6E8A-4147-A177-3AD203B41FA5}">
                      <a16:colId xmlns:a16="http://schemas.microsoft.com/office/drawing/2014/main" val="2318206567"/>
                    </a:ext>
                  </a:extLst>
                </a:gridCol>
                <a:gridCol w="329184">
                  <a:extLst>
                    <a:ext uri="{9D8B030D-6E8A-4147-A177-3AD203B41FA5}">
                      <a16:colId xmlns:a16="http://schemas.microsoft.com/office/drawing/2014/main" val="615763994"/>
                    </a:ext>
                  </a:extLst>
                </a:gridCol>
                <a:gridCol w="329184">
                  <a:extLst>
                    <a:ext uri="{9D8B030D-6E8A-4147-A177-3AD203B41FA5}">
                      <a16:colId xmlns:a16="http://schemas.microsoft.com/office/drawing/2014/main" val="3115678496"/>
                    </a:ext>
                  </a:extLst>
                </a:gridCol>
                <a:gridCol w="329184">
                  <a:extLst>
                    <a:ext uri="{9D8B030D-6E8A-4147-A177-3AD203B41FA5}">
                      <a16:colId xmlns:a16="http://schemas.microsoft.com/office/drawing/2014/main" val="502280576"/>
                    </a:ext>
                  </a:extLst>
                </a:gridCol>
                <a:gridCol w="329184">
                  <a:extLst>
                    <a:ext uri="{9D8B030D-6E8A-4147-A177-3AD203B41FA5}">
                      <a16:colId xmlns:a16="http://schemas.microsoft.com/office/drawing/2014/main" val="3058625630"/>
                    </a:ext>
                  </a:extLst>
                </a:gridCol>
                <a:gridCol w="329184">
                  <a:extLst>
                    <a:ext uri="{9D8B030D-6E8A-4147-A177-3AD203B41FA5}">
                      <a16:colId xmlns:a16="http://schemas.microsoft.com/office/drawing/2014/main" val="4203423957"/>
                    </a:ext>
                  </a:extLst>
                </a:gridCol>
                <a:gridCol w="329184">
                  <a:extLst>
                    <a:ext uri="{9D8B030D-6E8A-4147-A177-3AD203B41FA5}">
                      <a16:colId xmlns:a16="http://schemas.microsoft.com/office/drawing/2014/main" val="2440613675"/>
                    </a:ext>
                  </a:extLst>
                </a:gridCol>
                <a:gridCol w="329184">
                  <a:extLst>
                    <a:ext uri="{9D8B030D-6E8A-4147-A177-3AD203B41FA5}">
                      <a16:colId xmlns:a16="http://schemas.microsoft.com/office/drawing/2014/main" val="3041287967"/>
                    </a:ext>
                  </a:extLst>
                </a:gridCol>
                <a:gridCol w="329184">
                  <a:extLst>
                    <a:ext uri="{9D8B030D-6E8A-4147-A177-3AD203B41FA5}">
                      <a16:colId xmlns:a16="http://schemas.microsoft.com/office/drawing/2014/main" val="1833896109"/>
                    </a:ext>
                  </a:extLst>
                </a:gridCol>
                <a:gridCol w="329184">
                  <a:extLst>
                    <a:ext uri="{9D8B030D-6E8A-4147-A177-3AD203B41FA5}">
                      <a16:colId xmlns:a16="http://schemas.microsoft.com/office/drawing/2014/main" val="320652654"/>
                    </a:ext>
                  </a:extLst>
                </a:gridCol>
                <a:gridCol w="329184">
                  <a:extLst>
                    <a:ext uri="{9D8B030D-6E8A-4147-A177-3AD203B41FA5}">
                      <a16:colId xmlns:a16="http://schemas.microsoft.com/office/drawing/2014/main" val="3409010079"/>
                    </a:ext>
                  </a:extLst>
                </a:gridCol>
                <a:gridCol w="329184">
                  <a:extLst>
                    <a:ext uri="{9D8B030D-6E8A-4147-A177-3AD203B41FA5}">
                      <a16:colId xmlns:a16="http://schemas.microsoft.com/office/drawing/2014/main" val="3074840318"/>
                    </a:ext>
                  </a:extLst>
                </a:gridCol>
                <a:gridCol w="329184">
                  <a:extLst>
                    <a:ext uri="{9D8B030D-6E8A-4147-A177-3AD203B41FA5}">
                      <a16:colId xmlns:a16="http://schemas.microsoft.com/office/drawing/2014/main" val="3101742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39823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- 2025-03-21 21:00:14</a:t>
                      </a:r>
                      <a:r>
                        <a:rPr kumimoji="0" lang="en-US" sz="1000" b="0" i="0" u="none" strike="noStrike" kern="1200" cap="none" spc="0" normalizeH="0" baseline="0" noProof="0">
                          <a:ln>
                            <a:noFill/>
                          </a:ln>
                          <a:solidFill>
                            <a:prstClr val="black"/>
                          </a:solidFill>
                          <a:effectLst/>
                          <a:uLnTx/>
                          <a:uFillTx/>
                          <a:latin typeface="Calibri"/>
                          <a:ea typeface="+mn-ea"/>
                          <a:cs typeface="+mn-cs"/>
                        </a:rPr>
                        <a:t>
 Jonas Dyhr Rask puts the GFX100RF to the test across travel, street, and landscape photography in Madeira. From the misty Fanal Forest, where its weather-resistant build braved the rain, to the lively streets of Funchal, where the leaf shutter, fast AF, and face detection made capturing motion effortless.
With its 28mm-equivalent 35mm f/4 lens and crop lever for live focal length changes, he composed each scene with ease. At Pico do Arieiro, the 102MP sensor revealed hidden details - proving there’s nothing quite like it in the medium format world.
#Fujifilm #FujifilmMY #xsummit #xsummitprague2025 #GFX100RF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https://quintly-eu-image-storage.s3.amazonaws.com/aaf8f68db843cc217addf8054c322eb2/362c659cfb5375a657d544bfbc23dd5f.jpg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40626259"/>
                  </a:ext>
                </a:extLst>
              </a:tr>
            </a:tbl>
          </a:graphicData>
        </a:graphic>
      </p:graphicFrame>
      <p:sp>
        <p:nvSpPr>
          <p:cNvPr id="4" name="Text Placeholder 3">
            <a:extLst>
              <a:ext uri="{FF2B5EF4-FFF2-40B4-BE49-F238E27FC236}">
                <a16:creationId xmlns:a16="http://schemas.microsoft.com/office/drawing/2014/main" id="{03FD7BA2-2CC3-4E22-8020-E57F98993DB7}"/>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0578477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37AA-10EF-415C-B8F1-C03E89C2014C}"/>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05608D16-E90E-4A5D-B33A-E8A9A22E0C4D}"/>
              </a:ext>
            </a:extLst>
          </p:cNvPr>
          <p:cNvGraphicFramePr>
            <a:graphicFrameLocks noGrp="1"/>
          </p:cNvGraphicFramePr>
          <p:nvPr>
            <p:ph type="tbl" sz="quarter" idx="13"/>
            <p:extLst>
              <p:ext uri="{D42A27DB-BD31-4B8C-83A1-F6EECF244321}">
                <p14:modId xmlns:p14="http://schemas.microsoft.com/office/powerpoint/2010/main" val="1708010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05121904"/>
                    </a:ext>
                  </a:extLst>
                </a:gridCol>
                <a:gridCol w="1316737">
                  <a:extLst>
                    <a:ext uri="{9D8B030D-6E8A-4147-A177-3AD203B41FA5}">
                      <a16:colId xmlns:a16="http://schemas.microsoft.com/office/drawing/2014/main" val="2043662574"/>
                    </a:ext>
                  </a:extLst>
                </a:gridCol>
                <a:gridCol w="329184">
                  <a:extLst>
                    <a:ext uri="{9D8B030D-6E8A-4147-A177-3AD203B41FA5}">
                      <a16:colId xmlns:a16="http://schemas.microsoft.com/office/drawing/2014/main" val="2942369487"/>
                    </a:ext>
                  </a:extLst>
                </a:gridCol>
                <a:gridCol w="329184">
                  <a:extLst>
                    <a:ext uri="{9D8B030D-6E8A-4147-A177-3AD203B41FA5}">
                      <a16:colId xmlns:a16="http://schemas.microsoft.com/office/drawing/2014/main" val="3815586206"/>
                    </a:ext>
                  </a:extLst>
                </a:gridCol>
                <a:gridCol w="329184">
                  <a:extLst>
                    <a:ext uri="{9D8B030D-6E8A-4147-A177-3AD203B41FA5}">
                      <a16:colId xmlns:a16="http://schemas.microsoft.com/office/drawing/2014/main" val="1839934010"/>
                    </a:ext>
                  </a:extLst>
                </a:gridCol>
                <a:gridCol w="329184">
                  <a:extLst>
                    <a:ext uri="{9D8B030D-6E8A-4147-A177-3AD203B41FA5}">
                      <a16:colId xmlns:a16="http://schemas.microsoft.com/office/drawing/2014/main" val="510179020"/>
                    </a:ext>
                  </a:extLst>
                </a:gridCol>
                <a:gridCol w="329184">
                  <a:extLst>
                    <a:ext uri="{9D8B030D-6E8A-4147-A177-3AD203B41FA5}">
                      <a16:colId xmlns:a16="http://schemas.microsoft.com/office/drawing/2014/main" val="3176090938"/>
                    </a:ext>
                  </a:extLst>
                </a:gridCol>
                <a:gridCol w="329184">
                  <a:extLst>
                    <a:ext uri="{9D8B030D-6E8A-4147-A177-3AD203B41FA5}">
                      <a16:colId xmlns:a16="http://schemas.microsoft.com/office/drawing/2014/main" val="373333958"/>
                    </a:ext>
                  </a:extLst>
                </a:gridCol>
                <a:gridCol w="329184">
                  <a:extLst>
                    <a:ext uri="{9D8B030D-6E8A-4147-A177-3AD203B41FA5}">
                      <a16:colId xmlns:a16="http://schemas.microsoft.com/office/drawing/2014/main" val="2770173230"/>
                    </a:ext>
                  </a:extLst>
                </a:gridCol>
                <a:gridCol w="329184">
                  <a:extLst>
                    <a:ext uri="{9D8B030D-6E8A-4147-A177-3AD203B41FA5}">
                      <a16:colId xmlns:a16="http://schemas.microsoft.com/office/drawing/2014/main" val="1501359847"/>
                    </a:ext>
                  </a:extLst>
                </a:gridCol>
                <a:gridCol w="329184">
                  <a:extLst>
                    <a:ext uri="{9D8B030D-6E8A-4147-A177-3AD203B41FA5}">
                      <a16:colId xmlns:a16="http://schemas.microsoft.com/office/drawing/2014/main" val="3801174572"/>
                    </a:ext>
                  </a:extLst>
                </a:gridCol>
                <a:gridCol w="329184">
                  <a:extLst>
                    <a:ext uri="{9D8B030D-6E8A-4147-A177-3AD203B41FA5}">
                      <a16:colId xmlns:a16="http://schemas.microsoft.com/office/drawing/2014/main" val="3415172385"/>
                    </a:ext>
                  </a:extLst>
                </a:gridCol>
                <a:gridCol w="329184">
                  <a:extLst>
                    <a:ext uri="{9D8B030D-6E8A-4147-A177-3AD203B41FA5}">
                      <a16:colId xmlns:a16="http://schemas.microsoft.com/office/drawing/2014/main" val="3488332062"/>
                    </a:ext>
                  </a:extLst>
                </a:gridCol>
                <a:gridCol w="329184">
                  <a:extLst>
                    <a:ext uri="{9D8B030D-6E8A-4147-A177-3AD203B41FA5}">
                      <a16:colId xmlns:a16="http://schemas.microsoft.com/office/drawing/2014/main" val="1846203934"/>
                    </a:ext>
                  </a:extLst>
                </a:gridCol>
                <a:gridCol w="329184">
                  <a:extLst>
                    <a:ext uri="{9D8B030D-6E8A-4147-A177-3AD203B41FA5}">
                      <a16:colId xmlns:a16="http://schemas.microsoft.com/office/drawing/2014/main" val="3405036157"/>
                    </a:ext>
                  </a:extLst>
                </a:gridCol>
                <a:gridCol w="329184">
                  <a:extLst>
                    <a:ext uri="{9D8B030D-6E8A-4147-A177-3AD203B41FA5}">
                      <a16:colId xmlns:a16="http://schemas.microsoft.com/office/drawing/2014/main" val="100451934"/>
                    </a:ext>
                  </a:extLst>
                </a:gridCol>
                <a:gridCol w="329184">
                  <a:extLst>
                    <a:ext uri="{9D8B030D-6E8A-4147-A177-3AD203B41FA5}">
                      <a16:colId xmlns:a16="http://schemas.microsoft.com/office/drawing/2014/main" val="3718514546"/>
                    </a:ext>
                  </a:extLst>
                </a:gridCol>
                <a:gridCol w="329184">
                  <a:extLst>
                    <a:ext uri="{9D8B030D-6E8A-4147-A177-3AD203B41FA5}">
                      <a16:colId xmlns:a16="http://schemas.microsoft.com/office/drawing/2014/main" val="1621172589"/>
                    </a:ext>
                  </a:extLst>
                </a:gridCol>
                <a:gridCol w="329184">
                  <a:extLst>
                    <a:ext uri="{9D8B030D-6E8A-4147-A177-3AD203B41FA5}">
                      <a16:colId xmlns:a16="http://schemas.microsoft.com/office/drawing/2014/main" val="1138433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6547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- 2025-03-21 20:06:34</a:t>
                      </a:r>
                      <a:r>
                        <a:rPr kumimoji="0" lang="en-US" sz="1000" b="0" i="0" u="none" strike="noStrike" kern="1200" cap="none" spc="0" normalizeH="0" baseline="0" noProof="0">
                          <a:ln>
                            <a:noFill/>
                          </a:ln>
                          <a:solidFill>
                            <a:prstClr val="black"/>
                          </a:solidFill>
                          <a:effectLst/>
                          <a:uLnTx/>
                          <a:uFillTx/>
                          <a:latin typeface="Calibri"/>
                          <a:ea typeface="+mn-ea"/>
                          <a:cs typeface="+mn-cs"/>
                        </a:rPr>
                        <a:t>
 The GFX100RF redefines storytelling in medium format photography. WF  Hong uses its 102MP clarity, fixed 35mm F4 lens, and leaf shutter to capture the essence of craftsmanship and tradition - preserving intricate details, textures, and emotions.
Each shot seamlessly blends vintage aesthetics with modern performance, bringing artistry to life.
#Fujifilm #FujifilmMY #xsummit #xsummitprague2025 #GFX100RF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https://quintly-eu-image-storage.s3.amazonaws.com/aaf8f68db843cc217addf8054c322eb2/9356161a0502107dcc0fa9f8f0843535.jpg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63427309"/>
                  </a:ext>
                </a:extLst>
              </a:tr>
            </a:tbl>
          </a:graphicData>
        </a:graphic>
      </p:graphicFrame>
      <p:sp>
        <p:nvSpPr>
          <p:cNvPr id="4" name="Text Placeholder 3">
            <a:extLst>
              <a:ext uri="{FF2B5EF4-FFF2-40B4-BE49-F238E27FC236}">
                <a16:creationId xmlns:a16="http://schemas.microsoft.com/office/drawing/2014/main" id="{27476705-B790-42AF-AA93-39BB7218A6A3}"/>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1092936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B47B7-5E4F-4F29-9FB4-FB666085ADBD}"/>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B2390C82-58EC-47A7-A849-4032BA6A8565}"/>
              </a:ext>
            </a:extLst>
          </p:cNvPr>
          <p:cNvGraphicFramePr>
            <a:graphicFrameLocks noGrp="1"/>
          </p:cNvGraphicFramePr>
          <p:nvPr>
            <p:ph type="tbl" sz="quarter" idx="13"/>
            <p:extLst>
              <p:ext uri="{D42A27DB-BD31-4B8C-83A1-F6EECF244321}">
                <p14:modId xmlns:p14="http://schemas.microsoft.com/office/powerpoint/2010/main" val="1217127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10691594"/>
                    </a:ext>
                  </a:extLst>
                </a:gridCol>
                <a:gridCol w="1316737">
                  <a:extLst>
                    <a:ext uri="{9D8B030D-6E8A-4147-A177-3AD203B41FA5}">
                      <a16:colId xmlns:a16="http://schemas.microsoft.com/office/drawing/2014/main" val="2040852202"/>
                    </a:ext>
                  </a:extLst>
                </a:gridCol>
                <a:gridCol w="329184">
                  <a:extLst>
                    <a:ext uri="{9D8B030D-6E8A-4147-A177-3AD203B41FA5}">
                      <a16:colId xmlns:a16="http://schemas.microsoft.com/office/drawing/2014/main" val="1185484870"/>
                    </a:ext>
                  </a:extLst>
                </a:gridCol>
                <a:gridCol w="329184">
                  <a:extLst>
                    <a:ext uri="{9D8B030D-6E8A-4147-A177-3AD203B41FA5}">
                      <a16:colId xmlns:a16="http://schemas.microsoft.com/office/drawing/2014/main" val="156234335"/>
                    </a:ext>
                  </a:extLst>
                </a:gridCol>
                <a:gridCol w="329184">
                  <a:extLst>
                    <a:ext uri="{9D8B030D-6E8A-4147-A177-3AD203B41FA5}">
                      <a16:colId xmlns:a16="http://schemas.microsoft.com/office/drawing/2014/main" val="505119801"/>
                    </a:ext>
                  </a:extLst>
                </a:gridCol>
                <a:gridCol w="329184">
                  <a:extLst>
                    <a:ext uri="{9D8B030D-6E8A-4147-A177-3AD203B41FA5}">
                      <a16:colId xmlns:a16="http://schemas.microsoft.com/office/drawing/2014/main" val="1135501952"/>
                    </a:ext>
                  </a:extLst>
                </a:gridCol>
                <a:gridCol w="329184">
                  <a:extLst>
                    <a:ext uri="{9D8B030D-6E8A-4147-A177-3AD203B41FA5}">
                      <a16:colId xmlns:a16="http://schemas.microsoft.com/office/drawing/2014/main" val="1708101289"/>
                    </a:ext>
                  </a:extLst>
                </a:gridCol>
                <a:gridCol w="329184">
                  <a:extLst>
                    <a:ext uri="{9D8B030D-6E8A-4147-A177-3AD203B41FA5}">
                      <a16:colId xmlns:a16="http://schemas.microsoft.com/office/drawing/2014/main" val="1281169480"/>
                    </a:ext>
                  </a:extLst>
                </a:gridCol>
                <a:gridCol w="329184">
                  <a:extLst>
                    <a:ext uri="{9D8B030D-6E8A-4147-A177-3AD203B41FA5}">
                      <a16:colId xmlns:a16="http://schemas.microsoft.com/office/drawing/2014/main" val="516777053"/>
                    </a:ext>
                  </a:extLst>
                </a:gridCol>
                <a:gridCol w="329184">
                  <a:extLst>
                    <a:ext uri="{9D8B030D-6E8A-4147-A177-3AD203B41FA5}">
                      <a16:colId xmlns:a16="http://schemas.microsoft.com/office/drawing/2014/main" val="4020026399"/>
                    </a:ext>
                  </a:extLst>
                </a:gridCol>
                <a:gridCol w="329184">
                  <a:extLst>
                    <a:ext uri="{9D8B030D-6E8A-4147-A177-3AD203B41FA5}">
                      <a16:colId xmlns:a16="http://schemas.microsoft.com/office/drawing/2014/main" val="4042325851"/>
                    </a:ext>
                  </a:extLst>
                </a:gridCol>
                <a:gridCol w="329184">
                  <a:extLst>
                    <a:ext uri="{9D8B030D-6E8A-4147-A177-3AD203B41FA5}">
                      <a16:colId xmlns:a16="http://schemas.microsoft.com/office/drawing/2014/main" val="1266828093"/>
                    </a:ext>
                  </a:extLst>
                </a:gridCol>
                <a:gridCol w="329184">
                  <a:extLst>
                    <a:ext uri="{9D8B030D-6E8A-4147-A177-3AD203B41FA5}">
                      <a16:colId xmlns:a16="http://schemas.microsoft.com/office/drawing/2014/main" val="166391687"/>
                    </a:ext>
                  </a:extLst>
                </a:gridCol>
                <a:gridCol w="329184">
                  <a:extLst>
                    <a:ext uri="{9D8B030D-6E8A-4147-A177-3AD203B41FA5}">
                      <a16:colId xmlns:a16="http://schemas.microsoft.com/office/drawing/2014/main" val="280900587"/>
                    </a:ext>
                  </a:extLst>
                </a:gridCol>
                <a:gridCol w="329184">
                  <a:extLst>
                    <a:ext uri="{9D8B030D-6E8A-4147-A177-3AD203B41FA5}">
                      <a16:colId xmlns:a16="http://schemas.microsoft.com/office/drawing/2014/main" val="2894511340"/>
                    </a:ext>
                  </a:extLst>
                </a:gridCol>
                <a:gridCol w="329184">
                  <a:extLst>
                    <a:ext uri="{9D8B030D-6E8A-4147-A177-3AD203B41FA5}">
                      <a16:colId xmlns:a16="http://schemas.microsoft.com/office/drawing/2014/main" val="2443519429"/>
                    </a:ext>
                  </a:extLst>
                </a:gridCol>
                <a:gridCol w="329184">
                  <a:extLst>
                    <a:ext uri="{9D8B030D-6E8A-4147-A177-3AD203B41FA5}">
                      <a16:colId xmlns:a16="http://schemas.microsoft.com/office/drawing/2014/main" val="2350362690"/>
                    </a:ext>
                  </a:extLst>
                </a:gridCol>
                <a:gridCol w="329184">
                  <a:extLst>
                    <a:ext uri="{9D8B030D-6E8A-4147-A177-3AD203B41FA5}">
                      <a16:colId xmlns:a16="http://schemas.microsoft.com/office/drawing/2014/main" val="3945340039"/>
                    </a:ext>
                  </a:extLst>
                </a:gridCol>
                <a:gridCol w="329184">
                  <a:extLst>
                    <a:ext uri="{9D8B030D-6E8A-4147-A177-3AD203B41FA5}">
                      <a16:colId xmlns:a16="http://schemas.microsoft.com/office/drawing/2014/main" val="2370867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100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- 2025-03-21 18:01:00</a:t>
                      </a:r>
                      <a:r>
                        <a:rPr kumimoji="0" lang="en-US" sz="1000" b="0" i="0" u="none" strike="noStrike" kern="1200" cap="none" spc="0" normalizeH="0" baseline="0" noProof="0">
                          <a:ln>
                            <a:noFill/>
                          </a:ln>
                          <a:solidFill>
                            <a:prstClr val="black"/>
                          </a:solidFill>
                          <a:effectLst/>
                          <a:uLnTx/>
                          <a:uFillTx/>
                          <a:latin typeface="Calibri"/>
                          <a:ea typeface="+mn-ea"/>
                          <a:cs typeface="+mn-cs"/>
                        </a:rPr>
                        <a:t>
 Explore the key features of the GFX100RF, a rangefinder-style fixed lens large format camera designed to deliver portability without compromise:
📷 𝗞𝗲𝘆 𝗛𝗶𝗴𝗵𝗹𝗶𝗴𝗵𝘁𝘀
🌟 GFX Series’ First Fixed Lens Digital Camera (35mm F4 lens)
🌟 First &amp; Exclusive Aspect Ratio Dial (9 Ratios)
🌟 Lightest GFX Series Camera (735g)
🌟 102MP GFX CMOS II Sensor + X-Processor 5
🌟 Built-in Digital Teleconverter
🌟 High-Performance Autofocus System
#Fujifilm #FujifilmMY #xsummit #xsummitprague2025 #GFX100RF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https://quintly-eu-image-storage.s3.amazonaws.com/aaf8f68db843cc217addf8054c322eb2/51d156b57c19b9632d96ea3bb19b10b6.jpg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76983703"/>
                  </a:ext>
                </a:extLst>
              </a:tr>
            </a:tbl>
          </a:graphicData>
        </a:graphic>
      </p:graphicFrame>
      <p:sp>
        <p:nvSpPr>
          <p:cNvPr id="4" name="Text Placeholder 3">
            <a:extLst>
              <a:ext uri="{FF2B5EF4-FFF2-40B4-BE49-F238E27FC236}">
                <a16:creationId xmlns:a16="http://schemas.microsoft.com/office/drawing/2014/main" id="{86F86814-61D2-4942-B825-725FB3EBDD0F}"/>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685096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AC205-829B-4D45-8944-D1D3A350012E}"/>
              </a:ext>
            </a:extLst>
          </p:cNvPr>
          <p:cNvSpPr>
            <a:spLocks noGrp="1"/>
          </p:cNvSpPr>
          <p:nvPr>
            <p:ph type="title"/>
          </p:nvPr>
        </p:nvSpPr>
        <p:spPr/>
        <p:txBody>
          <a:bodyPr/>
          <a:lstStyle/>
          <a:p>
            <a:r>
              <a:rPr lang="en-US"/>
              <a:t>Facebook Reels Table | FUJIFILM Malaysia - 1 of 5</a:t>
            </a:r>
          </a:p>
        </p:txBody>
      </p:sp>
      <p:graphicFrame>
        <p:nvGraphicFramePr>
          <p:cNvPr id="5" name="Table Placeholder 4">
            <a:extLst>
              <a:ext uri="{FF2B5EF4-FFF2-40B4-BE49-F238E27FC236}">
                <a16:creationId xmlns:a16="http://schemas.microsoft.com/office/drawing/2014/main" id="{AE451584-6379-46DF-84FC-7CA83518FA31}"/>
              </a:ext>
            </a:extLst>
          </p:cNvPr>
          <p:cNvGraphicFramePr>
            <a:graphicFrameLocks noGrp="1"/>
          </p:cNvGraphicFramePr>
          <p:nvPr>
            <p:ph type="tbl" sz="quarter" idx="13"/>
            <p:extLst>
              <p:ext uri="{D42A27DB-BD31-4B8C-83A1-F6EECF244321}">
                <p14:modId xmlns:p14="http://schemas.microsoft.com/office/powerpoint/2010/main" val="3095902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823032195"/>
                    </a:ext>
                  </a:extLst>
                </a:gridCol>
                <a:gridCol w="1399031">
                  <a:extLst>
                    <a:ext uri="{9D8B030D-6E8A-4147-A177-3AD203B41FA5}">
                      <a16:colId xmlns:a16="http://schemas.microsoft.com/office/drawing/2014/main" val="3581124948"/>
                    </a:ext>
                  </a:extLst>
                </a:gridCol>
                <a:gridCol w="987551">
                  <a:extLst>
                    <a:ext uri="{9D8B030D-6E8A-4147-A177-3AD203B41FA5}">
                      <a16:colId xmlns:a16="http://schemas.microsoft.com/office/drawing/2014/main" val="2185322385"/>
                    </a:ext>
                  </a:extLst>
                </a:gridCol>
                <a:gridCol w="493776">
                  <a:extLst>
                    <a:ext uri="{9D8B030D-6E8A-4147-A177-3AD203B41FA5}">
                      <a16:colId xmlns:a16="http://schemas.microsoft.com/office/drawing/2014/main" val="738468370"/>
                    </a:ext>
                  </a:extLst>
                </a:gridCol>
                <a:gridCol w="493776">
                  <a:extLst>
                    <a:ext uri="{9D8B030D-6E8A-4147-A177-3AD203B41FA5}">
                      <a16:colId xmlns:a16="http://schemas.microsoft.com/office/drawing/2014/main" val="2687242114"/>
                    </a:ext>
                  </a:extLst>
                </a:gridCol>
                <a:gridCol w="493776">
                  <a:extLst>
                    <a:ext uri="{9D8B030D-6E8A-4147-A177-3AD203B41FA5}">
                      <a16:colId xmlns:a16="http://schemas.microsoft.com/office/drawing/2014/main" val="4098329092"/>
                    </a:ext>
                  </a:extLst>
                </a:gridCol>
                <a:gridCol w="493776">
                  <a:extLst>
                    <a:ext uri="{9D8B030D-6E8A-4147-A177-3AD203B41FA5}">
                      <a16:colId xmlns:a16="http://schemas.microsoft.com/office/drawing/2014/main" val="190728825"/>
                    </a:ext>
                  </a:extLst>
                </a:gridCol>
                <a:gridCol w="493776">
                  <a:extLst>
                    <a:ext uri="{9D8B030D-6E8A-4147-A177-3AD203B41FA5}">
                      <a16:colId xmlns:a16="http://schemas.microsoft.com/office/drawing/2014/main" val="2358098680"/>
                    </a:ext>
                  </a:extLst>
                </a:gridCol>
                <a:gridCol w="493776">
                  <a:extLst>
                    <a:ext uri="{9D8B030D-6E8A-4147-A177-3AD203B41FA5}">
                      <a16:colId xmlns:a16="http://schemas.microsoft.com/office/drawing/2014/main" val="3795984174"/>
                    </a:ext>
                  </a:extLst>
                </a:gridCol>
                <a:gridCol w="493776">
                  <a:extLst>
                    <a:ext uri="{9D8B030D-6E8A-4147-A177-3AD203B41FA5}">
                      <a16:colId xmlns:a16="http://schemas.microsoft.com/office/drawing/2014/main" val="1105377583"/>
                    </a:ext>
                  </a:extLst>
                </a:gridCol>
                <a:gridCol w="493776">
                  <a:extLst>
                    <a:ext uri="{9D8B030D-6E8A-4147-A177-3AD203B41FA5}">
                      <a16:colId xmlns:a16="http://schemas.microsoft.com/office/drawing/2014/main" val="2677850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033499688"/>
                  </a:ext>
                </a:extLst>
              </a:tr>
            </a:tbl>
          </a:graphicData>
        </a:graphic>
      </p:graphicFrame>
      <p:sp>
        <p:nvSpPr>
          <p:cNvPr id="4" name="Text Placeholder 3">
            <a:extLst>
              <a:ext uri="{FF2B5EF4-FFF2-40B4-BE49-F238E27FC236}">
                <a16:creationId xmlns:a16="http://schemas.microsoft.com/office/drawing/2014/main" id="{AE3C79B8-B0B2-4E89-81B8-B6A34E04D27F}"/>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024070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D877-E217-4B9B-B9FA-530F2A79A893}"/>
              </a:ext>
            </a:extLst>
          </p:cNvPr>
          <p:cNvSpPr>
            <a:spLocks noGrp="1"/>
          </p:cNvSpPr>
          <p:nvPr>
            <p:ph type="title"/>
          </p:nvPr>
        </p:nvSpPr>
        <p:spPr/>
        <p:txBody>
          <a:bodyPr/>
          <a:lstStyle/>
          <a:p>
            <a:r>
              <a:rPr lang="en-US"/>
              <a:t>Facebook Reels Table | FUJIFILM Malaysia - 2 of 5</a:t>
            </a:r>
          </a:p>
        </p:txBody>
      </p:sp>
      <p:graphicFrame>
        <p:nvGraphicFramePr>
          <p:cNvPr id="5" name="Table Placeholder 4">
            <a:extLst>
              <a:ext uri="{FF2B5EF4-FFF2-40B4-BE49-F238E27FC236}">
                <a16:creationId xmlns:a16="http://schemas.microsoft.com/office/drawing/2014/main" id="{36F6EB85-4CBE-4DC2-9BE8-DB7F5BE6989E}"/>
              </a:ext>
            </a:extLst>
          </p:cNvPr>
          <p:cNvGraphicFramePr>
            <a:graphicFrameLocks noGrp="1"/>
          </p:cNvGraphicFramePr>
          <p:nvPr>
            <p:ph type="tbl" sz="quarter" idx="13"/>
            <p:extLst>
              <p:ext uri="{D42A27DB-BD31-4B8C-83A1-F6EECF244321}">
                <p14:modId xmlns:p14="http://schemas.microsoft.com/office/powerpoint/2010/main" val="2757953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675415490"/>
                    </a:ext>
                  </a:extLst>
                </a:gridCol>
                <a:gridCol w="1399031">
                  <a:extLst>
                    <a:ext uri="{9D8B030D-6E8A-4147-A177-3AD203B41FA5}">
                      <a16:colId xmlns:a16="http://schemas.microsoft.com/office/drawing/2014/main" val="3801391166"/>
                    </a:ext>
                  </a:extLst>
                </a:gridCol>
                <a:gridCol w="987551">
                  <a:extLst>
                    <a:ext uri="{9D8B030D-6E8A-4147-A177-3AD203B41FA5}">
                      <a16:colId xmlns:a16="http://schemas.microsoft.com/office/drawing/2014/main" val="3436305889"/>
                    </a:ext>
                  </a:extLst>
                </a:gridCol>
                <a:gridCol w="493776">
                  <a:extLst>
                    <a:ext uri="{9D8B030D-6E8A-4147-A177-3AD203B41FA5}">
                      <a16:colId xmlns:a16="http://schemas.microsoft.com/office/drawing/2014/main" val="1656812981"/>
                    </a:ext>
                  </a:extLst>
                </a:gridCol>
                <a:gridCol w="493776">
                  <a:extLst>
                    <a:ext uri="{9D8B030D-6E8A-4147-A177-3AD203B41FA5}">
                      <a16:colId xmlns:a16="http://schemas.microsoft.com/office/drawing/2014/main" val="3404757520"/>
                    </a:ext>
                  </a:extLst>
                </a:gridCol>
                <a:gridCol w="493776">
                  <a:extLst>
                    <a:ext uri="{9D8B030D-6E8A-4147-A177-3AD203B41FA5}">
                      <a16:colId xmlns:a16="http://schemas.microsoft.com/office/drawing/2014/main" val="2375720852"/>
                    </a:ext>
                  </a:extLst>
                </a:gridCol>
                <a:gridCol w="493776">
                  <a:extLst>
                    <a:ext uri="{9D8B030D-6E8A-4147-A177-3AD203B41FA5}">
                      <a16:colId xmlns:a16="http://schemas.microsoft.com/office/drawing/2014/main" val="620907239"/>
                    </a:ext>
                  </a:extLst>
                </a:gridCol>
                <a:gridCol w="493776">
                  <a:extLst>
                    <a:ext uri="{9D8B030D-6E8A-4147-A177-3AD203B41FA5}">
                      <a16:colId xmlns:a16="http://schemas.microsoft.com/office/drawing/2014/main" val="2342980879"/>
                    </a:ext>
                  </a:extLst>
                </a:gridCol>
                <a:gridCol w="493776">
                  <a:extLst>
                    <a:ext uri="{9D8B030D-6E8A-4147-A177-3AD203B41FA5}">
                      <a16:colId xmlns:a16="http://schemas.microsoft.com/office/drawing/2014/main" val="95306007"/>
                    </a:ext>
                  </a:extLst>
                </a:gridCol>
                <a:gridCol w="493776">
                  <a:extLst>
                    <a:ext uri="{9D8B030D-6E8A-4147-A177-3AD203B41FA5}">
                      <a16:colId xmlns:a16="http://schemas.microsoft.com/office/drawing/2014/main" val="1897988142"/>
                    </a:ext>
                  </a:extLst>
                </a:gridCol>
                <a:gridCol w="493776">
                  <a:extLst>
                    <a:ext uri="{9D8B030D-6E8A-4147-A177-3AD203B41FA5}">
                      <a16:colId xmlns:a16="http://schemas.microsoft.com/office/drawing/2014/main" val="2529235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73658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- 2025-03-30 16:00:49</a:t>
                      </a:r>
                      <a:r>
                        <a:rPr kumimoji="0" lang="en-US" sz="1000" b="0" i="0" u="none" strike="noStrike" kern="1200" cap="none" spc="0" normalizeH="0" baseline="0" noProof="0">
                          <a:ln>
                            <a:noFill/>
                          </a:ln>
                          <a:solidFill>
                            <a:prstClr val="black"/>
                          </a:solidFill>
                          <a:effectLst/>
                          <a:uLnTx/>
                          <a:uFillTx/>
                          <a:latin typeface="Calibri"/>
                          <a:ea typeface="+mn-ea"/>
                          <a:cs typeface="+mn-cs"/>
                        </a:rPr>
                        <a:t>
 Throwing it back to an unforgettable Hari Raya Themed Shooting workshop with the talented Ben Foo!
From mastering lighting to capturing the perfect festive moments, participants honed their skills and brought their creative visions to life.
A huge thank you to everyone who joined us—your passion and energy made this session truly special! Stay tuned for more exciting workshops ahead. 
#Fujifilm #FujifilmMY #FujifilmMalaysia #Photography #DigitalPhotography #PhotographyLife #PhotographyLover #PhotographyDaily #RayaPortraiture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https://quintly-eu-image-storage.s3.amazonaws.com/aaf8f68db843cc217addf8054c322eb2/291ee5faf558b9ca501eeb90a0f2d91e.jpg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extLst>
                  <a:ext uri="{0D108BD9-81ED-4DB2-BD59-A6C34878D82A}">
                    <a16:rowId xmlns:a16="http://schemas.microsoft.com/office/drawing/2014/main" val="1495556715"/>
                  </a:ext>
                </a:extLst>
              </a:tr>
            </a:tbl>
          </a:graphicData>
        </a:graphic>
      </p:graphicFrame>
      <p:sp>
        <p:nvSpPr>
          <p:cNvPr id="4" name="Text Placeholder 3">
            <a:extLst>
              <a:ext uri="{FF2B5EF4-FFF2-40B4-BE49-F238E27FC236}">
                <a16:creationId xmlns:a16="http://schemas.microsoft.com/office/drawing/2014/main" id="{269B8593-48DF-4C86-B412-8C13AB68C19D}"/>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487451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1CC0-F245-44FA-8C1F-50756EC77758}"/>
              </a:ext>
            </a:extLst>
          </p:cNvPr>
          <p:cNvSpPr>
            <a:spLocks noGrp="1"/>
          </p:cNvSpPr>
          <p:nvPr>
            <p:ph type="title"/>
          </p:nvPr>
        </p:nvSpPr>
        <p:spPr/>
        <p:txBody>
          <a:bodyPr/>
          <a:lstStyle/>
          <a:p>
            <a:r>
              <a:rPr lang="en-US"/>
              <a:t>Facebook Reels Table | FUJIFILM Malaysia - 3 of 5</a:t>
            </a:r>
          </a:p>
        </p:txBody>
      </p:sp>
      <p:graphicFrame>
        <p:nvGraphicFramePr>
          <p:cNvPr id="5" name="Table Placeholder 4">
            <a:extLst>
              <a:ext uri="{FF2B5EF4-FFF2-40B4-BE49-F238E27FC236}">
                <a16:creationId xmlns:a16="http://schemas.microsoft.com/office/drawing/2014/main" id="{08C37BAC-41CB-47FB-A833-D6AE94F28467}"/>
              </a:ext>
            </a:extLst>
          </p:cNvPr>
          <p:cNvGraphicFramePr>
            <a:graphicFrameLocks noGrp="1"/>
          </p:cNvGraphicFramePr>
          <p:nvPr>
            <p:ph type="tbl" sz="quarter" idx="13"/>
            <p:extLst>
              <p:ext uri="{D42A27DB-BD31-4B8C-83A1-F6EECF244321}">
                <p14:modId xmlns:p14="http://schemas.microsoft.com/office/powerpoint/2010/main" val="1793173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729164265"/>
                    </a:ext>
                  </a:extLst>
                </a:gridCol>
                <a:gridCol w="1399031">
                  <a:extLst>
                    <a:ext uri="{9D8B030D-6E8A-4147-A177-3AD203B41FA5}">
                      <a16:colId xmlns:a16="http://schemas.microsoft.com/office/drawing/2014/main" val="896595043"/>
                    </a:ext>
                  </a:extLst>
                </a:gridCol>
                <a:gridCol w="987551">
                  <a:extLst>
                    <a:ext uri="{9D8B030D-6E8A-4147-A177-3AD203B41FA5}">
                      <a16:colId xmlns:a16="http://schemas.microsoft.com/office/drawing/2014/main" val="214454408"/>
                    </a:ext>
                  </a:extLst>
                </a:gridCol>
                <a:gridCol w="493776">
                  <a:extLst>
                    <a:ext uri="{9D8B030D-6E8A-4147-A177-3AD203B41FA5}">
                      <a16:colId xmlns:a16="http://schemas.microsoft.com/office/drawing/2014/main" val="3621296932"/>
                    </a:ext>
                  </a:extLst>
                </a:gridCol>
                <a:gridCol w="493776">
                  <a:extLst>
                    <a:ext uri="{9D8B030D-6E8A-4147-A177-3AD203B41FA5}">
                      <a16:colId xmlns:a16="http://schemas.microsoft.com/office/drawing/2014/main" val="2670412938"/>
                    </a:ext>
                  </a:extLst>
                </a:gridCol>
                <a:gridCol w="493776">
                  <a:extLst>
                    <a:ext uri="{9D8B030D-6E8A-4147-A177-3AD203B41FA5}">
                      <a16:colId xmlns:a16="http://schemas.microsoft.com/office/drawing/2014/main" val="1669147906"/>
                    </a:ext>
                  </a:extLst>
                </a:gridCol>
                <a:gridCol w="493776">
                  <a:extLst>
                    <a:ext uri="{9D8B030D-6E8A-4147-A177-3AD203B41FA5}">
                      <a16:colId xmlns:a16="http://schemas.microsoft.com/office/drawing/2014/main" val="2345698861"/>
                    </a:ext>
                  </a:extLst>
                </a:gridCol>
                <a:gridCol w="493776">
                  <a:extLst>
                    <a:ext uri="{9D8B030D-6E8A-4147-A177-3AD203B41FA5}">
                      <a16:colId xmlns:a16="http://schemas.microsoft.com/office/drawing/2014/main" val="1128585985"/>
                    </a:ext>
                  </a:extLst>
                </a:gridCol>
                <a:gridCol w="493776">
                  <a:extLst>
                    <a:ext uri="{9D8B030D-6E8A-4147-A177-3AD203B41FA5}">
                      <a16:colId xmlns:a16="http://schemas.microsoft.com/office/drawing/2014/main" val="697299384"/>
                    </a:ext>
                  </a:extLst>
                </a:gridCol>
                <a:gridCol w="493776">
                  <a:extLst>
                    <a:ext uri="{9D8B030D-6E8A-4147-A177-3AD203B41FA5}">
                      <a16:colId xmlns:a16="http://schemas.microsoft.com/office/drawing/2014/main" val="3258634326"/>
                    </a:ext>
                  </a:extLst>
                </a:gridCol>
                <a:gridCol w="493776">
                  <a:extLst>
                    <a:ext uri="{9D8B030D-6E8A-4147-A177-3AD203B41FA5}">
                      <a16:colId xmlns:a16="http://schemas.microsoft.com/office/drawing/2014/main" val="744034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7496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- 2025-03-30 14:00:24</a:t>
                      </a:r>
                      <a:r>
                        <a:rPr kumimoji="0" lang="en-US" sz="1000" b="0" i="0" u="none" strike="noStrike" kern="1200" cap="none" spc="0" normalizeH="0" baseline="0" noProof="0">
                          <a:ln>
                            <a:noFill/>
                          </a:ln>
                          <a:solidFill>
                            <a:prstClr val="black"/>
                          </a:solidFill>
                          <a:effectLst/>
                          <a:uLnTx/>
                          <a:uFillTx/>
                          <a:latin typeface="Calibri"/>
                          <a:ea typeface="+mn-ea"/>
                          <a:cs typeface="+mn-cs"/>
                        </a:rPr>
                        <a:t>
 ✨ Lights, camera, Raya magic! With TW Wann Al-Hajj leading the way, participants explored various techniques to capture festive portraits that truly shine. 
Who’s ready for the next one? Stay tuned! 
#Fujifilm #FujifilmMY #FujifilmMalaysia #Photography #DigitalPhotography #PhotographyLife #PhotographyLover #PhotographyDaily #RayaPortraiture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https://quintly-eu-image-storage.s3.amazonaws.com/aaf8f68db843cc217addf8054c322eb2/f120379b3e6b454beaf057d50b1de9db.jpg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extLst>
                  <a:ext uri="{0D108BD9-81ED-4DB2-BD59-A6C34878D82A}">
                    <a16:rowId xmlns:a16="http://schemas.microsoft.com/office/drawing/2014/main" val="3483756812"/>
                  </a:ext>
                </a:extLst>
              </a:tr>
            </a:tbl>
          </a:graphicData>
        </a:graphic>
      </p:graphicFrame>
      <p:sp>
        <p:nvSpPr>
          <p:cNvPr id="4" name="Text Placeholder 3">
            <a:extLst>
              <a:ext uri="{FF2B5EF4-FFF2-40B4-BE49-F238E27FC236}">
                <a16:creationId xmlns:a16="http://schemas.microsoft.com/office/drawing/2014/main" id="{CF263582-FD69-44EC-8ADB-96B51A69E3A7}"/>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1797064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67A36-22FA-4032-B5F0-AA11380377C9}"/>
              </a:ext>
            </a:extLst>
          </p:cNvPr>
          <p:cNvSpPr>
            <a:spLocks noGrp="1"/>
          </p:cNvSpPr>
          <p:nvPr>
            <p:ph type="title"/>
          </p:nvPr>
        </p:nvSpPr>
        <p:spPr/>
        <p:txBody>
          <a:bodyPr/>
          <a:lstStyle/>
          <a:p>
            <a:r>
              <a:rPr lang="en-US"/>
              <a:t>Facebook Reels Table | FUJIFILM Malaysia - 4 of 5</a:t>
            </a:r>
          </a:p>
        </p:txBody>
      </p:sp>
      <p:graphicFrame>
        <p:nvGraphicFramePr>
          <p:cNvPr id="5" name="Table Placeholder 4">
            <a:extLst>
              <a:ext uri="{FF2B5EF4-FFF2-40B4-BE49-F238E27FC236}">
                <a16:creationId xmlns:a16="http://schemas.microsoft.com/office/drawing/2014/main" id="{3F01086A-C5B3-4137-AAD3-19FBB2EB1B55}"/>
              </a:ext>
            </a:extLst>
          </p:cNvPr>
          <p:cNvGraphicFramePr>
            <a:graphicFrameLocks noGrp="1"/>
          </p:cNvGraphicFramePr>
          <p:nvPr>
            <p:ph type="tbl" sz="quarter" idx="13"/>
            <p:extLst>
              <p:ext uri="{D42A27DB-BD31-4B8C-83A1-F6EECF244321}">
                <p14:modId xmlns:p14="http://schemas.microsoft.com/office/powerpoint/2010/main" val="136462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684445029"/>
                    </a:ext>
                  </a:extLst>
                </a:gridCol>
                <a:gridCol w="1399031">
                  <a:extLst>
                    <a:ext uri="{9D8B030D-6E8A-4147-A177-3AD203B41FA5}">
                      <a16:colId xmlns:a16="http://schemas.microsoft.com/office/drawing/2014/main" val="2436989534"/>
                    </a:ext>
                  </a:extLst>
                </a:gridCol>
                <a:gridCol w="987551">
                  <a:extLst>
                    <a:ext uri="{9D8B030D-6E8A-4147-A177-3AD203B41FA5}">
                      <a16:colId xmlns:a16="http://schemas.microsoft.com/office/drawing/2014/main" val="361042740"/>
                    </a:ext>
                  </a:extLst>
                </a:gridCol>
                <a:gridCol w="493776">
                  <a:extLst>
                    <a:ext uri="{9D8B030D-6E8A-4147-A177-3AD203B41FA5}">
                      <a16:colId xmlns:a16="http://schemas.microsoft.com/office/drawing/2014/main" val="3448083392"/>
                    </a:ext>
                  </a:extLst>
                </a:gridCol>
                <a:gridCol w="493776">
                  <a:extLst>
                    <a:ext uri="{9D8B030D-6E8A-4147-A177-3AD203B41FA5}">
                      <a16:colId xmlns:a16="http://schemas.microsoft.com/office/drawing/2014/main" val="1564923105"/>
                    </a:ext>
                  </a:extLst>
                </a:gridCol>
                <a:gridCol w="493776">
                  <a:extLst>
                    <a:ext uri="{9D8B030D-6E8A-4147-A177-3AD203B41FA5}">
                      <a16:colId xmlns:a16="http://schemas.microsoft.com/office/drawing/2014/main" val="2760477906"/>
                    </a:ext>
                  </a:extLst>
                </a:gridCol>
                <a:gridCol w="493776">
                  <a:extLst>
                    <a:ext uri="{9D8B030D-6E8A-4147-A177-3AD203B41FA5}">
                      <a16:colId xmlns:a16="http://schemas.microsoft.com/office/drawing/2014/main" val="2919397234"/>
                    </a:ext>
                  </a:extLst>
                </a:gridCol>
                <a:gridCol w="493776">
                  <a:extLst>
                    <a:ext uri="{9D8B030D-6E8A-4147-A177-3AD203B41FA5}">
                      <a16:colId xmlns:a16="http://schemas.microsoft.com/office/drawing/2014/main" val="1210315068"/>
                    </a:ext>
                  </a:extLst>
                </a:gridCol>
                <a:gridCol w="493776">
                  <a:extLst>
                    <a:ext uri="{9D8B030D-6E8A-4147-A177-3AD203B41FA5}">
                      <a16:colId xmlns:a16="http://schemas.microsoft.com/office/drawing/2014/main" val="2521119307"/>
                    </a:ext>
                  </a:extLst>
                </a:gridCol>
                <a:gridCol w="493776">
                  <a:extLst>
                    <a:ext uri="{9D8B030D-6E8A-4147-A177-3AD203B41FA5}">
                      <a16:colId xmlns:a16="http://schemas.microsoft.com/office/drawing/2014/main" val="1019342807"/>
                    </a:ext>
                  </a:extLst>
                </a:gridCol>
                <a:gridCol w="493776">
                  <a:extLst>
                    <a:ext uri="{9D8B030D-6E8A-4147-A177-3AD203B41FA5}">
                      <a16:colId xmlns:a16="http://schemas.microsoft.com/office/drawing/2014/main" val="3742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75055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- 2025-03-29 16:00:33</a:t>
                      </a:r>
                      <a:r>
                        <a:rPr kumimoji="0" lang="en-US" sz="1000" b="0" i="0" u="none" strike="noStrike" kern="1200" cap="none" spc="0" normalizeH="0" baseline="0" noProof="0">
                          <a:ln>
                            <a:noFill/>
                          </a:ln>
                          <a:solidFill>
                            <a:prstClr val="black"/>
                          </a:solidFill>
                          <a:effectLst/>
                          <a:uLnTx/>
                          <a:uFillTx/>
                          <a:latin typeface="Calibri"/>
                          <a:ea typeface="+mn-ea"/>
                          <a:cs typeface="+mn-cs"/>
                        </a:rPr>
                        <a:t>
 Hands-on learning in action! Get a glimpse of how our participants from Perak got a hands-on experience and real-time guidance to level up their skills with a Hari Raya theme workshop. 💡📸
#Fujifilm #FujifilmMY #FujifilmMalaysia #Photography #DigitalPhotography #PhotographyLife #PhotographyLover #PhotographyDaily #RayaPortraiture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https://quintly-eu-image-storage.s3.amazonaws.com/aaf8f68db843cc217addf8054c322eb2/8f84691603d5111061bca38844fc2e90.jpg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extLst>
                  <a:ext uri="{0D108BD9-81ED-4DB2-BD59-A6C34878D82A}">
                    <a16:rowId xmlns:a16="http://schemas.microsoft.com/office/drawing/2014/main" val="1738256857"/>
                  </a:ext>
                </a:extLst>
              </a:tr>
            </a:tbl>
          </a:graphicData>
        </a:graphic>
      </p:graphicFrame>
      <p:sp>
        <p:nvSpPr>
          <p:cNvPr id="4" name="Text Placeholder 3">
            <a:extLst>
              <a:ext uri="{FF2B5EF4-FFF2-40B4-BE49-F238E27FC236}">
                <a16:creationId xmlns:a16="http://schemas.microsoft.com/office/drawing/2014/main" id="{F2869EC1-EDEE-40B9-9773-11CCF568462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1181239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BB3F5-E836-43B8-A27E-19AB02EFB91D}"/>
              </a:ext>
            </a:extLst>
          </p:cNvPr>
          <p:cNvSpPr>
            <a:spLocks noGrp="1"/>
          </p:cNvSpPr>
          <p:nvPr>
            <p:ph type="title"/>
          </p:nvPr>
        </p:nvSpPr>
        <p:spPr/>
        <p:txBody>
          <a:bodyPr/>
          <a:lstStyle/>
          <a:p>
            <a:r>
              <a:rPr lang="en-US"/>
              <a:t>Facebook Reels Table | FUJIFILM Malaysia - 5 of 5</a:t>
            </a:r>
          </a:p>
        </p:txBody>
      </p:sp>
      <p:graphicFrame>
        <p:nvGraphicFramePr>
          <p:cNvPr id="5" name="Table Placeholder 4">
            <a:extLst>
              <a:ext uri="{FF2B5EF4-FFF2-40B4-BE49-F238E27FC236}">
                <a16:creationId xmlns:a16="http://schemas.microsoft.com/office/drawing/2014/main" id="{F6ABECC9-3EAD-4A56-A85D-FFE0F270FF1C}"/>
              </a:ext>
            </a:extLst>
          </p:cNvPr>
          <p:cNvGraphicFramePr>
            <a:graphicFrameLocks noGrp="1"/>
          </p:cNvGraphicFramePr>
          <p:nvPr>
            <p:ph type="tbl" sz="quarter" idx="13"/>
            <p:extLst>
              <p:ext uri="{D42A27DB-BD31-4B8C-83A1-F6EECF244321}">
                <p14:modId xmlns:p14="http://schemas.microsoft.com/office/powerpoint/2010/main" val="154278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494254296"/>
                    </a:ext>
                  </a:extLst>
                </a:gridCol>
                <a:gridCol w="1399031">
                  <a:extLst>
                    <a:ext uri="{9D8B030D-6E8A-4147-A177-3AD203B41FA5}">
                      <a16:colId xmlns:a16="http://schemas.microsoft.com/office/drawing/2014/main" val="4112250"/>
                    </a:ext>
                  </a:extLst>
                </a:gridCol>
                <a:gridCol w="987551">
                  <a:extLst>
                    <a:ext uri="{9D8B030D-6E8A-4147-A177-3AD203B41FA5}">
                      <a16:colId xmlns:a16="http://schemas.microsoft.com/office/drawing/2014/main" val="3329852825"/>
                    </a:ext>
                  </a:extLst>
                </a:gridCol>
                <a:gridCol w="493776">
                  <a:extLst>
                    <a:ext uri="{9D8B030D-6E8A-4147-A177-3AD203B41FA5}">
                      <a16:colId xmlns:a16="http://schemas.microsoft.com/office/drawing/2014/main" val="3865917862"/>
                    </a:ext>
                  </a:extLst>
                </a:gridCol>
                <a:gridCol w="493776">
                  <a:extLst>
                    <a:ext uri="{9D8B030D-6E8A-4147-A177-3AD203B41FA5}">
                      <a16:colId xmlns:a16="http://schemas.microsoft.com/office/drawing/2014/main" val="747038077"/>
                    </a:ext>
                  </a:extLst>
                </a:gridCol>
                <a:gridCol w="493776">
                  <a:extLst>
                    <a:ext uri="{9D8B030D-6E8A-4147-A177-3AD203B41FA5}">
                      <a16:colId xmlns:a16="http://schemas.microsoft.com/office/drawing/2014/main" val="999155524"/>
                    </a:ext>
                  </a:extLst>
                </a:gridCol>
                <a:gridCol w="493776">
                  <a:extLst>
                    <a:ext uri="{9D8B030D-6E8A-4147-A177-3AD203B41FA5}">
                      <a16:colId xmlns:a16="http://schemas.microsoft.com/office/drawing/2014/main" val="3633940863"/>
                    </a:ext>
                  </a:extLst>
                </a:gridCol>
                <a:gridCol w="493776">
                  <a:extLst>
                    <a:ext uri="{9D8B030D-6E8A-4147-A177-3AD203B41FA5}">
                      <a16:colId xmlns:a16="http://schemas.microsoft.com/office/drawing/2014/main" val="35435973"/>
                    </a:ext>
                  </a:extLst>
                </a:gridCol>
                <a:gridCol w="493776">
                  <a:extLst>
                    <a:ext uri="{9D8B030D-6E8A-4147-A177-3AD203B41FA5}">
                      <a16:colId xmlns:a16="http://schemas.microsoft.com/office/drawing/2014/main" val="1821938208"/>
                    </a:ext>
                  </a:extLst>
                </a:gridCol>
                <a:gridCol w="493776">
                  <a:extLst>
                    <a:ext uri="{9D8B030D-6E8A-4147-A177-3AD203B41FA5}">
                      <a16:colId xmlns:a16="http://schemas.microsoft.com/office/drawing/2014/main" val="1602593660"/>
                    </a:ext>
                  </a:extLst>
                </a:gridCol>
                <a:gridCol w="493776">
                  <a:extLst>
                    <a:ext uri="{9D8B030D-6E8A-4147-A177-3AD203B41FA5}">
                      <a16:colId xmlns:a16="http://schemas.microsoft.com/office/drawing/2014/main" val="1286202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92865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- 2025-03-29 14:01:13</a:t>
                      </a:r>
                      <a:r>
                        <a:rPr kumimoji="0" lang="en-US" sz="1000" b="0" i="0" u="none" strike="noStrike" kern="1200" cap="none" spc="0" normalizeH="0" baseline="0" noProof="0">
                          <a:ln>
                            <a:noFill/>
                          </a:ln>
                          <a:solidFill>
                            <a:prstClr val="black"/>
                          </a:solidFill>
                          <a:effectLst/>
                          <a:uLnTx/>
                          <a:uFillTx/>
                          <a:latin typeface="Calibri"/>
                          <a:ea typeface="+mn-ea"/>
                          <a:cs typeface="+mn-cs"/>
                        </a:rPr>
                        <a:t>
 Under the expert guidance of @TW Wann Al-Hajj, participants explored how to make the most of any setup to capture stunning festive portraits.
From creative compositions to working with available light, the energy and passion were truly inspiring! 🌙✨
Watch the throwback video and relive the highlights!
#Fujifilm #FujifilmMY #FujifilmMalaysia #Photography #DigitalPhotography #PhotographyLife #PhotographyLover #PhotographyDaily #RayaPortraiture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https://quintly-eu-image-storage.s3.amazonaws.com/aaf8f68db843cc217addf8054c322eb2/2562d8b1cc0cfcd1c5abff15f36fbeb4.jpg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extLst>
                  <a:ext uri="{0D108BD9-81ED-4DB2-BD59-A6C34878D82A}">
                    <a16:rowId xmlns:a16="http://schemas.microsoft.com/office/drawing/2014/main" val="1628428820"/>
                  </a:ext>
                </a:extLst>
              </a:tr>
            </a:tbl>
          </a:graphicData>
        </a:graphic>
      </p:graphicFrame>
      <p:sp>
        <p:nvSpPr>
          <p:cNvPr id="4" name="Text Placeholder 3">
            <a:extLst>
              <a:ext uri="{FF2B5EF4-FFF2-40B4-BE49-F238E27FC236}">
                <a16:creationId xmlns:a16="http://schemas.microsoft.com/office/drawing/2014/main" id="{C991ECBD-7F8D-4D29-BB06-B7DDE07DD8ED}"/>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491360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BBD5-D91C-4DB8-A067-E4018549BC1A}"/>
              </a:ext>
            </a:extLst>
          </p:cNvPr>
          <p:cNvSpPr>
            <a:spLocks noGrp="1"/>
          </p:cNvSpPr>
          <p:nvPr>
            <p:ph type="title"/>
          </p:nvPr>
        </p:nvSpPr>
        <p:spPr/>
        <p:txBody>
          <a:bodyPr/>
          <a:lstStyle/>
          <a:p>
            <a:r>
              <a:rPr lang="en-US"/>
              <a:t>Facebook Reels Performance Table | FUJIFILM Malaysia</a:t>
            </a:r>
          </a:p>
        </p:txBody>
      </p:sp>
      <p:graphicFrame>
        <p:nvGraphicFramePr>
          <p:cNvPr id="5" name="Table Placeholder 4">
            <a:extLst>
              <a:ext uri="{FF2B5EF4-FFF2-40B4-BE49-F238E27FC236}">
                <a16:creationId xmlns:a16="http://schemas.microsoft.com/office/drawing/2014/main" id="{F76D2079-9D35-4E19-9AFC-6F13466A10B7}"/>
              </a:ext>
            </a:extLst>
          </p:cNvPr>
          <p:cNvGraphicFramePr>
            <a:graphicFrameLocks noGrp="1"/>
          </p:cNvGraphicFramePr>
          <p:nvPr>
            <p:ph type="tbl" sz="quarter" idx="13"/>
            <p:extLst>
              <p:ext uri="{D42A27DB-BD31-4B8C-83A1-F6EECF244321}">
                <p14:modId xmlns:p14="http://schemas.microsoft.com/office/powerpoint/2010/main" val="2385792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962946"/>
                    </a:ext>
                  </a:extLst>
                </a:gridCol>
                <a:gridCol w="740664">
                  <a:extLst>
                    <a:ext uri="{9D8B030D-6E8A-4147-A177-3AD203B41FA5}">
                      <a16:colId xmlns:a16="http://schemas.microsoft.com/office/drawing/2014/main" val="3004792896"/>
                    </a:ext>
                  </a:extLst>
                </a:gridCol>
                <a:gridCol w="740664">
                  <a:extLst>
                    <a:ext uri="{9D8B030D-6E8A-4147-A177-3AD203B41FA5}">
                      <a16:colId xmlns:a16="http://schemas.microsoft.com/office/drawing/2014/main" val="307476654"/>
                    </a:ext>
                  </a:extLst>
                </a:gridCol>
                <a:gridCol w="740664">
                  <a:extLst>
                    <a:ext uri="{9D8B030D-6E8A-4147-A177-3AD203B41FA5}">
                      <a16:colId xmlns:a16="http://schemas.microsoft.com/office/drawing/2014/main" val="2417256970"/>
                    </a:ext>
                  </a:extLst>
                </a:gridCol>
                <a:gridCol w="740664">
                  <a:extLst>
                    <a:ext uri="{9D8B030D-6E8A-4147-A177-3AD203B41FA5}">
                      <a16:colId xmlns:a16="http://schemas.microsoft.com/office/drawing/2014/main" val="1725924690"/>
                    </a:ext>
                  </a:extLst>
                </a:gridCol>
                <a:gridCol w="740664">
                  <a:extLst>
                    <a:ext uri="{9D8B030D-6E8A-4147-A177-3AD203B41FA5}">
                      <a16:colId xmlns:a16="http://schemas.microsoft.com/office/drawing/2014/main" val="1762791013"/>
                    </a:ext>
                  </a:extLst>
                </a:gridCol>
                <a:gridCol w="740664">
                  <a:extLst>
                    <a:ext uri="{9D8B030D-6E8A-4147-A177-3AD203B41FA5}">
                      <a16:colId xmlns:a16="http://schemas.microsoft.com/office/drawing/2014/main" val="3148587289"/>
                    </a:ext>
                  </a:extLst>
                </a:gridCol>
                <a:gridCol w="740664">
                  <a:extLst>
                    <a:ext uri="{9D8B030D-6E8A-4147-A177-3AD203B41FA5}">
                      <a16:colId xmlns:a16="http://schemas.microsoft.com/office/drawing/2014/main" val="3774064651"/>
                    </a:ext>
                  </a:extLst>
                </a:gridCol>
                <a:gridCol w="1152144">
                  <a:extLst>
                    <a:ext uri="{9D8B030D-6E8A-4147-A177-3AD203B41FA5}">
                      <a16:colId xmlns:a16="http://schemas.microsoft.com/office/drawing/2014/main" val="1965219795"/>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Avg. Reach</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Reactions</a:t>
                      </a:r>
                    </a:p>
                  </a:txBody>
                  <a:tcPr/>
                </a:tc>
                <a:tc>
                  <a:txBody>
                    <a:bodyPr/>
                    <a:lstStyle/>
                    <a:p>
                      <a:r>
                        <a:rPr lang="en-US" sz="1000"/>
                        <a:t>Number of Reels</a:t>
                      </a:r>
                    </a:p>
                  </a:txBody>
                  <a:tcPr/>
                </a:tc>
                <a:tc>
                  <a:txBody>
                    <a:bodyPr/>
                    <a:lstStyle/>
                    <a:p>
                      <a:r>
                        <a:rPr lang="en-US" sz="1000"/>
                        <a:t>View Time [minutes]</a:t>
                      </a:r>
                    </a:p>
                  </a:txBody>
                  <a:tcPr/>
                </a:tc>
                <a:extLst>
                  <a:ext uri="{0D108BD9-81ED-4DB2-BD59-A6C34878D82A}">
                    <a16:rowId xmlns:a16="http://schemas.microsoft.com/office/drawing/2014/main" val="3576426906"/>
                  </a:ext>
                </a:extLst>
              </a:tr>
              <a:tr h="370840">
                <a:tc>
                  <a:txBody>
                    <a:bodyPr/>
                    <a:lstStyle/>
                    <a:p>
                      <a:r>
                        <a:rPr lang="en-US" sz="1000"/>
                        <a:t>FUJIFILM Malaysia</a:t>
                      </a:r>
                    </a:p>
                  </a:txBody>
                  <a:tcPr/>
                </a:tc>
                <a:tc>
                  <a:txBody>
                    <a:bodyPr/>
                    <a:lstStyle/>
                    <a:p>
                      <a:r>
                        <a:rPr lang="en-US" sz="1000"/>
                        <a:t>4989</a:t>
                      </a:r>
                    </a:p>
                  </a:txBody>
                  <a:tcPr/>
                </a:tc>
                <a:tc>
                  <a:txBody>
                    <a:bodyPr/>
                    <a:lstStyle/>
                    <a:p>
                      <a:r>
                        <a:rPr lang="en-US" sz="1000"/>
                        <a:t>958.5</a:t>
                      </a:r>
                    </a:p>
                  </a:txBody>
                  <a:tcPr/>
                </a:tc>
                <a:tc>
                  <a:txBody>
                    <a:bodyPr/>
                    <a:lstStyle/>
                    <a:p>
                      <a:r>
                        <a:rPr lang="en-US" sz="1000"/>
                        <a:t>175</a:t>
                      </a:r>
                    </a:p>
                  </a:txBody>
                  <a:tcPr/>
                </a:tc>
                <a:tc>
                  <a:txBody>
                    <a:bodyPr/>
                    <a:lstStyle/>
                    <a:p>
                      <a:r>
                        <a:rPr lang="en-US" sz="1000"/>
                        <a:t>4</a:t>
                      </a:r>
                    </a:p>
                  </a:txBody>
                  <a:tcPr/>
                </a:tc>
                <a:tc>
                  <a:txBody>
                    <a:bodyPr/>
                    <a:lstStyle/>
                    <a:p>
                      <a:r>
                        <a:rPr lang="en-US" sz="1000"/>
                        <a:t>15</a:t>
                      </a:r>
                    </a:p>
                  </a:txBody>
                  <a:tcPr/>
                </a:tc>
                <a:tc>
                  <a:txBody>
                    <a:bodyPr/>
                    <a:lstStyle/>
                    <a:p>
                      <a:r>
                        <a:rPr lang="en-US" sz="1000"/>
                        <a:t>201</a:t>
                      </a:r>
                    </a:p>
                  </a:txBody>
                  <a:tcPr/>
                </a:tc>
                <a:tc>
                  <a:txBody>
                    <a:bodyPr/>
                    <a:lstStyle/>
                    <a:p>
                      <a:r>
                        <a:rPr lang="en-US" sz="1000"/>
                        <a:t>4</a:t>
                      </a:r>
                    </a:p>
                  </a:txBody>
                  <a:tcPr/>
                </a:tc>
                <a:tc>
                  <a:txBody>
                    <a:bodyPr/>
                    <a:lstStyle/>
                    <a:p>
                      <a:r>
                        <a:rPr lang="en-US" sz="1000"/>
                        <a:t>803</a:t>
                      </a:r>
                    </a:p>
                  </a:txBody>
                  <a:tcPr/>
                </a:tc>
                <a:extLst>
                  <a:ext uri="{0D108BD9-81ED-4DB2-BD59-A6C34878D82A}">
                    <a16:rowId xmlns:a16="http://schemas.microsoft.com/office/drawing/2014/main" val="1458015522"/>
                  </a:ext>
                </a:extLst>
              </a:tr>
            </a:tbl>
          </a:graphicData>
        </a:graphic>
      </p:graphicFrame>
      <p:sp>
        <p:nvSpPr>
          <p:cNvPr id="4" name="Text Placeholder 3">
            <a:extLst>
              <a:ext uri="{FF2B5EF4-FFF2-40B4-BE49-F238E27FC236}">
                <a16:creationId xmlns:a16="http://schemas.microsoft.com/office/drawing/2014/main" id="{105C8910-4472-4A6B-8FCA-4724D866BFC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9555359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6273</Words>
  <Application>Microsoft Office PowerPoint</Application>
  <PresentationFormat>On-screen Show (4:3)</PresentationFormat>
  <Paragraphs>1298</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Reels Table | FUJIFILM Malaysia - 1 of 5</vt:lpstr>
      <vt:lpstr>Facebook Reels Table | FUJIFILM Malaysia - 2 of 5</vt:lpstr>
      <vt:lpstr>Facebook Reels Table | FUJIFILM Malaysia - 3 of 5</vt:lpstr>
      <vt:lpstr>Facebook Reels Table | FUJIFILM Malaysia - 4 of 5</vt:lpstr>
      <vt:lpstr>Facebook Reels Table | FUJIFILM Malaysia - 5 of 5</vt:lpstr>
      <vt:lpstr>Facebook Reels Performance Table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2025-04-07T08:21:54Z</dcterms:created>
  <dcterms:modified xsi:type="dcterms:W3CDTF">2025-04-07T08:24:01Z</dcterms:modified>
</cp:coreProperties>
</file>