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BB6B-DCA4-48F5-80B7-A0A23D09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FUJIFILM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71F7E-3098-4C02-898A-27790EEB6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196021"/>
              </p:ext>
            </p:extLst>
          </p:nvPr>
        </p:nvGraphicFramePr>
        <p:xfrm>
          <a:off x="457200" y="1731963"/>
          <a:ext cx="8147304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">
                  <a:extLst>
                    <a:ext uri="{9D8B030D-6E8A-4147-A177-3AD203B41FA5}">
                      <a16:colId xmlns:a16="http://schemas.microsoft.com/office/drawing/2014/main" val="3905401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764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187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514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527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80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152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873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266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254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7258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380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216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305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535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259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452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390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24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041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607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6890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661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14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648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418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847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686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7847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313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583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894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0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Daily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18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FUJIFILM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40476.066666667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8779.8666666667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49255.933333333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41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DF1CC-5692-4BD7-A8DC-8D06BD14F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03/10/2025 - 03/24/2025</a:t>
            </a:r>
          </a:p>
        </p:txBody>
      </p:sp>
    </p:spTree>
    <p:extLst>
      <p:ext uri="{BB962C8B-B14F-4D97-AF65-F5344CB8AC3E}">
        <p14:creationId xmlns:p14="http://schemas.microsoft.com/office/powerpoint/2010/main" val="3850397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142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FUJIFILM Malaysia</dc:title>
  <dc:creator>Frederik Born</dc:creator>
  <cp:lastModifiedBy>Frederik Born</cp:lastModifiedBy>
  <cp:revision>1</cp:revision>
  <dcterms:created xsi:type="dcterms:W3CDTF">2025-03-25T18:37:04Z</dcterms:created>
  <dcterms:modified xsi:type="dcterms:W3CDTF">2025-03-25T18:37:16Z</dcterms:modified>
</cp:coreProperties>
</file>