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Sheet1!$A$2:$A$25</c:f>
              <c:numCache>
                <c:formatCode>m/d/yyyy</c:formatCode>
                <c:ptCount val="24"/>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pt idx="21">
                  <c:v>45627</c:v>
                </c:pt>
                <c:pt idx="22">
                  <c:v>45658</c:v>
                </c:pt>
                <c:pt idx="23">
                  <c:v>45689</c:v>
                </c:pt>
              </c:numCache>
            </c:numRef>
          </c:cat>
          <c:val>
            <c:numRef>
              <c:f>Sheet1!$B$2:$B$25</c:f>
              <c:numCache>
                <c:formatCode>General</c:formatCode>
                <c:ptCount val="24"/>
                <c:pt idx="0">
                  <c:v>72113</c:v>
                </c:pt>
                <c:pt idx="1">
                  <c:v>72396</c:v>
                </c:pt>
                <c:pt idx="2">
                  <c:v>72923</c:v>
                </c:pt>
                <c:pt idx="3">
                  <c:v>73068</c:v>
                </c:pt>
                <c:pt idx="4">
                  <c:v>73273</c:v>
                </c:pt>
                <c:pt idx="5">
                  <c:v>73559</c:v>
                </c:pt>
                <c:pt idx="6">
                  <c:v>73756</c:v>
                </c:pt>
                <c:pt idx="7">
                  <c:v>73801</c:v>
                </c:pt>
                <c:pt idx="8">
                  <c:v>73808</c:v>
                </c:pt>
                <c:pt idx="9">
                  <c:v>73832</c:v>
                </c:pt>
                <c:pt idx="10">
                  <c:v>73927</c:v>
                </c:pt>
                <c:pt idx="11">
                  <c:v>73973</c:v>
                </c:pt>
                <c:pt idx="12">
                  <c:v>74120</c:v>
                </c:pt>
                <c:pt idx="13">
                  <c:v>74272</c:v>
                </c:pt>
                <c:pt idx="14">
                  <c:v>74433</c:v>
                </c:pt>
                <c:pt idx="15">
                  <c:v>74528</c:v>
                </c:pt>
                <c:pt idx="16">
                  <c:v>74580</c:v>
                </c:pt>
                <c:pt idx="17">
                  <c:v>74644</c:v>
                </c:pt>
                <c:pt idx="18">
                  <c:v>74720</c:v>
                </c:pt>
                <c:pt idx="19">
                  <c:v>74785</c:v>
                </c:pt>
                <c:pt idx="20">
                  <c:v>74780</c:v>
                </c:pt>
                <c:pt idx="21">
                  <c:v>74798</c:v>
                </c:pt>
                <c:pt idx="22">
                  <c:v>74815</c:v>
                </c:pt>
                <c:pt idx="23">
                  <c:v>74825</c:v>
                </c:pt>
              </c:numCache>
            </c:numRef>
          </c:val>
          <c:extLst>
            <c:ext xmlns:c16="http://schemas.microsoft.com/office/drawing/2014/chart" uri="{C3380CC4-5D6E-409C-BE32-E72D297353CC}">
              <c16:uniqueId val="{00000000-031B-4AFC-954F-2DE6011AC020}"/>
            </c:ext>
          </c:extLst>
        </c:ser>
        <c:dLbls>
          <c:showLegendKey val="0"/>
          <c:showVal val="0"/>
          <c:showCatName val="0"/>
          <c:showSerName val="0"/>
          <c:showPercent val="0"/>
          <c:showBubbleSize val="0"/>
        </c:dLbls>
        <c:gapWidth val="219"/>
        <c:overlap val="-27"/>
        <c:axId val="392605632"/>
        <c:axId val="392604648"/>
      </c:barChart>
      <c:dateAx>
        <c:axId val="392605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04648"/>
        <c:crosses val="autoZero"/>
        <c:auto val="1"/>
        <c:lblOffset val="100"/>
        <c:baseTimeUnit val="months"/>
      </c:dateAx>
      <c:valAx>
        <c:axId val="39260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0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Sheet1!$A$2:$A$29</c:f>
              <c:numCache>
                <c:formatCode>m/d/yyyy</c:formatCode>
                <c:ptCount val="28"/>
                <c:pt idx="0">
                  <c:v>45689</c:v>
                </c:pt>
                <c:pt idx="1">
                  <c:v>45690</c:v>
                </c:pt>
                <c:pt idx="2">
                  <c:v>45691</c:v>
                </c:pt>
                <c:pt idx="3">
                  <c:v>45692</c:v>
                </c:pt>
                <c:pt idx="4">
                  <c:v>45693</c:v>
                </c:pt>
                <c:pt idx="5">
                  <c:v>45694</c:v>
                </c:pt>
                <c:pt idx="6">
                  <c:v>45695</c:v>
                </c:pt>
                <c:pt idx="7">
                  <c:v>45696</c:v>
                </c:pt>
                <c:pt idx="8">
                  <c:v>45697</c:v>
                </c:pt>
                <c:pt idx="9">
                  <c:v>45698</c:v>
                </c:pt>
                <c:pt idx="10">
                  <c:v>45699</c:v>
                </c:pt>
                <c:pt idx="11">
                  <c:v>45700</c:v>
                </c:pt>
                <c:pt idx="12">
                  <c:v>45701</c:v>
                </c:pt>
                <c:pt idx="13">
                  <c:v>45702</c:v>
                </c:pt>
                <c:pt idx="14">
                  <c:v>45703</c:v>
                </c:pt>
                <c:pt idx="15">
                  <c:v>45704</c:v>
                </c:pt>
                <c:pt idx="16">
                  <c:v>45705</c:v>
                </c:pt>
                <c:pt idx="17">
                  <c:v>45706</c:v>
                </c:pt>
                <c:pt idx="18">
                  <c:v>45707</c:v>
                </c:pt>
                <c:pt idx="19">
                  <c:v>45708</c:v>
                </c:pt>
                <c:pt idx="20">
                  <c:v>45709</c:v>
                </c:pt>
                <c:pt idx="21">
                  <c:v>45710</c:v>
                </c:pt>
                <c:pt idx="22">
                  <c:v>45711</c:v>
                </c:pt>
                <c:pt idx="23">
                  <c:v>45712</c:v>
                </c:pt>
                <c:pt idx="24">
                  <c:v>45713</c:v>
                </c:pt>
                <c:pt idx="25">
                  <c:v>45714</c:v>
                </c:pt>
                <c:pt idx="26">
                  <c:v>45715</c:v>
                </c:pt>
                <c:pt idx="27">
                  <c:v>45716</c:v>
                </c:pt>
              </c:numCache>
            </c:numRef>
          </c:cat>
          <c:val>
            <c:numRef>
              <c:f>Sheet1!$B$2:$B$29</c:f>
              <c:numCache>
                <c:formatCode>General</c:formatCode>
                <c:ptCount val="28"/>
                <c:pt idx="0">
                  <c:v>4.00935516204477E-3</c:v>
                </c:pt>
                <c:pt idx="1">
                  <c:v>0</c:v>
                </c:pt>
                <c:pt idx="2">
                  <c:v>-2.67279627946758E-3</c:v>
                </c:pt>
                <c:pt idx="3">
                  <c:v>0</c:v>
                </c:pt>
                <c:pt idx="4">
                  <c:v>1.3364338598882699E-3</c:v>
                </c:pt>
                <c:pt idx="5">
                  <c:v>-1.3364159995723501E-3</c:v>
                </c:pt>
                <c:pt idx="6">
                  <c:v>-2.6728677197765502E-3</c:v>
                </c:pt>
                <c:pt idx="7">
                  <c:v>-4.0094087458569403E-3</c:v>
                </c:pt>
                <c:pt idx="8">
                  <c:v>-2.6730463372582601E-3</c:v>
                </c:pt>
                <c:pt idx="9">
                  <c:v>4.0096766864031897E-3</c:v>
                </c:pt>
                <c:pt idx="10">
                  <c:v>4.0095159177781902E-3</c:v>
                </c:pt>
                <c:pt idx="11">
                  <c:v>2.6729034413631799E-3</c:v>
                </c:pt>
                <c:pt idx="12">
                  <c:v>-1.3364159995723501E-3</c:v>
                </c:pt>
                <c:pt idx="13">
                  <c:v>-2.6728677197765502E-3</c:v>
                </c:pt>
                <c:pt idx="14">
                  <c:v>2.6729391639046299E-3</c:v>
                </c:pt>
                <c:pt idx="15">
                  <c:v>5.3457354395531004E-3</c:v>
                </c:pt>
                <c:pt idx="16">
                  <c:v>-5.3454496859548298E-3</c:v>
                </c:pt>
                <c:pt idx="17">
                  <c:v>0</c:v>
                </c:pt>
                <c:pt idx="18">
                  <c:v>-1.3364338598882699E-3</c:v>
                </c:pt>
                <c:pt idx="19">
                  <c:v>-2.6729034413631799E-3</c:v>
                </c:pt>
                <c:pt idx="20">
                  <c:v>0</c:v>
                </c:pt>
                <c:pt idx="21">
                  <c:v>-2.6729748874009299E-3</c:v>
                </c:pt>
                <c:pt idx="22">
                  <c:v>8.0191390117747702E-3</c:v>
                </c:pt>
                <c:pt idx="23">
                  <c:v>5.34566399828939E-3</c:v>
                </c:pt>
                <c:pt idx="24">
                  <c:v>6.6817228154107296E-3</c:v>
                </c:pt>
                <c:pt idx="25">
                  <c:v>-1.33625527820835E-3</c:v>
                </c:pt>
                <c:pt idx="26">
                  <c:v>1.3362731342286399E-3</c:v>
                </c:pt>
                <c:pt idx="27">
                  <c:v>-5.3450211128333999E-3</c:v>
                </c:pt>
              </c:numCache>
            </c:numRef>
          </c:val>
          <c:extLst>
            <c:ext xmlns:c16="http://schemas.microsoft.com/office/drawing/2014/chart" uri="{C3380CC4-5D6E-409C-BE32-E72D297353CC}">
              <c16:uniqueId val="{00000000-25ED-4961-9E12-A663BF5F1092}"/>
            </c:ext>
          </c:extLst>
        </c:ser>
        <c:dLbls>
          <c:showLegendKey val="0"/>
          <c:showVal val="0"/>
          <c:showCatName val="0"/>
          <c:showSerName val="0"/>
          <c:showPercent val="0"/>
          <c:showBubbleSize val="0"/>
        </c:dLbls>
        <c:gapWidth val="219"/>
        <c:overlap val="-27"/>
        <c:axId val="392603336"/>
        <c:axId val="392609568"/>
      </c:barChart>
      <c:dateAx>
        <c:axId val="39260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09568"/>
        <c:crosses val="autoZero"/>
        <c:auto val="1"/>
        <c:lblOffset val="100"/>
        <c:baseTimeUnit val="days"/>
      </c:dateAx>
      <c:valAx>
        <c:axId val="39260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0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Sheet1!$A$2:$A$29</c:f>
              <c:numCache>
                <c:formatCode>m/d/yyyy</c:formatCode>
                <c:ptCount val="28"/>
                <c:pt idx="0">
                  <c:v>45689</c:v>
                </c:pt>
                <c:pt idx="1">
                  <c:v>45690</c:v>
                </c:pt>
                <c:pt idx="2">
                  <c:v>45691</c:v>
                </c:pt>
                <c:pt idx="3">
                  <c:v>45692</c:v>
                </c:pt>
                <c:pt idx="4">
                  <c:v>45693</c:v>
                </c:pt>
                <c:pt idx="5">
                  <c:v>45694</c:v>
                </c:pt>
                <c:pt idx="6">
                  <c:v>45695</c:v>
                </c:pt>
                <c:pt idx="7">
                  <c:v>45696</c:v>
                </c:pt>
                <c:pt idx="8">
                  <c:v>45697</c:v>
                </c:pt>
                <c:pt idx="9">
                  <c:v>45698</c:v>
                </c:pt>
                <c:pt idx="10">
                  <c:v>45699</c:v>
                </c:pt>
                <c:pt idx="11">
                  <c:v>45700</c:v>
                </c:pt>
                <c:pt idx="12">
                  <c:v>45701</c:v>
                </c:pt>
                <c:pt idx="13">
                  <c:v>45702</c:v>
                </c:pt>
                <c:pt idx="14">
                  <c:v>45703</c:v>
                </c:pt>
                <c:pt idx="15">
                  <c:v>45704</c:v>
                </c:pt>
                <c:pt idx="16">
                  <c:v>45705</c:v>
                </c:pt>
                <c:pt idx="17">
                  <c:v>45706</c:v>
                </c:pt>
                <c:pt idx="18">
                  <c:v>45707</c:v>
                </c:pt>
                <c:pt idx="19">
                  <c:v>45708</c:v>
                </c:pt>
                <c:pt idx="20">
                  <c:v>45709</c:v>
                </c:pt>
                <c:pt idx="21">
                  <c:v>45710</c:v>
                </c:pt>
                <c:pt idx="22">
                  <c:v>45711</c:v>
                </c:pt>
                <c:pt idx="23">
                  <c:v>45712</c:v>
                </c:pt>
                <c:pt idx="24">
                  <c:v>45713</c:v>
                </c:pt>
                <c:pt idx="25">
                  <c:v>45714</c:v>
                </c:pt>
                <c:pt idx="26">
                  <c:v>45715</c:v>
                </c:pt>
                <c:pt idx="27">
                  <c:v>45716</c:v>
                </c:pt>
              </c:numCache>
            </c:numRef>
          </c:cat>
          <c:val>
            <c:numRef>
              <c:f>Sheet1!$B$2:$B$29</c:f>
              <c:numCache>
                <c:formatCode>General</c:formatCode>
                <c:ptCount val="28"/>
                <c:pt idx="0">
                  <c:v>3</c:v>
                </c:pt>
                <c:pt idx="1">
                  <c:v>0</c:v>
                </c:pt>
                <c:pt idx="2">
                  <c:v>-2</c:v>
                </c:pt>
                <c:pt idx="3">
                  <c:v>0</c:v>
                </c:pt>
                <c:pt idx="4">
                  <c:v>1</c:v>
                </c:pt>
                <c:pt idx="5">
                  <c:v>-1</c:v>
                </c:pt>
                <c:pt idx="6">
                  <c:v>-2</c:v>
                </c:pt>
                <c:pt idx="7">
                  <c:v>-3</c:v>
                </c:pt>
                <c:pt idx="8">
                  <c:v>-2</c:v>
                </c:pt>
                <c:pt idx="9">
                  <c:v>3</c:v>
                </c:pt>
                <c:pt idx="10">
                  <c:v>3</c:v>
                </c:pt>
                <c:pt idx="11">
                  <c:v>2</c:v>
                </c:pt>
                <c:pt idx="12">
                  <c:v>-1</c:v>
                </c:pt>
                <c:pt idx="13">
                  <c:v>-2</c:v>
                </c:pt>
                <c:pt idx="14">
                  <c:v>2</c:v>
                </c:pt>
                <c:pt idx="15">
                  <c:v>4</c:v>
                </c:pt>
                <c:pt idx="16">
                  <c:v>-4</c:v>
                </c:pt>
                <c:pt idx="17">
                  <c:v>0</c:v>
                </c:pt>
                <c:pt idx="18">
                  <c:v>-1</c:v>
                </c:pt>
                <c:pt idx="19">
                  <c:v>-2</c:v>
                </c:pt>
                <c:pt idx="20">
                  <c:v>0</c:v>
                </c:pt>
                <c:pt idx="21">
                  <c:v>-2</c:v>
                </c:pt>
                <c:pt idx="22">
                  <c:v>6</c:v>
                </c:pt>
                <c:pt idx="23">
                  <c:v>4</c:v>
                </c:pt>
                <c:pt idx="24">
                  <c:v>5</c:v>
                </c:pt>
                <c:pt idx="25">
                  <c:v>-1</c:v>
                </c:pt>
                <c:pt idx="26">
                  <c:v>1</c:v>
                </c:pt>
                <c:pt idx="27">
                  <c:v>-4</c:v>
                </c:pt>
              </c:numCache>
            </c:numRef>
          </c:val>
          <c:smooth val="0"/>
          <c:extLst>
            <c:ext xmlns:c16="http://schemas.microsoft.com/office/drawing/2014/chart" uri="{C3380CC4-5D6E-409C-BE32-E72D297353CC}">
              <c16:uniqueId val="{00000000-7C06-4F9D-B4B9-859043F7FDB8}"/>
            </c:ext>
          </c:extLst>
        </c:ser>
        <c:dLbls>
          <c:showLegendKey val="0"/>
          <c:showVal val="0"/>
          <c:showCatName val="0"/>
          <c:showSerName val="0"/>
          <c:showPercent val="0"/>
          <c:showBubbleSize val="0"/>
        </c:dLbls>
        <c:smooth val="0"/>
        <c:axId val="395329088"/>
        <c:axId val="395329416"/>
      </c:lineChart>
      <c:dateAx>
        <c:axId val="39532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29416"/>
        <c:crosses val="autoZero"/>
        <c:auto val="1"/>
        <c:lblOffset val="100"/>
        <c:baseTimeUnit val="days"/>
      </c:dateAx>
      <c:valAx>
        <c:axId val="39532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2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Sheet1!$A$2:$A$29</c:f>
              <c:numCache>
                <c:formatCode>m/d/yyyy</c:formatCode>
                <c:ptCount val="28"/>
                <c:pt idx="0">
                  <c:v>45689</c:v>
                </c:pt>
                <c:pt idx="1">
                  <c:v>45690</c:v>
                </c:pt>
                <c:pt idx="2">
                  <c:v>45691</c:v>
                </c:pt>
                <c:pt idx="3">
                  <c:v>45692</c:v>
                </c:pt>
                <c:pt idx="4">
                  <c:v>45693</c:v>
                </c:pt>
                <c:pt idx="5">
                  <c:v>45694</c:v>
                </c:pt>
                <c:pt idx="6">
                  <c:v>45695</c:v>
                </c:pt>
                <c:pt idx="7">
                  <c:v>45696</c:v>
                </c:pt>
                <c:pt idx="8">
                  <c:v>45697</c:v>
                </c:pt>
                <c:pt idx="9">
                  <c:v>45698</c:v>
                </c:pt>
                <c:pt idx="10">
                  <c:v>45699</c:v>
                </c:pt>
                <c:pt idx="11">
                  <c:v>45700</c:v>
                </c:pt>
                <c:pt idx="12">
                  <c:v>45701</c:v>
                </c:pt>
                <c:pt idx="13">
                  <c:v>45702</c:v>
                </c:pt>
                <c:pt idx="14">
                  <c:v>45703</c:v>
                </c:pt>
                <c:pt idx="15">
                  <c:v>45704</c:v>
                </c:pt>
                <c:pt idx="16">
                  <c:v>45705</c:v>
                </c:pt>
                <c:pt idx="17">
                  <c:v>45706</c:v>
                </c:pt>
                <c:pt idx="18">
                  <c:v>45707</c:v>
                </c:pt>
                <c:pt idx="19">
                  <c:v>45708</c:v>
                </c:pt>
                <c:pt idx="20">
                  <c:v>45709</c:v>
                </c:pt>
                <c:pt idx="21">
                  <c:v>45710</c:v>
                </c:pt>
                <c:pt idx="22">
                  <c:v>45711</c:v>
                </c:pt>
                <c:pt idx="23">
                  <c:v>45712</c:v>
                </c:pt>
                <c:pt idx="24">
                  <c:v>45713</c:v>
                </c:pt>
                <c:pt idx="25">
                  <c:v>45714</c:v>
                </c:pt>
                <c:pt idx="26">
                  <c:v>45715</c:v>
                </c:pt>
                <c:pt idx="27">
                  <c:v>45716</c:v>
                </c:pt>
              </c:numCache>
            </c:numRef>
          </c:cat>
          <c:val>
            <c:numRef>
              <c:f>Sheet1!$B$2:$B$29</c:f>
              <c:numCache>
                <c:formatCode>General</c:formatCode>
                <c:ptCount val="28"/>
                <c:pt idx="0">
                  <c:v>74816</c:v>
                </c:pt>
                <c:pt idx="1">
                  <c:v>74818</c:v>
                </c:pt>
                <c:pt idx="2">
                  <c:v>74815</c:v>
                </c:pt>
                <c:pt idx="3">
                  <c:v>74819</c:v>
                </c:pt>
                <c:pt idx="4">
                  <c:v>74817</c:v>
                </c:pt>
                <c:pt idx="5">
                  <c:v>74816</c:v>
                </c:pt>
                <c:pt idx="6">
                  <c:v>74814</c:v>
                </c:pt>
                <c:pt idx="7">
                  <c:v>74810</c:v>
                </c:pt>
                <c:pt idx="8">
                  <c:v>74812</c:v>
                </c:pt>
                <c:pt idx="9">
                  <c:v>74815</c:v>
                </c:pt>
                <c:pt idx="10">
                  <c:v>74816</c:v>
                </c:pt>
                <c:pt idx="11">
                  <c:v>74816</c:v>
                </c:pt>
                <c:pt idx="12">
                  <c:v>74814</c:v>
                </c:pt>
                <c:pt idx="13">
                  <c:v>74815</c:v>
                </c:pt>
                <c:pt idx="14">
                  <c:v>74820</c:v>
                </c:pt>
                <c:pt idx="15">
                  <c:v>74816</c:v>
                </c:pt>
                <c:pt idx="16">
                  <c:v>74815</c:v>
                </c:pt>
                <c:pt idx="17">
                  <c:v>74815</c:v>
                </c:pt>
                <c:pt idx="18">
                  <c:v>74815</c:v>
                </c:pt>
                <c:pt idx="19">
                  <c:v>74813</c:v>
                </c:pt>
                <c:pt idx="20">
                  <c:v>74812</c:v>
                </c:pt>
                <c:pt idx="21">
                  <c:v>74816</c:v>
                </c:pt>
                <c:pt idx="22">
                  <c:v>74821</c:v>
                </c:pt>
                <c:pt idx="23">
                  <c:v>74824</c:v>
                </c:pt>
                <c:pt idx="24">
                  <c:v>74825</c:v>
                </c:pt>
                <c:pt idx="25">
                  <c:v>74827</c:v>
                </c:pt>
                <c:pt idx="26">
                  <c:v>74824</c:v>
                </c:pt>
                <c:pt idx="27">
                  <c:v>74825</c:v>
                </c:pt>
              </c:numCache>
            </c:numRef>
          </c:val>
          <c:smooth val="0"/>
          <c:extLst>
            <c:ext xmlns:c16="http://schemas.microsoft.com/office/drawing/2014/chart" uri="{C3380CC4-5D6E-409C-BE32-E72D297353CC}">
              <c16:uniqueId val="{00000000-3076-4026-8005-C4CC18442D7B}"/>
            </c:ext>
          </c:extLst>
        </c:ser>
        <c:dLbls>
          <c:showLegendKey val="0"/>
          <c:showVal val="0"/>
          <c:showCatName val="0"/>
          <c:showSerName val="0"/>
          <c:showPercent val="0"/>
          <c:showBubbleSize val="0"/>
        </c:dLbls>
        <c:smooth val="0"/>
        <c:axId val="392935904"/>
        <c:axId val="392939184"/>
      </c:lineChart>
      <c:dateAx>
        <c:axId val="39293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39184"/>
        <c:crosses val="autoZero"/>
        <c:auto val="1"/>
        <c:lblOffset val="100"/>
        <c:baseTimeUnit val="days"/>
      </c:dateAx>
      <c:valAx>
        <c:axId val="39293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3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Sheet1!$A$2:$A$29</c:f>
              <c:numCache>
                <c:formatCode>m/d/yyyy</c:formatCode>
                <c:ptCount val="28"/>
                <c:pt idx="0">
                  <c:v>45689</c:v>
                </c:pt>
                <c:pt idx="1">
                  <c:v>45690</c:v>
                </c:pt>
                <c:pt idx="2">
                  <c:v>45691</c:v>
                </c:pt>
                <c:pt idx="3">
                  <c:v>45692</c:v>
                </c:pt>
                <c:pt idx="4">
                  <c:v>45693</c:v>
                </c:pt>
                <c:pt idx="5">
                  <c:v>45694</c:v>
                </c:pt>
                <c:pt idx="6">
                  <c:v>45695</c:v>
                </c:pt>
                <c:pt idx="7">
                  <c:v>45696</c:v>
                </c:pt>
                <c:pt idx="8">
                  <c:v>45697</c:v>
                </c:pt>
                <c:pt idx="9">
                  <c:v>45698</c:v>
                </c:pt>
                <c:pt idx="10">
                  <c:v>45699</c:v>
                </c:pt>
                <c:pt idx="11">
                  <c:v>45700</c:v>
                </c:pt>
                <c:pt idx="12">
                  <c:v>45701</c:v>
                </c:pt>
                <c:pt idx="13">
                  <c:v>45702</c:v>
                </c:pt>
                <c:pt idx="14">
                  <c:v>45703</c:v>
                </c:pt>
                <c:pt idx="15">
                  <c:v>45704</c:v>
                </c:pt>
                <c:pt idx="16">
                  <c:v>45705</c:v>
                </c:pt>
                <c:pt idx="17">
                  <c:v>45706</c:v>
                </c:pt>
                <c:pt idx="18">
                  <c:v>45707</c:v>
                </c:pt>
                <c:pt idx="19">
                  <c:v>45708</c:v>
                </c:pt>
                <c:pt idx="20">
                  <c:v>45709</c:v>
                </c:pt>
                <c:pt idx="21">
                  <c:v>45710</c:v>
                </c:pt>
                <c:pt idx="22">
                  <c:v>45711</c:v>
                </c:pt>
                <c:pt idx="23">
                  <c:v>45712</c:v>
                </c:pt>
                <c:pt idx="24">
                  <c:v>45713</c:v>
                </c:pt>
                <c:pt idx="25">
                  <c:v>45714</c:v>
                </c:pt>
                <c:pt idx="26">
                  <c:v>45715</c:v>
                </c:pt>
                <c:pt idx="27">
                  <c:v>45716</c:v>
                </c:pt>
              </c:numCache>
            </c:numRef>
          </c:cat>
          <c:val>
            <c:numRef>
              <c:f>Sheet1!$B$2:$B$29</c:f>
              <c:numCache>
                <c:formatCode>General</c:formatCode>
                <c:ptCount val="28"/>
                <c:pt idx="0">
                  <c:v>102495</c:v>
                </c:pt>
                <c:pt idx="1">
                  <c:v>115491</c:v>
                </c:pt>
                <c:pt idx="2">
                  <c:v>101153</c:v>
                </c:pt>
                <c:pt idx="3">
                  <c:v>69437</c:v>
                </c:pt>
                <c:pt idx="4">
                  <c:v>67713</c:v>
                </c:pt>
                <c:pt idx="5">
                  <c:v>76565</c:v>
                </c:pt>
                <c:pt idx="6">
                  <c:v>91032</c:v>
                </c:pt>
                <c:pt idx="7">
                  <c:v>97896</c:v>
                </c:pt>
                <c:pt idx="8">
                  <c:v>101847</c:v>
                </c:pt>
                <c:pt idx="9">
                  <c:v>93304</c:v>
                </c:pt>
                <c:pt idx="10">
                  <c:v>102602</c:v>
                </c:pt>
                <c:pt idx="11">
                  <c:v>91267</c:v>
                </c:pt>
                <c:pt idx="12">
                  <c:v>91007</c:v>
                </c:pt>
                <c:pt idx="13">
                  <c:v>70380</c:v>
                </c:pt>
                <c:pt idx="14">
                  <c:v>71367</c:v>
                </c:pt>
                <c:pt idx="15">
                  <c:v>68301</c:v>
                </c:pt>
                <c:pt idx="16">
                  <c:v>70155</c:v>
                </c:pt>
                <c:pt idx="17">
                  <c:v>60271</c:v>
                </c:pt>
                <c:pt idx="18">
                  <c:v>60149</c:v>
                </c:pt>
                <c:pt idx="19">
                  <c:v>57623</c:v>
                </c:pt>
                <c:pt idx="20">
                  <c:v>53294</c:v>
                </c:pt>
                <c:pt idx="21">
                  <c:v>61784</c:v>
                </c:pt>
                <c:pt idx="22">
                  <c:v>57379</c:v>
                </c:pt>
                <c:pt idx="23">
                  <c:v>60345</c:v>
                </c:pt>
                <c:pt idx="24">
                  <c:v>59814</c:v>
                </c:pt>
                <c:pt idx="25">
                  <c:v>57849</c:v>
                </c:pt>
                <c:pt idx="26">
                  <c:v>27131</c:v>
                </c:pt>
                <c:pt idx="27">
                  <c:v>2707</c:v>
                </c:pt>
              </c:numCache>
            </c:numRef>
          </c:val>
          <c:smooth val="0"/>
          <c:extLst>
            <c:ext xmlns:c16="http://schemas.microsoft.com/office/drawing/2014/chart" uri="{C3380CC4-5D6E-409C-BE32-E72D297353CC}">
              <c16:uniqueId val="{00000000-5F82-4AF5-8608-56CB8589CF3B}"/>
            </c:ext>
          </c:extLst>
        </c:ser>
        <c:dLbls>
          <c:showLegendKey val="0"/>
          <c:showVal val="0"/>
          <c:showCatName val="0"/>
          <c:showSerName val="0"/>
          <c:showPercent val="0"/>
          <c:showBubbleSize val="0"/>
        </c:dLbls>
        <c:smooth val="0"/>
        <c:axId val="395324824"/>
        <c:axId val="395323840"/>
      </c:lineChart>
      <c:dateAx>
        <c:axId val="39532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23840"/>
        <c:crosses val="autoZero"/>
        <c:auto val="1"/>
        <c:lblOffset val="100"/>
        <c:baseTimeUnit val="days"/>
      </c:dateAx>
      <c:valAx>
        <c:axId val="39532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2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Sheet1!$A$2:$A$18</c:f>
              <c:numCache>
                <c:formatCode>m/d/yyyy</c:formatCode>
                <c:ptCount val="17"/>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numCache>
            </c:numRef>
          </c:cat>
          <c:val>
            <c:numRef>
              <c:f>Sheet1!$B$2:$B$18</c:f>
              <c:numCache>
                <c:formatCode>General</c:formatCode>
                <c:ptCount val="17"/>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pt idx="14">
                  <c:v>119630</c:v>
                </c:pt>
                <c:pt idx="15">
                  <c:v>1589567</c:v>
                </c:pt>
                <c:pt idx="16">
                  <c:v>1401821</c:v>
                </c:pt>
              </c:numCache>
            </c:numRef>
          </c:val>
          <c:extLst>
            <c:ext xmlns:c16="http://schemas.microsoft.com/office/drawing/2014/chart" uri="{C3380CC4-5D6E-409C-BE32-E72D297353CC}">
              <c16:uniqueId val="{00000000-9BA1-4C4D-A257-E9DC0563E756}"/>
            </c:ext>
          </c:extLst>
        </c:ser>
        <c:dLbls>
          <c:showLegendKey val="0"/>
          <c:showVal val="0"/>
          <c:showCatName val="0"/>
          <c:showSerName val="0"/>
          <c:showPercent val="0"/>
          <c:showBubbleSize val="0"/>
        </c:dLbls>
        <c:gapWidth val="219"/>
        <c:overlap val="-27"/>
        <c:axId val="389294224"/>
        <c:axId val="389293568"/>
      </c:barChart>
      <c:dateAx>
        <c:axId val="389294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93568"/>
        <c:crosses val="autoZero"/>
        <c:auto val="1"/>
        <c:lblOffset val="100"/>
        <c:baseTimeUnit val="months"/>
      </c:dateAx>
      <c:valAx>
        <c:axId val="38929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9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Sheet1!$A$2:$A$29</c:f>
              <c:numCache>
                <c:formatCode>m/d/yyyy</c:formatCode>
                <c:ptCount val="28"/>
                <c:pt idx="0">
                  <c:v>45689</c:v>
                </c:pt>
                <c:pt idx="1">
                  <c:v>45690</c:v>
                </c:pt>
                <c:pt idx="2">
                  <c:v>45691</c:v>
                </c:pt>
                <c:pt idx="3">
                  <c:v>45692</c:v>
                </c:pt>
                <c:pt idx="4">
                  <c:v>45693</c:v>
                </c:pt>
                <c:pt idx="5">
                  <c:v>45694</c:v>
                </c:pt>
                <c:pt idx="6">
                  <c:v>45695</c:v>
                </c:pt>
                <c:pt idx="7">
                  <c:v>45696</c:v>
                </c:pt>
                <c:pt idx="8">
                  <c:v>45697</c:v>
                </c:pt>
                <c:pt idx="9">
                  <c:v>45698</c:v>
                </c:pt>
                <c:pt idx="10">
                  <c:v>45699</c:v>
                </c:pt>
                <c:pt idx="11">
                  <c:v>45700</c:v>
                </c:pt>
                <c:pt idx="12">
                  <c:v>45701</c:v>
                </c:pt>
                <c:pt idx="13">
                  <c:v>45702</c:v>
                </c:pt>
                <c:pt idx="14">
                  <c:v>45703</c:v>
                </c:pt>
                <c:pt idx="15">
                  <c:v>45704</c:v>
                </c:pt>
                <c:pt idx="16">
                  <c:v>45705</c:v>
                </c:pt>
                <c:pt idx="17">
                  <c:v>45706</c:v>
                </c:pt>
                <c:pt idx="18">
                  <c:v>45707</c:v>
                </c:pt>
                <c:pt idx="19">
                  <c:v>45708</c:v>
                </c:pt>
                <c:pt idx="20">
                  <c:v>45709</c:v>
                </c:pt>
                <c:pt idx="21">
                  <c:v>45710</c:v>
                </c:pt>
                <c:pt idx="22">
                  <c:v>45711</c:v>
                </c:pt>
                <c:pt idx="23">
                  <c:v>45712</c:v>
                </c:pt>
                <c:pt idx="24">
                  <c:v>45713</c:v>
                </c:pt>
                <c:pt idx="25">
                  <c:v>45714</c:v>
                </c:pt>
                <c:pt idx="26">
                  <c:v>45715</c:v>
                </c:pt>
                <c:pt idx="27">
                  <c:v>45716</c:v>
                </c:pt>
              </c:numCache>
            </c:numRef>
          </c:cat>
          <c:val>
            <c:numRef>
              <c:f>Sheet1!$B$2:$B$29</c:f>
              <c:numCache>
                <c:formatCode>General</c:formatCode>
                <c:ptCount val="28"/>
                <c:pt idx="0">
                  <c:v>297</c:v>
                </c:pt>
                <c:pt idx="1">
                  <c:v>210</c:v>
                </c:pt>
                <c:pt idx="2">
                  <c:v>213</c:v>
                </c:pt>
                <c:pt idx="3">
                  <c:v>257</c:v>
                </c:pt>
                <c:pt idx="4">
                  <c:v>168</c:v>
                </c:pt>
                <c:pt idx="5">
                  <c:v>217</c:v>
                </c:pt>
                <c:pt idx="6">
                  <c:v>291</c:v>
                </c:pt>
                <c:pt idx="7">
                  <c:v>214</c:v>
                </c:pt>
                <c:pt idx="8">
                  <c:v>201</c:v>
                </c:pt>
                <c:pt idx="9">
                  <c:v>196</c:v>
                </c:pt>
                <c:pt idx="10">
                  <c:v>241</c:v>
                </c:pt>
                <c:pt idx="11">
                  <c:v>256</c:v>
                </c:pt>
                <c:pt idx="12">
                  <c:v>208</c:v>
                </c:pt>
                <c:pt idx="13">
                  <c:v>276</c:v>
                </c:pt>
                <c:pt idx="14">
                  <c:v>223</c:v>
                </c:pt>
                <c:pt idx="15">
                  <c:v>219</c:v>
                </c:pt>
                <c:pt idx="16">
                  <c:v>237</c:v>
                </c:pt>
                <c:pt idx="17">
                  <c:v>186</c:v>
                </c:pt>
                <c:pt idx="18">
                  <c:v>270</c:v>
                </c:pt>
                <c:pt idx="19">
                  <c:v>277</c:v>
                </c:pt>
                <c:pt idx="20">
                  <c:v>318</c:v>
                </c:pt>
                <c:pt idx="21">
                  <c:v>427</c:v>
                </c:pt>
                <c:pt idx="22">
                  <c:v>308</c:v>
                </c:pt>
                <c:pt idx="23">
                  <c:v>423</c:v>
                </c:pt>
                <c:pt idx="24">
                  <c:v>269</c:v>
                </c:pt>
                <c:pt idx="25">
                  <c:v>318</c:v>
                </c:pt>
                <c:pt idx="26">
                  <c:v>251</c:v>
                </c:pt>
                <c:pt idx="27">
                  <c:v>295</c:v>
                </c:pt>
              </c:numCache>
            </c:numRef>
          </c:val>
          <c:smooth val="0"/>
          <c:extLst>
            <c:ext xmlns:c16="http://schemas.microsoft.com/office/drawing/2014/chart" uri="{C3380CC4-5D6E-409C-BE32-E72D297353CC}">
              <c16:uniqueId val="{00000000-30BF-4C25-9229-82A9CC3BCC5D}"/>
            </c:ext>
          </c:extLst>
        </c:ser>
        <c:dLbls>
          <c:showLegendKey val="0"/>
          <c:showVal val="0"/>
          <c:showCatName val="0"/>
          <c:showSerName val="0"/>
          <c:showPercent val="0"/>
          <c:showBubbleSize val="0"/>
        </c:dLbls>
        <c:smooth val="0"/>
        <c:axId val="389283400"/>
        <c:axId val="389288976"/>
      </c:lineChart>
      <c:dateAx>
        <c:axId val="38928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88976"/>
        <c:crosses val="autoZero"/>
        <c:auto val="1"/>
        <c:lblOffset val="100"/>
        <c:baseTimeUnit val="days"/>
      </c:dateAx>
      <c:valAx>
        <c:axId val="38928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8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Sheet1!$A$2:$A$18</c:f>
              <c:numCache>
                <c:formatCode>m/d/yyyy</c:formatCode>
                <c:ptCount val="17"/>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numCache>
            </c:numRef>
          </c:cat>
          <c:val>
            <c:numRef>
              <c:f>Sheet1!$B$2:$B$18</c:f>
              <c:numCache>
                <c:formatCode>General</c:formatCode>
                <c:ptCount val="17"/>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pt idx="14">
                  <c:v>7526</c:v>
                </c:pt>
                <c:pt idx="15">
                  <c:v>6488</c:v>
                </c:pt>
                <c:pt idx="16">
                  <c:v>7266</c:v>
                </c:pt>
              </c:numCache>
            </c:numRef>
          </c:val>
          <c:extLst>
            <c:ext xmlns:c16="http://schemas.microsoft.com/office/drawing/2014/chart" uri="{C3380CC4-5D6E-409C-BE32-E72D297353CC}">
              <c16:uniqueId val="{00000000-F7E7-4ED9-BF14-1B85A9DCF916}"/>
            </c:ext>
          </c:extLst>
        </c:ser>
        <c:dLbls>
          <c:showLegendKey val="0"/>
          <c:showVal val="0"/>
          <c:showCatName val="0"/>
          <c:showSerName val="0"/>
          <c:showPercent val="0"/>
          <c:showBubbleSize val="0"/>
        </c:dLbls>
        <c:gapWidth val="219"/>
        <c:overlap val="-27"/>
        <c:axId val="389288320"/>
        <c:axId val="389283072"/>
      </c:barChart>
      <c:dateAx>
        <c:axId val="38928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83072"/>
        <c:crosses val="autoZero"/>
        <c:auto val="1"/>
        <c:lblOffset val="100"/>
        <c:baseTimeUnit val="months"/>
      </c:dateAx>
      <c:valAx>
        <c:axId val="38928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8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Sheet1!$A$2:$A$487</c:f>
              <c:numCache>
                <c:formatCode>m/d/yyyy</c:formatCode>
                <c:ptCount val="486"/>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pt idx="396">
                  <c:v>45627</c:v>
                </c:pt>
                <c:pt idx="397">
                  <c:v>45628</c:v>
                </c:pt>
                <c:pt idx="398">
                  <c:v>45629</c:v>
                </c:pt>
                <c:pt idx="399">
                  <c:v>45630</c:v>
                </c:pt>
                <c:pt idx="400">
                  <c:v>45631</c:v>
                </c:pt>
                <c:pt idx="401">
                  <c:v>45632</c:v>
                </c:pt>
                <c:pt idx="402">
                  <c:v>45633</c:v>
                </c:pt>
                <c:pt idx="403">
                  <c:v>45634</c:v>
                </c:pt>
                <c:pt idx="404">
                  <c:v>45635</c:v>
                </c:pt>
                <c:pt idx="405">
                  <c:v>45636</c:v>
                </c:pt>
                <c:pt idx="406">
                  <c:v>45637</c:v>
                </c:pt>
                <c:pt idx="407">
                  <c:v>45638</c:v>
                </c:pt>
                <c:pt idx="408">
                  <c:v>45639</c:v>
                </c:pt>
                <c:pt idx="409">
                  <c:v>45640</c:v>
                </c:pt>
                <c:pt idx="410">
                  <c:v>45641</c:v>
                </c:pt>
                <c:pt idx="411">
                  <c:v>45642</c:v>
                </c:pt>
                <c:pt idx="412">
                  <c:v>45643</c:v>
                </c:pt>
                <c:pt idx="413">
                  <c:v>45644</c:v>
                </c:pt>
                <c:pt idx="414">
                  <c:v>45645</c:v>
                </c:pt>
                <c:pt idx="415">
                  <c:v>45646</c:v>
                </c:pt>
                <c:pt idx="416">
                  <c:v>45647</c:v>
                </c:pt>
                <c:pt idx="417">
                  <c:v>45648</c:v>
                </c:pt>
                <c:pt idx="418">
                  <c:v>45649</c:v>
                </c:pt>
                <c:pt idx="419">
                  <c:v>45650</c:v>
                </c:pt>
                <c:pt idx="420">
                  <c:v>45651</c:v>
                </c:pt>
                <c:pt idx="421">
                  <c:v>45652</c:v>
                </c:pt>
                <c:pt idx="422">
                  <c:v>45653</c:v>
                </c:pt>
                <c:pt idx="423">
                  <c:v>45654</c:v>
                </c:pt>
                <c:pt idx="424">
                  <c:v>45655</c:v>
                </c:pt>
                <c:pt idx="425">
                  <c:v>45656</c:v>
                </c:pt>
                <c:pt idx="426">
                  <c:v>45657</c:v>
                </c:pt>
                <c:pt idx="427">
                  <c:v>45658</c:v>
                </c:pt>
                <c:pt idx="428">
                  <c:v>45659</c:v>
                </c:pt>
                <c:pt idx="429">
                  <c:v>45660</c:v>
                </c:pt>
                <c:pt idx="430">
                  <c:v>45661</c:v>
                </c:pt>
                <c:pt idx="431">
                  <c:v>45662</c:v>
                </c:pt>
                <c:pt idx="432">
                  <c:v>45663</c:v>
                </c:pt>
                <c:pt idx="433">
                  <c:v>45664</c:v>
                </c:pt>
                <c:pt idx="434">
                  <c:v>45665</c:v>
                </c:pt>
                <c:pt idx="435">
                  <c:v>45666</c:v>
                </c:pt>
                <c:pt idx="436">
                  <c:v>45667</c:v>
                </c:pt>
                <c:pt idx="437">
                  <c:v>45668</c:v>
                </c:pt>
                <c:pt idx="438">
                  <c:v>45669</c:v>
                </c:pt>
                <c:pt idx="439">
                  <c:v>45670</c:v>
                </c:pt>
                <c:pt idx="440">
                  <c:v>45671</c:v>
                </c:pt>
                <c:pt idx="441">
                  <c:v>45672</c:v>
                </c:pt>
                <c:pt idx="442">
                  <c:v>45673</c:v>
                </c:pt>
                <c:pt idx="443">
                  <c:v>45674</c:v>
                </c:pt>
                <c:pt idx="444">
                  <c:v>45675</c:v>
                </c:pt>
                <c:pt idx="445">
                  <c:v>45676</c:v>
                </c:pt>
                <c:pt idx="446">
                  <c:v>45677</c:v>
                </c:pt>
                <c:pt idx="447">
                  <c:v>45678</c:v>
                </c:pt>
                <c:pt idx="448">
                  <c:v>45679</c:v>
                </c:pt>
                <c:pt idx="449">
                  <c:v>45680</c:v>
                </c:pt>
                <c:pt idx="450">
                  <c:v>45681</c:v>
                </c:pt>
                <c:pt idx="451">
                  <c:v>45682</c:v>
                </c:pt>
                <c:pt idx="452">
                  <c:v>45683</c:v>
                </c:pt>
                <c:pt idx="453">
                  <c:v>45684</c:v>
                </c:pt>
                <c:pt idx="454">
                  <c:v>45685</c:v>
                </c:pt>
                <c:pt idx="455">
                  <c:v>45686</c:v>
                </c:pt>
                <c:pt idx="456">
                  <c:v>45687</c:v>
                </c:pt>
                <c:pt idx="457">
                  <c:v>45688</c:v>
                </c:pt>
                <c:pt idx="458">
                  <c:v>45689</c:v>
                </c:pt>
                <c:pt idx="459">
                  <c:v>45690</c:v>
                </c:pt>
                <c:pt idx="460">
                  <c:v>45691</c:v>
                </c:pt>
                <c:pt idx="461">
                  <c:v>45692</c:v>
                </c:pt>
                <c:pt idx="462">
                  <c:v>45693</c:v>
                </c:pt>
                <c:pt idx="463">
                  <c:v>45694</c:v>
                </c:pt>
                <c:pt idx="464">
                  <c:v>45695</c:v>
                </c:pt>
                <c:pt idx="465">
                  <c:v>45696</c:v>
                </c:pt>
                <c:pt idx="466">
                  <c:v>45697</c:v>
                </c:pt>
                <c:pt idx="467">
                  <c:v>45698</c:v>
                </c:pt>
                <c:pt idx="468">
                  <c:v>45699</c:v>
                </c:pt>
                <c:pt idx="469">
                  <c:v>45700</c:v>
                </c:pt>
                <c:pt idx="470">
                  <c:v>45701</c:v>
                </c:pt>
                <c:pt idx="471">
                  <c:v>45702</c:v>
                </c:pt>
                <c:pt idx="472">
                  <c:v>45703</c:v>
                </c:pt>
                <c:pt idx="473">
                  <c:v>45704</c:v>
                </c:pt>
                <c:pt idx="474">
                  <c:v>45705</c:v>
                </c:pt>
                <c:pt idx="475">
                  <c:v>45706</c:v>
                </c:pt>
                <c:pt idx="476">
                  <c:v>45707</c:v>
                </c:pt>
                <c:pt idx="477">
                  <c:v>45708</c:v>
                </c:pt>
                <c:pt idx="478">
                  <c:v>45709</c:v>
                </c:pt>
                <c:pt idx="479">
                  <c:v>45710</c:v>
                </c:pt>
                <c:pt idx="480">
                  <c:v>45711</c:v>
                </c:pt>
                <c:pt idx="481">
                  <c:v>45712</c:v>
                </c:pt>
                <c:pt idx="482">
                  <c:v>45713</c:v>
                </c:pt>
                <c:pt idx="483">
                  <c:v>45714</c:v>
                </c:pt>
                <c:pt idx="484">
                  <c:v>45715</c:v>
                </c:pt>
                <c:pt idx="485">
                  <c:v>45716</c:v>
                </c:pt>
              </c:numCache>
            </c:numRef>
          </c:cat>
          <c:val>
            <c:numRef>
              <c:f>Sheet1!$B$2:$B$487</c:f>
              <c:numCache>
                <c:formatCode>General</c:formatCode>
                <c:ptCount val="486"/>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ADC3-485B-9FF5-B206E3E510A4}"/>
            </c:ext>
          </c:extLst>
        </c:ser>
        <c:dLbls>
          <c:showLegendKey val="0"/>
          <c:showVal val="0"/>
          <c:showCatName val="0"/>
          <c:showSerName val="0"/>
          <c:showPercent val="0"/>
          <c:showBubbleSize val="0"/>
        </c:dLbls>
        <c:smooth val="0"/>
        <c:axId val="389289304"/>
        <c:axId val="389281760"/>
      </c:lineChart>
      <c:dateAx>
        <c:axId val="38928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81760"/>
        <c:crosses val="autoZero"/>
        <c:auto val="1"/>
        <c:lblOffset val="100"/>
        <c:baseTimeUnit val="days"/>
      </c:dateAx>
      <c:valAx>
        <c:axId val="38928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8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Sheet1!$A$2:$A$18</c:f>
              <c:numCache>
                <c:formatCode>m/d/yyyy</c:formatCode>
                <c:ptCount val="17"/>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numCache>
            </c:numRef>
          </c:cat>
          <c:val>
            <c:numRef>
              <c:f>Sheet1!$B$2:$B$18</c:f>
              <c:numCache>
                <c:formatCode>General</c:formatCode>
                <c:ptCount val="17"/>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E322-496F-B190-42DE61E537D1}"/>
            </c:ext>
          </c:extLst>
        </c:ser>
        <c:dLbls>
          <c:showLegendKey val="0"/>
          <c:showVal val="0"/>
          <c:showCatName val="0"/>
          <c:showSerName val="0"/>
          <c:showPercent val="0"/>
          <c:showBubbleSize val="0"/>
        </c:dLbls>
        <c:gapWidth val="219"/>
        <c:overlap val="-27"/>
        <c:axId val="383352528"/>
        <c:axId val="383355152"/>
      </c:barChart>
      <c:dateAx>
        <c:axId val="383352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55152"/>
        <c:crosses val="autoZero"/>
        <c:auto val="1"/>
        <c:lblOffset val="100"/>
        <c:baseTimeUnit val="months"/>
      </c:dateAx>
      <c:valAx>
        <c:axId val="38335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5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FD86-B604-4B40-A9EA-41F705E4A2A6}"/>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2B4D8CDF-CD77-4BF3-A10B-4EF3638E135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429634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280A1-2536-424D-83E0-542D33E7FAD9}"/>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3321DB59-8A14-432B-A179-E91907C46D66}"/>
              </a:ext>
            </a:extLst>
          </p:cNvPr>
          <p:cNvGraphicFramePr>
            <a:graphicFrameLocks noGrp="1"/>
          </p:cNvGraphicFramePr>
          <p:nvPr>
            <p:ph type="tbl" sz="quarter" idx="13"/>
            <p:extLst>
              <p:ext uri="{D42A27DB-BD31-4B8C-83A1-F6EECF244321}">
                <p14:modId xmlns:p14="http://schemas.microsoft.com/office/powerpoint/2010/main" val="135078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583584248"/>
                    </a:ext>
                  </a:extLst>
                </a:gridCol>
                <a:gridCol w="740665">
                  <a:extLst>
                    <a:ext uri="{9D8B030D-6E8A-4147-A177-3AD203B41FA5}">
                      <a16:colId xmlns:a16="http://schemas.microsoft.com/office/drawing/2014/main" val="76469818"/>
                    </a:ext>
                  </a:extLst>
                </a:gridCol>
                <a:gridCol w="411480">
                  <a:extLst>
                    <a:ext uri="{9D8B030D-6E8A-4147-A177-3AD203B41FA5}">
                      <a16:colId xmlns:a16="http://schemas.microsoft.com/office/drawing/2014/main" val="1811226777"/>
                    </a:ext>
                  </a:extLst>
                </a:gridCol>
                <a:gridCol w="740665">
                  <a:extLst>
                    <a:ext uri="{9D8B030D-6E8A-4147-A177-3AD203B41FA5}">
                      <a16:colId xmlns:a16="http://schemas.microsoft.com/office/drawing/2014/main" val="2724243258"/>
                    </a:ext>
                  </a:extLst>
                </a:gridCol>
                <a:gridCol w="411480">
                  <a:extLst>
                    <a:ext uri="{9D8B030D-6E8A-4147-A177-3AD203B41FA5}">
                      <a16:colId xmlns:a16="http://schemas.microsoft.com/office/drawing/2014/main" val="4037625368"/>
                    </a:ext>
                  </a:extLst>
                </a:gridCol>
                <a:gridCol w="411480">
                  <a:extLst>
                    <a:ext uri="{9D8B030D-6E8A-4147-A177-3AD203B41FA5}">
                      <a16:colId xmlns:a16="http://schemas.microsoft.com/office/drawing/2014/main" val="788048446"/>
                    </a:ext>
                  </a:extLst>
                </a:gridCol>
                <a:gridCol w="411480">
                  <a:extLst>
                    <a:ext uri="{9D8B030D-6E8A-4147-A177-3AD203B41FA5}">
                      <a16:colId xmlns:a16="http://schemas.microsoft.com/office/drawing/2014/main" val="3616665662"/>
                    </a:ext>
                  </a:extLst>
                </a:gridCol>
                <a:gridCol w="411480">
                  <a:extLst>
                    <a:ext uri="{9D8B030D-6E8A-4147-A177-3AD203B41FA5}">
                      <a16:colId xmlns:a16="http://schemas.microsoft.com/office/drawing/2014/main" val="2221344560"/>
                    </a:ext>
                  </a:extLst>
                </a:gridCol>
                <a:gridCol w="411480">
                  <a:extLst>
                    <a:ext uri="{9D8B030D-6E8A-4147-A177-3AD203B41FA5}">
                      <a16:colId xmlns:a16="http://schemas.microsoft.com/office/drawing/2014/main" val="3983511867"/>
                    </a:ext>
                  </a:extLst>
                </a:gridCol>
                <a:gridCol w="411480">
                  <a:extLst>
                    <a:ext uri="{9D8B030D-6E8A-4147-A177-3AD203B41FA5}">
                      <a16:colId xmlns:a16="http://schemas.microsoft.com/office/drawing/2014/main" val="3912859649"/>
                    </a:ext>
                  </a:extLst>
                </a:gridCol>
                <a:gridCol w="411480">
                  <a:extLst>
                    <a:ext uri="{9D8B030D-6E8A-4147-A177-3AD203B41FA5}">
                      <a16:colId xmlns:a16="http://schemas.microsoft.com/office/drawing/2014/main" val="2899878556"/>
                    </a:ext>
                  </a:extLst>
                </a:gridCol>
                <a:gridCol w="411480">
                  <a:extLst>
                    <a:ext uri="{9D8B030D-6E8A-4147-A177-3AD203B41FA5}">
                      <a16:colId xmlns:a16="http://schemas.microsoft.com/office/drawing/2014/main" val="3644725398"/>
                    </a:ext>
                  </a:extLst>
                </a:gridCol>
                <a:gridCol w="411480">
                  <a:extLst>
                    <a:ext uri="{9D8B030D-6E8A-4147-A177-3AD203B41FA5}">
                      <a16:colId xmlns:a16="http://schemas.microsoft.com/office/drawing/2014/main" val="3435703239"/>
                    </a:ext>
                  </a:extLst>
                </a:gridCol>
                <a:gridCol w="411480">
                  <a:extLst>
                    <a:ext uri="{9D8B030D-6E8A-4147-A177-3AD203B41FA5}">
                      <a16:colId xmlns:a16="http://schemas.microsoft.com/office/drawing/2014/main" val="34643358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33094633"/>
                  </a:ext>
                </a:extLst>
              </a:tr>
              <a:tr h="370840">
                <a:tc>
                  <a:txBody>
                    <a:bodyPr/>
                    <a:lstStyle/>
                    <a:p>
                      <a:r>
                        <a:rPr lang="en-US" sz="1000"/>
                        <a:t>FUJIFILM Malaysia</a:t>
                      </a:r>
                    </a:p>
                  </a:txBody>
                  <a:tcPr/>
                </a:tc>
                <a:tc>
                  <a:txBody>
                    <a:bodyPr/>
                    <a:lstStyle/>
                    <a:p>
                      <a:r>
                        <a:rPr lang="en-US" sz="1000"/>
                        <a:t>74832</a:t>
                      </a:r>
                    </a:p>
                  </a:txBody>
                  <a:tcPr/>
                </a:tc>
                <a:tc>
                  <a:txBody>
                    <a:bodyPr/>
                    <a:lstStyle/>
                    <a:p>
                      <a:r>
                        <a:rPr lang="en-US" sz="1000"/>
                        <a:t>7</a:t>
                      </a:r>
                    </a:p>
                  </a:txBody>
                  <a:tcPr/>
                </a:tc>
                <a:tc>
                  <a:txBody>
                    <a:bodyPr/>
                    <a:lstStyle/>
                    <a:p>
                      <a:r>
                        <a:rPr lang="en-US" sz="1000"/>
                        <a:t>78217</a:t>
                      </a:r>
                    </a:p>
                  </a:txBody>
                  <a:tcPr/>
                </a:tc>
                <a:tc>
                  <a:txBody>
                    <a:bodyPr/>
                    <a:lstStyle/>
                    <a:p>
                      <a:r>
                        <a:rPr lang="en-US" sz="1000"/>
                        <a:t>106</a:t>
                      </a:r>
                    </a:p>
                  </a:txBody>
                  <a:tcPr/>
                </a:tc>
                <a:tc>
                  <a:txBody>
                    <a:bodyPr/>
                    <a:lstStyle/>
                    <a:p>
                      <a:r>
                        <a:rPr lang="en-US" sz="1000"/>
                        <a:t>30</a:t>
                      </a:r>
                    </a:p>
                  </a:txBody>
                  <a:tcPr/>
                </a:tc>
                <a:tc>
                  <a:txBody>
                    <a:bodyPr/>
                    <a:lstStyle/>
                    <a:p>
                      <a:r>
                        <a:rPr lang="en-US" sz="1000"/>
                        <a:t>484</a:t>
                      </a:r>
                    </a:p>
                  </a:txBody>
                  <a:tcPr/>
                </a:tc>
                <a:tc>
                  <a:txBody>
                    <a:bodyPr/>
                    <a:lstStyle/>
                    <a:p>
                      <a:r>
                        <a:rPr lang="en-US" sz="1000"/>
                        <a:t>0</a:t>
                      </a:r>
                    </a:p>
                  </a:txBody>
                  <a:tcPr/>
                </a:tc>
                <a:tc>
                  <a:txBody>
                    <a:bodyPr/>
                    <a:lstStyle/>
                    <a:p>
                      <a:r>
                        <a:rPr lang="en-US" sz="1000"/>
                        <a:t>27</a:t>
                      </a:r>
                    </a:p>
                  </a:txBody>
                  <a:tcPr/>
                </a:tc>
                <a:tc>
                  <a:txBody>
                    <a:bodyPr/>
                    <a:lstStyle/>
                    <a:p>
                      <a:r>
                        <a:rPr lang="en-US" sz="1000"/>
                        <a:t>69</a:t>
                      </a:r>
                    </a:p>
                  </a:txBody>
                  <a:tcPr/>
                </a:tc>
                <a:tc>
                  <a:txBody>
                    <a:bodyPr/>
                    <a:lstStyle/>
                    <a:p>
                      <a:r>
                        <a:rPr lang="en-US" sz="1000"/>
                        <a:t>3</a:t>
                      </a:r>
                    </a:p>
                  </a:txBody>
                  <a:tcPr/>
                </a:tc>
                <a:tc>
                  <a:txBody>
                    <a:bodyPr/>
                    <a:lstStyle/>
                    <a:p>
                      <a:r>
                        <a:rPr lang="en-US" sz="1000"/>
                        <a:t>0</a:t>
                      </a:r>
                    </a:p>
                  </a:txBody>
                  <a:tcPr/>
                </a:tc>
                <a:tc>
                  <a:txBody>
                    <a:bodyPr/>
                    <a:lstStyle/>
                    <a:p>
                      <a:r>
                        <a:rPr lang="en-US" sz="1000"/>
                        <a:t>0.0258 %</a:t>
                      </a:r>
                    </a:p>
                  </a:txBody>
                  <a:tcPr/>
                </a:tc>
                <a:tc>
                  <a:txBody>
                    <a:bodyPr/>
                    <a:lstStyle/>
                    <a:p>
                      <a:r>
                        <a:rPr lang="en-US" sz="1000"/>
                        <a:t>0.0 %</a:t>
                      </a:r>
                    </a:p>
                  </a:txBody>
                  <a:tcPr/>
                </a:tc>
                <a:extLst>
                  <a:ext uri="{0D108BD9-81ED-4DB2-BD59-A6C34878D82A}">
                    <a16:rowId xmlns:a16="http://schemas.microsoft.com/office/drawing/2014/main" val="2369673914"/>
                  </a:ext>
                </a:extLst>
              </a:tr>
            </a:tbl>
          </a:graphicData>
        </a:graphic>
      </p:graphicFrame>
      <p:sp>
        <p:nvSpPr>
          <p:cNvPr id="4" name="Text Placeholder 3">
            <a:extLst>
              <a:ext uri="{FF2B5EF4-FFF2-40B4-BE49-F238E27FC236}">
                <a16:creationId xmlns:a16="http://schemas.microsoft.com/office/drawing/2014/main" id="{B5E1A434-74B3-482B-8919-E8153CA476F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993856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7059-F58B-43F1-82B5-6B6B5518ACE5}"/>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3E0F1A8D-1DA4-4FE7-A7AD-517EB9B481BC}"/>
              </a:ext>
            </a:extLst>
          </p:cNvPr>
          <p:cNvGraphicFramePr>
            <a:graphicFrameLocks noGrp="1"/>
          </p:cNvGraphicFramePr>
          <p:nvPr>
            <p:ph type="chart" sz="quarter" idx="13"/>
            <p:extLst>
              <p:ext uri="{D42A27DB-BD31-4B8C-83A1-F6EECF244321}">
                <p14:modId xmlns:p14="http://schemas.microsoft.com/office/powerpoint/2010/main" val="3526767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BCB663-640E-4ACC-A0DE-E4A6F58545B5}"/>
              </a:ext>
            </a:extLst>
          </p:cNvPr>
          <p:cNvSpPr>
            <a:spLocks noGrp="1"/>
          </p:cNvSpPr>
          <p:nvPr>
            <p:ph type="body" sz="quarter" idx="14"/>
          </p:nvPr>
        </p:nvSpPr>
        <p:spPr/>
        <p:txBody>
          <a:bodyPr/>
          <a:lstStyle/>
          <a:p>
            <a:r>
              <a:rPr lang="en-US"/>
              <a:t>03/01/2023 - 02/28/2025</a:t>
            </a:r>
          </a:p>
        </p:txBody>
      </p:sp>
      <p:sp>
        <p:nvSpPr>
          <p:cNvPr id="5" name="Footer Placeholder 4">
            <a:extLst>
              <a:ext uri="{FF2B5EF4-FFF2-40B4-BE49-F238E27FC236}">
                <a16:creationId xmlns:a16="http://schemas.microsoft.com/office/drawing/2014/main" id="{847C55FD-A716-4AF6-B460-263BED00D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6355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8F4A4-0250-4F5D-A175-5B6B2CA24B68}"/>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7B24BF62-F794-485A-8F22-DD326204DA49}"/>
              </a:ext>
            </a:extLst>
          </p:cNvPr>
          <p:cNvGraphicFramePr>
            <a:graphicFrameLocks noGrp="1"/>
          </p:cNvGraphicFramePr>
          <p:nvPr>
            <p:ph type="chart" sz="quarter" idx="13"/>
            <p:extLst>
              <p:ext uri="{D42A27DB-BD31-4B8C-83A1-F6EECF244321}">
                <p14:modId xmlns:p14="http://schemas.microsoft.com/office/powerpoint/2010/main" val="3971909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B5C886-6327-4E69-8FDD-C4C2F0C84AA3}"/>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2AF3ED34-AB80-499B-B3D4-62D0C7C3A0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113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343C-1C52-4E7A-A24E-0C02E0907099}"/>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8A5F82B1-325D-4431-A4B1-AE427050401B}"/>
              </a:ext>
            </a:extLst>
          </p:cNvPr>
          <p:cNvGraphicFramePr>
            <a:graphicFrameLocks noGrp="1"/>
          </p:cNvGraphicFramePr>
          <p:nvPr>
            <p:ph type="chart" sz="quarter" idx="13"/>
            <p:extLst>
              <p:ext uri="{D42A27DB-BD31-4B8C-83A1-F6EECF244321}">
                <p14:modId xmlns:p14="http://schemas.microsoft.com/office/powerpoint/2010/main" val="1308067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C2264-CAC7-4C42-B6AD-FB7167F38285}"/>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1EDDD60B-FA9B-4AB8-85F0-52CA7C3A4A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3288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F50B7-00A2-4838-AAC4-A71DA1C00271}"/>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6722158B-DFFF-419C-80B5-CBDBD33DBE7C}"/>
              </a:ext>
            </a:extLst>
          </p:cNvPr>
          <p:cNvGraphicFramePr>
            <a:graphicFrameLocks noGrp="1"/>
          </p:cNvGraphicFramePr>
          <p:nvPr>
            <p:ph type="chart" sz="quarter" idx="13"/>
            <p:extLst>
              <p:ext uri="{D42A27DB-BD31-4B8C-83A1-F6EECF244321}">
                <p14:modId xmlns:p14="http://schemas.microsoft.com/office/powerpoint/2010/main" val="169728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DB112D-6DA3-4D79-A616-0A2A90FFF620}"/>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FF7CD28C-528B-481E-AD9D-1AB5E1F0E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5516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6A10-0056-4C96-ACEF-0CCC14096B97}"/>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E0166C00-6AB4-4A3E-8816-1AE2872D26C3}"/>
              </a:ext>
            </a:extLst>
          </p:cNvPr>
          <p:cNvGraphicFramePr>
            <a:graphicFrameLocks noGrp="1"/>
          </p:cNvGraphicFramePr>
          <p:nvPr>
            <p:ph type="chart" sz="quarter" idx="13"/>
            <p:extLst>
              <p:ext uri="{D42A27DB-BD31-4B8C-83A1-F6EECF244321}">
                <p14:modId xmlns:p14="http://schemas.microsoft.com/office/powerpoint/2010/main" val="1444595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6DD1E3-0DD3-4840-9237-8E62BAE43A37}"/>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FE95E609-71F3-4D2B-9A60-F152B9DF1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2080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ACCC1-8C10-43F9-BF5A-45A99BD94C91}"/>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A4ED7B96-B206-420C-AA44-8EE8FC0919B4}"/>
              </a:ext>
            </a:extLst>
          </p:cNvPr>
          <p:cNvGraphicFramePr>
            <a:graphicFrameLocks noGrp="1"/>
          </p:cNvGraphicFramePr>
          <p:nvPr>
            <p:ph type="chart" sz="quarter" idx="13"/>
            <p:extLst>
              <p:ext uri="{D42A27DB-BD31-4B8C-83A1-F6EECF244321}">
                <p14:modId xmlns:p14="http://schemas.microsoft.com/office/powerpoint/2010/main" val="75180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9A74B-A544-4C86-B3F6-F63F776EE503}"/>
              </a:ext>
            </a:extLst>
          </p:cNvPr>
          <p:cNvSpPr>
            <a:spLocks noGrp="1"/>
          </p:cNvSpPr>
          <p:nvPr>
            <p:ph type="body" sz="quarter" idx="14"/>
          </p:nvPr>
        </p:nvSpPr>
        <p:spPr/>
        <p:txBody>
          <a:bodyPr/>
          <a:lstStyle/>
          <a:p>
            <a:r>
              <a:rPr lang="en-US"/>
              <a:t>10/01/2023 - 02/28/2025</a:t>
            </a:r>
          </a:p>
        </p:txBody>
      </p:sp>
      <p:sp>
        <p:nvSpPr>
          <p:cNvPr id="5" name="Footer Placeholder 4">
            <a:extLst>
              <a:ext uri="{FF2B5EF4-FFF2-40B4-BE49-F238E27FC236}">
                <a16:creationId xmlns:a16="http://schemas.microsoft.com/office/drawing/2014/main" id="{9EDEFE54-9E7D-433F-8930-C74B622A9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086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D4AB-3331-4FF6-BE0F-E4F8690E2A43}"/>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BFD2B62F-7A98-4189-B8C5-58653BA41CF2}"/>
              </a:ext>
            </a:extLst>
          </p:cNvPr>
          <p:cNvGraphicFramePr>
            <a:graphicFrameLocks noGrp="1"/>
          </p:cNvGraphicFramePr>
          <p:nvPr>
            <p:ph type="chart" sz="quarter" idx="13"/>
            <p:extLst>
              <p:ext uri="{D42A27DB-BD31-4B8C-83A1-F6EECF244321}">
                <p14:modId xmlns:p14="http://schemas.microsoft.com/office/powerpoint/2010/main" val="3217423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0FE37B-3A56-4C96-9B9F-597CAAB4CB0A}"/>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6234717D-6D13-426E-B648-77E544767F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640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58288-F7D4-4DF6-A29B-0A48A7D5A7ED}"/>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6BC1FF78-58F6-4EB0-AB98-B43173B2C24F}"/>
              </a:ext>
            </a:extLst>
          </p:cNvPr>
          <p:cNvGraphicFramePr>
            <a:graphicFrameLocks noGrp="1"/>
          </p:cNvGraphicFramePr>
          <p:nvPr>
            <p:ph type="chart" sz="quarter" idx="13"/>
            <p:extLst>
              <p:ext uri="{D42A27DB-BD31-4B8C-83A1-F6EECF244321}">
                <p14:modId xmlns:p14="http://schemas.microsoft.com/office/powerpoint/2010/main" val="3499443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DE6EF3-D3E6-4005-BACF-38E0E0D91816}"/>
              </a:ext>
            </a:extLst>
          </p:cNvPr>
          <p:cNvSpPr>
            <a:spLocks noGrp="1"/>
          </p:cNvSpPr>
          <p:nvPr>
            <p:ph type="body" sz="quarter" idx="14"/>
          </p:nvPr>
        </p:nvSpPr>
        <p:spPr/>
        <p:txBody>
          <a:bodyPr/>
          <a:lstStyle/>
          <a:p>
            <a:r>
              <a:rPr lang="en-US"/>
              <a:t>10/01/2023 - 02/28/2025</a:t>
            </a:r>
          </a:p>
        </p:txBody>
      </p:sp>
      <p:sp>
        <p:nvSpPr>
          <p:cNvPr id="5" name="Footer Placeholder 4">
            <a:extLst>
              <a:ext uri="{FF2B5EF4-FFF2-40B4-BE49-F238E27FC236}">
                <a16:creationId xmlns:a16="http://schemas.microsoft.com/office/drawing/2014/main" id="{F20227C3-2814-44BA-A05F-96EA04E755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75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8C94C-5EAA-41C2-808C-70D5DC2CDEFA}"/>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5FFB22F8-F9CE-4F08-86F8-49C5F429029A}"/>
              </a:ext>
            </a:extLst>
          </p:cNvPr>
          <p:cNvGraphicFramePr>
            <a:graphicFrameLocks noGrp="1"/>
          </p:cNvGraphicFramePr>
          <p:nvPr>
            <p:ph type="chart" sz="quarter" idx="13"/>
            <p:extLst>
              <p:ext uri="{D42A27DB-BD31-4B8C-83A1-F6EECF244321}">
                <p14:modId xmlns:p14="http://schemas.microsoft.com/office/powerpoint/2010/main" val="3967723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204301-C6B6-4D9B-B93C-3C3EFAB8984C}"/>
              </a:ext>
            </a:extLst>
          </p:cNvPr>
          <p:cNvSpPr>
            <a:spLocks noGrp="1"/>
          </p:cNvSpPr>
          <p:nvPr>
            <p:ph type="body" sz="quarter" idx="14"/>
          </p:nvPr>
        </p:nvSpPr>
        <p:spPr/>
        <p:txBody>
          <a:bodyPr/>
          <a:lstStyle/>
          <a:p>
            <a:r>
              <a:rPr lang="en-US"/>
              <a:t>11/01/2023 - 02/28/2025</a:t>
            </a:r>
          </a:p>
        </p:txBody>
      </p:sp>
      <p:sp>
        <p:nvSpPr>
          <p:cNvPr id="5" name="Footer Placeholder 4">
            <a:extLst>
              <a:ext uri="{FF2B5EF4-FFF2-40B4-BE49-F238E27FC236}">
                <a16:creationId xmlns:a16="http://schemas.microsoft.com/office/drawing/2014/main" id="{792FE598-623B-49C6-A2B1-0C406B12B0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775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2F6CD-DFD6-4BBB-B608-3B3F4E2F0345}"/>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F5295B1B-2074-402A-9A83-19E12E95BAB8}"/>
              </a:ext>
            </a:extLst>
          </p:cNvPr>
          <p:cNvGraphicFramePr>
            <a:graphicFrameLocks noGrp="1"/>
          </p:cNvGraphicFramePr>
          <p:nvPr>
            <p:ph type="chart" sz="quarter" idx="13"/>
            <p:extLst>
              <p:ext uri="{D42A27DB-BD31-4B8C-83A1-F6EECF244321}">
                <p14:modId xmlns:p14="http://schemas.microsoft.com/office/powerpoint/2010/main" val="165354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690B1F-2A27-4614-9B81-C54CBBD36122}"/>
              </a:ext>
            </a:extLst>
          </p:cNvPr>
          <p:cNvSpPr>
            <a:spLocks noGrp="1"/>
          </p:cNvSpPr>
          <p:nvPr>
            <p:ph type="body" sz="quarter" idx="14"/>
          </p:nvPr>
        </p:nvSpPr>
        <p:spPr/>
        <p:txBody>
          <a:bodyPr/>
          <a:lstStyle/>
          <a:p>
            <a:r>
              <a:rPr lang="en-US"/>
              <a:t>10/01/2023 - 02/28/2025</a:t>
            </a:r>
          </a:p>
        </p:txBody>
      </p:sp>
      <p:sp>
        <p:nvSpPr>
          <p:cNvPr id="5" name="Footer Placeholder 4">
            <a:extLst>
              <a:ext uri="{FF2B5EF4-FFF2-40B4-BE49-F238E27FC236}">
                <a16:creationId xmlns:a16="http://schemas.microsoft.com/office/drawing/2014/main" id="{D6C234B2-C862-43CD-882F-37580CC6F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638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C5F0E-9418-40E7-B055-FCCEAB38B9E8}"/>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19670AC4-642D-4118-93D6-CB188F3CDE6E}"/>
              </a:ext>
            </a:extLst>
          </p:cNvPr>
          <p:cNvGraphicFramePr>
            <a:graphicFrameLocks noGrp="1"/>
          </p:cNvGraphicFramePr>
          <p:nvPr>
            <p:ph type="tbl" sz="quarter" idx="13"/>
            <p:extLst>
              <p:ext uri="{D42A27DB-BD31-4B8C-83A1-F6EECF244321}">
                <p14:modId xmlns:p14="http://schemas.microsoft.com/office/powerpoint/2010/main" val="426085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42784839"/>
                    </a:ext>
                  </a:extLst>
                </a:gridCol>
                <a:gridCol w="1645920">
                  <a:extLst>
                    <a:ext uri="{9D8B030D-6E8A-4147-A177-3AD203B41FA5}">
                      <a16:colId xmlns:a16="http://schemas.microsoft.com/office/drawing/2014/main" val="418577289"/>
                    </a:ext>
                  </a:extLst>
                </a:gridCol>
                <a:gridCol w="1645920">
                  <a:extLst>
                    <a:ext uri="{9D8B030D-6E8A-4147-A177-3AD203B41FA5}">
                      <a16:colId xmlns:a16="http://schemas.microsoft.com/office/drawing/2014/main" val="2288605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07056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24.0 %</a:t>
                      </a:r>
                    </a:p>
                  </a:txBody>
                  <a:tcPr/>
                </a:tc>
                <a:extLst>
                  <a:ext uri="{0D108BD9-81ED-4DB2-BD59-A6C34878D82A}">
                    <a16:rowId xmlns:a16="http://schemas.microsoft.com/office/drawing/2014/main" val="394952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extLst>
                  <a:ext uri="{0D108BD9-81ED-4DB2-BD59-A6C34878D82A}">
                    <a16:rowId xmlns:a16="http://schemas.microsoft.com/office/drawing/2014/main" val="324515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6.0 %</a:t>
                      </a:r>
                    </a:p>
                  </a:txBody>
                  <a:tcPr/>
                </a:tc>
                <a:extLst>
                  <a:ext uri="{0D108BD9-81ED-4DB2-BD59-A6C34878D82A}">
                    <a16:rowId xmlns:a16="http://schemas.microsoft.com/office/drawing/2014/main" val="336822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379325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352689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2100809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52967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232145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1257586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416358521"/>
                  </a:ext>
                </a:extLst>
              </a:tr>
            </a:tbl>
          </a:graphicData>
        </a:graphic>
      </p:graphicFrame>
      <p:sp>
        <p:nvSpPr>
          <p:cNvPr id="4" name="Text Placeholder 3">
            <a:extLst>
              <a:ext uri="{FF2B5EF4-FFF2-40B4-BE49-F238E27FC236}">
                <a16:creationId xmlns:a16="http://schemas.microsoft.com/office/drawing/2014/main" id="{D66BDFDE-74ED-406A-8FB5-165C1742ACF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65698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36C9D-FCD6-4649-BBB6-AFD67992ED63}"/>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5E8EFE96-3DB7-4B52-BFB4-A3EC295678A7}"/>
              </a:ext>
            </a:extLst>
          </p:cNvPr>
          <p:cNvGraphicFramePr>
            <a:graphicFrameLocks noGrp="1"/>
          </p:cNvGraphicFramePr>
          <p:nvPr>
            <p:ph type="tbl" sz="quarter" idx="13"/>
            <p:extLst>
              <p:ext uri="{D42A27DB-BD31-4B8C-83A1-F6EECF244321}">
                <p14:modId xmlns:p14="http://schemas.microsoft.com/office/powerpoint/2010/main" val="199579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21754686"/>
                    </a:ext>
                  </a:extLst>
                </a:gridCol>
                <a:gridCol w="1645920">
                  <a:extLst>
                    <a:ext uri="{9D8B030D-6E8A-4147-A177-3AD203B41FA5}">
                      <a16:colId xmlns:a16="http://schemas.microsoft.com/office/drawing/2014/main" val="3676377578"/>
                    </a:ext>
                  </a:extLst>
                </a:gridCol>
                <a:gridCol w="1645920">
                  <a:extLst>
                    <a:ext uri="{9D8B030D-6E8A-4147-A177-3AD203B41FA5}">
                      <a16:colId xmlns:a16="http://schemas.microsoft.com/office/drawing/2014/main" val="114000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6820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32618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89936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52184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4438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3368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28557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59292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25315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94707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259752967"/>
                  </a:ext>
                </a:extLst>
              </a:tr>
            </a:tbl>
          </a:graphicData>
        </a:graphic>
      </p:graphicFrame>
      <p:sp>
        <p:nvSpPr>
          <p:cNvPr id="4" name="Text Placeholder 3">
            <a:extLst>
              <a:ext uri="{FF2B5EF4-FFF2-40B4-BE49-F238E27FC236}">
                <a16:creationId xmlns:a16="http://schemas.microsoft.com/office/drawing/2014/main" id="{B11252AE-286B-420C-A554-BD7F0596DFF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699776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1EAAD-9021-476B-9860-FEFD4C63138F}"/>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7473632C-5D7E-4352-9348-594DD0BFE2ED}"/>
              </a:ext>
            </a:extLst>
          </p:cNvPr>
          <p:cNvGraphicFramePr>
            <a:graphicFrameLocks noGrp="1"/>
          </p:cNvGraphicFramePr>
          <p:nvPr>
            <p:ph type="tbl" sz="quarter" idx="13"/>
            <p:extLst>
              <p:ext uri="{D42A27DB-BD31-4B8C-83A1-F6EECF244321}">
                <p14:modId xmlns:p14="http://schemas.microsoft.com/office/powerpoint/2010/main" val="3937540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28817617"/>
                    </a:ext>
                  </a:extLst>
                </a:gridCol>
                <a:gridCol w="1645920">
                  <a:extLst>
                    <a:ext uri="{9D8B030D-6E8A-4147-A177-3AD203B41FA5}">
                      <a16:colId xmlns:a16="http://schemas.microsoft.com/office/drawing/2014/main" val="3093632511"/>
                    </a:ext>
                  </a:extLst>
                </a:gridCol>
                <a:gridCol w="1645920">
                  <a:extLst>
                    <a:ext uri="{9D8B030D-6E8A-4147-A177-3AD203B41FA5}">
                      <a16:colId xmlns:a16="http://schemas.microsoft.com/office/drawing/2014/main" val="3850271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69964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95728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97528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38607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38215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2225267368"/>
                  </a:ext>
                </a:extLst>
              </a:tr>
            </a:tbl>
          </a:graphicData>
        </a:graphic>
      </p:graphicFrame>
      <p:sp>
        <p:nvSpPr>
          <p:cNvPr id="4" name="Text Placeholder 3">
            <a:extLst>
              <a:ext uri="{FF2B5EF4-FFF2-40B4-BE49-F238E27FC236}">
                <a16:creationId xmlns:a16="http://schemas.microsoft.com/office/drawing/2014/main" id="{7D72A2B3-075B-4D22-BE6E-CC3EC697DA3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881508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86940-9459-43FD-A536-8C780431FC7F}"/>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DC3F8941-F21E-4B92-826C-301633E50E38}"/>
              </a:ext>
            </a:extLst>
          </p:cNvPr>
          <p:cNvGraphicFramePr>
            <a:graphicFrameLocks noGrp="1"/>
          </p:cNvGraphicFramePr>
          <p:nvPr>
            <p:ph type="tbl" sz="quarter" idx="13"/>
            <p:extLst>
              <p:ext uri="{D42A27DB-BD31-4B8C-83A1-F6EECF244321}">
                <p14:modId xmlns:p14="http://schemas.microsoft.com/office/powerpoint/2010/main" val="3616731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95715067"/>
                    </a:ext>
                  </a:extLst>
                </a:gridCol>
                <a:gridCol w="1316737">
                  <a:extLst>
                    <a:ext uri="{9D8B030D-6E8A-4147-A177-3AD203B41FA5}">
                      <a16:colId xmlns:a16="http://schemas.microsoft.com/office/drawing/2014/main" val="749943289"/>
                    </a:ext>
                  </a:extLst>
                </a:gridCol>
                <a:gridCol w="329184">
                  <a:extLst>
                    <a:ext uri="{9D8B030D-6E8A-4147-A177-3AD203B41FA5}">
                      <a16:colId xmlns:a16="http://schemas.microsoft.com/office/drawing/2014/main" val="4046794281"/>
                    </a:ext>
                  </a:extLst>
                </a:gridCol>
                <a:gridCol w="329184">
                  <a:extLst>
                    <a:ext uri="{9D8B030D-6E8A-4147-A177-3AD203B41FA5}">
                      <a16:colId xmlns:a16="http://schemas.microsoft.com/office/drawing/2014/main" val="1574107891"/>
                    </a:ext>
                  </a:extLst>
                </a:gridCol>
                <a:gridCol w="329184">
                  <a:extLst>
                    <a:ext uri="{9D8B030D-6E8A-4147-A177-3AD203B41FA5}">
                      <a16:colId xmlns:a16="http://schemas.microsoft.com/office/drawing/2014/main" val="4016425089"/>
                    </a:ext>
                  </a:extLst>
                </a:gridCol>
                <a:gridCol w="329184">
                  <a:extLst>
                    <a:ext uri="{9D8B030D-6E8A-4147-A177-3AD203B41FA5}">
                      <a16:colId xmlns:a16="http://schemas.microsoft.com/office/drawing/2014/main" val="782033327"/>
                    </a:ext>
                  </a:extLst>
                </a:gridCol>
                <a:gridCol w="329184">
                  <a:extLst>
                    <a:ext uri="{9D8B030D-6E8A-4147-A177-3AD203B41FA5}">
                      <a16:colId xmlns:a16="http://schemas.microsoft.com/office/drawing/2014/main" val="4138005096"/>
                    </a:ext>
                  </a:extLst>
                </a:gridCol>
                <a:gridCol w="329184">
                  <a:extLst>
                    <a:ext uri="{9D8B030D-6E8A-4147-A177-3AD203B41FA5}">
                      <a16:colId xmlns:a16="http://schemas.microsoft.com/office/drawing/2014/main" val="1655672190"/>
                    </a:ext>
                  </a:extLst>
                </a:gridCol>
                <a:gridCol w="329184">
                  <a:extLst>
                    <a:ext uri="{9D8B030D-6E8A-4147-A177-3AD203B41FA5}">
                      <a16:colId xmlns:a16="http://schemas.microsoft.com/office/drawing/2014/main" val="4195624700"/>
                    </a:ext>
                  </a:extLst>
                </a:gridCol>
                <a:gridCol w="329184">
                  <a:extLst>
                    <a:ext uri="{9D8B030D-6E8A-4147-A177-3AD203B41FA5}">
                      <a16:colId xmlns:a16="http://schemas.microsoft.com/office/drawing/2014/main" val="1524356828"/>
                    </a:ext>
                  </a:extLst>
                </a:gridCol>
                <a:gridCol w="329184">
                  <a:extLst>
                    <a:ext uri="{9D8B030D-6E8A-4147-A177-3AD203B41FA5}">
                      <a16:colId xmlns:a16="http://schemas.microsoft.com/office/drawing/2014/main" val="1603069233"/>
                    </a:ext>
                  </a:extLst>
                </a:gridCol>
                <a:gridCol w="329184">
                  <a:extLst>
                    <a:ext uri="{9D8B030D-6E8A-4147-A177-3AD203B41FA5}">
                      <a16:colId xmlns:a16="http://schemas.microsoft.com/office/drawing/2014/main" val="2010958885"/>
                    </a:ext>
                  </a:extLst>
                </a:gridCol>
                <a:gridCol w="329184">
                  <a:extLst>
                    <a:ext uri="{9D8B030D-6E8A-4147-A177-3AD203B41FA5}">
                      <a16:colId xmlns:a16="http://schemas.microsoft.com/office/drawing/2014/main" val="457771331"/>
                    </a:ext>
                  </a:extLst>
                </a:gridCol>
                <a:gridCol w="329184">
                  <a:extLst>
                    <a:ext uri="{9D8B030D-6E8A-4147-A177-3AD203B41FA5}">
                      <a16:colId xmlns:a16="http://schemas.microsoft.com/office/drawing/2014/main" val="1937269800"/>
                    </a:ext>
                  </a:extLst>
                </a:gridCol>
                <a:gridCol w="329184">
                  <a:extLst>
                    <a:ext uri="{9D8B030D-6E8A-4147-A177-3AD203B41FA5}">
                      <a16:colId xmlns:a16="http://schemas.microsoft.com/office/drawing/2014/main" val="1927537196"/>
                    </a:ext>
                  </a:extLst>
                </a:gridCol>
                <a:gridCol w="329184">
                  <a:extLst>
                    <a:ext uri="{9D8B030D-6E8A-4147-A177-3AD203B41FA5}">
                      <a16:colId xmlns:a16="http://schemas.microsoft.com/office/drawing/2014/main" val="172996128"/>
                    </a:ext>
                  </a:extLst>
                </a:gridCol>
                <a:gridCol w="329184">
                  <a:extLst>
                    <a:ext uri="{9D8B030D-6E8A-4147-A177-3AD203B41FA5}">
                      <a16:colId xmlns:a16="http://schemas.microsoft.com/office/drawing/2014/main" val="2247341157"/>
                    </a:ext>
                  </a:extLst>
                </a:gridCol>
                <a:gridCol w="329184">
                  <a:extLst>
                    <a:ext uri="{9D8B030D-6E8A-4147-A177-3AD203B41FA5}">
                      <a16:colId xmlns:a16="http://schemas.microsoft.com/office/drawing/2014/main" val="2609479433"/>
                    </a:ext>
                  </a:extLst>
                </a:gridCol>
                <a:gridCol w="329184">
                  <a:extLst>
                    <a:ext uri="{9D8B030D-6E8A-4147-A177-3AD203B41FA5}">
                      <a16:colId xmlns:a16="http://schemas.microsoft.com/office/drawing/2014/main" val="1889757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93918913"/>
                  </a:ext>
                </a:extLst>
              </a:tr>
            </a:tbl>
          </a:graphicData>
        </a:graphic>
      </p:graphicFrame>
      <p:sp>
        <p:nvSpPr>
          <p:cNvPr id="4" name="Text Placeholder 3">
            <a:extLst>
              <a:ext uri="{FF2B5EF4-FFF2-40B4-BE49-F238E27FC236}">
                <a16:creationId xmlns:a16="http://schemas.microsoft.com/office/drawing/2014/main" id="{73F221C1-5835-4B9D-8ADF-D90E7974E4B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35561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8C9F9-9E64-4C57-9C3F-23B606E54EBF}"/>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75C51A6D-7D5D-48FB-8A08-776921689B20}"/>
              </a:ext>
            </a:extLst>
          </p:cNvPr>
          <p:cNvGraphicFramePr>
            <a:graphicFrameLocks noGrp="1"/>
          </p:cNvGraphicFramePr>
          <p:nvPr>
            <p:ph type="tbl" sz="quarter" idx="13"/>
            <p:extLst>
              <p:ext uri="{D42A27DB-BD31-4B8C-83A1-F6EECF244321}">
                <p14:modId xmlns:p14="http://schemas.microsoft.com/office/powerpoint/2010/main" val="2776174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75362346"/>
                    </a:ext>
                  </a:extLst>
                </a:gridCol>
                <a:gridCol w="1316737">
                  <a:extLst>
                    <a:ext uri="{9D8B030D-6E8A-4147-A177-3AD203B41FA5}">
                      <a16:colId xmlns:a16="http://schemas.microsoft.com/office/drawing/2014/main" val="2142695863"/>
                    </a:ext>
                  </a:extLst>
                </a:gridCol>
                <a:gridCol w="329184">
                  <a:extLst>
                    <a:ext uri="{9D8B030D-6E8A-4147-A177-3AD203B41FA5}">
                      <a16:colId xmlns:a16="http://schemas.microsoft.com/office/drawing/2014/main" val="3085539115"/>
                    </a:ext>
                  </a:extLst>
                </a:gridCol>
                <a:gridCol w="329184">
                  <a:extLst>
                    <a:ext uri="{9D8B030D-6E8A-4147-A177-3AD203B41FA5}">
                      <a16:colId xmlns:a16="http://schemas.microsoft.com/office/drawing/2014/main" val="1456939133"/>
                    </a:ext>
                  </a:extLst>
                </a:gridCol>
                <a:gridCol w="329184">
                  <a:extLst>
                    <a:ext uri="{9D8B030D-6E8A-4147-A177-3AD203B41FA5}">
                      <a16:colId xmlns:a16="http://schemas.microsoft.com/office/drawing/2014/main" val="4187269988"/>
                    </a:ext>
                  </a:extLst>
                </a:gridCol>
                <a:gridCol w="329184">
                  <a:extLst>
                    <a:ext uri="{9D8B030D-6E8A-4147-A177-3AD203B41FA5}">
                      <a16:colId xmlns:a16="http://schemas.microsoft.com/office/drawing/2014/main" val="4221823572"/>
                    </a:ext>
                  </a:extLst>
                </a:gridCol>
                <a:gridCol w="329184">
                  <a:extLst>
                    <a:ext uri="{9D8B030D-6E8A-4147-A177-3AD203B41FA5}">
                      <a16:colId xmlns:a16="http://schemas.microsoft.com/office/drawing/2014/main" val="1510426180"/>
                    </a:ext>
                  </a:extLst>
                </a:gridCol>
                <a:gridCol w="329184">
                  <a:extLst>
                    <a:ext uri="{9D8B030D-6E8A-4147-A177-3AD203B41FA5}">
                      <a16:colId xmlns:a16="http://schemas.microsoft.com/office/drawing/2014/main" val="2518291945"/>
                    </a:ext>
                  </a:extLst>
                </a:gridCol>
                <a:gridCol w="329184">
                  <a:extLst>
                    <a:ext uri="{9D8B030D-6E8A-4147-A177-3AD203B41FA5}">
                      <a16:colId xmlns:a16="http://schemas.microsoft.com/office/drawing/2014/main" val="354023835"/>
                    </a:ext>
                  </a:extLst>
                </a:gridCol>
                <a:gridCol w="329184">
                  <a:extLst>
                    <a:ext uri="{9D8B030D-6E8A-4147-A177-3AD203B41FA5}">
                      <a16:colId xmlns:a16="http://schemas.microsoft.com/office/drawing/2014/main" val="872925935"/>
                    </a:ext>
                  </a:extLst>
                </a:gridCol>
                <a:gridCol w="329184">
                  <a:extLst>
                    <a:ext uri="{9D8B030D-6E8A-4147-A177-3AD203B41FA5}">
                      <a16:colId xmlns:a16="http://schemas.microsoft.com/office/drawing/2014/main" val="3627258052"/>
                    </a:ext>
                  </a:extLst>
                </a:gridCol>
                <a:gridCol w="329184">
                  <a:extLst>
                    <a:ext uri="{9D8B030D-6E8A-4147-A177-3AD203B41FA5}">
                      <a16:colId xmlns:a16="http://schemas.microsoft.com/office/drawing/2014/main" val="2096754431"/>
                    </a:ext>
                  </a:extLst>
                </a:gridCol>
                <a:gridCol w="329184">
                  <a:extLst>
                    <a:ext uri="{9D8B030D-6E8A-4147-A177-3AD203B41FA5}">
                      <a16:colId xmlns:a16="http://schemas.microsoft.com/office/drawing/2014/main" val="1640909910"/>
                    </a:ext>
                  </a:extLst>
                </a:gridCol>
                <a:gridCol w="329184">
                  <a:extLst>
                    <a:ext uri="{9D8B030D-6E8A-4147-A177-3AD203B41FA5}">
                      <a16:colId xmlns:a16="http://schemas.microsoft.com/office/drawing/2014/main" val="1369328498"/>
                    </a:ext>
                  </a:extLst>
                </a:gridCol>
                <a:gridCol w="329184">
                  <a:extLst>
                    <a:ext uri="{9D8B030D-6E8A-4147-A177-3AD203B41FA5}">
                      <a16:colId xmlns:a16="http://schemas.microsoft.com/office/drawing/2014/main" val="1217745820"/>
                    </a:ext>
                  </a:extLst>
                </a:gridCol>
                <a:gridCol w="329184">
                  <a:extLst>
                    <a:ext uri="{9D8B030D-6E8A-4147-A177-3AD203B41FA5}">
                      <a16:colId xmlns:a16="http://schemas.microsoft.com/office/drawing/2014/main" val="245141785"/>
                    </a:ext>
                  </a:extLst>
                </a:gridCol>
                <a:gridCol w="329184">
                  <a:extLst>
                    <a:ext uri="{9D8B030D-6E8A-4147-A177-3AD203B41FA5}">
                      <a16:colId xmlns:a16="http://schemas.microsoft.com/office/drawing/2014/main" val="420180047"/>
                    </a:ext>
                  </a:extLst>
                </a:gridCol>
                <a:gridCol w="329184">
                  <a:extLst>
                    <a:ext uri="{9D8B030D-6E8A-4147-A177-3AD203B41FA5}">
                      <a16:colId xmlns:a16="http://schemas.microsoft.com/office/drawing/2014/main" val="4164149896"/>
                    </a:ext>
                  </a:extLst>
                </a:gridCol>
                <a:gridCol w="329184">
                  <a:extLst>
                    <a:ext uri="{9D8B030D-6E8A-4147-A177-3AD203B41FA5}">
                      <a16:colId xmlns:a16="http://schemas.microsoft.com/office/drawing/2014/main" val="3350094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9191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- 2025-02-28 20:00:10</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𝗥𝗮𝗷𝗮 𝗞𝗮𝗺𝗮𝗹
Pemahaman karakteristik setiap Film Simulation adalah kunci untuk menghasilkan foto yang sesuai dengan genre tertentu. Bagi Raja Kamal R. Hussin Film Simulation adalah alat kreatif yang dapat memberi kebebasan untuk bereksperimen dan mencipta dengan lebih menyeronokkan.
Understanding the characteristics of each Film Simulation is key to capturing photos that fit a specific genre. For Raja Kamal R. Hussin, Film Simulation is a creative tool that offers the freedom to experiment and create in a more enjoyable and dynamic way.
#Fujifilm #FujifilmMY #FujifilmMalaysia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https://quintly-eu-image-storage.s3.amazonaws.com/aaf8f68db843cc217addf8054c322eb2/4493115f5c24acda1dcf787a3fe48aef.jpg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4088651"/>
                  </a:ext>
                </a:extLst>
              </a:tr>
            </a:tbl>
          </a:graphicData>
        </a:graphic>
      </p:graphicFrame>
      <p:sp>
        <p:nvSpPr>
          <p:cNvPr id="4" name="Text Placeholder 3">
            <a:extLst>
              <a:ext uri="{FF2B5EF4-FFF2-40B4-BE49-F238E27FC236}">
                <a16:creationId xmlns:a16="http://schemas.microsoft.com/office/drawing/2014/main" id="{799E2635-AD75-4118-A687-8083DB66445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07915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AEA8F-3658-42AA-B0A1-20398B72289A}"/>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65ADE565-E59F-436B-93FE-D9BACE7C0B4F}"/>
              </a:ext>
            </a:extLst>
          </p:cNvPr>
          <p:cNvGraphicFramePr>
            <a:graphicFrameLocks noGrp="1"/>
          </p:cNvGraphicFramePr>
          <p:nvPr>
            <p:ph type="tbl" sz="quarter" idx="13"/>
            <p:extLst>
              <p:ext uri="{D42A27DB-BD31-4B8C-83A1-F6EECF244321}">
                <p14:modId xmlns:p14="http://schemas.microsoft.com/office/powerpoint/2010/main" val="1621540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75780330"/>
                    </a:ext>
                  </a:extLst>
                </a:gridCol>
                <a:gridCol w="1316737">
                  <a:extLst>
                    <a:ext uri="{9D8B030D-6E8A-4147-A177-3AD203B41FA5}">
                      <a16:colId xmlns:a16="http://schemas.microsoft.com/office/drawing/2014/main" val="544653746"/>
                    </a:ext>
                  </a:extLst>
                </a:gridCol>
                <a:gridCol w="329184">
                  <a:extLst>
                    <a:ext uri="{9D8B030D-6E8A-4147-A177-3AD203B41FA5}">
                      <a16:colId xmlns:a16="http://schemas.microsoft.com/office/drawing/2014/main" val="3180595372"/>
                    </a:ext>
                  </a:extLst>
                </a:gridCol>
                <a:gridCol w="329184">
                  <a:extLst>
                    <a:ext uri="{9D8B030D-6E8A-4147-A177-3AD203B41FA5}">
                      <a16:colId xmlns:a16="http://schemas.microsoft.com/office/drawing/2014/main" val="2217711125"/>
                    </a:ext>
                  </a:extLst>
                </a:gridCol>
                <a:gridCol w="329184">
                  <a:extLst>
                    <a:ext uri="{9D8B030D-6E8A-4147-A177-3AD203B41FA5}">
                      <a16:colId xmlns:a16="http://schemas.microsoft.com/office/drawing/2014/main" val="3518108558"/>
                    </a:ext>
                  </a:extLst>
                </a:gridCol>
                <a:gridCol w="329184">
                  <a:extLst>
                    <a:ext uri="{9D8B030D-6E8A-4147-A177-3AD203B41FA5}">
                      <a16:colId xmlns:a16="http://schemas.microsoft.com/office/drawing/2014/main" val="3333883601"/>
                    </a:ext>
                  </a:extLst>
                </a:gridCol>
                <a:gridCol w="329184">
                  <a:extLst>
                    <a:ext uri="{9D8B030D-6E8A-4147-A177-3AD203B41FA5}">
                      <a16:colId xmlns:a16="http://schemas.microsoft.com/office/drawing/2014/main" val="3053543103"/>
                    </a:ext>
                  </a:extLst>
                </a:gridCol>
                <a:gridCol w="329184">
                  <a:extLst>
                    <a:ext uri="{9D8B030D-6E8A-4147-A177-3AD203B41FA5}">
                      <a16:colId xmlns:a16="http://schemas.microsoft.com/office/drawing/2014/main" val="2959795261"/>
                    </a:ext>
                  </a:extLst>
                </a:gridCol>
                <a:gridCol w="329184">
                  <a:extLst>
                    <a:ext uri="{9D8B030D-6E8A-4147-A177-3AD203B41FA5}">
                      <a16:colId xmlns:a16="http://schemas.microsoft.com/office/drawing/2014/main" val="2186337524"/>
                    </a:ext>
                  </a:extLst>
                </a:gridCol>
                <a:gridCol w="329184">
                  <a:extLst>
                    <a:ext uri="{9D8B030D-6E8A-4147-A177-3AD203B41FA5}">
                      <a16:colId xmlns:a16="http://schemas.microsoft.com/office/drawing/2014/main" val="1865804496"/>
                    </a:ext>
                  </a:extLst>
                </a:gridCol>
                <a:gridCol w="329184">
                  <a:extLst>
                    <a:ext uri="{9D8B030D-6E8A-4147-A177-3AD203B41FA5}">
                      <a16:colId xmlns:a16="http://schemas.microsoft.com/office/drawing/2014/main" val="2835777750"/>
                    </a:ext>
                  </a:extLst>
                </a:gridCol>
                <a:gridCol w="329184">
                  <a:extLst>
                    <a:ext uri="{9D8B030D-6E8A-4147-A177-3AD203B41FA5}">
                      <a16:colId xmlns:a16="http://schemas.microsoft.com/office/drawing/2014/main" val="4095888789"/>
                    </a:ext>
                  </a:extLst>
                </a:gridCol>
                <a:gridCol w="329184">
                  <a:extLst>
                    <a:ext uri="{9D8B030D-6E8A-4147-A177-3AD203B41FA5}">
                      <a16:colId xmlns:a16="http://schemas.microsoft.com/office/drawing/2014/main" val="712572171"/>
                    </a:ext>
                  </a:extLst>
                </a:gridCol>
                <a:gridCol w="329184">
                  <a:extLst>
                    <a:ext uri="{9D8B030D-6E8A-4147-A177-3AD203B41FA5}">
                      <a16:colId xmlns:a16="http://schemas.microsoft.com/office/drawing/2014/main" val="43984940"/>
                    </a:ext>
                  </a:extLst>
                </a:gridCol>
                <a:gridCol w="329184">
                  <a:extLst>
                    <a:ext uri="{9D8B030D-6E8A-4147-A177-3AD203B41FA5}">
                      <a16:colId xmlns:a16="http://schemas.microsoft.com/office/drawing/2014/main" val="3542189420"/>
                    </a:ext>
                  </a:extLst>
                </a:gridCol>
                <a:gridCol w="329184">
                  <a:extLst>
                    <a:ext uri="{9D8B030D-6E8A-4147-A177-3AD203B41FA5}">
                      <a16:colId xmlns:a16="http://schemas.microsoft.com/office/drawing/2014/main" val="2729437930"/>
                    </a:ext>
                  </a:extLst>
                </a:gridCol>
                <a:gridCol w="329184">
                  <a:extLst>
                    <a:ext uri="{9D8B030D-6E8A-4147-A177-3AD203B41FA5}">
                      <a16:colId xmlns:a16="http://schemas.microsoft.com/office/drawing/2014/main" val="2511222341"/>
                    </a:ext>
                  </a:extLst>
                </a:gridCol>
                <a:gridCol w="329184">
                  <a:extLst>
                    <a:ext uri="{9D8B030D-6E8A-4147-A177-3AD203B41FA5}">
                      <a16:colId xmlns:a16="http://schemas.microsoft.com/office/drawing/2014/main" val="569683791"/>
                    </a:ext>
                  </a:extLst>
                </a:gridCol>
                <a:gridCol w="329184">
                  <a:extLst>
                    <a:ext uri="{9D8B030D-6E8A-4147-A177-3AD203B41FA5}">
                      <a16:colId xmlns:a16="http://schemas.microsoft.com/office/drawing/2014/main" val="1938578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100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- 2025-02-27 20:01:18</a:t>
                      </a:r>
                      <a:r>
                        <a:rPr kumimoji="0" lang="en-US" sz="1000" b="0" i="0" u="none" strike="noStrike" kern="1200" cap="none" spc="0" normalizeH="0" baseline="0" noProof="0">
                          <a:ln>
                            <a:noFill/>
                          </a:ln>
                          <a:solidFill>
                            <a:prstClr val="black"/>
                          </a:solidFill>
                          <a:effectLst/>
                          <a:uLnTx/>
                          <a:uFillTx/>
                          <a:latin typeface="Calibri"/>
                          <a:ea typeface="+mn-ea"/>
                          <a:cs typeface="+mn-cs"/>
                        </a:rPr>
                        <a:t>
 This month’s Fujifilm In His Hands feature spotlights Atman Dev - a photographer who believes every image should tell a story, where raw moments speak louder than words. Through his lens, he captures the essence behind every frame with depth and emotion.
Fujifilm has redefined how he connects with photography, turning every shot into an emotional narrative. His cameras are more than just tools - they enhance his creative vision, delivering rich tones, deep emotions, and the essence of every story.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https://quintly-eu-image-storage.s3.amazonaws.com/aaf8f68db843cc217addf8054c322eb2/89d56d3e701480067e50ee2cc811b379.jpg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32471322"/>
                  </a:ext>
                </a:extLst>
              </a:tr>
            </a:tbl>
          </a:graphicData>
        </a:graphic>
      </p:graphicFrame>
      <p:sp>
        <p:nvSpPr>
          <p:cNvPr id="4" name="Text Placeholder 3">
            <a:extLst>
              <a:ext uri="{FF2B5EF4-FFF2-40B4-BE49-F238E27FC236}">
                <a16:creationId xmlns:a16="http://schemas.microsoft.com/office/drawing/2014/main" id="{CB7909A4-7EBD-454D-981D-78B2C1BCA50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600754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A0784-4D0D-44CE-B454-FA6D31A7006B}"/>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73AF184F-1109-4415-A12D-DD2AC8D5CD43}"/>
              </a:ext>
            </a:extLst>
          </p:cNvPr>
          <p:cNvGraphicFramePr>
            <a:graphicFrameLocks noGrp="1"/>
          </p:cNvGraphicFramePr>
          <p:nvPr>
            <p:ph type="tbl" sz="quarter" idx="13"/>
            <p:extLst>
              <p:ext uri="{D42A27DB-BD31-4B8C-83A1-F6EECF244321}">
                <p14:modId xmlns:p14="http://schemas.microsoft.com/office/powerpoint/2010/main" val="1469987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86341622"/>
                    </a:ext>
                  </a:extLst>
                </a:gridCol>
                <a:gridCol w="1316737">
                  <a:extLst>
                    <a:ext uri="{9D8B030D-6E8A-4147-A177-3AD203B41FA5}">
                      <a16:colId xmlns:a16="http://schemas.microsoft.com/office/drawing/2014/main" val="709325837"/>
                    </a:ext>
                  </a:extLst>
                </a:gridCol>
                <a:gridCol w="329184">
                  <a:extLst>
                    <a:ext uri="{9D8B030D-6E8A-4147-A177-3AD203B41FA5}">
                      <a16:colId xmlns:a16="http://schemas.microsoft.com/office/drawing/2014/main" val="1828695382"/>
                    </a:ext>
                  </a:extLst>
                </a:gridCol>
                <a:gridCol w="329184">
                  <a:extLst>
                    <a:ext uri="{9D8B030D-6E8A-4147-A177-3AD203B41FA5}">
                      <a16:colId xmlns:a16="http://schemas.microsoft.com/office/drawing/2014/main" val="3622433925"/>
                    </a:ext>
                  </a:extLst>
                </a:gridCol>
                <a:gridCol w="329184">
                  <a:extLst>
                    <a:ext uri="{9D8B030D-6E8A-4147-A177-3AD203B41FA5}">
                      <a16:colId xmlns:a16="http://schemas.microsoft.com/office/drawing/2014/main" val="1322205876"/>
                    </a:ext>
                  </a:extLst>
                </a:gridCol>
                <a:gridCol w="329184">
                  <a:extLst>
                    <a:ext uri="{9D8B030D-6E8A-4147-A177-3AD203B41FA5}">
                      <a16:colId xmlns:a16="http://schemas.microsoft.com/office/drawing/2014/main" val="3202891237"/>
                    </a:ext>
                  </a:extLst>
                </a:gridCol>
                <a:gridCol w="329184">
                  <a:extLst>
                    <a:ext uri="{9D8B030D-6E8A-4147-A177-3AD203B41FA5}">
                      <a16:colId xmlns:a16="http://schemas.microsoft.com/office/drawing/2014/main" val="2909297926"/>
                    </a:ext>
                  </a:extLst>
                </a:gridCol>
                <a:gridCol w="329184">
                  <a:extLst>
                    <a:ext uri="{9D8B030D-6E8A-4147-A177-3AD203B41FA5}">
                      <a16:colId xmlns:a16="http://schemas.microsoft.com/office/drawing/2014/main" val="663201730"/>
                    </a:ext>
                  </a:extLst>
                </a:gridCol>
                <a:gridCol w="329184">
                  <a:extLst>
                    <a:ext uri="{9D8B030D-6E8A-4147-A177-3AD203B41FA5}">
                      <a16:colId xmlns:a16="http://schemas.microsoft.com/office/drawing/2014/main" val="3326578806"/>
                    </a:ext>
                  </a:extLst>
                </a:gridCol>
                <a:gridCol w="329184">
                  <a:extLst>
                    <a:ext uri="{9D8B030D-6E8A-4147-A177-3AD203B41FA5}">
                      <a16:colId xmlns:a16="http://schemas.microsoft.com/office/drawing/2014/main" val="1152073716"/>
                    </a:ext>
                  </a:extLst>
                </a:gridCol>
                <a:gridCol w="329184">
                  <a:extLst>
                    <a:ext uri="{9D8B030D-6E8A-4147-A177-3AD203B41FA5}">
                      <a16:colId xmlns:a16="http://schemas.microsoft.com/office/drawing/2014/main" val="3058192991"/>
                    </a:ext>
                  </a:extLst>
                </a:gridCol>
                <a:gridCol w="329184">
                  <a:extLst>
                    <a:ext uri="{9D8B030D-6E8A-4147-A177-3AD203B41FA5}">
                      <a16:colId xmlns:a16="http://schemas.microsoft.com/office/drawing/2014/main" val="2747270707"/>
                    </a:ext>
                  </a:extLst>
                </a:gridCol>
                <a:gridCol w="329184">
                  <a:extLst>
                    <a:ext uri="{9D8B030D-6E8A-4147-A177-3AD203B41FA5}">
                      <a16:colId xmlns:a16="http://schemas.microsoft.com/office/drawing/2014/main" val="2692383345"/>
                    </a:ext>
                  </a:extLst>
                </a:gridCol>
                <a:gridCol w="329184">
                  <a:extLst>
                    <a:ext uri="{9D8B030D-6E8A-4147-A177-3AD203B41FA5}">
                      <a16:colId xmlns:a16="http://schemas.microsoft.com/office/drawing/2014/main" val="2193188300"/>
                    </a:ext>
                  </a:extLst>
                </a:gridCol>
                <a:gridCol w="329184">
                  <a:extLst>
                    <a:ext uri="{9D8B030D-6E8A-4147-A177-3AD203B41FA5}">
                      <a16:colId xmlns:a16="http://schemas.microsoft.com/office/drawing/2014/main" val="1962221291"/>
                    </a:ext>
                  </a:extLst>
                </a:gridCol>
                <a:gridCol w="329184">
                  <a:extLst>
                    <a:ext uri="{9D8B030D-6E8A-4147-A177-3AD203B41FA5}">
                      <a16:colId xmlns:a16="http://schemas.microsoft.com/office/drawing/2014/main" val="2875702140"/>
                    </a:ext>
                  </a:extLst>
                </a:gridCol>
                <a:gridCol w="329184">
                  <a:extLst>
                    <a:ext uri="{9D8B030D-6E8A-4147-A177-3AD203B41FA5}">
                      <a16:colId xmlns:a16="http://schemas.microsoft.com/office/drawing/2014/main" val="957168613"/>
                    </a:ext>
                  </a:extLst>
                </a:gridCol>
                <a:gridCol w="329184">
                  <a:extLst>
                    <a:ext uri="{9D8B030D-6E8A-4147-A177-3AD203B41FA5}">
                      <a16:colId xmlns:a16="http://schemas.microsoft.com/office/drawing/2014/main" val="4278945155"/>
                    </a:ext>
                  </a:extLst>
                </a:gridCol>
                <a:gridCol w="329184">
                  <a:extLst>
                    <a:ext uri="{9D8B030D-6E8A-4147-A177-3AD203B41FA5}">
                      <a16:colId xmlns:a16="http://schemas.microsoft.com/office/drawing/2014/main" val="2090316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924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- 2025-02-27 16:07:09</a:t>
                      </a:r>
                      <a:r>
                        <a:rPr kumimoji="0" lang="en-US" sz="1000" b="0" i="0" u="none" strike="noStrike" kern="1200" cap="none" spc="0" normalizeH="0" baseline="0" noProof="0">
                          <a:ln>
                            <a:noFill/>
                          </a:ln>
                          <a:solidFill>
                            <a:prstClr val="black"/>
                          </a:solidFill>
                          <a:effectLst/>
                          <a:uLnTx/>
                          <a:uFillTx/>
                          <a:latin typeface="Calibri"/>
                          <a:ea typeface="+mn-ea"/>
                          <a:cs typeface="+mn-cs"/>
                        </a:rPr>
                        <a:t>
 From traditional outfits to beautifully curated setups, capture portraits that embody the spirit of Hari Raya. Join us for this special session and refine your photography skills while embracing the festive charm!
🔥 Limited slots available. Secure your spot now by contacting Mr. Jacky at 016-980 8581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https://quintly-eu-image-storage.s3.amazonaws.com/aaf8f68db843cc217addf8054c322eb2/ebb4b7bae1630e05c404a97a6ae5cccb.jpg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39417864"/>
                  </a:ext>
                </a:extLst>
              </a:tr>
            </a:tbl>
          </a:graphicData>
        </a:graphic>
      </p:graphicFrame>
      <p:sp>
        <p:nvSpPr>
          <p:cNvPr id="4" name="Text Placeholder 3">
            <a:extLst>
              <a:ext uri="{FF2B5EF4-FFF2-40B4-BE49-F238E27FC236}">
                <a16:creationId xmlns:a16="http://schemas.microsoft.com/office/drawing/2014/main" id="{4144180C-0783-4EDD-9AB1-7F3D88DDAC8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239702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DDCEF-7BB2-4F8F-B413-95375DD1E730}"/>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160B99CF-B286-4EEE-89D6-29940AC01145}"/>
              </a:ext>
            </a:extLst>
          </p:cNvPr>
          <p:cNvGraphicFramePr>
            <a:graphicFrameLocks noGrp="1"/>
          </p:cNvGraphicFramePr>
          <p:nvPr>
            <p:ph type="tbl" sz="quarter" idx="13"/>
            <p:extLst>
              <p:ext uri="{D42A27DB-BD31-4B8C-83A1-F6EECF244321}">
                <p14:modId xmlns:p14="http://schemas.microsoft.com/office/powerpoint/2010/main" val="97627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53651836"/>
                    </a:ext>
                  </a:extLst>
                </a:gridCol>
                <a:gridCol w="1316737">
                  <a:extLst>
                    <a:ext uri="{9D8B030D-6E8A-4147-A177-3AD203B41FA5}">
                      <a16:colId xmlns:a16="http://schemas.microsoft.com/office/drawing/2014/main" val="3138753129"/>
                    </a:ext>
                  </a:extLst>
                </a:gridCol>
                <a:gridCol w="329184">
                  <a:extLst>
                    <a:ext uri="{9D8B030D-6E8A-4147-A177-3AD203B41FA5}">
                      <a16:colId xmlns:a16="http://schemas.microsoft.com/office/drawing/2014/main" val="186592047"/>
                    </a:ext>
                  </a:extLst>
                </a:gridCol>
                <a:gridCol w="329184">
                  <a:extLst>
                    <a:ext uri="{9D8B030D-6E8A-4147-A177-3AD203B41FA5}">
                      <a16:colId xmlns:a16="http://schemas.microsoft.com/office/drawing/2014/main" val="1838558014"/>
                    </a:ext>
                  </a:extLst>
                </a:gridCol>
                <a:gridCol w="329184">
                  <a:extLst>
                    <a:ext uri="{9D8B030D-6E8A-4147-A177-3AD203B41FA5}">
                      <a16:colId xmlns:a16="http://schemas.microsoft.com/office/drawing/2014/main" val="3182057790"/>
                    </a:ext>
                  </a:extLst>
                </a:gridCol>
                <a:gridCol w="329184">
                  <a:extLst>
                    <a:ext uri="{9D8B030D-6E8A-4147-A177-3AD203B41FA5}">
                      <a16:colId xmlns:a16="http://schemas.microsoft.com/office/drawing/2014/main" val="486276126"/>
                    </a:ext>
                  </a:extLst>
                </a:gridCol>
                <a:gridCol w="329184">
                  <a:extLst>
                    <a:ext uri="{9D8B030D-6E8A-4147-A177-3AD203B41FA5}">
                      <a16:colId xmlns:a16="http://schemas.microsoft.com/office/drawing/2014/main" val="3277557148"/>
                    </a:ext>
                  </a:extLst>
                </a:gridCol>
                <a:gridCol w="329184">
                  <a:extLst>
                    <a:ext uri="{9D8B030D-6E8A-4147-A177-3AD203B41FA5}">
                      <a16:colId xmlns:a16="http://schemas.microsoft.com/office/drawing/2014/main" val="1291235321"/>
                    </a:ext>
                  </a:extLst>
                </a:gridCol>
                <a:gridCol w="329184">
                  <a:extLst>
                    <a:ext uri="{9D8B030D-6E8A-4147-A177-3AD203B41FA5}">
                      <a16:colId xmlns:a16="http://schemas.microsoft.com/office/drawing/2014/main" val="2461021570"/>
                    </a:ext>
                  </a:extLst>
                </a:gridCol>
                <a:gridCol w="329184">
                  <a:extLst>
                    <a:ext uri="{9D8B030D-6E8A-4147-A177-3AD203B41FA5}">
                      <a16:colId xmlns:a16="http://schemas.microsoft.com/office/drawing/2014/main" val="3403350731"/>
                    </a:ext>
                  </a:extLst>
                </a:gridCol>
                <a:gridCol w="329184">
                  <a:extLst>
                    <a:ext uri="{9D8B030D-6E8A-4147-A177-3AD203B41FA5}">
                      <a16:colId xmlns:a16="http://schemas.microsoft.com/office/drawing/2014/main" val="4174129157"/>
                    </a:ext>
                  </a:extLst>
                </a:gridCol>
                <a:gridCol w="329184">
                  <a:extLst>
                    <a:ext uri="{9D8B030D-6E8A-4147-A177-3AD203B41FA5}">
                      <a16:colId xmlns:a16="http://schemas.microsoft.com/office/drawing/2014/main" val="1838032354"/>
                    </a:ext>
                  </a:extLst>
                </a:gridCol>
                <a:gridCol w="329184">
                  <a:extLst>
                    <a:ext uri="{9D8B030D-6E8A-4147-A177-3AD203B41FA5}">
                      <a16:colId xmlns:a16="http://schemas.microsoft.com/office/drawing/2014/main" val="883840387"/>
                    </a:ext>
                  </a:extLst>
                </a:gridCol>
                <a:gridCol w="329184">
                  <a:extLst>
                    <a:ext uri="{9D8B030D-6E8A-4147-A177-3AD203B41FA5}">
                      <a16:colId xmlns:a16="http://schemas.microsoft.com/office/drawing/2014/main" val="3933260454"/>
                    </a:ext>
                  </a:extLst>
                </a:gridCol>
                <a:gridCol w="329184">
                  <a:extLst>
                    <a:ext uri="{9D8B030D-6E8A-4147-A177-3AD203B41FA5}">
                      <a16:colId xmlns:a16="http://schemas.microsoft.com/office/drawing/2014/main" val="4033630010"/>
                    </a:ext>
                  </a:extLst>
                </a:gridCol>
                <a:gridCol w="329184">
                  <a:extLst>
                    <a:ext uri="{9D8B030D-6E8A-4147-A177-3AD203B41FA5}">
                      <a16:colId xmlns:a16="http://schemas.microsoft.com/office/drawing/2014/main" val="852946148"/>
                    </a:ext>
                  </a:extLst>
                </a:gridCol>
                <a:gridCol w="329184">
                  <a:extLst>
                    <a:ext uri="{9D8B030D-6E8A-4147-A177-3AD203B41FA5}">
                      <a16:colId xmlns:a16="http://schemas.microsoft.com/office/drawing/2014/main" val="4134426735"/>
                    </a:ext>
                  </a:extLst>
                </a:gridCol>
                <a:gridCol w="329184">
                  <a:extLst>
                    <a:ext uri="{9D8B030D-6E8A-4147-A177-3AD203B41FA5}">
                      <a16:colId xmlns:a16="http://schemas.microsoft.com/office/drawing/2014/main" val="1820582588"/>
                    </a:ext>
                  </a:extLst>
                </a:gridCol>
                <a:gridCol w="329184">
                  <a:extLst>
                    <a:ext uri="{9D8B030D-6E8A-4147-A177-3AD203B41FA5}">
                      <a16:colId xmlns:a16="http://schemas.microsoft.com/office/drawing/2014/main" val="2621027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7489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- 2025-02-27 16:00:02</a:t>
                      </a:r>
                      <a:r>
                        <a:rPr kumimoji="0" lang="en-US" sz="1000" b="0" i="0" u="none" strike="noStrike" kern="1200" cap="none" spc="0" normalizeH="0" baseline="0" noProof="0">
                          <a:ln>
                            <a:noFill/>
                          </a:ln>
                          <a:solidFill>
                            <a:prstClr val="black"/>
                          </a:solidFill>
                          <a:effectLst/>
                          <a:uLnTx/>
                          <a:uFillTx/>
                          <a:latin typeface="Calibri"/>
                          <a:ea typeface="+mn-ea"/>
                          <a:cs typeface="+mn-cs"/>
                        </a:rPr>
                        <a:t>
 Celebrate Hari Raya through stunning portraits that showcase warmth, culture, and festivity. Learn to master lighting and composition, and capture portraits that truly reflect the festive spirit!
👇 Register now
 https://wa.link/mdfdmg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4270565995"/>
                  </a:ext>
                </a:extLst>
              </a:tr>
            </a:tbl>
          </a:graphicData>
        </a:graphic>
      </p:graphicFrame>
      <p:sp>
        <p:nvSpPr>
          <p:cNvPr id="4" name="Text Placeholder 3">
            <a:extLst>
              <a:ext uri="{FF2B5EF4-FFF2-40B4-BE49-F238E27FC236}">
                <a16:creationId xmlns:a16="http://schemas.microsoft.com/office/drawing/2014/main" id="{43E5F56F-6507-40D9-AEB2-9D4F8716674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51014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D0407-1FA5-48EB-8E66-AD8C9AAEFD19}"/>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1193109D-C697-4D83-8EFE-BDBB5DF2B38D}"/>
              </a:ext>
            </a:extLst>
          </p:cNvPr>
          <p:cNvGraphicFramePr>
            <a:graphicFrameLocks noGrp="1"/>
          </p:cNvGraphicFramePr>
          <p:nvPr>
            <p:ph type="tbl" sz="quarter" idx="13"/>
            <p:extLst>
              <p:ext uri="{D42A27DB-BD31-4B8C-83A1-F6EECF244321}">
                <p14:modId xmlns:p14="http://schemas.microsoft.com/office/powerpoint/2010/main" val="53664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5910702"/>
                    </a:ext>
                  </a:extLst>
                </a:gridCol>
                <a:gridCol w="1316737">
                  <a:extLst>
                    <a:ext uri="{9D8B030D-6E8A-4147-A177-3AD203B41FA5}">
                      <a16:colId xmlns:a16="http://schemas.microsoft.com/office/drawing/2014/main" val="1018419535"/>
                    </a:ext>
                  </a:extLst>
                </a:gridCol>
                <a:gridCol w="329184">
                  <a:extLst>
                    <a:ext uri="{9D8B030D-6E8A-4147-A177-3AD203B41FA5}">
                      <a16:colId xmlns:a16="http://schemas.microsoft.com/office/drawing/2014/main" val="3022969913"/>
                    </a:ext>
                  </a:extLst>
                </a:gridCol>
                <a:gridCol w="329184">
                  <a:extLst>
                    <a:ext uri="{9D8B030D-6E8A-4147-A177-3AD203B41FA5}">
                      <a16:colId xmlns:a16="http://schemas.microsoft.com/office/drawing/2014/main" val="2932360723"/>
                    </a:ext>
                  </a:extLst>
                </a:gridCol>
                <a:gridCol w="329184">
                  <a:extLst>
                    <a:ext uri="{9D8B030D-6E8A-4147-A177-3AD203B41FA5}">
                      <a16:colId xmlns:a16="http://schemas.microsoft.com/office/drawing/2014/main" val="1834415255"/>
                    </a:ext>
                  </a:extLst>
                </a:gridCol>
                <a:gridCol w="329184">
                  <a:extLst>
                    <a:ext uri="{9D8B030D-6E8A-4147-A177-3AD203B41FA5}">
                      <a16:colId xmlns:a16="http://schemas.microsoft.com/office/drawing/2014/main" val="1909407862"/>
                    </a:ext>
                  </a:extLst>
                </a:gridCol>
                <a:gridCol w="329184">
                  <a:extLst>
                    <a:ext uri="{9D8B030D-6E8A-4147-A177-3AD203B41FA5}">
                      <a16:colId xmlns:a16="http://schemas.microsoft.com/office/drawing/2014/main" val="2700813537"/>
                    </a:ext>
                  </a:extLst>
                </a:gridCol>
                <a:gridCol w="329184">
                  <a:extLst>
                    <a:ext uri="{9D8B030D-6E8A-4147-A177-3AD203B41FA5}">
                      <a16:colId xmlns:a16="http://schemas.microsoft.com/office/drawing/2014/main" val="2675383288"/>
                    </a:ext>
                  </a:extLst>
                </a:gridCol>
                <a:gridCol w="329184">
                  <a:extLst>
                    <a:ext uri="{9D8B030D-6E8A-4147-A177-3AD203B41FA5}">
                      <a16:colId xmlns:a16="http://schemas.microsoft.com/office/drawing/2014/main" val="1083374243"/>
                    </a:ext>
                  </a:extLst>
                </a:gridCol>
                <a:gridCol w="329184">
                  <a:extLst>
                    <a:ext uri="{9D8B030D-6E8A-4147-A177-3AD203B41FA5}">
                      <a16:colId xmlns:a16="http://schemas.microsoft.com/office/drawing/2014/main" val="787104449"/>
                    </a:ext>
                  </a:extLst>
                </a:gridCol>
                <a:gridCol w="329184">
                  <a:extLst>
                    <a:ext uri="{9D8B030D-6E8A-4147-A177-3AD203B41FA5}">
                      <a16:colId xmlns:a16="http://schemas.microsoft.com/office/drawing/2014/main" val="1440097460"/>
                    </a:ext>
                  </a:extLst>
                </a:gridCol>
                <a:gridCol w="329184">
                  <a:extLst>
                    <a:ext uri="{9D8B030D-6E8A-4147-A177-3AD203B41FA5}">
                      <a16:colId xmlns:a16="http://schemas.microsoft.com/office/drawing/2014/main" val="3662537325"/>
                    </a:ext>
                  </a:extLst>
                </a:gridCol>
                <a:gridCol w="329184">
                  <a:extLst>
                    <a:ext uri="{9D8B030D-6E8A-4147-A177-3AD203B41FA5}">
                      <a16:colId xmlns:a16="http://schemas.microsoft.com/office/drawing/2014/main" val="949177875"/>
                    </a:ext>
                  </a:extLst>
                </a:gridCol>
                <a:gridCol w="329184">
                  <a:extLst>
                    <a:ext uri="{9D8B030D-6E8A-4147-A177-3AD203B41FA5}">
                      <a16:colId xmlns:a16="http://schemas.microsoft.com/office/drawing/2014/main" val="4060730201"/>
                    </a:ext>
                  </a:extLst>
                </a:gridCol>
                <a:gridCol w="329184">
                  <a:extLst>
                    <a:ext uri="{9D8B030D-6E8A-4147-A177-3AD203B41FA5}">
                      <a16:colId xmlns:a16="http://schemas.microsoft.com/office/drawing/2014/main" val="424618329"/>
                    </a:ext>
                  </a:extLst>
                </a:gridCol>
                <a:gridCol w="329184">
                  <a:extLst>
                    <a:ext uri="{9D8B030D-6E8A-4147-A177-3AD203B41FA5}">
                      <a16:colId xmlns:a16="http://schemas.microsoft.com/office/drawing/2014/main" val="555274616"/>
                    </a:ext>
                  </a:extLst>
                </a:gridCol>
                <a:gridCol w="329184">
                  <a:extLst>
                    <a:ext uri="{9D8B030D-6E8A-4147-A177-3AD203B41FA5}">
                      <a16:colId xmlns:a16="http://schemas.microsoft.com/office/drawing/2014/main" val="106500974"/>
                    </a:ext>
                  </a:extLst>
                </a:gridCol>
                <a:gridCol w="329184">
                  <a:extLst>
                    <a:ext uri="{9D8B030D-6E8A-4147-A177-3AD203B41FA5}">
                      <a16:colId xmlns:a16="http://schemas.microsoft.com/office/drawing/2014/main" val="1466982600"/>
                    </a:ext>
                  </a:extLst>
                </a:gridCol>
                <a:gridCol w="329184">
                  <a:extLst>
                    <a:ext uri="{9D8B030D-6E8A-4147-A177-3AD203B41FA5}">
                      <a16:colId xmlns:a16="http://schemas.microsoft.com/office/drawing/2014/main" val="332766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713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- 2025-02-26 20:01:08</a:t>
                      </a:r>
                      <a:r>
                        <a:rPr kumimoji="0" lang="en-US" sz="1000" b="0" i="0" u="none" strike="noStrike" kern="1200" cap="none" spc="0" normalizeH="0" baseline="0" noProof="0">
                          <a:ln>
                            <a:noFill/>
                          </a:ln>
                          <a:solidFill>
                            <a:prstClr val="black"/>
                          </a:solidFill>
                          <a:effectLst/>
                          <a:uLnTx/>
                          <a:uFillTx/>
                          <a:latin typeface="Calibri"/>
                          <a:ea typeface="+mn-ea"/>
                          <a:cs typeface="+mn-cs"/>
                        </a:rPr>
                        <a:t>
 Ever wondered just how wide the XF8mmF3.5 R WR can go? 🌍 Cik Manggis Official  takes you through her experience with this ultra-wide lens, showcasing how she captures stunning perspectives with incredible depth!
#Fujifilm #FujifilmMY #FujifilmMalaysia #Photography #DigitalPhotography #PhotographyLife #PhotographyLover #XF8mm #EverythingIsInMyHands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https://quintly-eu-image-storage.s3.amazonaws.com/aaf8f68db843cc217addf8054c322eb2/c558b7c35644b0bc265c15fa89a3ea39.jpg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031681138"/>
                  </a:ext>
                </a:extLst>
              </a:tr>
            </a:tbl>
          </a:graphicData>
        </a:graphic>
      </p:graphicFrame>
      <p:sp>
        <p:nvSpPr>
          <p:cNvPr id="4" name="Text Placeholder 3">
            <a:extLst>
              <a:ext uri="{FF2B5EF4-FFF2-40B4-BE49-F238E27FC236}">
                <a16:creationId xmlns:a16="http://schemas.microsoft.com/office/drawing/2014/main" id="{19400C21-ADD6-434A-BF11-F1BA2BAC70E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509297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FE401-A252-428D-BD32-02600EF8EE29}"/>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257A1C9E-74EB-435B-8EA4-5FD775D1A0E8}"/>
              </a:ext>
            </a:extLst>
          </p:cNvPr>
          <p:cNvGraphicFramePr>
            <a:graphicFrameLocks noGrp="1"/>
          </p:cNvGraphicFramePr>
          <p:nvPr>
            <p:ph type="tbl" sz="quarter" idx="13"/>
            <p:extLst>
              <p:ext uri="{D42A27DB-BD31-4B8C-83A1-F6EECF244321}">
                <p14:modId xmlns:p14="http://schemas.microsoft.com/office/powerpoint/2010/main" val="41870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14924665"/>
                    </a:ext>
                  </a:extLst>
                </a:gridCol>
                <a:gridCol w="1316737">
                  <a:extLst>
                    <a:ext uri="{9D8B030D-6E8A-4147-A177-3AD203B41FA5}">
                      <a16:colId xmlns:a16="http://schemas.microsoft.com/office/drawing/2014/main" val="4025874301"/>
                    </a:ext>
                  </a:extLst>
                </a:gridCol>
                <a:gridCol w="329184">
                  <a:extLst>
                    <a:ext uri="{9D8B030D-6E8A-4147-A177-3AD203B41FA5}">
                      <a16:colId xmlns:a16="http://schemas.microsoft.com/office/drawing/2014/main" val="305199275"/>
                    </a:ext>
                  </a:extLst>
                </a:gridCol>
                <a:gridCol w="329184">
                  <a:extLst>
                    <a:ext uri="{9D8B030D-6E8A-4147-A177-3AD203B41FA5}">
                      <a16:colId xmlns:a16="http://schemas.microsoft.com/office/drawing/2014/main" val="763612654"/>
                    </a:ext>
                  </a:extLst>
                </a:gridCol>
                <a:gridCol w="329184">
                  <a:extLst>
                    <a:ext uri="{9D8B030D-6E8A-4147-A177-3AD203B41FA5}">
                      <a16:colId xmlns:a16="http://schemas.microsoft.com/office/drawing/2014/main" val="913364611"/>
                    </a:ext>
                  </a:extLst>
                </a:gridCol>
                <a:gridCol w="329184">
                  <a:extLst>
                    <a:ext uri="{9D8B030D-6E8A-4147-A177-3AD203B41FA5}">
                      <a16:colId xmlns:a16="http://schemas.microsoft.com/office/drawing/2014/main" val="2912578682"/>
                    </a:ext>
                  </a:extLst>
                </a:gridCol>
                <a:gridCol w="329184">
                  <a:extLst>
                    <a:ext uri="{9D8B030D-6E8A-4147-A177-3AD203B41FA5}">
                      <a16:colId xmlns:a16="http://schemas.microsoft.com/office/drawing/2014/main" val="1662013125"/>
                    </a:ext>
                  </a:extLst>
                </a:gridCol>
                <a:gridCol w="329184">
                  <a:extLst>
                    <a:ext uri="{9D8B030D-6E8A-4147-A177-3AD203B41FA5}">
                      <a16:colId xmlns:a16="http://schemas.microsoft.com/office/drawing/2014/main" val="2416238441"/>
                    </a:ext>
                  </a:extLst>
                </a:gridCol>
                <a:gridCol w="329184">
                  <a:extLst>
                    <a:ext uri="{9D8B030D-6E8A-4147-A177-3AD203B41FA5}">
                      <a16:colId xmlns:a16="http://schemas.microsoft.com/office/drawing/2014/main" val="3320611989"/>
                    </a:ext>
                  </a:extLst>
                </a:gridCol>
                <a:gridCol w="329184">
                  <a:extLst>
                    <a:ext uri="{9D8B030D-6E8A-4147-A177-3AD203B41FA5}">
                      <a16:colId xmlns:a16="http://schemas.microsoft.com/office/drawing/2014/main" val="2579543187"/>
                    </a:ext>
                  </a:extLst>
                </a:gridCol>
                <a:gridCol w="329184">
                  <a:extLst>
                    <a:ext uri="{9D8B030D-6E8A-4147-A177-3AD203B41FA5}">
                      <a16:colId xmlns:a16="http://schemas.microsoft.com/office/drawing/2014/main" val="1766059071"/>
                    </a:ext>
                  </a:extLst>
                </a:gridCol>
                <a:gridCol w="329184">
                  <a:extLst>
                    <a:ext uri="{9D8B030D-6E8A-4147-A177-3AD203B41FA5}">
                      <a16:colId xmlns:a16="http://schemas.microsoft.com/office/drawing/2014/main" val="1485335773"/>
                    </a:ext>
                  </a:extLst>
                </a:gridCol>
                <a:gridCol w="329184">
                  <a:extLst>
                    <a:ext uri="{9D8B030D-6E8A-4147-A177-3AD203B41FA5}">
                      <a16:colId xmlns:a16="http://schemas.microsoft.com/office/drawing/2014/main" val="378663932"/>
                    </a:ext>
                  </a:extLst>
                </a:gridCol>
                <a:gridCol w="329184">
                  <a:extLst>
                    <a:ext uri="{9D8B030D-6E8A-4147-A177-3AD203B41FA5}">
                      <a16:colId xmlns:a16="http://schemas.microsoft.com/office/drawing/2014/main" val="291258263"/>
                    </a:ext>
                  </a:extLst>
                </a:gridCol>
                <a:gridCol w="329184">
                  <a:extLst>
                    <a:ext uri="{9D8B030D-6E8A-4147-A177-3AD203B41FA5}">
                      <a16:colId xmlns:a16="http://schemas.microsoft.com/office/drawing/2014/main" val="2482553095"/>
                    </a:ext>
                  </a:extLst>
                </a:gridCol>
                <a:gridCol w="329184">
                  <a:extLst>
                    <a:ext uri="{9D8B030D-6E8A-4147-A177-3AD203B41FA5}">
                      <a16:colId xmlns:a16="http://schemas.microsoft.com/office/drawing/2014/main" val="3377645041"/>
                    </a:ext>
                  </a:extLst>
                </a:gridCol>
                <a:gridCol w="329184">
                  <a:extLst>
                    <a:ext uri="{9D8B030D-6E8A-4147-A177-3AD203B41FA5}">
                      <a16:colId xmlns:a16="http://schemas.microsoft.com/office/drawing/2014/main" val="2929687295"/>
                    </a:ext>
                  </a:extLst>
                </a:gridCol>
                <a:gridCol w="329184">
                  <a:extLst>
                    <a:ext uri="{9D8B030D-6E8A-4147-A177-3AD203B41FA5}">
                      <a16:colId xmlns:a16="http://schemas.microsoft.com/office/drawing/2014/main" val="1543828470"/>
                    </a:ext>
                  </a:extLst>
                </a:gridCol>
                <a:gridCol w="329184">
                  <a:extLst>
                    <a:ext uri="{9D8B030D-6E8A-4147-A177-3AD203B41FA5}">
                      <a16:colId xmlns:a16="http://schemas.microsoft.com/office/drawing/2014/main" val="233375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9185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- 2025-02-26 17:03:04</a:t>
                      </a:r>
                      <a:r>
                        <a:rPr kumimoji="0" lang="en-US" sz="1000" b="0" i="0" u="none" strike="noStrike" kern="1200" cap="none" spc="0" normalizeH="0" baseline="0" noProof="0">
                          <a:ln>
                            <a:noFill/>
                          </a:ln>
                          <a:solidFill>
                            <a:prstClr val="black"/>
                          </a:solidFill>
                          <a:effectLst/>
                          <a:uLnTx/>
                          <a:uFillTx/>
                          <a:latin typeface="Calibri"/>
                          <a:ea typeface="+mn-ea"/>
                          <a:cs typeface="+mn-cs"/>
                        </a:rPr>
                        <a:t>
 Get ready for a photography experience like no other! Capture the elegance of Hari Raya portraiture combined with the thrill of superbike photography in one dynamic workshop. Whether you're perfecting lighting for portraits or framing high-energy action shots, this session is packed with creativity and excitement!
👇 Spots are limited - lock in yours now!
https://forms.gle/QN4RfAfKqiWPWwy49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https://quintly-eu-image-storage.s3.amazonaws.com/aaf8f68db843cc217addf8054c322eb2/56865802e1037fac6ff395c7b9037a44.jpg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59482397"/>
                  </a:ext>
                </a:extLst>
              </a:tr>
            </a:tbl>
          </a:graphicData>
        </a:graphic>
      </p:graphicFrame>
      <p:sp>
        <p:nvSpPr>
          <p:cNvPr id="4" name="Text Placeholder 3">
            <a:extLst>
              <a:ext uri="{FF2B5EF4-FFF2-40B4-BE49-F238E27FC236}">
                <a16:creationId xmlns:a16="http://schemas.microsoft.com/office/drawing/2014/main" id="{BDC8CB78-9889-469E-9043-676EE21D41E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040306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BACD0-E5B4-4A06-A493-503E5A917F22}"/>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E7DF66D9-0530-4226-9BC9-BA1C30E6D242}"/>
              </a:ext>
            </a:extLst>
          </p:cNvPr>
          <p:cNvGraphicFramePr>
            <a:graphicFrameLocks noGrp="1"/>
          </p:cNvGraphicFramePr>
          <p:nvPr>
            <p:ph type="tbl" sz="quarter" idx="13"/>
            <p:extLst>
              <p:ext uri="{D42A27DB-BD31-4B8C-83A1-F6EECF244321}">
                <p14:modId xmlns:p14="http://schemas.microsoft.com/office/powerpoint/2010/main" val="203777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33037047"/>
                    </a:ext>
                  </a:extLst>
                </a:gridCol>
                <a:gridCol w="1316737">
                  <a:extLst>
                    <a:ext uri="{9D8B030D-6E8A-4147-A177-3AD203B41FA5}">
                      <a16:colId xmlns:a16="http://schemas.microsoft.com/office/drawing/2014/main" val="490490370"/>
                    </a:ext>
                  </a:extLst>
                </a:gridCol>
                <a:gridCol w="329184">
                  <a:extLst>
                    <a:ext uri="{9D8B030D-6E8A-4147-A177-3AD203B41FA5}">
                      <a16:colId xmlns:a16="http://schemas.microsoft.com/office/drawing/2014/main" val="490055875"/>
                    </a:ext>
                  </a:extLst>
                </a:gridCol>
                <a:gridCol w="329184">
                  <a:extLst>
                    <a:ext uri="{9D8B030D-6E8A-4147-A177-3AD203B41FA5}">
                      <a16:colId xmlns:a16="http://schemas.microsoft.com/office/drawing/2014/main" val="1990660614"/>
                    </a:ext>
                  </a:extLst>
                </a:gridCol>
                <a:gridCol w="329184">
                  <a:extLst>
                    <a:ext uri="{9D8B030D-6E8A-4147-A177-3AD203B41FA5}">
                      <a16:colId xmlns:a16="http://schemas.microsoft.com/office/drawing/2014/main" val="130818740"/>
                    </a:ext>
                  </a:extLst>
                </a:gridCol>
                <a:gridCol w="329184">
                  <a:extLst>
                    <a:ext uri="{9D8B030D-6E8A-4147-A177-3AD203B41FA5}">
                      <a16:colId xmlns:a16="http://schemas.microsoft.com/office/drawing/2014/main" val="650400620"/>
                    </a:ext>
                  </a:extLst>
                </a:gridCol>
                <a:gridCol w="329184">
                  <a:extLst>
                    <a:ext uri="{9D8B030D-6E8A-4147-A177-3AD203B41FA5}">
                      <a16:colId xmlns:a16="http://schemas.microsoft.com/office/drawing/2014/main" val="530752835"/>
                    </a:ext>
                  </a:extLst>
                </a:gridCol>
                <a:gridCol w="329184">
                  <a:extLst>
                    <a:ext uri="{9D8B030D-6E8A-4147-A177-3AD203B41FA5}">
                      <a16:colId xmlns:a16="http://schemas.microsoft.com/office/drawing/2014/main" val="2040620980"/>
                    </a:ext>
                  </a:extLst>
                </a:gridCol>
                <a:gridCol w="329184">
                  <a:extLst>
                    <a:ext uri="{9D8B030D-6E8A-4147-A177-3AD203B41FA5}">
                      <a16:colId xmlns:a16="http://schemas.microsoft.com/office/drawing/2014/main" val="3915775839"/>
                    </a:ext>
                  </a:extLst>
                </a:gridCol>
                <a:gridCol w="329184">
                  <a:extLst>
                    <a:ext uri="{9D8B030D-6E8A-4147-A177-3AD203B41FA5}">
                      <a16:colId xmlns:a16="http://schemas.microsoft.com/office/drawing/2014/main" val="2415028215"/>
                    </a:ext>
                  </a:extLst>
                </a:gridCol>
                <a:gridCol w="329184">
                  <a:extLst>
                    <a:ext uri="{9D8B030D-6E8A-4147-A177-3AD203B41FA5}">
                      <a16:colId xmlns:a16="http://schemas.microsoft.com/office/drawing/2014/main" val="4010850504"/>
                    </a:ext>
                  </a:extLst>
                </a:gridCol>
                <a:gridCol w="329184">
                  <a:extLst>
                    <a:ext uri="{9D8B030D-6E8A-4147-A177-3AD203B41FA5}">
                      <a16:colId xmlns:a16="http://schemas.microsoft.com/office/drawing/2014/main" val="4011082223"/>
                    </a:ext>
                  </a:extLst>
                </a:gridCol>
                <a:gridCol w="329184">
                  <a:extLst>
                    <a:ext uri="{9D8B030D-6E8A-4147-A177-3AD203B41FA5}">
                      <a16:colId xmlns:a16="http://schemas.microsoft.com/office/drawing/2014/main" val="44238140"/>
                    </a:ext>
                  </a:extLst>
                </a:gridCol>
                <a:gridCol w="329184">
                  <a:extLst>
                    <a:ext uri="{9D8B030D-6E8A-4147-A177-3AD203B41FA5}">
                      <a16:colId xmlns:a16="http://schemas.microsoft.com/office/drawing/2014/main" val="1668828433"/>
                    </a:ext>
                  </a:extLst>
                </a:gridCol>
                <a:gridCol w="329184">
                  <a:extLst>
                    <a:ext uri="{9D8B030D-6E8A-4147-A177-3AD203B41FA5}">
                      <a16:colId xmlns:a16="http://schemas.microsoft.com/office/drawing/2014/main" val="3845736491"/>
                    </a:ext>
                  </a:extLst>
                </a:gridCol>
                <a:gridCol w="329184">
                  <a:extLst>
                    <a:ext uri="{9D8B030D-6E8A-4147-A177-3AD203B41FA5}">
                      <a16:colId xmlns:a16="http://schemas.microsoft.com/office/drawing/2014/main" val="4136692742"/>
                    </a:ext>
                  </a:extLst>
                </a:gridCol>
                <a:gridCol w="329184">
                  <a:extLst>
                    <a:ext uri="{9D8B030D-6E8A-4147-A177-3AD203B41FA5}">
                      <a16:colId xmlns:a16="http://schemas.microsoft.com/office/drawing/2014/main" val="950082054"/>
                    </a:ext>
                  </a:extLst>
                </a:gridCol>
                <a:gridCol w="329184">
                  <a:extLst>
                    <a:ext uri="{9D8B030D-6E8A-4147-A177-3AD203B41FA5}">
                      <a16:colId xmlns:a16="http://schemas.microsoft.com/office/drawing/2014/main" val="859107477"/>
                    </a:ext>
                  </a:extLst>
                </a:gridCol>
                <a:gridCol w="329184">
                  <a:extLst>
                    <a:ext uri="{9D8B030D-6E8A-4147-A177-3AD203B41FA5}">
                      <a16:colId xmlns:a16="http://schemas.microsoft.com/office/drawing/2014/main" val="1950095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3765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- 2025-02-26 17:02:45</a:t>
                      </a:r>
                      <a:r>
                        <a:rPr kumimoji="0" lang="en-US" sz="1000" b="0" i="0" u="none" strike="noStrike" kern="1200" cap="none" spc="0" normalizeH="0" baseline="0" noProof="0">
                          <a:ln>
                            <a:noFill/>
                          </a:ln>
                          <a:solidFill>
                            <a:prstClr val="black"/>
                          </a:solidFill>
                          <a:effectLst/>
                          <a:uLnTx/>
                          <a:uFillTx/>
                          <a:latin typeface="Calibri"/>
                          <a:ea typeface="+mn-ea"/>
                          <a:cs typeface="+mn-cs"/>
                        </a:rPr>
                        <a:t>
 Take your Raya portraiture to the next level with expert lighting techniques. Whether it’s soft, natural tones or bold, dramatic effects, discover how to create breathtaking festive portraits that shine!
✍️ Limited slots available, sign up now and take your Raya portraits to the next level
https://forms.gle/zVfhPffyh9gBejSL9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https://quintly-eu-image-storage.s3.amazonaws.com/aaf8f68db843cc217addf8054c322eb2/ef87a6c5812090b291f7ce7977863683.jpg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78805259"/>
                  </a:ext>
                </a:extLst>
              </a:tr>
            </a:tbl>
          </a:graphicData>
        </a:graphic>
      </p:graphicFrame>
      <p:sp>
        <p:nvSpPr>
          <p:cNvPr id="4" name="Text Placeholder 3">
            <a:extLst>
              <a:ext uri="{FF2B5EF4-FFF2-40B4-BE49-F238E27FC236}">
                <a16:creationId xmlns:a16="http://schemas.microsoft.com/office/drawing/2014/main" id="{A064CEBE-E5FE-4E69-89DB-E9FEB3F1B1F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273677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BBCD-0D2D-42DF-A7F5-2AC2163A76F2}"/>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173B88B3-C32D-4718-8357-70091D0E67AD}"/>
              </a:ext>
            </a:extLst>
          </p:cNvPr>
          <p:cNvGraphicFramePr>
            <a:graphicFrameLocks noGrp="1"/>
          </p:cNvGraphicFramePr>
          <p:nvPr>
            <p:ph type="tbl" sz="quarter" idx="13"/>
            <p:extLst>
              <p:ext uri="{D42A27DB-BD31-4B8C-83A1-F6EECF244321}">
                <p14:modId xmlns:p14="http://schemas.microsoft.com/office/powerpoint/2010/main" val="1104770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6374437"/>
                    </a:ext>
                  </a:extLst>
                </a:gridCol>
                <a:gridCol w="1316737">
                  <a:extLst>
                    <a:ext uri="{9D8B030D-6E8A-4147-A177-3AD203B41FA5}">
                      <a16:colId xmlns:a16="http://schemas.microsoft.com/office/drawing/2014/main" val="548189105"/>
                    </a:ext>
                  </a:extLst>
                </a:gridCol>
                <a:gridCol w="329184">
                  <a:extLst>
                    <a:ext uri="{9D8B030D-6E8A-4147-A177-3AD203B41FA5}">
                      <a16:colId xmlns:a16="http://schemas.microsoft.com/office/drawing/2014/main" val="2483897937"/>
                    </a:ext>
                  </a:extLst>
                </a:gridCol>
                <a:gridCol w="329184">
                  <a:extLst>
                    <a:ext uri="{9D8B030D-6E8A-4147-A177-3AD203B41FA5}">
                      <a16:colId xmlns:a16="http://schemas.microsoft.com/office/drawing/2014/main" val="2635871928"/>
                    </a:ext>
                  </a:extLst>
                </a:gridCol>
                <a:gridCol w="329184">
                  <a:extLst>
                    <a:ext uri="{9D8B030D-6E8A-4147-A177-3AD203B41FA5}">
                      <a16:colId xmlns:a16="http://schemas.microsoft.com/office/drawing/2014/main" val="3494036742"/>
                    </a:ext>
                  </a:extLst>
                </a:gridCol>
                <a:gridCol w="329184">
                  <a:extLst>
                    <a:ext uri="{9D8B030D-6E8A-4147-A177-3AD203B41FA5}">
                      <a16:colId xmlns:a16="http://schemas.microsoft.com/office/drawing/2014/main" val="2083496953"/>
                    </a:ext>
                  </a:extLst>
                </a:gridCol>
                <a:gridCol w="329184">
                  <a:extLst>
                    <a:ext uri="{9D8B030D-6E8A-4147-A177-3AD203B41FA5}">
                      <a16:colId xmlns:a16="http://schemas.microsoft.com/office/drawing/2014/main" val="228243580"/>
                    </a:ext>
                  </a:extLst>
                </a:gridCol>
                <a:gridCol w="329184">
                  <a:extLst>
                    <a:ext uri="{9D8B030D-6E8A-4147-A177-3AD203B41FA5}">
                      <a16:colId xmlns:a16="http://schemas.microsoft.com/office/drawing/2014/main" val="3612946494"/>
                    </a:ext>
                  </a:extLst>
                </a:gridCol>
                <a:gridCol w="329184">
                  <a:extLst>
                    <a:ext uri="{9D8B030D-6E8A-4147-A177-3AD203B41FA5}">
                      <a16:colId xmlns:a16="http://schemas.microsoft.com/office/drawing/2014/main" val="2648988112"/>
                    </a:ext>
                  </a:extLst>
                </a:gridCol>
                <a:gridCol w="329184">
                  <a:extLst>
                    <a:ext uri="{9D8B030D-6E8A-4147-A177-3AD203B41FA5}">
                      <a16:colId xmlns:a16="http://schemas.microsoft.com/office/drawing/2014/main" val="1424500798"/>
                    </a:ext>
                  </a:extLst>
                </a:gridCol>
                <a:gridCol w="329184">
                  <a:extLst>
                    <a:ext uri="{9D8B030D-6E8A-4147-A177-3AD203B41FA5}">
                      <a16:colId xmlns:a16="http://schemas.microsoft.com/office/drawing/2014/main" val="2340625233"/>
                    </a:ext>
                  </a:extLst>
                </a:gridCol>
                <a:gridCol w="329184">
                  <a:extLst>
                    <a:ext uri="{9D8B030D-6E8A-4147-A177-3AD203B41FA5}">
                      <a16:colId xmlns:a16="http://schemas.microsoft.com/office/drawing/2014/main" val="15470822"/>
                    </a:ext>
                  </a:extLst>
                </a:gridCol>
                <a:gridCol w="329184">
                  <a:extLst>
                    <a:ext uri="{9D8B030D-6E8A-4147-A177-3AD203B41FA5}">
                      <a16:colId xmlns:a16="http://schemas.microsoft.com/office/drawing/2014/main" val="467871268"/>
                    </a:ext>
                  </a:extLst>
                </a:gridCol>
                <a:gridCol w="329184">
                  <a:extLst>
                    <a:ext uri="{9D8B030D-6E8A-4147-A177-3AD203B41FA5}">
                      <a16:colId xmlns:a16="http://schemas.microsoft.com/office/drawing/2014/main" val="2409199295"/>
                    </a:ext>
                  </a:extLst>
                </a:gridCol>
                <a:gridCol w="329184">
                  <a:extLst>
                    <a:ext uri="{9D8B030D-6E8A-4147-A177-3AD203B41FA5}">
                      <a16:colId xmlns:a16="http://schemas.microsoft.com/office/drawing/2014/main" val="404701246"/>
                    </a:ext>
                  </a:extLst>
                </a:gridCol>
                <a:gridCol w="329184">
                  <a:extLst>
                    <a:ext uri="{9D8B030D-6E8A-4147-A177-3AD203B41FA5}">
                      <a16:colId xmlns:a16="http://schemas.microsoft.com/office/drawing/2014/main" val="1964942611"/>
                    </a:ext>
                  </a:extLst>
                </a:gridCol>
                <a:gridCol w="329184">
                  <a:extLst>
                    <a:ext uri="{9D8B030D-6E8A-4147-A177-3AD203B41FA5}">
                      <a16:colId xmlns:a16="http://schemas.microsoft.com/office/drawing/2014/main" val="420076747"/>
                    </a:ext>
                  </a:extLst>
                </a:gridCol>
                <a:gridCol w="329184">
                  <a:extLst>
                    <a:ext uri="{9D8B030D-6E8A-4147-A177-3AD203B41FA5}">
                      <a16:colId xmlns:a16="http://schemas.microsoft.com/office/drawing/2014/main" val="2875232107"/>
                    </a:ext>
                  </a:extLst>
                </a:gridCol>
                <a:gridCol w="329184">
                  <a:extLst>
                    <a:ext uri="{9D8B030D-6E8A-4147-A177-3AD203B41FA5}">
                      <a16:colId xmlns:a16="http://schemas.microsoft.com/office/drawing/2014/main" val="663430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41585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- 2025-02-26 16:49:31</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 creative session filled with culture, colors, and celebration at our Hari Raya Themed Photography Workshop! No camera? No worries - you can borrow one during the workshop! 🎉
Register now at KB Camera 017-669 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https://quintly-eu-image-storage.s3.amazonaws.com/aaf8f68db843cc217addf8054c322eb2/a83f976976a15d63e3e5ab70e01b5b20.jpg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00210587"/>
                  </a:ext>
                </a:extLst>
              </a:tr>
            </a:tbl>
          </a:graphicData>
        </a:graphic>
      </p:graphicFrame>
      <p:sp>
        <p:nvSpPr>
          <p:cNvPr id="4" name="Text Placeholder 3">
            <a:extLst>
              <a:ext uri="{FF2B5EF4-FFF2-40B4-BE49-F238E27FC236}">
                <a16:creationId xmlns:a16="http://schemas.microsoft.com/office/drawing/2014/main" id="{5029AED0-68BF-4FD5-9868-F2DBAF93AAD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50629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37D1-69A0-40D9-8E06-143D9644E76D}"/>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2D54387A-B164-4FD4-99F0-066EAE0216EE}"/>
              </a:ext>
            </a:extLst>
          </p:cNvPr>
          <p:cNvGraphicFramePr>
            <a:graphicFrameLocks noGrp="1"/>
          </p:cNvGraphicFramePr>
          <p:nvPr>
            <p:ph type="tbl" sz="quarter" idx="13"/>
            <p:extLst>
              <p:ext uri="{D42A27DB-BD31-4B8C-83A1-F6EECF244321}">
                <p14:modId xmlns:p14="http://schemas.microsoft.com/office/powerpoint/2010/main" val="3867781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45431973"/>
                    </a:ext>
                  </a:extLst>
                </a:gridCol>
                <a:gridCol w="1316737">
                  <a:extLst>
                    <a:ext uri="{9D8B030D-6E8A-4147-A177-3AD203B41FA5}">
                      <a16:colId xmlns:a16="http://schemas.microsoft.com/office/drawing/2014/main" val="3271405935"/>
                    </a:ext>
                  </a:extLst>
                </a:gridCol>
                <a:gridCol w="329184">
                  <a:extLst>
                    <a:ext uri="{9D8B030D-6E8A-4147-A177-3AD203B41FA5}">
                      <a16:colId xmlns:a16="http://schemas.microsoft.com/office/drawing/2014/main" val="2057663372"/>
                    </a:ext>
                  </a:extLst>
                </a:gridCol>
                <a:gridCol w="329184">
                  <a:extLst>
                    <a:ext uri="{9D8B030D-6E8A-4147-A177-3AD203B41FA5}">
                      <a16:colId xmlns:a16="http://schemas.microsoft.com/office/drawing/2014/main" val="1767923718"/>
                    </a:ext>
                  </a:extLst>
                </a:gridCol>
                <a:gridCol w="329184">
                  <a:extLst>
                    <a:ext uri="{9D8B030D-6E8A-4147-A177-3AD203B41FA5}">
                      <a16:colId xmlns:a16="http://schemas.microsoft.com/office/drawing/2014/main" val="457228701"/>
                    </a:ext>
                  </a:extLst>
                </a:gridCol>
                <a:gridCol w="329184">
                  <a:extLst>
                    <a:ext uri="{9D8B030D-6E8A-4147-A177-3AD203B41FA5}">
                      <a16:colId xmlns:a16="http://schemas.microsoft.com/office/drawing/2014/main" val="1357205242"/>
                    </a:ext>
                  </a:extLst>
                </a:gridCol>
                <a:gridCol w="329184">
                  <a:extLst>
                    <a:ext uri="{9D8B030D-6E8A-4147-A177-3AD203B41FA5}">
                      <a16:colId xmlns:a16="http://schemas.microsoft.com/office/drawing/2014/main" val="851656040"/>
                    </a:ext>
                  </a:extLst>
                </a:gridCol>
                <a:gridCol w="329184">
                  <a:extLst>
                    <a:ext uri="{9D8B030D-6E8A-4147-A177-3AD203B41FA5}">
                      <a16:colId xmlns:a16="http://schemas.microsoft.com/office/drawing/2014/main" val="737248415"/>
                    </a:ext>
                  </a:extLst>
                </a:gridCol>
                <a:gridCol w="329184">
                  <a:extLst>
                    <a:ext uri="{9D8B030D-6E8A-4147-A177-3AD203B41FA5}">
                      <a16:colId xmlns:a16="http://schemas.microsoft.com/office/drawing/2014/main" val="193309525"/>
                    </a:ext>
                  </a:extLst>
                </a:gridCol>
                <a:gridCol w="329184">
                  <a:extLst>
                    <a:ext uri="{9D8B030D-6E8A-4147-A177-3AD203B41FA5}">
                      <a16:colId xmlns:a16="http://schemas.microsoft.com/office/drawing/2014/main" val="598046178"/>
                    </a:ext>
                  </a:extLst>
                </a:gridCol>
                <a:gridCol w="329184">
                  <a:extLst>
                    <a:ext uri="{9D8B030D-6E8A-4147-A177-3AD203B41FA5}">
                      <a16:colId xmlns:a16="http://schemas.microsoft.com/office/drawing/2014/main" val="3605064423"/>
                    </a:ext>
                  </a:extLst>
                </a:gridCol>
                <a:gridCol w="329184">
                  <a:extLst>
                    <a:ext uri="{9D8B030D-6E8A-4147-A177-3AD203B41FA5}">
                      <a16:colId xmlns:a16="http://schemas.microsoft.com/office/drawing/2014/main" val="946360571"/>
                    </a:ext>
                  </a:extLst>
                </a:gridCol>
                <a:gridCol w="329184">
                  <a:extLst>
                    <a:ext uri="{9D8B030D-6E8A-4147-A177-3AD203B41FA5}">
                      <a16:colId xmlns:a16="http://schemas.microsoft.com/office/drawing/2014/main" val="3741367552"/>
                    </a:ext>
                  </a:extLst>
                </a:gridCol>
                <a:gridCol w="329184">
                  <a:extLst>
                    <a:ext uri="{9D8B030D-6E8A-4147-A177-3AD203B41FA5}">
                      <a16:colId xmlns:a16="http://schemas.microsoft.com/office/drawing/2014/main" val="2424940295"/>
                    </a:ext>
                  </a:extLst>
                </a:gridCol>
                <a:gridCol w="329184">
                  <a:extLst>
                    <a:ext uri="{9D8B030D-6E8A-4147-A177-3AD203B41FA5}">
                      <a16:colId xmlns:a16="http://schemas.microsoft.com/office/drawing/2014/main" val="4042572650"/>
                    </a:ext>
                  </a:extLst>
                </a:gridCol>
                <a:gridCol w="329184">
                  <a:extLst>
                    <a:ext uri="{9D8B030D-6E8A-4147-A177-3AD203B41FA5}">
                      <a16:colId xmlns:a16="http://schemas.microsoft.com/office/drawing/2014/main" val="160164146"/>
                    </a:ext>
                  </a:extLst>
                </a:gridCol>
                <a:gridCol w="329184">
                  <a:extLst>
                    <a:ext uri="{9D8B030D-6E8A-4147-A177-3AD203B41FA5}">
                      <a16:colId xmlns:a16="http://schemas.microsoft.com/office/drawing/2014/main" val="1971467907"/>
                    </a:ext>
                  </a:extLst>
                </a:gridCol>
                <a:gridCol w="329184">
                  <a:extLst>
                    <a:ext uri="{9D8B030D-6E8A-4147-A177-3AD203B41FA5}">
                      <a16:colId xmlns:a16="http://schemas.microsoft.com/office/drawing/2014/main" val="2287729169"/>
                    </a:ext>
                  </a:extLst>
                </a:gridCol>
                <a:gridCol w="329184">
                  <a:extLst>
                    <a:ext uri="{9D8B030D-6E8A-4147-A177-3AD203B41FA5}">
                      <a16:colId xmlns:a16="http://schemas.microsoft.com/office/drawing/2014/main" val="336893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217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- 2025-02-26 16:48:52</a:t>
                      </a:r>
                      <a:r>
                        <a:rPr kumimoji="0" lang="en-US" sz="1000" b="0" i="0" u="none" strike="noStrike" kern="1200" cap="none" spc="0" normalizeH="0" baseline="0" noProof="0">
                          <a:ln>
                            <a:noFill/>
                          </a:ln>
                          <a:solidFill>
                            <a:prstClr val="black"/>
                          </a:solidFill>
                          <a:effectLst/>
                          <a:uLnTx/>
                          <a:uFillTx/>
                          <a:latin typeface="Calibri"/>
                          <a:ea typeface="+mn-ea"/>
                          <a:cs typeface="+mn-cs"/>
                        </a:rPr>
                        <a:t>
 Capture the warmth and tradition of Hari Raya at our themed Photography Workshop. Master lighting, angles, and storytelling while celebrating the season with stunning portraits and vibrant setups!
✍️ Register now
https://bit.ly/RayaShootingPhotographyWorkshop15Mar25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https://quintly-eu-image-storage.s3.amazonaws.com/aaf8f68db843cc217addf8054c322eb2/d882b0dc400518878ed793ce41c5c71e.jpg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76796861"/>
                  </a:ext>
                </a:extLst>
              </a:tr>
            </a:tbl>
          </a:graphicData>
        </a:graphic>
      </p:graphicFrame>
      <p:sp>
        <p:nvSpPr>
          <p:cNvPr id="4" name="Text Placeholder 3">
            <a:extLst>
              <a:ext uri="{FF2B5EF4-FFF2-40B4-BE49-F238E27FC236}">
                <a16:creationId xmlns:a16="http://schemas.microsoft.com/office/drawing/2014/main" id="{6B4389E4-EE9B-428E-A589-C1994E46359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64611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8659B-4EA1-44E8-ADE8-158BF90E9C92}"/>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962A473C-A2C8-4B1E-A10D-7ADC0EEB90E4}"/>
              </a:ext>
            </a:extLst>
          </p:cNvPr>
          <p:cNvGraphicFramePr>
            <a:graphicFrameLocks noGrp="1"/>
          </p:cNvGraphicFramePr>
          <p:nvPr>
            <p:ph type="tbl" sz="quarter" idx="13"/>
            <p:extLst>
              <p:ext uri="{D42A27DB-BD31-4B8C-83A1-F6EECF244321}">
                <p14:modId xmlns:p14="http://schemas.microsoft.com/office/powerpoint/2010/main" val="375077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45102593"/>
                    </a:ext>
                  </a:extLst>
                </a:gridCol>
                <a:gridCol w="1316737">
                  <a:extLst>
                    <a:ext uri="{9D8B030D-6E8A-4147-A177-3AD203B41FA5}">
                      <a16:colId xmlns:a16="http://schemas.microsoft.com/office/drawing/2014/main" val="4247785912"/>
                    </a:ext>
                  </a:extLst>
                </a:gridCol>
                <a:gridCol w="329184">
                  <a:extLst>
                    <a:ext uri="{9D8B030D-6E8A-4147-A177-3AD203B41FA5}">
                      <a16:colId xmlns:a16="http://schemas.microsoft.com/office/drawing/2014/main" val="1977514110"/>
                    </a:ext>
                  </a:extLst>
                </a:gridCol>
                <a:gridCol w="329184">
                  <a:extLst>
                    <a:ext uri="{9D8B030D-6E8A-4147-A177-3AD203B41FA5}">
                      <a16:colId xmlns:a16="http://schemas.microsoft.com/office/drawing/2014/main" val="2709958928"/>
                    </a:ext>
                  </a:extLst>
                </a:gridCol>
                <a:gridCol w="329184">
                  <a:extLst>
                    <a:ext uri="{9D8B030D-6E8A-4147-A177-3AD203B41FA5}">
                      <a16:colId xmlns:a16="http://schemas.microsoft.com/office/drawing/2014/main" val="2489511148"/>
                    </a:ext>
                  </a:extLst>
                </a:gridCol>
                <a:gridCol w="329184">
                  <a:extLst>
                    <a:ext uri="{9D8B030D-6E8A-4147-A177-3AD203B41FA5}">
                      <a16:colId xmlns:a16="http://schemas.microsoft.com/office/drawing/2014/main" val="1809898640"/>
                    </a:ext>
                  </a:extLst>
                </a:gridCol>
                <a:gridCol w="329184">
                  <a:extLst>
                    <a:ext uri="{9D8B030D-6E8A-4147-A177-3AD203B41FA5}">
                      <a16:colId xmlns:a16="http://schemas.microsoft.com/office/drawing/2014/main" val="1515811232"/>
                    </a:ext>
                  </a:extLst>
                </a:gridCol>
                <a:gridCol w="329184">
                  <a:extLst>
                    <a:ext uri="{9D8B030D-6E8A-4147-A177-3AD203B41FA5}">
                      <a16:colId xmlns:a16="http://schemas.microsoft.com/office/drawing/2014/main" val="2637240968"/>
                    </a:ext>
                  </a:extLst>
                </a:gridCol>
                <a:gridCol w="329184">
                  <a:extLst>
                    <a:ext uri="{9D8B030D-6E8A-4147-A177-3AD203B41FA5}">
                      <a16:colId xmlns:a16="http://schemas.microsoft.com/office/drawing/2014/main" val="52862800"/>
                    </a:ext>
                  </a:extLst>
                </a:gridCol>
                <a:gridCol w="329184">
                  <a:extLst>
                    <a:ext uri="{9D8B030D-6E8A-4147-A177-3AD203B41FA5}">
                      <a16:colId xmlns:a16="http://schemas.microsoft.com/office/drawing/2014/main" val="1335708618"/>
                    </a:ext>
                  </a:extLst>
                </a:gridCol>
                <a:gridCol w="329184">
                  <a:extLst>
                    <a:ext uri="{9D8B030D-6E8A-4147-A177-3AD203B41FA5}">
                      <a16:colId xmlns:a16="http://schemas.microsoft.com/office/drawing/2014/main" val="2483860713"/>
                    </a:ext>
                  </a:extLst>
                </a:gridCol>
                <a:gridCol w="329184">
                  <a:extLst>
                    <a:ext uri="{9D8B030D-6E8A-4147-A177-3AD203B41FA5}">
                      <a16:colId xmlns:a16="http://schemas.microsoft.com/office/drawing/2014/main" val="125192639"/>
                    </a:ext>
                  </a:extLst>
                </a:gridCol>
                <a:gridCol w="329184">
                  <a:extLst>
                    <a:ext uri="{9D8B030D-6E8A-4147-A177-3AD203B41FA5}">
                      <a16:colId xmlns:a16="http://schemas.microsoft.com/office/drawing/2014/main" val="3654683051"/>
                    </a:ext>
                  </a:extLst>
                </a:gridCol>
                <a:gridCol w="329184">
                  <a:extLst>
                    <a:ext uri="{9D8B030D-6E8A-4147-A177-3AD203B41FA5}">
                      <a16:colId xmlns:a16="http://schemas.microsoft.com/office/drawing/2014/main" val="4254459658"/>
                    </a:ext>
                  </a:extLst>
                </a:gridCol>
                <a:gridCol w="329184">
                  <a:extLst>
                    <a:ext uri="{9D8B030D-6E8A-4147-A177-3AD203B41FA5}">
                      <a16:colId xmlns:a16="http://schemas.microsoft.com/office/drawing/2014/main" val="1293708419"/>
                    </a:ext>
                  </a:extLst>
                </a:gridCol>
                <a:gridCol w="329184">
                  <a:extLst>
                    <a:ext uri="{9D8B030D-6E8A-4147-A177-3AD203B41FA5}">
                      <a16:colId xmlns:a16="http://schemas.microsoft.com/office/drawing/2014/main" val="3637508314"/>
                    </a:ext>
                  </a:extLst>
                </a:gridCol>
                <a:gridCol w="329184">
                  <a:extLst>
                    <a:ext uri="{9D8B030D-6E8A-4147-A177-3AD203B41FA5}">
                      <a16:colId xmlns:a16="http://schemas.microsoft.com/office/drawing/2014/main" val="3171937954"/>
                    </a:ext>
                  </a:extLst>
                </a:gridCol>
                <a:gridCol w="329184">
                  <a:extLst>
                    <a:ext uri="{9D8B030D-6E8A-4147-A177-3AD203B41FA5}">
                      <a16:colId xmlns:a16="http://schemas.microsoft.com/office/drawing/2014/main" val="2050446229"/>
                    </a:ext>
                  </a:extLst>
                </a:gridCol>
                <a:gridCol w="329184">
                  <a:extLst>
                    <a:ext uri="{9D8B030D-6E8A-4147-A177-3AD203B41FA5}">
                      <a16:colId xmlns:a16="http://schemas.microsoft.com/office/drawing/2014/main" val="1024075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162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- 2025-02-26 16:48:18</a:t>
                      </a:r>
                      <a:r>
                        <a:rPr kumimoji="0" lang="en-US" sz="1000" b="0" i="0" u="none" strike="noStrike" kern="1200" cap="none" spc="0" normalizeH="0" baseline="0" noProof="0">
                          <a:ln>
                            <a:noFill/>
                          </a:ln>
                          <a:solidFill>
                            <a:prstClr val="black"/>
                          </a:solidFill>
                          <a:effectLst/>
                          <a:uLnTx/>
                          <a:uFillTx/>
                          <a:latin typeface="Calibri"/>
                          <a:ea typeface="+mn-ea"/>
                          <a:cs typeface="+mn-cs"/>
                        </a:rPr>
                        <a:t>
 Capture the essence of Hari Raya at our themed Photography Workshop! Immerse yourself in the vibrant colors and joyous spirit of the season while honing your photography skills!
✍️ Sign up now to secure your seat!
https://docs.google.com/forms/d/e/1FAIpQLSfoveS-kYKfz5SM2PHZ4WwRaHj8E51lrz7LtowzKxQAftnhWA/viewform?fbclid=IwY2xjawIrkCNleHRuA2FlbQIxMAABHTzmVxDoxCh_nzh1qTjth_9AbFTpqr7E5lvRjs0S8-3110eD-Aw6WPRPxA_aem_hrqbbWTgU292rpIIGxTbWw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https://quintly-eu-image-storage.s3.amazonaws.com/aaf8f68db843cc217addf8054c322eb2/ab8d5b81b1d9079c6fa907e0ac50efe0.jpg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4252554"/>
                  </a:ext>
                </a:extLst>
              </a:tr>
            </a:tbl>
          </a:graphicData>
        </a:graphic>
      </p:graphicFrame>
      <p:sp>
        <p:nvSpPr>
          <p:cNvPr id="4" name="Text Placeholder 3">
            <a:extLst>
              <a:ext uri="{FF2B5EF4-FFF2-40B4-BE49-F238E27FC236}">
                <a16:creationId xmlns:a16="http://schemas.microsoft.com/office/drawing/2014/main" id="{80F271DD-EA50-42E9-A857-EA691592BA9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08556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889D4-8FB5-4526-B89C-9D9CA8DE8F6B}"/>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2A1984EA-C4D6-41FC-9149-A42DCF230D9F}"/>
              </a:ext>
            </a:extLst>
          </p:cNvPr>
          <p:cNvGraphicFramePr>
            <a:graphicFrameLocks noGrp="1"/>
          </p:cNvGraphicFramePr>
          <p:nvPr>
            <p:ph type="tbl" sz="quarter" idx="13"/>
            <p:extLst>
              <p:ext uri="{D42A27DB-BD31-4B8C-83A1-F6EECF244321}">
                <p14:modId xmlns:p14="http://schemas.microsoft.com/office/powerpoint/2010/main" val="2773979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24445210"/>
                    </a:ext>
                  </a:extLst>
                </a:gridCol>
                <a:gridCol w="1316737">
                  <a:extLst>
                    <a:ext uri="{9D8B030D-6E8A-4147-A177-3AD203B41FA5}">
                      <a16:colId xmlns:a16="http://schemas.microsoft.com/office/drawing/2014/main" val="1500061261"/>
                    </a:ext>
                  </a:extLst>
                </a:gridCol>
                <a:gridCol w="329184">
                  <a:extLst>
                    <a:ext uri="{9D8B030D-6E8A-4147-A177-3AD203B41FA5}">
                      <a16:colId xmlns:a16="http://schemas.microsoft.com/office/drawing/2014/main" val="2849989154"/>
                    </a:ext>
                  </a:extLst>
                </a:gridCol>
                <a:gridCol w="329184">
                  <a:extLst>
                    <a:ext uri="{9D8B030D-6E8A-4147-A177-3AD203B41FA5}">
                      <a16:colId xmlns:a16="http://schemas.microsoft.com/office/drawing/2014/main" val="2315304323"/>
                    </a:ext>
                  </a:extLst>
                </a:gridCol>
                <a:gridCol w="329184">
                  <a:extLst>
                    <a:ext uri="{9D8B030D-6E8A-4147-A177-3AD203B41FA5}">
                      <a16:colId xmlns:a16="http://schemas.microsoft.com/office/drawing/2014/main" val="1744618050"/>
                    </a:ext>
                  </a:extLst>
                </a:gridCol>
                <a:gridCol w="329184">
                  <a:extLst>
                    <a:ext uri="{9D8B030D-6E8A-4147-A177-3AD203B41FA5}">
                      <a16:colId xmlns:a16="http://schemas.microsoft.com/office/drawing/2014/main" val="1361353268"/>
                    </a:ext>
                  </a:extLst>
                </a:gridCol>
                <a:gridCol w="329184">
                  <a:extLst>
                    <a:ext uri="{9D8B030D-6E8A-4147-A177-3AD203B41FA5}">
                      <a16:colId xmlns:a16="http://schemas.microsoft.com/office/drawing/2014/main" val="1534249083"/>
                    </a:ext>
                  </a:extLst>
                </a:gridCol>
                <a:gridCol w="329184">
                  <a:extLst>
                    <a:ext uri="{9D8B030D-6E8A-4147-A177-3AD203B41FA5}">
                      <a16:colId xmlns:a16="http://schemas.microsoft.com/office/drawing/2014/main" val="3986530195"/>
                    </a:ext>
                  </a:extLst>
                </a:gridCol>
                <a:gridCol w="329184">
                  <a:extLst>
                    <a:ext uri="{9D8B030D-6E8A-4147-A177-3AD203B41FA5}">
                      <a16:colId xmlns:a16="http://schemas.microsoft.com/office/drawing/2014/main" val="315771974"/>
                    </a:ext>
                  </a:extLst>
                </a:gridCol>
                <a:gridCol w="329184">
                  <a:extLst>
                    <a:ext uri="{9D8B030D-6E8A-4147-A177-3AD203B41FA5}">
                      <a16:colId xmlns:a16="http://schemas.microsoft.com/office/drawing/2014/main" val="3694709171"/>
                    </a:ext>
                  </a:extLst>
                </a:gridCol>
                <a:gridCol w="329184">
                  <a:extLst>
                    <a:ext uri="{9D8B030D-6E8A-4147-A177-3AD203B41FA5}">
                      <a16:colId xmlns:a16="http://schemas.microsoft.com/office/drawing/2014/main" val="3288417522"/>
                    </a:ext>
                  </a:extLst>
                </a:gridCol>
                <a:gridCol w="329184">
                  <a:extLst>
                    <a:ext uri="{9D8B030D-6E8A-4147-A177-3AD203B41FA5}">
                      <a16:colId xmlns:a16="http://schemas.microsoft.com/office/drawing/2014/main" val="1794228007"/>
                    </a:ext>
                  </a:extLst>
                </a:gridCol>
                <a:gridCol w="329184">
                  <a:extLst>
                    <a:ext uri="{9D8B030D-6E8A-4147-A177-3AD203B41FA5}">
                      <a16:colId xmlns:a16="http://schemas.microsoft.com/office/drawing/2014/main" val="876367918"/>
                    </a:ext>
                  </a:extLst>
                </a:gridCol>
                <a:gridCol w="329184">
                  <a:extLst>
                    <a:ext uri="{9D8B030D-6E8A-4147-A177-3AD203B41FA5}">
                      <a16:colId xmlns:a16="http://schemas.microsoft.com/office/drawing/2014/main" val="894958174"/>
                    </a:ext>
                  </a:extLst>
                </a:gridCol>
                <a:gridCol w="329184">
                  <a:extLst>
                    <a:ext uri="{9D8B030D-6E8A-4147-A177-3AD203B41FA5}">
                      <a16:colId xmlns:a16="http://schemas.microsoft.com/office/drawing/2014/main" val="2980542213"/>
                    </a:ext>
                  </a:extLst>
                </a:gridCol>
                <a:gridCol w="329184">
                  <a:extLst>
                    <a:ext uri="{9D8B030D-6E8A-4147-A177-3AD203B41FA5}">
                      <a16:colId xmlns:a16="http://schemas.microsoft.com/office/drawing/2014/main" val="3588522303"/>
                    </a:ext>
                  </a:extLst>
                </a:gridCol>
                <a:gridCol w="329184">
                  <a:extLst>
                    <a:ext uri="{9D8B030D-6E8A-4147-A177-3AD203B41FA5}">
                      <a16:colId xmlns:a16="http://schemas.microsoft.com/office/drawing/2014/main" val="880192520"/>
                    </a:ext>
                  </a:extLst>
                </a:gridCol>
                <a:gridCol w="329184">
                  <a:extLst>
                    <a:ext uri="{9D8B030D-6E8A-4147-A177-3AD203B41FA5}">
                      <a16:colId xmlns:a16="http://schemas.microsoft.com/office/drawing/2014/main" val="3984605681"/>
                    </a:ext>
                  </a:extLst>
                </a:gridCol>
                <a:gridCol w="329184">
                  <a:extLst>
                    <a:ext uri="{9D8B030D-6E8A-4147-A177-3AD203B41FA5}">
                      <a16:colId xmlns:a16="http://schemas.microsoft.com/office/drawing/2014/main" val="1329517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6656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- 2025-02-26 16:42:22</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the rich traditions and colors of Hari Raya at our themed Photography Workshop. Get hands-on experience to sharpen your skills while capturing the festive warmth and elegance of the season!
✅ Reserve your spot today!
https://forms.gle/xagUiEBYPRd3wbkbA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https://quintly-eu-image-storage.s3.amazonaws.com/aaf8f68db843cc217addf8054c322eb2/635c5c09669df65be1747122b1bb673f.jpg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44772383"/>
                  </a:ext>
                </a:extLst>
              </a:tr>
            </a:tbl>
          </a:graphicData>
        </a:graphic>
      </p:graphicFrame>
      <p:sp>
        <p:nvSpPr>
          <p:cNvPr id="4" name="Text Placeholder 3">
            <a:extLst>
              <a:ext uri="{FF2B5EF4-FFF2-40B4-BE49-F238E27FC236}">
                <a16:creationId xmlns:a16="http://schemas.microsoft.com/office/drawing/2014/main" id="{654A39BD-757E-409D-BB50-DDBCB6282E7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051302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92EE-9F3D-4FB3-BC70-DB44111264F1}"/>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C1D5BC1E-EB22-4891-A876-9968EEBFBE25}"/>
              </a:ext>
            </a:extLst>
          </p:cNvPr>
          <p:cNvGraphicFramePr>
            <a:graphicFrameLocks noGrp="1"/>
          </p:cNvGraphicFramePr>
          <p:nvPr>
            <p:ph type="tbl" sz="quarter" idx="13"/>
            <p:extLst>
              <p:ext uri="{D42A27DB-BD31-4B8C-83A1-F6EECF244321}">
                <p14:modId xmlns:p14="http://schemas.microsoft.com/office/powerpoint/2010/main" val="173674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16939473"/>
                    </a:ext>
                  </a:extLst>
                </a:gridCol>
                <a:gridCol w="1316737">
                  <a:extLst>
                    <a:ext uri="{9D8B030D-6E8A-4147-A177-3AD203B41FA5}">
                      <a16:colId xmlns:a16="http://schemas.microsoft.com/office/drawing/2014/main" val="1014199177"/>
                    </a:ext>
                  </a:extLst>
                </a:gridCol>
                <a:gridCol w="329184">
                  <a:extLst>
                    <a:ext uri="{9D8B030D-6E8A-4147-A177-3AD203B41FA5}">
                      <a16:colId xmlns:a16="http://schemas.microsoft.com/office/drawing/2014/main" val="3483254080"/>
                    </a:ext>
                  </a:extLst>
                </a:gridCol>
                <a:gridCol w="329184">
                  <a:extLst>
                    <a:ext uri="{9D8B030D-6E8A-4147-A177-3AD203B41FA5}">
                      <a16:colId xmlns:a16="http://schemas.microsoft.com/office/drawing/2014/main" val="3096546501"/>
                    </a:ext>
                  </a:extLst>
                </a:gridCol>
                <a:gridCol w="329184">
                  <a:extLst>
                    <a:ext uri="{9D8B030D-6E8A-4147-A177-3AD203B41FA5}">
                      <a16:colId xmlns:a16="http://schemas.microsoft.com/office/drawing/2014/main" val="3457887176"/>
                    </a:ext>
                  </a:extLst>
                </a:gridCol>
                <a:gridCol w="329184">
                  <a:extLst>
                    <a:ext uri="{9D8B030D-6E8A-4147-A177-3AD203B41FA5}">
                      <a16:colId xmlns:a16="http://schemas.microsoft.com/office/drawing/2014/main" val="3018026711"/>
                    </a:ext>
                  </a:extLst>
                </a:gridCol>
                <a:gridCol w="329184">
                  <a:extLst>
                    <a:ext uri="{9D8B030D-6E8A-4147-A177-3AD203B41FA5}">
                      <a16:colId xmlns:a16="http://schemas.microsoft.com/office/drawing/2014/main" val="285550828"/>
                    </a:ext>
                  </a:extLst>
                </a:gridCol>
                <a:gridCol w="329184">
                  <a:extLst>
                    <a:ext uri="{9D8B030D-6E8A-4147-A177-3AD203B41FA5}">
                      <a16:colId xmlns:a16="http://schemas.microsoft.com/office/drawing/2014/main" val="3717470285"/>
                    </a:ext>
                  </a:extLst>
                </a:gridCol>
                <a:gridCol w="329184">
                  <a:extLst>
                    <a:ext uri="{9D8B030D-6E8A-4147-A177-3AD203B41FA5}">
                      <a16:colId xmlns:a16="http://schemas.microsoft.com/office/drawing/2014/main" val="3601863782"/>
                    </a:ext>
                  </a:extLst>
                </a:gridCol>
                <a:gridCol w="329184">
                  <a:extLst>
                    <a:ext uri="{9D8B030D-6E8A-4147-A177-3AD203B41FA5}">
                      <a16:colId xmlns:a16="http://schemas.microsoft.com/office/drawing/2014/main" val="3478080419"/>
                    </a:ext>
                  </a:extLst>
                </a:gridCol>
                <a:gridCol w="329184">
                  <a:extLst>
                    <a:ext uri="{9D8B030D-6E8A-4147-A177-3AD203B41FA5}">
                      <a16:colId xmlns:a16="http://schemas.microsoft.com/office/drawing/2014/main" val="2714294432"/>
                    </a:ext>
                  </a:extLst>
                </a:gridCol>
                <a:gridCol w="329184">
                  <a:extLst>
                    <a:ext uri="{9D8B030D-6E8A-4147-A177-3AD203B41FA5}">
                      <a16:colId xmlns:a16="http://schemas.microsoft.com/office/drawing/2014/main" val="3955944343"/>
                    </a:ext>
                  </a:extLst>
                </a:gridCol>
                <a:gridCol w="329184">
                  <a:extLst>
                    <a:ext uri="{9D8B030D-6E8A-4147-A177-3AD203B41FA5}">
                      <a16:colId xmlns:a16="http://schemas.microsoft.com/office/drawing/2014/main" val="994705145"/>
                    </a:ext>
                  </a:extLst>
                </a:gridCol>
                <a:gridCol w="329184">
                  <a:extLst>
                    <a:ext uri="{9D8B030D-6E8A-4147-A177-3AD203B41FA5}">
                      <a16:colId xmlns:a16="http://schemas.microsoft.com/office/drawing/2014/main" val="3577281663"/>
                    </a:ext>
                  </a:extLst>
                </a:gridCol>
                <a:gridCol w="329184">
                  <a:extLst>
                    <a:ext uri="{9D8B030D-6E8A-4147-A177-3AD203B41FA5}">
                      <a16:colId xmlns:a16="http://schemas.microsoft.com/office/drawing/2014/main" val="1954995632"/>
                    </a:ext>
                  </a:extLst>
                </a:gridCol>
                <a:gridCol w="329184">
                  <a:extLst>
                    <a:ext uri="{9D8B030D-6E8A-4147-A177-3AD203B41FA5}">
                      <a16:colId xmlns:a16="http://schemas.microsoft.com/office/drawing/2014/main" val="2403047720"/>
                    </a:ext>
                  </a:extLst>
                </a:gridCol>
                <a:gridCol w="329184">
                  <a:extLst>
                    <a:ext uri="{9D8B030D-6E8A-4147-A177-3AD203B41FA5}">
                      <a16:colId xmlns:a16="http://schemas.microsoft.com/office/drawing/2014/main" val="2034475504"/>
                    </a:ext>
                  </a:extLst>
                </a:gridCol>
                <a:gridCol w="329184">
                  <a:extLst>
                    <a:ext uri="{9D8B030D-6E8A-4147-A177-3AD203B41FA5}">
                      <a16:colId xmlns:a16="http://schemas.microsoft.com/office/drawing/2014/main" val="1189634506"/>
                    </a:ext>
                  </a:extLst>
                </a:gridCol>
                <a:gridCol w="329184">
                  <a:extLst>
                    <a:ext uri="{9D8B030D-6E8A-4147-A177-3AD203B41FA5}">
                      <a16:colId xmlns:a16="http://schemas.microsoft.com/office/drawing/2014/main" val="2141770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1139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- 2025-02-25 20:00:57</a:t>
                      </a:r>
                      <a:r>
                        <a:rPr kumimoji="0" lang="en-US" sz="1000" b="0" i="0" u="none" strike="noStrike" kern="1200" cap="none" spc="0" normalizeH="0" baseline="0" noProof="0">
                          <a:ln>
                            <a:noFill/>
                          </a:ln>
                          <a:solidFill>
                            <a:prstClr val="black"/>
                          </a:solidFill>
                          <a:effectLst/>
                          <a:uLnTx/>
                          <a:uFillTx/>
                          <a:latin typeface="Calibri"/>
                          <a:ea typeface="+mn-ea"/>
                          <a:cs typeface="+mn-cs"/>
                        </a:rPr>
                        <a:t>
 As a photographer and videographer specializing in weddings and events, Raizil Athirahani finds joy in traveling, free diving, and hiking during her downtime.
Her experience with Fujifilm’s Film Simulation has been nothing short of amazing - the colors perfectly complement her photography style, reducing editing time and often allowing her to upload shots straight from the camera.
Explore her captures featuring the rich, nostalgic tones of the Classic Negative Film Simulation.
What’s your favorite film simulation? Tag us and share your stories!
#Fujifilm #FujifilmMY #FujifilmMalaysia #Photography #DigitalPhotography #PhotographyLife #PhotographyLover #PhotographyDaily #FilmSimulation #ADaywithFujiFilmSimulation #ClassicNegative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https://quintly-eu-image-storage.s3.amazonaws.com/aaf8f68db843cc217addf8054c322eb2/f3afea256d814116ec89edb4c1f10c40.jpg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65910309"/>
                  </a:ext>
                </a:extLst>
              </a:tr>
            </a:tbl>
          </a:graphicData>
        </a:graphic>
      </p:graphicFrame>
      <p:sp>
        <p:nvSpPr>
          <p:cNvPr id="4" name="Text Placeholder 3">
            <a:extLst>
              <a:ext uri="{FF2B5EF4-FFF2-40B4-BE49-F238E27FC236}">
                <a16:creationId xmlns:a16="http://schemas.microsoft.com/office/drawing/2014/main" id="{5D3015B4-48EA-429C-8FF7-AEAAA4992F0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244266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2458C-63E0-4001-A634-98DD3CDA637E}"/>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F2CD9A4B-0713-4641-BA3C-68E8AB9A82AF}"/>
              </a:ext>
            </a:extLst>
          </p:cNvPr>
          <p:cNvGraphicFramePr>
            <a:graphicFrameLocks noGrp="1"/>
          </p:cNvGraphicFramePr>
          <p:nvPr>
            <p:ph type="tbl" sz="quarter" idx="13"/>
            <p:extLst>
              <p:ext uri="{D42A27DB-BD31-4B8C-83A1-F6EECF244321}">
                <p14:modId xmlns:p14="http://schemas.microsoft.com/office/powerpoint/2010/main" val="45989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65917132"/>
                    </a:ext>
                  </a:extLst>
                </a:gridCol>
                <a:gridCol w="1316737">
                  <a:extLst>
                    <a:ext uri="{9D8B030D-6E8A-4147-A177-3AD203B41FA5}">
                      <a16:colId xmlns:a16="http://schemas.microsoft.com/office/drawing/2014/main" val="229820501"/>
                    </a:ext>
                  </a:extLst>
                </a:gridCol>
                <a:gridCol w="329184">
                  <a:extLst>
                    <a:ext uri="{9D8B030D-6E8A-4147-A177-3AD203B41FA5}">
                      <a16:colId xmlns:a16="http://schemas.microsoft.com/office/drawing/2014/main" val="1405936730"/>
                    </a:ext>
                  </a:extLst>
                </a:gridCol>
                <a:gridCol w="329184">
                  <a:extLst>
                    <a:ext uri="{9D8B030D-6E8A-4147-A177-3AD203B41FA5}">
                      <a16:colId xmlns:a16="http://schemas.microsoft.com/office/drawing/2014/main" val="2254976777"/>
                    </a:ext>
                  </a:extLst>
                </a:gridCol>
                <a:gridCol w="329184">
                  <a:extLst>
                    <a:ext uri="{9D8B030D-6E8A-4147-A177-3AD203B41FA5}">
                      <a16:colId xmlns:a16="http://schemas.microsoft.com/office/drawing/2014/main" val="1212016886"/>
                    </a:ext>
                  </a:extLst>
                </a:gridCol>
                <a:gridCol w="329184">
                  <a:extLst>
                    <a:ext uri="{9D8B030D-6E8A-4147-A177-3AD203B41FA5}">
                      <a16:colId xmlns:a16="http://schemas.microsoft.com/office/drawing/2014/main" val="24855838"/>
                    </a:ext>
                  </a:extLst>
                </a:gridCol>
                <a:gridCol w="329184">
                  <a:extLst>
                    <a:ext uri="{9D8B030D-6E8A-4147-A177-3AD203B41FA5}">
                      <a16:colId xmlns:a16="http://schemas.microsoft.com/office/drawing/2014/main" val="1636782780"/>
                    </a:ext>
                  </a:extLst>
                </a:gridCol>
                <a:gridCol w="329184">
                  <a:extLst>
                    <a:ext uri="{9D8B030D-6E8A-4147-A177-3AD203B41FA5}">
                      <a16:colId xmlns:a16="http://schemas.microsoft.com/office/drawing/2014/main" val="1990370086"/>
                    </a:ext>
                  </a:extLst>
                </a:gridCol>
                <a:gridCol w="329184">
                  <a:extLst>
                    <a:ext uri="{9D8B030D-6E8A-4147-A177-3AD203B41FA5}">
                      <a16:colId xmlns:a16="http://schemas.microsoft.com/office/drawing/2014/main" val="1998637939"/>
                    </a:ext>
                  </a:extLst>
                </a:gridCol>
                <a:gridCol w="329184">
                  <a:extLst>
                    <a:ext uri="{9D8B030D-6E8A-4147-A177-3AD203B41FA5}">
                      <a16:colId xmlns:a16="http://schemas.microsoft.com/office/drawing/2014/main" val="569279794"/>
                    </a:ext>
                  </a:extLst>
                </a:gridCol>
                <a:gridCol w="329184">
                  <a:extLst>
                    <a:ext uri="{9D8B030D-6E8A-4147-A177-3AD203B41FA5}">
                      <a16:colId xmlns:a16="http://schemas.microsoft.com/office/drawing/2014/main" val="3459762589"/>
                    </a:ext>
                  </a:extLst>
                </a:gridCol>
                <a:gridCol w="329184">
                  <a:extLst>
                    <a:ext uri="{9D8B030D-6E8A-4147-A177-3AD203B41FA5}">
                      <a16:colId xmlns:a16="http://schemas.microsoft.com/office/drawing/2014/main" val="3643591795"/>
                    </a:ext>
                  </a:extLst>
                </a:gridCol>
                <a:gridCol w="329184">
                  <a:extLst>
                    <a:ext uri="{9D8B030D-6E8A-4147-A177-3AD203B41FA5}">
                      <a16:colId xmlns:a16="http://schemas.microsoft.com/office/drawing/2014/main" val="3210721854"/>
                    </a:ext>
                  </a:extLst>
                </a:gridCol>
                <a:gridCol w="329184">
                  <a:extLst>
                    <a:ext uri="{9D8B030D-6E8A-4147-A177-3AD203B41FA5}">
                      <a16:colId xmlns:a16="http://schemas.microsoft.com/office/drawing/2014/main" val="3600750279"/>
                    </a:ext>
                  </a:extLst>
                </a:gridCol>
                <a:gridCol w="329184">
                  <a:extLst>
                    <a:ext uri="{9D8B030D-6E8A-4147-A177-3AD203B41FA5}">
                      <a16:colId xmlns:a16="http://schemas.microsoft.com/office/drawing/2014/main" val="2322112148"/>
                    </a:ext>
                  </a:extLst>
                </a:gridCol>
                <a:gridCol w="329184">
                  <a:extLst>
                    <a:ext uri="{9D8B030D-6E8A-4147-A177-3AD203B41FA5}">
                      <a16:colId xmlns:a16="http://schemas.microsoft.com/office/drawing/2014/main" val="2567991997"/>
                    </a:ext>
                  </a:extLst>
                </a:gridCol>
                <a:gridCol w="329184">
                  <a:extLst>
                    <a:ext uri="{9D8B030D-6E8A-4147-A177-3AD203B41FA5}">
                      <a16:colId xmlns:a16="http://schemas.microsoft.com/office/drawing/2014/main" val="1417441716"/>
                    </a:ext>
                  </a:extLst>
                </a:gridCol>
                <a:gridCol w="329184">
                  <a:extLst>
                    <a:ext uri="{9D8B030D-6E8A-4147-A177-3AD203B41FA5}">
                      <a16:colId xmlns:a16="http://schemas.microsoft.com/office/drawing/2014/main" val="3315429584"/>
                    </a:ext>
                  </a:extLst>
                </a:gridCol>
                <a:gridCol w="329184">
                  <a:extLst>
                    <a:ext uri="{9D8B030D-6E8A-4147-A177-3AD203B41FA5}">
                      <a16:colId xmlns:a16="http://schemas.microsoft.com/office/drawing/2014/main" val="3023693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6340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- 2025-02-24 20:00:04</a:t>
                      </a:r>
                      <a:r>
                        <a:rPr kumimoji="0" lang="en-US" sz="1000" b="0" i="0" u="none" strike="noStrike" kern="1200" cap="none" spc="0" normalizeH="0" baseline="0" noProof="0">
                          <a:ln>
                            <a:noFill/>
                          </a:ln>
                          <a:solidFill>
                            <a:prstClr val="black"/>
                          </a:solidFill>
                          <a:effectLst/>
                          <a:uLnTx/>
                          <a:uFillTx/>
                          <a:latin typeface="Calibri"/>
                          <a:ea typeface="+mn-ea"/>
                          <a:cs typeface="+mn-cs"/>
                        </a:rPr>
                        <a:t>
 For Laries Tan, the X-M5 is an essential companion. She finds that its compact, lightweight design is perfect for her petite frame, while the versatility of interchangeable lenses adds creative power, making every shoot effortless and inspiring.
In videography, the X-M5 expands her creativity with effortless multi-angle shots, reduced strain, and easy recording via Vlog mode. For photography, it delivers high-quality images with Film Simulation for a distinct, personal touch - no post-color grading needed.
#FujifilmMy #FujifilmXM5 #ColorYourMoment #lifeofaphotographer #Malaysia #Fujifilm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https://quintly-eu-image-storage.s3.amazonaws.com/aaf8f68db843cc217addf8054c322eb2/08171cd036ae013076e2834204497bcc.jpg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98550629"/>
                  </a:ext>
                </a:extLst>
              </a:tr>
            </a:tbl>
          </a:graphicData>
        </a:graphic>
      </p:graphicFrame>
      <p:sp>
        <p:nvSpPr>
          <p:cNvPr id="4" name="Text Placeholder 3">
            <a:extLst>
              <a:ext uri="{FF2B5EF4-FFF2-40B4-BE49-F238E27FC236}">
                <a16:creationId xmlns:a16="http://schemas.microsoft.com/office/drawing/2014/main" id="{C6573FEA-0E18-43A6-A053-925EE9BA78D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733497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6E4CC-51D0-40F5-8E12-00ECD7F4E9AD}"/>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E9A1D802-A0DF-4A5E-9A78-8B343F4FE39A}"/>
              </a:ext>
            </a:extLst>
          </p:cNvPr>
          <p:cNvGraphicFramePr>
            <a:graphicFrameLocks noGrp="1"/>
          </p:cNvGraphicFramePr>
          <p:nvPr>
            <p:ph type="tbl" sz="quarter" idx="13"/>
            <p:extLst>
              <p:ext uri="{D42A27DB-BD31-4B8C-83A1-F6EECF244321}">
                <p14:modId xmlns:p14="http://schemas.microsoft.com/office/powerpoint/2010/main" val="41206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9318928"/>
                    </a:ext>
                  </a:extLst>
                </a:gridCol>
                <a:gridCol w="1316737">
                  <a:extLst>
                    <a:ext uri="{9D8B030D-6E8A-4147-A177-3AD203B41FA5}">
                      <a16:colId xmlns:a16="http://schemas.microsoft.com/office/drawing/2014/main" val="3686823522"/>
                    </a:ext>
                  </a:extLst>
                </a:gridCol>
                <a:gridCol w="329184">
                  <a:extLst>
                    <a:ext uri="{9D8B030D-6E8A-4147-A177-3AD203B41FA5}">
                      <a16:colId xmlns:a16="http://schemas.microsoft.com/office/drawing/2014/main" val="3740839488"/>
                    </a:ext>
                  </a:extLst>
                </a:gridCol>
                <a:gridCol w="329184">
                  <a:extLst>
                    <a:ext uri="{9D8B030D-6E8A-4147-A177-3AD203B41FA5}">
                      <a16:colId xmlns:a16="http://schemas.microsoft.com/office/drawing/2014/main" val="2747636717"/>
                    </a:ext>
                  </a:extLst>
                </a:gridCol>
                <a:gridCol w="329184">
                  <a:extLst>
                    <a:ext uri="{9D8B030D-6E8A-4147-A177-3AD203B41FA5}">
                      <a16:colId xmlns:a16="http://schemas.microsoft.com/office/drawing/2014/main" val="2323167790"/>
                    </a:ext>
                  </a:extLst>
                </a:gridCol>
                <a:gridCol w="329184">
                  <a:extLst>
                    <a:ext uri="{9D8B030D-6E8A-4147-A177-3AD203B41FA5}">
                      <a16:colId xmlns:a16="http://schemas.microsoft.com/office/drawing/2014/main" val="1983111429"/>
                    </a:ext>
                  </a:extLst>
                </a:gridCol>
                <a:gridCol w="329184">
                  <a:extLst>
                    <a:ext uri="{9D8B030D-6E8A-4147-A177-3AD203B41FA5}">
                      <a16:colId xmlns:a16="http://schemas.microsoft.com/office/drawing/2014/main" val="3044319293"/>
                    </a:ext>
                  </a:extLst>
                </a:gridCol>
                <a:gridCol w="329184">
                  <a:extLst>
                    <a:ext uri="{9D8B030D-6E8A-4147-A177-3AD203B41FA5}">
                      <a16:colId xmlns:a16="http://schemas.microsoft.com/office/drawing/2014/main" val="1074487148"/>
                    </a:ext>
                  </a:extLst>
                </a:gridCol>
                <a:gridCol w="329184">
                  <a:extLst>
                    <a:ext uri="{9D8B030D-6E8A-4147-A177-3AD203B41FA5}">
                      <a16:colId xmlns:a16="http://schemas.microsoft.com/office/drawing/2014/main" val="1944848947"/>
                    </a:ext>
                  </a:extLst>
                </a:gridCol>
                <a:gridCol w="329184">
                  <a:extLst>
                    <a:ext uri="{9D8B030D-6E8A-4147-A177-3AD203B41FA5}">
                      <a16:colId xmlns:a16="http://schemas.microsoft.com/office/drawing/2014/main" val="1692562460"/>
                    </a:ext>
                  </a:extLst>
                </a:gridCol>
                <a:gridCol w="329184">
                  <a:extLst>
                    <a:ext uri="{9D8B030D-6E8A-4147-A177-3AD203B41FA5}">
                      <a16:colId xmlns:a16="http://schemas.microsoft.com/office/drawing/2014/main" val="2463700793"/>
                    </a:ext>
                  </a:extLst>
                </a:gridCol>
                <a:gridCol w="329184">
                  <a:extLst>
                    <a:ext uri="{9D8B030D-6E8A-4147-A177-3AD203B41FA5}">
                      <a16:colId xmlns:a16="http://schemas.microsoft.com/office/drawing/2014/main" val="1819034940"/>
                    </a:ext>
                  </a:extLst>
                </a:gridCol>
                <a:gridCol w="329184">
                  <a:extLst>
                    <a:ext uri="{9D8B030D-6E8A-4147-A177-3AD203B41FA5}">
                      <a16:colId xmlns:a16="http://schemas.microsoft.com/office/drawing/2014/main" val="1167270602"/>
                    </a:ext>
                  </a:extLst>
                </a:gridCol>
                <a:gridCol w="329184">
                  <a:extLst>
                    <a:ext uri="{9D8B030D-6E8A-4147-A177-3AD203B41FA5}">
                      <a16:colId xmlns:a16="http://schemas.microsoft.com/office/drawing/2014/main" val="1479264702"/>
                    </a:ext>
                  </a:extLst>
                </a:gridCol>
                <a:gridCol w="329184">
                  <a:extLst>
                    <a:ext uri="{9D8B030D-6E8A-4147-A177-3AD203B41FA5}">
                      <a16:colId xmlns:a16="http://schemas.microsoft.com/office/drawing/2014/main" val="476259491"/>
                    </a:ext>
                  </a:extLst>
                </a:gridCol>
                <a:gridCol w="329184">
                  <a:extLst>
                    <a:ext uri="{9D8B030D-6E8A-4147-A177-3AD203B41FA5}">
                      <a16:colId xmlns:a16="http://schemas.microsoft.com/office/drawing/2014/main" val="3162758173"/>
                    </a:ext>
                  </a:extLst>
                </a:gridCol>
                <a:gridCol w="329184">
                  <a:extLst>
                    <a:ext uri="{9D8B030D-6E8A-4147-A177-3AD203B41FA5}">
                      <a16:colId xmlns:a16="http://schemas.microsoft.com/office/drawing/2014/main" val="3423314222"/>
                    </a:ext>
                  </a:extLst>
                </a:gridCol>
                <a:gridCol w="329184">
                  <a:extLst>
                    <a:ext uri="{9D8B030D-6E8A-4147-A177-3AD203B41FA5}">
                      <a16:colId xmlns:a16="http://schemas.microsoft.com/office/drawing/2014/main" val="2864277997"/>
                    </a:ext>
                  </a:extLst>
                </a:gridCol>
                <a:gridCol w="329184">
                  <a:extLst>
                    <a:ext uri="{9D8B030D-6E8A-4147-A177-3AD203B41FA5}">
                      <a16:colId xmlns:a16="http://schemas.microsoft.com/office/drawing/2014/main" val="192021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236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- 2025-02-24 13:25:14</a:t>
                      </a:r>
                      <a:r>
                        <a:rPr kumimoji="0" lang="en-US" sz="1000" b="0" i="0" u="none" strike="noStrike" kern="1200" cap="none" spc="0" normalizeH="0" baseline="0" noProof="0">
                          <a:ln>
                            <a:noFill/>
                          </a:ln>
                          <a:solidFill>
                            <a:prstClr val="black"/>
                          </a:solidFill>
                          <a:effectLst/>
                          <a:uLnTx/>
                          <a:uFillTx/>
                          <a:latin typeface="Calibri"/>
                          <a:ea typeface="+mn-ea"/>
                          <a:cs typeface="+mn-cs"/>
                        </a:rPr>
                        <a:t>
 Raya semakin hampir! 🌙✨ Pastikan setiap foto anda sempurna untuk sambutan kali ini dengan menyertai bengkel fotografi kami. Dari teknik potret dan pencahayaan sehingga sesi istimewa bertemakan Raya, kami sediakan segala yang anda perlukan untuk merakam detik-detik indah ini. 😉
Daftar sekarang dengan pengedar rasmi kami dan sedia untuk merakam kenangan Raya dengan penuh gaya! 📸
Raya is just around the corner! 🌙✨ Get your shots on point for the festivities by joining our photography workshops. From portraits and lighting techniques to special Raya-themed shoots and more, we’ve got everything you need to capture those perfect moments. 😉
Sign up now with our official dealers to get ready and snap those festive memories in style! 📸
#Fujifilm #FujifilmMY #FujifilmMalaysia #Photography #DigitalPhotography #PhotographyLife #PhotographyLover #PhotographyWorkshops #RayaPhotographyWorkshops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https://quintly-eu-image-storage.s3.amazonaws.com/aaf8f68db843cc217addf8054c322eb2/eded18d77fcecfb2f2591446f3cab419.jpg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25606521"/>
                  </a:ext>
                </a:extLst>
              </a:tr>
            </a:tbl>
          </a:graphicData>
        </a:graphic>
      </p:graphicFrame>
      <p:sp>
        <p:nvSpPr>
          <p:cNvPr id="4" name="Text Placeholder 3">
            <a:extLst>
              <a:ext uri="{FF2B5EF4-FFF2-40B4-BE49-F238E27FC236}">
                <a16:creationId xmlns:a16="http://schemas.microsoft.com/office/drawing/2014/main" id="{CCBAB93A-C16A-47DE-B0D6-1BE344EA313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305015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FDCA9-D320-40B9-A16B-F19686F6A300}"/>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9340A252-D8E5-4FEF-B444-F9B3600AC2C9}"/>
              </a:ext>
            </a:extLst>
          </p:cNvPr>
          <p:cNvGraphicFramePr>
            <a:graphicFrameLocks noGrp="1"/>
          </p:cNvGraphicFramePr>
          <p:nvPr>
            <p:ph type="tbl" sz="quarter" idx="13"/>
            <p:extLst>
              <p:ext uri="{D42A27DB-BD31-4B8C-83A1-F6EECF244321}">
                <p14:modId xmlns:p14="http://schemas.microsoft.com/office/powerpoint/2010/main" val="204902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01849473"/>
                    </a:ext>
                  </a:extLst>
                </a:gridCol>
                <a:gridCol w="1316737">
                  <a:extLst>
                    <a:ext uri="{9D8B030D-6E8A-4147-A177-3AD203B41FA5}">
                      <a16:colId xmlns:a16="http://schemas.microsoft.com/office/drawing/2014/main" val="188528210"/>
                    </a:ext>
                  </a:extLst>
                </a:gridCol>
                <a:gridCol w="329184">
                  <a:extLst>
                    <a:ext uri="{9D8B030D-6E8A-4147-A177-3AD203B41FA5}">
                      <a16:colId xmlns:a16="http://schemas.microsoft.com/office/drawing/2014/main" val="1283941067"/>
                    </a:ext>
                  </a:extLst>
                </a:gridCol>
                <a:gridCol w="329184">
                  <a:extLst>
                    <a:ext uri="{9D8B030D-6E8A-4147-A177-3AD203B41FA5}">
                      <a16:colId xmlns:a16="http://schemas.microsoft.com/office/drawing/2014/main" val="2796620367"/>
                    </a:ext>
                  </a:extLst>
                </a:gridCol>
                <a:gridCol w="329184">
                  <a:extLst>
                    <a:ext uri="{9D8B030D-6E8A-4147-A177-3AD203B41FA5}">
                      <a16:colId xmlns:a16="http://schemas.microsoft.com/office/drawing/2014/main" val="1097244430"/>
                    </a:ext>
                  </a:extLst>
                </a:gridCol>
                <a:gridCol w="329184">
                  <a:extLst>
                    <a:ext uri="{9D8B030D-6E8A-4147-A177-3AD203B41FA5}">
                      <a16:colId xmlns:a16="http://schemas.microsoft.com/office/drawing/2014/main" val="2806049783"/>
                    </a:ext>
                  </a:extLst>
                </a:gridCol>
                <a:gridCol w="329184">
                  <a:extLst>
                    <a:ext uri="{9D8B030D-6E8A-4147-A177-3AD203B41FA5}">
                      <a16:colId xmlns:a16="http://schemas.microsoft.com/office/drawing/2014/main" val="654031678"/>
                    </a:ext>
                  </a:extLst>
                </a:gridCol>
                <a:gridCol w="329184">
                  <a:extLst>
                    <a:ext uri="{9D8B030D-6E8A-4147-A177-3AD203B41FA5}">
                      <a16:colId xmlns:a16="http://schemas.microsoft.com/office/drawing/2014/main" val="4169186536"/>
                    </a:ext>
                  </a:extLst>
                </a:gridCol>
                <a:gridCol w="329184">
                  <a:extLst>
                    <a:ext uri="{9D8B030D-6E8A-4147-A177-3AD203B41FA5}">
                      <a16:colId xmlns:a16="http://schemas.microsoft.com/office/drawing/2014/main" val="2115368617"/>
                    </a:ext>
                  </a:extLst>
                </a:gridCol>
                <a:gridCol w="329184">
                  <a:extLst>
                    <a:ext uri="{9D8B030D-6E8A-4147-A177-3AD203B41FA5}">
                      <a16:colId xmlns:a16="http://schemas.microsoft.com/office/drawing/2014/main" val="498057578"/>
                    </a:ext>
                  </a:extLst>
                </a:gridCol>
                <a:gridCol w="329184">
                  <a:extLst>
                    <a:ext uri="{9D8B030D-6E8A-4147-A177-3AD203B41FA5}">
                      <a16:colId xmlns:a16="http://schemas.microsoft.com/office/drawing/2014/main" val="3232183532"/>
                    </a:ext>
                  </a:extLst>
                </a:gridCol>
                <a:gridCol w="329184">
                  <a:extLst>
                    <a:ext uri="{9D8B030D-6E8A-4147-A177-3AD203B41FA5}">
                      <a16:colId xmlns:a16="http://schemas.microsoft.com/office/drawing/2014/main" val="2669369249"/>
                    </a:ext>
                  </a:extLst>
                </a:gridCol>
                <a:gridCol w="329184">
                  <a:extLst>
                    <a:ext uri="{9D8B030D-6E8A-4147-A177-3AD203B41FA5}">
                      <a16:colId xmlns:a16="http://schemas.microsoft.com/office/drawing/2014/main" val="487166530"/>
                    </a:ext>
                  </a:extLst>
                </a:gridCol>
                <a:gridCol w="329184">
                  <a:extLst>
                    <a:ext uri="{9D8B030D-6E8A-4147-A177-3AD203B41FA5}">
                      <a16:colId xmlns:a16="http://schemas.microsoft.com/office/drawing/2014/main" val="1707899061"/>
                    </a:ext>
                  </a:extLst>
                </a:gridCol>
                <a:gridCol w="329184">
                  <a:extLst>
                    <a:ext uri="{9D8B030D-6E8A-4147-A177-3AD203B41FA5}">
                      <a16:colId xmlns:a16="http://schemas.microsoft.com/office/drawing/2014/main" val="1249339913"/>
                    </a:ext>
                  </a:extLst>
                </a:gridCol>
                <a:gridCol w="329184">
                  <a:extLst>
                    <a:ext uri="{9D8B030D-6E8A-4147-A177-3AD203B41FA5}">
                      <a16:colId xmlns:a16="http://schemas.microsoft.com/office/drawing/2014/main" val="3808000882"/>
                    </a:ext>
                  </a:extLst>
                </a:gridCol>
                <a:gridCol w="329184">
                  <a:extLst>
                    <a:ext uri="{9D8B030D-6E8A-4147-A177-3AD203B41FA5}">
                      <a16:colId xmlns:a16="http://schemas.microsoft.com/office/drawing/2014/main" val="4249534926"/>
                    </a:ext>
                  </a:extLst>
                </a:gridCol>
                <a:gridCol w="329184">
                  <a:extLst>
                    <a:ext uri="{9D8B030D-6E8A-4147-A177-3AD203B41FA5}">
                      <a16:colId xmlns:a16="http://schemas.microsoft.com/office/drawing/2014/main" val="2330945792"/>
                    </a:ext>
                  </a:extLst>
                </a:gridCol>
                <a:gridCol w="329184">
                  <a:extLst>
                    <a:ext uri="{9D8B030D-6E8A-4147-A177-3AD203B41FA5}">
                      <a16:colId xmlns:a16="http://schemas.microsoft.com/office/drawing/2014/main" val="3373129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6787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- 2025-02-22 12:01:14</a:t>
                      </a:r>
                      <a:r>
                        <a:rPr kumimoji="0" lang="en-US" sz="1000" b="0" i="0" u="none" strike="noStrike" kern="1200" cap="none" spc="0" normalizeH="0" baseline="0" noProof="0">
                          <a:ln>
                            <a:noFill/>
                          </a:ln>
                          <a:solidFill>
                            <a:prstClr val="black"/>
                          </a:solidFill>
                          <a:effectLst/>
                          <a:uLnTx/>
                          <a:uFillTx/>
                          <a:latin typeface="Calibri"/>
                          <a:ea typeface="+mn-ea"/>
                          <a:cs typeface="+mn-cs"/>
                        </a:rPr>
                        <a:t>
 Go behind the scenes of Commercial Film Director Jayz Yong - Lens Library's short film project, Dejavu, and dive into his creative process.
Hear his thoughts on achieving exceptional video quality - highlighting the precision of color grading with F-Log2, minimal rolling shutter, and the flexibility of the 3:2 Open Gate format. 
Plus, discover how the easy setup of the Fujifilm X-H2S helped streamline his workflow, allowing every shot to come together seamlessly.
📷 Filmed using the X-H2S with 6.2K Open gate, internal Pro Res with Anamorphic lens.
Watch the trailer here: https://www.youtube.com/watch?v=GLlQB_SPrh0 
#Fujifilm #FujifilmMY #XH2S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https://quintly-eu-image-storage.s3.amazonaws.com/aaf8f68db843cc217addf8054c322eb2/c9341b6ae3764eb63d3118fc9d8bb206.jpg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38369470"/>
                  </a:ext>
                </a:extLst>
              </a:tr>
            </a:tbl>
          </a:graphicData>
        </a:graphic>
      </p:graphicFrame>
      <p:sp>
        <p:nvSpPr>
          <p:cNvPr id="4" name="Text Placeholder 3">
            <a:extLst>
              <a:ext uri="{FF2B5EF4-FFF2-40B4-BE49-F238E27FC236}">
                <a16:creationId xmlns:a16="http://schemas.microsoft.com/office/drawing/2014/main" id="{444F525C-3D32-40B6-BC0A-57BCE19A8A4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120517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F893-593D-4596-8AF1-7EA5274A9C89}"/>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39367FD7-3911-459C-A21D-B8F0539C43E8}"/>
              </a:ext>
            </a:extLst>
          </p:cNvPr>
          <p:cNvGraphicFramePr>
            <a:graphicFrameLocks noGrp="1"/>
          </p:cNvGraphicFramePr>
          <p:nvPr>
            <p:ph type="tbl" sz="quarter" idx="13"/>
            <p:extLst>
              <p:ext uri="{D42A27DB-BD31-4B8C-83A1-F6EECF244321}">
                <p14:modId xmlns:p14="http://schemas.microsoft.com/office/powerpoint/2010/main" val="872889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09424901"/>
                    </a:ext>
                  </a:extLst>
                </a:gridCol>
                <a:gridCol w="1316737">
                  <a:extLst>
                    <a:ext uri="{9D8B030D-6E8A-4147-A177-3AD203B41FA5}">
                      <a16:colId xmlns:a16="http://schemas.microsoft.com/office/drawing/2014/main" val="982941151"/>
                    </a:ext>
                  </a:extLst>
                </a:gridCol>
                <a:gridCol w="329184">
                  <a:extLst>
                    <a:ext uri="{9D8B030D-6E8A-4147-A177-3AD203B41FA5}">
                      <a16:colId xmlns:a16="http://schemas.microsoft.com/office/drawing/2014/main" val="26999947"/>
                    </a:ext>
                  </a:extLst>
                </a:gridCol>
                <a:gridCol w="329184">
                  <a:extLst>
                    <a:ext uri="{9D8B030D-6E8A-4147-A177-3AD203B41FA5}">
                      <a16:colId xmlns:a16="http://schemas.microsoft.com/office/drawing/2014/main" val="4094757810"/>
                    </a:ext>
                  </a:extLst>
                </a:gridCol>
                <a:gridCol w="329184">
                  <a:extLst>
                    <a:ext uri="{9D8B030D-6E8A-4147-A177-3AD203B41FA5}">
                      <a16:colId xmlns:a16="http://schemas.microsoft.com/office/drawing/2014/main" val="3218122242"/>
                    </a:ext>
                  </a:extLst>
                </a:gridCol>
                <a:gridCol w="329184">
                  <a:extLst>
                    <a:ext uri="{9D8B030D-6E8A-4147-A177-3AD203B41FA5}">
                      <a16:colId xmlns:a16="http://schemas.microsoft.com/office/drawing/2014/main" val="3202807544"/>
                    </a:ext>
                  </a:extLst>
                </a:gridCol>
                <a:gridCol w="329184">
                  <a:extLst>
                    <a:ext uri="{9D8B030D-6E8A-4147-A177-3AD203B41FA5}">
                      <a16:colId xmlns:a16="http://schemas.microsoft.com/office/drawing/2014/main" val="4146765506"/>
                    </a:ext>
                  </a:extLst>
                </a:gridCol>
                <a:gridCol w="329184">
                  <a:extLst>
                    <a:ext uri="{9D8B030D-6E8A-4147-A177-3AD203B41FA5}">
                      <a16:colId xmlns:a16="http://schemas.microsoft.com/office/drawing/2014/main" val="3026606872"/>
                    </a:ext>
                  </a:extLst>
                </a:gridCol>
                <a:gridCol w="329184">
                  <a:extLst>
                    <a:ext uri="{9D8B030D-6E8A-4147-A177-3AD203B41FA5}">
                      <a16:colId xmlns:a16="http://schemas.microsoft.com/office/drawing/2014/main" val="4252986079"/>
                    </a:ext>
                  </a:extLst>
                </a:gridCol>
                <a:gridCol w="329184">
                  <a:extLst>
                    <a:ext uri="{9D8B030D-6E8A-4147-A177-3AD203B41FA5}">
                      <a16:colId xmlns:a16="http://schemas.microsoft.com/office/drawing/2014/main" val="2762574810"/>
                    </a:ext>
                  </a:extLst>
                </a:gridCol>
                <a:gridCol w="329184">
                  <a:extLst>
                    <a:ext uri="{9D8B030D-6E8A-4147-A177-3AD203B41FA5}">
                      <a16:colId xmlns:a16="http://schemas.microsoft.com/office/drawing/2014/main" val="63245790"/>
                    </a:ext>
                  </a:extLst>
                </a:gridCol>
                <a:gridCol w="329184">
                  <a:extLst>
                    <a:ext uri="{9D8B030D-6E8A-4147-A177-3AD203B41FA5}">
                      <a16:colId xmlns:a16="http://schemas.microsoft.com/office/drawing/2014/main" val="1463899492"/>
                    </a:ext>
                  </a:extLst>
                </a:gridCol>
                <a:gridCol w="329184">
                  <a:extLst>
                    <a:ext uri="{9D8B030D-6E8A-4147-A177-3AD203B41FA5}">
                      <a16:colId xmlns:a16="http://schemas.microsoft.com/office/drawing/2014/main" val="3270181940"/>
                    </a:ext>
                  </a:extLst>
                </a:gridCol>
                <a:gridCol w="329184">
                  <a:extLst>
                    <a:ext uri="{9D8B030D-6E8A-4147-A177-3AD203B41FA5}">
                      <a16:colId xmlns:a16="http://schemas.microsoft.com/office/drawing/2014/main" val="3285214722"/>
                    </a:ext>
                  </a:extLst>
                </a:gridCol>
                <a:gridCol w="329184">
                  <a:extLst>
                    <a:ext uri="{9D8B030D-6E8A-4147-A177-3AD203B41FA5}">
                      <a16:colId xmlns:a16="http://schemas.microsoft.com/office/drawing/2014/main" val="3175472194"/>
                    </a:ext>
                  </a:extLst>
                </a:gridCol>
                <a:gridCol w="329184">
                  <a:extLst>
                    <a:ext uri="{9D8B030D-6E8A-4147-A177-3AD203B41FA5}">
                      <a16:colId xmlns:a16="http://schemas.microsoft.com/office/drawing/2014/main" val="1945946405"/>
                    </a:ext>
                  </a:extLst>
                </a:gridCol>
                <a:gridCol w="329184">
                  <a:extLst>
                    <a:ext uri="{9D8B030D-6E8A-4147-A177-3AD203B41FA5}">
                      <a16:colId xmlns:a16="http://schemas.microsoft.com/office/drawing/2014/main" val="3466832024"/>
                    </a:ext>
                  </a:extLst>
                </a:gridCol>
                <a:gridCol w="329184">
                  <a:extLst>
                    <a:ext uri="{9D8B030D-6E8A-4147-A177-3AD203B41FA5}">
                      <a16:colId xmlns:a16="http://schemas.microsoft.com/office/drawing/2014/main" val="2848908472"/>
                    </a:ext>
                  </a:extLst>
                </a:gridCol>
                <a:gridCol w="329184">
                  <a:extLst>
                    <a:ext uri="{9D8B030D-6E8A-4147-A177-3AD203B41FA5}">
                      <a16:colId xmlns:a16="http://schemas.microsoft.com/office/drawing/2014/main" val="3887942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7553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- 2025-02-21 20:00:25</a:t>
                      </a:r>
                      <a:r>
                        <a:rPr kumimoji="0" lang="en-US" sz="1000" b="0" i="0" u="none" strike="noStrike" kern="1200" cap="none" spc="0" normalizeH="0" baseline="0" noProof="0">
                          <a:ln>
                            <a:noFill/>
                          </a:ln>
                          <a:solidFill>
                            <a:prstClr val="black"/>
                          </a:solidFill>
                          <a:effectLst/>
                          <a:uLnTx/>
                          <a:uFillTx/>
                          <a:latin typeface="Calibri"/>
                          <a:ea typeface="+mn-ea"/>
                          <a:cs typeface="+mn-cs"/>
                        </a:rPr>
                        <a:t>
 Raya is just around the corner! 🌙✨ Get your shots on point for the festivities by joining our photography workshops. From portraits and lighting techniques to special Raya-themed shoots and more, we’ve got everything you need to capture those perfect moments. 😉
Sign up now with our official dealers to get ready and snap those festive memories in style! 📸
#Fujifilm #FujifilmMY #FujifilmMalaysia #Photography #DigitalPhotography #PhotographyLife #PhotographyLover #PhotographyWorkshops #RayaPhotographyWorkshops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https://quintly-eu-image-storage.s3.amazonaws.com/aaf8f68db843cc217addf8054c322eb2/65842c732ce8a03dea8af56efb243420.jpg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55377126"/>
                  </a:ext>
                </a:extLst>
              </a:tr>
            </a:tbl>
          </a:graphicData>
        </a:graphic>
      </p:graphicFrame>
      <p:sp>
        <p:nvSpPr>
          <p:cNvPr id="4" name="Text Placeholder 3">
            <a:extLst>
              <a:ext uri="{FF2B5EF4-FFF2-40B4-BE49-F238E27FC236}">
                <a16:creationId xmlns:a16="http://schemas.microsoft.com/office/drawing/2014/main" id="{77E7A156-F119-4A5C-8363-B83A28210CE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606243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15713-9EFC-4162-B1FA-3ACAD0D7767D}"/>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A6623F22-AFFC-40C9-8E6D-DB9E86CE0244}"/>
              </a:ext>
            </a:extLst>
          </p:cNvPr>
          <p:cNvGraphicFramePr>
            <a:graphicFrameLocks noGrp="1"/>
          </p:cNvGraphicFramePr>
          <p:nvPr>
            <p:ph type="tbl" sz="quarter" idx="13"/>
            <p:extLst>
              <p:ext uri="{D42A27DB-BD31-4B8C-83A1-F6EECF244321}">
                <p14:modId xmlns:p14="http://schemas.microsoft.com/office/powerpoint/2010/main" val="3108999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99329212"/>
                    </a:ext>
                  </a:extLst>
                </a:gridCol>
                <a:gridCol w="1316737">
                  <a:extLst>
                    <a:ext uri="{9D8B030D-6E8A-4147-A177-3AD203B41FA5}">
                      <a16:colId xmlns:a16="http://schemas.microsoft.com/office/drawing/2014/main" val="2538944225"/>
                    </a:ext>
                  </a:extLst>
                </a:gridCol>
                <a:gridCol w="329184">
                  <a:extLst>
                    <a:ext uri="{9D8B030D-6E8A-4147-A177-3AD203B41FA5}">
                      <a16:colId xmlns:a16="http://schemas.microsoft.com/office/drawing/2014/main" val="719982953"/>
                    </a:ext>
                  </a:extLst>
                </a:gridCol>
                <a:gridCol w="329184">
                  <a:extLst>
                    <a:ext uri="{9D8B030D-6E8A-4147-A177-3AD203B41FA5}">
                      <a16:colId xmlns:a16="http://schemas.microsoft.com/office/drawing/2014/main" val="96100140"/>
                    </a:ext>
                  </a:extLst>
                </a:gridCol>
                <a:gridCol w="329184">
                  <a:extLst>
                    <a:ext uri="{9D8B030D-6E8A-4147-A177-3AD203B41FA5}">
                      <a16:colId xmlns:a16="http://schemas.microsoft.com/office/drawing/2014/main" val="2548348036"/>
                    </a:ext>
                  </a:extLst>
                </a:gridCol>
                <a:gridCol w="329184">
                  <a:extLst>
                    <a:ext uri="{9D8B030D-6E8A-4147-A177-3AD203B41FA5}">
                      <a16:colId xmlns:a16="http://schemas.microsoft.com/office/drawing/2014/main" val="356430670"/>
                    </a:ext>
                  </a:extLst>
                </a:gridCol>
                <a:gridCol w="329184">
                  <a:extLst>
                    <a:ext uri="{9D8B030D-6E8A-4147-A177-3AD203B41FA5}">
                      <a16:colId xmlns:a16="http://schemas.microsoft.com/office/drawing/2014/main" val="3027668895"/>
                    </a:ext>
                  </a:extLst>
                </a:gridCol>
                <a:gridCol w="329184">
                  <a:extLst>
                    <a:ext uri="{9D8B030D-6E8A-4147-A177-3AD203B41FA5}">
                      <a16:colId xmlns:a16="http://schemas.microsoft.com/office/drawing/2014/main" val="1909885330"/>
                    </a:ext>
                  </a:extLst>
                </a:gridCol>
                <a:gridCol w="329184">
                  <a:extLst>
                    <a:ext uri="{9D8B030D-6E8A-4147-A177-3AD203B41FA5}">
                      <a16:colId xmlns:a16="http://schemas.microsoft.com/office/drawing/2014/main" val="2494758638"/>
                    </a:ext>
                  </a:extLst>
                </a:gridCol>
                <a:gridCol w="329184">
                  <a:extLst>
                    <a:ext uri="{9D8B030D-6E8A-4147-A177-3AD203B41FA5}">
                      <a16:colId xmlns:a16="http://schemas.microsoft.com/office/drawing/2014/main" val="2684030452"/>
                    </a:ext>
                  </a:extLst>
                </a:gridCol>
                <a:gridCol w="329184">
                  <a:extLst>
                    <a:ext uri="{9D8B030D-6E8A-4147-A177-3AD203B41FA5}">
                      <a16:colId xmlns:a16="http://schemas.microsoft.com/office/drawing/2014/main" val="2948900287"/>
                    </a:ext>
                  </a:extLst>
                </a:gridCol>
                <a:gridCol w="329184">
                  <a:extLst>
                    <a:ext uri="{9D8B030D-6E8A-4147-A177-3AD203B41FA5}">
                      <a16:colId xmlns:a16="http://schemas.microsoft.com/office/drawing/2014/main" val="2945557100"/>
                    </a:ext>
                  </a:extLst>
                </a:gridCol>
                <a:gridCol w="329184">
                  <a:extLst>
                    <a:ext uri="{9D8B030D-6E8A-4147-A177-3AD203B41FA5}">
                      <a16:colId xmlns:a16="http://schemas.microsoft.com/office/drawing/2014/main" val="509848712"/>
                    </a:ext>
                  </a:extLst>
                </a:gridCol>
                <a:gridCol w="329184">
                  <a:extLst>
                    <a:ext uri="{9D8B030D-6E8A-4147-A177-3AD203B41FA5}">
                      <a16:colId xmlns:a16="http://schemas.microsoft.com/office/drawing/2014/main" val="3225155632"/>
                    </a:ext>
                  </a:extLst>
                </a:gridCol>
                <a:gridCol w="329184">
                  <a:extLst>
                    <a:ext uri="{9D8B030D-6E8A-4147-A177-3AD203B41FA5}">
                      <a16:colId xmlns:a16="http://schemas.microsoft.com/office/drawing/2014/main" val="2047939239"/>
                    </a:ext>
                  </a:extLst>
                </a:gridCol>
                <a:gridCol w="329184">
                  <a:extLst>
                    <a:ext uri="{9D8B030D-6E8A-4147-A177-3AD203B41FA5}">
                      <a16:colId xmlns:a16="http://schemas.microsoft.com/office/drawing/2014/main" val="2959570648"/>
                    </a:ext>
                  </a:extLst>
                </a:gridCol>
                <a:gridCol w="329184">
                  <a:extLst>
                    <a:ext uri="{9D8B030D-6E8A-4147-A177-3AD203B41FA5}">
                      <a16:colId xmlns:a16="http://schemas.microsoft.com/office/drawing/2014/main" val="3109771322"/>
                    </a:ext>
                  </a:extLst>
                </a:gridCol>
                <a:gridCol w="329184">
                  <a:extLst>
                    <a:ext uri="{9D8B030D-6E8A-4147-A177-3AD203B41FA5}">
                      <a16:colId xmlns:a16="http://schemas.microsoft.com/office/drawing/2014/main" val="1068336287"/>
                    </a:ext>
                  </a:extLst>
                </a:gridCol>
                <a:gridCol w="329184">
                  <a:extLst>
                    <a:ext uri="{9D8B030D-6E8A-4147-A177-3AD203B41FA5}">
                      <a16:colId xmlns:a16="http://schemas.microsoft.com/office/drawing/2014/main" val="1907184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777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- 2025-02-21 18:00:34</a:t>
                      </a:r>
                      <a:r>
                        <a:rPr kumimoji="0" lang="en-US" sz="1000" b="0" i="0" u="none" strike="noStrike" kern="1200" cap="none" spc="0" normalizeH="0" baseline="0" noProof="0">
                          <a:ln>
                            <a:noFill/>
                          </a:ln>
                          <a:solidFill>
                            <a:prstClr val="black"/>
                          </a:solidFill>
                          <a:effectLst/>
                          <a:uLnTx/>
                          <a:uFillTx/>
                          <a:latin typeface="Calibri"/>
                          <a:ea typeface="+mn-ea"/>
                          <a:cs typeface="+mn-cs"/>
                        </a:rPr>
                        <a:t>
 Enoch calls the X-S20 a tiny beast - an ideal entry point into the Fujifilm system. Compact and versatile at just 491g, its travel-friendly body makes it effortless to carry. With a powerful 750-frame battery life and 26.1MP quality, the X-S20 is his go-to camera for capturing moments on the go - delivering comfort and performance.
#Fujifilm #FujifilmMY #FujifilmMalaysia #Photography #DigitalPhotography #PhotographyLife #PhotographyLover #XS20 #ExploretheUnseenWorld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https://quintly-eu-image-storage.s3.amazonaws.com/aaf8f68db843cc217addf8054c322eb2/242642b8987e95cd43e14976255da2f3.jpg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97314977"/>
                  </a:ext>
                </a:extLst>
              </a:tr>
            </a:tbl>
          </a:graphicData>
        </a:graphic>
      </p:graphicFrame>
      <p:sp>
        <p:nvSpPr>
          <p:cNvPr id="4" name="Text Placeholder 3">
            <a:extLst>
              <a:ext uri="{FF2B5EF4-FFF2-40B4-BE49-F238E27FC236}">
                <a16:creationId xmlns:a16="http://schemas.microsoft.com/office/drawing/2014/main" id="{64C50502-E654-46E0-B949-AF0B6E32C78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032459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9ED6-6D5A-466A-A730-BC5C78430D4F}"/>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34333BBD-88CA-4BBE-A606-52ACC1D65EA9}"/>
              </a:ext>
            </a:extLst>
          </p:cNvPr>
          <p:cNvGraphicFramePr>
            <a:graphicFrameLocks noGrp="1"/>
          </p:cNvGraphicFramePr>
          <p:nvPr>
            <p:ph type="tbl" sz="quarter" idx="13"/>
            <p:extLst>
              <p:ext uri="{D42A27DB-BD31-4B8C-83A1-F6EECF244321}">
                <p14:modId xmlns:p14="http://schemas.microsoft.com/office/powerpoint/2010/main" val="3273318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14415658"/>
                    </a:ext>
                  </a:extLst>
                </a:gridCol>
                <a:gridCol w="1316737">
                  <a:extLst>
                    <a:ext uri="{9D8B030D-6E8A-4147-A177-3AD203B41FA5}">
                      <a16:colId xmlns:a16="http://schemas.microsoft.com/office/drawing/2014/main" val="2033245068"/>
                    </a:ext>
                  </a:extLst>
                </a:gridCol>
                <a:gridCol w="329184">
                  <a:extLst>
                    <a:ext uri="{9D8B030D-6E8A-4147-A177-3AD203B41FA5}">
                      <a16:colId xmlns:a16="http://schemas.microsoft.com/office/drawing/2014/main" val="1652544484"/>
                    </a:ext>
                  </a:extLst>
                </a:gridCol>
                <a:gridCol w="329184">
                  <a:extLst>
                    <a:ext uri="{9D8B030D-6E8A-4147-A177-3AD203B41FA5}">
                      <a16:colId xmlns:a16="http://schemas.microsoft.com/office/drawing/2014/main" val="2534618045"/>
                    </a:ext>
                  </a:extLst>
                </a:gridCol>
                <a:gridCol w="329184">
                  <a:extLst>
                    <a:ext uri="{9D8B030D-6E8A-4147-A177-3AD203B41FA5}">
                      <a16:colId xmlns:a16="http://schemas.microsoft.com/office/drawing/2014/main" val="1003740573"/>
                    </a:ext>
                  </a:extLst>
                </a:gridCol>
                <a:gridCol w="329184">
                  <a:extLst>
                    <a:ext uri="{9D8B030D-6E8A-4147-A177-3AD203B41FA5}">
                      <a16:colId xmlns:a16="http://schemas.microsoft.com/office/drawing/2014/main" val="2174140440"/>
                    </a:ext>
                  </a:extLst>
                </a:gridCol>
                <a:gridCol w="329184">
                  <a:extLst>
                    <a:ext uri="{9D8B030D-6E8A-4147-A177-3AD203B41FA5}">
                      <a16:colId xmlns:a16="http://schemas.microsoft.com/office/drawing/2014/main" val="2076928544"/>
                    </a:ext>
                  </a:extLst>
                </a:gridCol>
                <a:gridCol w="329184">
                  <a:extLst>
                    <a:ext uri="{9D8B030D-6E8A-4147-A177-3AD203B41FA5}">
                      <a16:colId xmlns:a16="http://schemas.microsoft.com/office/drawing/2014/main" val="3054333577"/>
                    </a:ext>
                  </a:extLst>
                </a:gridCol>
                <a:gridCol w="329184">
                  <a:extLst>
                    <a:ext uri="{9D8B030D-6E8A-4147-A177-3AD203B41FA5}">
                      <a16:colId xmlns:a16="http://schemas.microsoft.com/office/drawing/2014/main" val="2757102307"/>
                    </a:ext>
                  </a:extLst>
                </a:gridCol>
                <a:gridCol w="329184">
                  <a:extLst>
                    <a:ext uri="{9D8B030D-6E8A-4147-A177-3AD203B41FA5}">
                      <a16:colId xmlns:a16="http://schemas.microsoft.com/office/drawing/2014/main" val="1963086250"/>
                    </a:ext>
                  </a:extLst>
                </a:gridCol>
                <a:gridCol w="329184">
                  <a:extLst>
                    <a:ext uri="{9D8B030D-6E8A-4147-A177-3AD203B41FA5}">
                      <a16:colId xmlns:a16="http://schemas.microsoft.com/office/drawing/2014/main" val="3115689827"/>
                    </a:ext>
                  </a:extLst>
                </a:gridCol>
                <a:gridCol w="329184">
                  <a:extLst>
                    <a:ext uri="{9D8B030D-6E8A-4147-A177-3AD203B41FA5}">
                      <a16:colId xmlns:a16="http://schemas.microsoft.com/office/drawing/2014/main" val="1430502234"/>
                    </a:ext>
                  </a:extLst>
                </a:gridCol>
                <a:gridCol w="329184">
                  <a:extLst>
                    <a:ext uri="{9D8B030D-6E8A-4147-A177-3AD203B41FA5}">
                      <a16:colId xmlns:a16="http://schemas.microsoft.com/office/drawing/2014/main" val="1369122354"/>
                    </a:ext>
                  </a:extLst>
                </a:gridCol>
                <a:gridCol w="329184">
                  <a:extLst>
                    <a:ext uri="{9D8B030D-6E8A-4147-A177-3AD203B41FA5}">
                      <a16:colId xmlns:a16="http://schemas.microsoft.com/office/drawing/2014/main" val="2108853796"/>
                    </a:ext>
                  </a:extLst>
                </a:gridCol>
                <a:gridCol w="329184">
                  <a:extLst>
                    <a:ext uri="{9D8B030D-6E8A-4147-A177-3AD203B41FA5}">
                      <a16:colId xmlns:a16="http://schemas.microsoft.com/office/drawing/2014/main" val="2621985513"/>
                    </a:ext>
                  </a:extLst>
                </a:gridCol>
                <a:gridCol w="329184">
                  <a:extLst>
                    <a:ext uri="{9D8B030D-6E8A-4147-A177-3AD203B41FA5}">
                      <a16:colId xmlns:a16="http://schemas.microsoft.com/office/drawing/2014/main" val="197769463"/>
                    </a:ext>
                  </a:extLst>
                </a:gridCol>
                <a:gridCol w="329184">
                  <a:extLst>
                    <a:ext uri="{9D8B030D-6E8A-4147-A177-3AD203B41FA5}">
                      <a16:colId xmlns:a16="http://schemas.microsoft.com/office/drawing/2014/main" val="659284281"/>
                    </a:ext>
                  </a:extLst>
                </a:gridCol>
                <a:gridCol w="329184">
                  <a:extLst>
                    <a:ext uri="{9D8B030D-6E8A-4147-A177-3AD203B41FA5}">
                      <a16:colId xmlns:a16="http://schemas.microsoft.com/office/drawing/2014/main" val="892006324"/>
                    </a:ext>
                  </a:extLst>
                </a:gridCol>
                <a:gridCol w="329184">
                  <a:extLst>
                    <a:ext uri="{9D8B030D-6E8A-4147-A177-3AD203B41FA5}">
                      <a16:colId xmlns:a16="http://schemas.microsoft.com/office/drawing/2014/main" val="413265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1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- 2025-02-20 20:00:57</a:t>
                      </a:r>
                      <a:r>
                        <a:rPr kumimoji="0" lang="en-US" sz="1000" b="0" i="0" u="none" strike="noStrike" kern="1200" cap="none" spc="0" normalizeH="0" baseline="0" noProof="0">
                          <a:ln>
                            <a:noFill/>
                          </a:ln>
                          <a:solidFill>
                            <a:prstClr val="black"/>
                          </a:solidFill>
                          <a:effectLst/>
                          <a:uLnTx/>
                          <a:uFillTx/>
                          <a:latin typeface="Calibri"/>
                          <a:ea typeface="+mn-ea"/>
                          <a:cs typeface="+mn-cs"/>
                        </a:rPr>
                        <a:t>
 𝗫-𝗦𝟮𝟬: 𝗘𝘅𝗽𝗹𝗼𝗿𝗲 𝘁𝗵𝗲 𝗨𝗻𝘀𝗲𝗲𝗻 𝗪𝗼𝗿𝗹𝗱
Built for mobility, the compact X-S20 is ideal for creators on the go. It delivers sharp, steady shots effortlessly with a 26.1MP sensor, Subject-Detection Autofocus, and 7.0 stops IBIS. 
Shoot up to 750 frames on a single charge and capture cinematic footage with 6.2K/30p Open Gate 4:2:2 10-bit internal recording. Whether taking stills or filming, the X-S20 is your all-in-one tool for stunning content.
𝗙𝗶𝗻𝗱 𝗼𝘂𝘁 𝗺𝗼𝗿𝗲 𝗮𝗯𝗼𝘂𝘁 𝘁𝗵𝗲 𝗫-𝗦𝟮𝟬
https://fujifilm-x.com/en-my/products/cameras/x-s20/ 
𝗣𝗿𝗼𝗺𝗼𝘁𝗶𝗼𝗻 𝗗𝗲𝘁𝗮𝗶𝗹𝘀
https://fujifilm-x.com/en-my/promotions/february2025/ 
#Fujifilm #FujifilmMY #FujifilmMalaysia #Photography #DigitalPhotography #PhotographyLife #PhotographyLover #XS20 #ExploretheUnseenWorld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https://quintly-eu-image-storage.s3.amazonaws.com/aaf8f68db843cc217addf8054c322eb2/722a2cb501be91ebbeb1fb6bffbcfe6f.jpg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552742417"/>
                  </a:ext>
                </a:extLst>
              </a:tr>
            </a:tbl>
          </a:graphicData>
        </a:graphic>
      </p:graphicFrame>
      <p:sp>
        <p:nvSpPr>
          <p:cNvPr id="4" name="Text Placeholder 3">
            <a:extLst>
              <a:ext uri="{FF2B5EF4-FFF2-40B4-BE49-F238E27FC236}">
                <a16:creationId xmlns:a16="http://schemas.microsoft.com/office/drawing/2014/main" id="{B0E0D56E-659E-4551-9FDC-87D6B1A72CFA}"/>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571615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61401-FED8-4879-8178-37C1A52882BC}"/>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D3D55826-D4CF-4975-98A2-2B824072D741}"/>
              </a:ext>
            </a:extLst>
          </p:cNvPr>
          <p:cNvGraphicFramePr>
            <a:graphicFrameLocks noGrp="1"/>
          </p:cNvGraphicFramePr>
          <p:nvPr>
            <p:ph type="tbl" sz="quarter" idx="13"/>
            <p:extLst>
              <p:ext uri="{D42A27DB-BD31-4B8C-83A1-F6EECF244321}">
                <p14:modId xmlns:p14="http://schemas.microsoft.com/office/powerpoint/2010/main" val="4262508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36017711"/>
                    </a:ext>
                  </a:extLst>
                </a:gridCol>
                <a:gridCol w="1316737">
                  <a:extLst>
                    <a:ext uri="{9D8B030D-6E8A-4147-A177-3AD203B41FA5}">
                      <a16:colId xmlns:a16="http://schemas.microsoft.com/office/drawing/2014/main" val="2081390502"/>
                    </a:ext>
                  </a:extLst>
                </a:gridCol>
                <a:gridCol w="329184">
                  <a:extLst>
                    <a:ext uri="{9D8B030D-6E8A-4147-A177-3AD203B41FA5}">
                      <a16:colId xmlns:a16="http://schemas.microsoft.com/office/drawing/2014/main" val="3874398528"/>
                    </a:ext>
                  </a:extLst>
                </a:gridCol>
                <a:gridCol w="329184">
                  <a:extLst>
                    <a:ext uri="{9D8B030D-6E8A-4147-A177-3AD203B41FA5}">
                      <a16:colId xmlns:a16="http://schemas.microsoft.com/office/drawing/2014/main" val="71251546"/>
                    </a:ext>
                  </a:extLst>
                </a:gridCol>
                <a:gridCol w="329184">
                  <a:extLst>
                    <a:ext uri="{9D8B030D-6E8A-4147-A177-3AD203B41FA5}">
                      <a16:colId xmlns:a16="http://schemas.microsoft.com/office/drawing/2014/main" val="2733538481"/>
                    </a:ext>
                  </a:extLst>
                </a:gridCol>
                <a:gridCol w="329184">
                  <a:extLst>
                    <a:ext uri="{9D8B030D-6E8A-4147-A177-3AD203B41FA5}">
                      <a16:colId xmlns:a16="http://schemas.microsoft.com/office/drawing/2014/main" val="3771644684"/>
                    </a:ext>
                  </a:extLst>
                </a:gridCol>
                <a:gridCol w="329184">
                  <a:extLst>
                    <a:ext uri="{9D8B030D-6E8A-4147-A177-3AD203B41FA5}">
                      <a16:colId xmlns:a16="http://schemas.microsoft.com/office/drawing/2014/main" val="3337603647"/>
                    </a:ext>
                  </a:extLst>
                </a:gridCol>
                <a:gridCol w="329184">
                  <a:extLst>
                    <a:ext uri="{9D8B030D-6E8A-4147-A177-3AD203B41FA5}">
                      <a16:colId xmlns:a16="http://schemas.microsoft.com/office/drawing/2014/main" val="834504288"/>
                    </a:ext>
                  </a:extLst>
                </a:gridCol>
                <a:gridCol w="329184">
                  <a:extLst>
                    <a:ext uri="{9D8B030D-6E8A-4147-A177-3AD203B41FA5}">
                      <a16:colId xmlns:a16="http://schemas.microsoft.com/office/drawing/2014/main" val="4131682082"/>
                    </a:ext>
                  </a:extLst>
                </a:gridCol>
                <a:gridCol w="329184">
                  <a:extLst>
                    <a:ext uri="{9D8B030D-6E8A-4147-A177-3AD203B41FA5}">
                      <a16:colId xmlns:a16="http://schemas.microsoft.com/office/drawing/2014/main" val="3268387559"/>
                    </a:ext>
                  </a:extLst>
                </a:gridCol>
                <a:gridCol w="329184">
                  <a:extLst>
                    <a:ext uri="{9D8B030D-6E8A-4147-A177-3AD203B41FA5}">
                      <a16:colId xmlns:a16="http://schemas.microsoft.com/office/drawing/2014/main" val="3934850490"/>
                    </a:ext>
                  </a:extLst>
                </a:gridCol>
                <a:gridCol w="329184">
                  <a:extLst>
                    <a:ext uri="{9D8B030D-6E8A-4147-A177-3AD203B41FA5}">
                      <a16:colId xmlns:a16="http://schemas.microsoft.com/office/drawing/2014/main" val="620643114"/>
                    </a:ext>
                  </a:extLst>
                </a:gridCol>
                <a:gridCol w="329184">
                  <a:extLst>
                    <a:ext uri="{9D8B030D-6E8A-4147-A177-3AD203B41FA5}">
                      <a16:colId xmlns:a16="http://schemas.microsoft.com/office/drawing/2014/main" val="3948398430"/>
                    </a:ext>
                  </a:extLst>
                </a:gridCol>
                <a:gridCol w="329184">
                  <a:extLst>
                    <a:ext uri="{9D8B030D-6E8A-4147-A177-3AD203B41FA5}">
                      <a16:colId xmlns:a16="http://schemas.microsoft.com/office/drawing/2014/main" val="3241466331"/>
                    </a:ext>
                  </a:extLst>
                </a:gridCol>
                <a:gridCol w="329184">
                  <a:extLst>
                    <a:ext uri="{9D8B030D-6E8A-4147-A177-3AD203B41FA5}">
                      <a16:colId xmlns:a16="http://schemas.microsoft.com/office/drawing/2014/main" val="1397600105"/>
                    </a:ext>
                  </a:extLst>
                </a:gridCol>
                <a:gridCol w="329184">
                  <a:extLst>
                    <a:ext uri="{9D8B030D-6E8A-4147-A177-3AD203B41FA5}">
                      <a16:colId xmlns:a16="http://schemas.microsoft.com/office/drawing/2014/main" val="192252012"/>
                    </a:ext>
                  </a:extLst>
                </a:gridCol>
                <a:gridCol w="329184">
                  <a:extLst>
                    <a:ext uri="{9D8B030D-6E8A-4147-A177-3AD203B41FA5}">
                      <a16:colId xmlns:a16="http://schemas.microsoft.com/office/drawing/2014/main" val="1857932632"/>
                    </a:ext>
                  </a:extLst>
                </a:gridCol>
                <a:gridCol w="329184">
                  <a:extLst>
                    <a:ext uri="{9D8B030D-6E8A-4147-A177-3AD203B41FA5}">
                      <a16:colId xmlns:a16="http://schemas.microsoft.com/office/drawing/2014/main" val="707095978"/>
                    </a:ext>
                  </a:extLst>
                </a:gridCol>
                <a:gridCol w="329184">
                  <a:extLst>
                    <a:ext uri="{9D8B030D-6E8A-4147-A177-3AD203B41FA5}">
                      <a16:colId xmlns:a16="http://schemas.microsoft.com/office/drawing/2014/main" val="218887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9553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- 2025-02-19 20:00:13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Thomas Phoon uses the Fujifilm X-S20 to document his street snaps, capturing the raw beauty of daily life. From bustling markets to quiet alleyways, his images tell stories of people, culture, and everyday moments through an authentic lens. 
Even in low ambient light, the X-S20 delivers exceptional 26.1MP high-quality stills, with colors and vibrancy that stand out - thanks to its 7.0 stops IBIS for steady, sharp shots in any setting.
#Fujifilm #FujifilmMY #FujifilmMalaysia #Photography #DigitalPhotography #PhotographyLife #PhotographyLover #XS20 #ExploretheUnseenWorld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https://quintly-eu-image-storage.s3.amazonaws.com/aaf8f68db843cc217addf8054c322eb2/9e3c9b37d4b98bcb7bb27ac0678860b8.jpg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24701392"/>
                  </a:ext>
                </a:extLst>
              </a:tr>
            </a:tbl>
          </a:graphicData>
        </a:graphic>
      </p:graphicFrame>
      <p:sp>
        <p:nvSpPr>
          <p:cNvPr id="4" name="Text Placeholder 3">
            <a:extLst>
              <a:ext uri="{FF2B5EF4-FFF2-40B4-BE49-F238E27FC236}">
                <a16:creationId xmlns:a16="http://schemas.microsoft.com/office/drawing/2014/main" id="{0AF3472C-7255-417B-9FA4-A42EACB0207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90502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55203-54F8-4A56-81A0-94745B0D3309}"/>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F06500C1-2DE0-41E4-BD89-FE40DAB77A85}"/>
              </a:ext>
            </a:extLst>
          </p:cNvPr>
          <p:cNvGraphicFramePr>
            <a:graphicFrameLocks noGrp="1"/>
          </p:cNvGraphicFramePr>
          <p:nvPr>
            <p:ph type="tbl" sz="quarter" idx="13"/>
            <p:extLst>
              <p:ext uri="{D42A27DB-BD31-4B8C-83A1-F6EECF244321}">
                <p14:modId xmlns:p14="http://schemas.microsoft.com/office/powerpoint/2010/main" val="3741578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94621139"/>
                    </a:ext>
                  </a:extLst>
                </a:gridCol>
                <a:gridCol w="1316737">
                  <a:extLst>
                    <a:ext uri="{9D8B030D-6E8A-4147-A177-3AD203B41FA5}">
                      <a16:colId xmlns:a16="http://schemas.microsoft.com/office/drawing/2014/main" val="2560393551"/>
                    </a:ext>
                  </a:extLst>
                </a:gridCol>
                <a:gridCol w="329184">
                  <a:extLst>
                    <a:ext uri="{9D8B030D-6E8A-4147-A177-3AD203B41FA5}">
                      <a16:colId xmlns:a16="http://schemas.microsoft.com/office/drawing/2014/main" val="4000621057"/>
                    </a:ext>
                  </a:extLst>
                </a:gridCol>
                <a:gridCol w="329184">
                  <a:extLst>
                    <a:ext uri="{9D8B030D-6E8A-4147-A177-3AD203B41FA5}">
                      <a16:colId xmlns:a16="http://schemas.microsoft.com/office/drawing/2014/main" val="2035230858"/>
                    </a:ext>
                  </a:extLst>
                </a:gridCol>
                <a:gridCol w="329184">
                  <a:extLst>
                    <a:ext uri="{9D8B030D-6E8A-4147-A177-3AD203B41FA5}">
                      <a16:colId xmlns:a16="http://schemas.microsoft.com/office/drawing/2014/main" val="370896881"/>
                    </a:ext>
                  </a:extLst>
                </a:gridCol>
                <a:gridCol w="329184">
                  <a:extLst>
                    <a:ext uri="{9D8B030D-6E8A-4147-A177-3AD203B41FA5}">
                      <a16:colId xmlns:a16="http://schemas.microsoft.com/office/drawing/2014/main" val="1258105298"/>
                    </a:ext>
                  </a:extLst>
                </a:gridCol>
                <a:gridCol w="329184">
                  <a:extLst>
                    <a:ext uri="{9D8B030D-6E8A-4147-A177-3AD203B41FA5}">
                      <a16:colId xmlns:a16="http://schemas.microsoft.com/office/drawing/2014/main" val="2395330529"/>
                    </a:ext>
                  </a:extLst>
                </a:gridCol>
                <a:gridCol w="329184">
                  <a:extLst>
                    <a:ext uri="{9D8B030D-6E8A-4147-A177-3AD203B41FA5}">
                      <a16:colId xmlns:a16="http://schemas.microsoft.com/office/drawing/2014/main" val="1138910302"/>
                    </a:ext>
                  </a:extLst>
                </a:gridCol>
                <a:gridCol w="329184">
                  <a:extLst>
                    <a:ext uri="{9D8B030D-6E8A-4147-A177-3AD203B41FA5}">
                      <a16:colId xmlns:a16="http://schemas.microsoft.com/office/drawing/2014/main" val="288415985"/>
                    </a:ext>
                  </a:extLst>
                </a:gridCol>
                <a:gridCol w="329184">
                  <a:extLst>
                    <a:ext uri="{9D8B030D-6E8A-4147-A177-3AD203B41FA5}">
                      <a16:colId xmlns:a16="http://schemas.microsoft.com/office/drawing/2014/main" val="1244007919"/>
                    </a:ext>
                  </a:extLst>
                </a:gridCol>
                <a:gridCol w="329184">
                  <a:extLst>
                    <a:ext uri="{9D8B030D-6E8A-4147-A177-3AD203B41FA5}">
                      <a16:colId xmlns:a16="http://schemas.microsoft.com/office/drawing/2014/main" val="1441051013"/>
                    </a:ext>
                  </a:extLst>
                </a:gridCol>
                <a:gridCol w="329184">
                  <a:extLst>
                    <a:ext uri="{9D8B030D-6E8A-4147-A177-3AD203B41FA5}">
                      <a16:colId xmlns:a16="http://schemas.microsoft.com/office/drawing/2014/main" val="133941490"/>
                    </a:ext>
                  </a:extLst>
                </a:gridCol>
                <a:gridCol w="329184">
                  <a:extLst>
                    <a:ext uri="{9D8B030D-6E8A-4147-A177-3AD203B41FA5}">
                      <a16:colId xmlns:a16="http://schemas.microsoft.com/office/drawing/2014/main" val="3438848674"/>
                    </a:ext>
                  </a:extLst>
                </a:gridCol>
                <a:gridCol w="329184">
                  <a:extLst>
                    <a:ext uri="{9D8B030D-6E8A-4147-A177-3AD203B41FA5}">
                      <a16:colId xmlns:a16="http://schemas.microsoft.com/office/drawing/2014/main" val="2137946138"/>
                    </a:ext>
                  </a:extLst>
                </a:gridCol>
                <a:gridCol w="329184">
                  <a:extLst>
                    <a:ext uri="{9D8B030D-6E8A-4147-A177-3AD203B41FA5}">
                      <a16:colId xmlns:a16="http://schemas.microsoft.com/office/drawing/2014/main" val="1372390671"/>
                    </a:ext>
                  </a:extLst>
                </a:gridCol>
                <a:gridCol w="329184">
                  <a:extLst>
                    <a:ext uri="{9D8B030D-6E8A-4147-A177-3AD203B41FA5}">
                      <a16:colId xmlns:a16="http://schemas.microsoft.com/office/drawing/2014/main" val="2991448930"/>
                    </a:ext>
                  </a:extLst>
                </a:gridCol>
                <a:gridCol w="329184">
                  <a:extLst>
                    <a:ext uri="{9D8B030D-6E8A-4147-A177-3AD203B41FA5}">
                      <a16:colId xmlns:a16="http://schemas.microsoft.com/office/drawing/2014/main" val="1012249726"/>
                    </a:ext>
                  </a:extLst>
                </a:gridCol>
                <a:gridCol w="329184">
                  <a:extLst>
                    <a:ext uri="{9D8B030D-6E8A-4147-A177-3AD203B41FA5}">
                      <a16:colId xmlns:a16="http://schemas.microsoft.com/office/drawing/2014/main" val="3361644466"/>
                    </a:ext>
                  </a:extLst>
                </a:gridCol>
                <a:gridCol w="329184">
                  <a:extLst>
                    <a:ext uri="{9D8B030D-6E8A-4147-A177-3AD203B41FA5}">
                      <a16:colId xmlns:a16="http://schemas.microsoft.com/office/drawing/2014/main" val="774648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469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- 2025-02-19 19:33:15</a:t>
                      </a:r>
                      <a:r>
                        <a:rPr kumimoji="0" lang="en-US" sz="1000" b="0" i="0" u="none" strike="noStrike" kern="1200" cap="none" spc="0" normalizeH="0" baseline="0" noProof="0">
                          <a:ln>
                            <a:noFill/>
                          </a:ln>
                          <a:solidFill>
                            <a:prstClr val="black"/>
                          </a:solidFill>
                          <a:effectLst/>
                          <a:uLnTx/>
                          <a:uFillTx/>
                          <a:latin typeface="Calibri"/>
                          <a:ea typeface="+mn-ea"/>
                          <a:cs typeface="+mn-cs"/>
                        </a:rPr>
                        <a:t>
 Fujifilm is joining The Art of Instax at Mid Valley Megamall! 📷✨
Get hands-on with Fujifilm cameras, explore new creative possibilities, and see how every shot tells a story. Plus, experience the instax WIDE Evo and discover the charm of instant photography with Instax cameras.
And that’s not all - exclusive gifts are up for grabs! 🎁 Don’t miss this chance to explore, create, and get inspired.
📍 East Atrium, Ground Floor, Mid Valley Megamall
⏰ 10am - 10pm
#Fujifilm #FujifilmMY #FujifilmMalaysia #Photography #DigitalPhotography #PhotographyLife #DontJustTakeGive #instaxclub #instaxWideMasterpiece #KL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https://quintly-eu-image-storage.s3.amazonaws.com/aaf8f68db843cc217addf8054c322eb2/4b4696ecd2cfa4c11170932876176a8e.jpg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46366164"/>
                  </a:ext>
                </a:extLst>
              </a:tr>
            </a:tbl>
          </a:graphicData>
        </a:graphic>
      </p:graphicFrame>
      <p:sp>
        <p:nvSpPr>
          <p:cNvPr id="4" name="Text Placeholder 3">
            <a:extLst>
              <a:ext uri="{FF2B5EF4-FFF2-40B4-BE49-F238E27FC236}">
                <a16:creationId xmlns:a16="http://schemas.microsoft.com/office/drawing/2014/main" id="{E425A74A-6245-4678-A03B-95B574E9FED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37618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2D800-4E16-476B-BA68-F6B04240F549}"/>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597DA679-8389-4442-B67A-DEEBDC00038B}"/>
              </a:ext>
            </a:extLst>
          </p:cNvPr>
          <p:cNvGraphicFramePr>
            <a:graphicFrameLocks noGrp="1"/>
          </p:cNvGraphicFramePr>
          <p:nvPr>
            <p:ph type="tbl" sz="quarter" idx="13"/>
            <p:extLst>
              <p:ext uri="{D42A27DB-BD31-4B8C-83A1-F6EECF244321}">
                <p14:modId xmlns:p14="http://schemas.microsoft.com/office/powerpoint/2010/main" val="415312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02348591"/>
                    </a:ext>
                  </a:extLst>
                </a:gridCol>
                <a:gridCol w="1316737">
                  <a:extLst>
                    <a:ext uri="{9D8B030D-6E8A-4147-A177-3AD203B41FA5}">
                      <a16:colId xmlns:a16="http://schemas.microsoft.com/office/drawing/2014/main" val="4120692619"/>
                    </a:ext>
                  </a:extLst>
                </a:gridCol>
                <a:gridCol w="329184">
                  <a:extLst>
                    <a:ext uri="{9D8B030D-6E8A-4147-A177-3AD203B41FA5}">
                      <a16:colId xmlns:a16="http://schemas.microsoft.com/office/drawing/2014/main" val="1814805449"/>
                    </a:ext>
                  </a:extLst>
                </a:gridCol>
                <a:gridCol w="329184">
                  <a:extLst>
                    <a:ext uri="{9D8B030D-6E8A-4147-A177-3AD203B41FA5}">
                      <a16:colId xmlns:a16="http://schemas.microsoft.com/office/drawing/2014/main" val="167479284"/>
                    </a:ext>
                  </a:extLst>
                </a:gridCol>
                <a:gridCol w="329184">
                  <a:extLst>
                    <a:ext uri="{9D8B030D-6E8A-4147-A177-3AD203B41FA5}">
                      <a16:colId xmlns:a16="http://schemas.microsoft.com/office/drawing/2014/main" val="3139861050"/>
                    </a:ext>
                  </a:extLst>
                </a:gridCol>
                <a:gridCol w="329184">
                  <a:extLst>
                    <a:ext uri="{9D8B030D-6E8A-4147-A177-3AD203B41FA5}">
                      <a16:colId xmlns:a16="http://schemas.microsoft.com/office/drawing/2014/main" val="1527584173"/>
                    </a:ext>
                  </a:extLst>
                </a:gridCol>
                <a:gridCol w="329184">
                  <a:extLst>
                    <a:ext uri="{9D8B030D-6E8A-4147-A177-3AD203B41FA5}">
                      <a16:colId xmlns:a16="http://schemas.microsoft.com/office/drawing/2014/main" val="997653995"/>
                    </a:ext>
                  </a:extLst>
                </a:gridCol>
                <a:gridCol w="329184">
                  <a:extLst>
                    <a:ext uri="{9D8B030D-6E8A-4147-A177-3AD203B41FA5}">
                      <a16:colId xmlns:a16="http://schemas.microsoft.com/office/drawing/2014/main" val="3793516351"/>
                    </a:ext>
                  </a:extLst>
                </a:gridCol>
                <a:gridCol w="329184">
                  <a:extLst>
                    <a:ext uri="{9D8B030D-6E8A-4147-A177-3AD203B41FA5}">
                      <a16:colId xmlns:a16="http://schemas.microsoft.com/office/drawing/2014/main" val="3247172559"/>
                    </a:ext>
                  </a:extLst>
                </a:gridCol>
                <a:gridCol w="329184">
                  <a:extLst>
                    <a:ext uri="{9D8B030D-6E8A-4147-A177-3AD203B41FA5}">
                      <a16:colId xmlns:a16="http://schemas.microsoft.com/office/drawing/2014/main" val="1124839800"/>
                    </a:ext>
                  </a:extLst>
                </a:gridCol>
                <a:gridCol w="329184">
                  <a:extLst>
                    <a:ext uri="{9D8B030D-6E8A-4147-A177-3AD203B41FA5}">
                      <a16:colId xmlns:a16="http://schemas.microsoft.com/office/drawing/2014/main" val="2631616317"/>
                    </a:ext>
                  </a:extLst>
                </a:gridCol>
                <a:gridCol w="329184">
                  <a:extLst>
                    <a:ext uri="{9D8B030D-6E8A-4147-A177-3AD203B41FA5}">
                      <a16:colId xmlns:a16="http://schemas.microsoft.com/office/drawing/2014/main" val="1131364002"/>
                    </a:ext>
                  </a:extLst>
                </a:gridCol>
                <a:gridCol w="329184">
                  <a:extLst>
                    <a:ext uri="{9D8B030D-6E8A-4147-A177-3AD203B41FA5}">
                      <a16:colId xmlns:a16="http://schemas.microsoft.com/office/drawing/2014/main" val="609006317"/>
                    </a:ext>
                  </a:extLst>
                </a:gridCol>
                <a:gridCol w="329184">
                  <a:extLst>
                    <a:ext uri="{9D8B030D-6E8A-4147-A177-3AD203B41FA5}">
                      <a16:colId xmlns:a16="http://schemas.microsoft.com/office/drawing/2014/main" val="849064116"/>
                    </a:ext>
                  </a:extLst>
                </a:gridCol>
                <a:gridCol w="329184">
                  <a:extLst>
                    <a:ext uri="{9D8B030D-6E8A-4147-A177-3AD203B41FA5}">
                      <a16:colId xmlns:a16="http://schemas.microsoft.com/office/drawing/2014/main" val="37343996"/>
                    </a:ext>
                  </a:extLst>
                </a:gridCol>
                <a:gridCol w="329184">
                  <a:extLst>
                    <a:ext uri="{9D8B030D-6E8A-4147-A177-3AD203B41FA5}">
                      <a16:colId xmlns:a16="http://schemas.microsoft.com/office/drawing/2014/main" val="131700382"/>
                    </a:ext>
                  </a:extLst>
                </a:gridCol>
                <a:gridCol w="329184">
                  <a:extLst>
                    <a:ext uri="{9D8B030D-6E8A-4147-A177-3AD203B41FA5}">
                      <a16:colId xmlns:a16="http://schemas.microsoft.com/office/drawing/2014/main" val="445845996"/>
                    </a:ext>
                  </a:extLst>
                </a:gridCol>
                <a:gridCol w="329184">
                  <a:extLst>
                    <a:ext uri="{9D8B030D-6E8A-4147-A177-3AD203B41FA5}">
                      <a16:colId xmlns:a16="http://schemas.microsoft.com/office/drawing/2014/main" val="447473277"/>
                    </a:ext>
                  </a:extLst>
                </a:gridCol>
                <a:gridCol w="329184">
                  <a:extLst>
                    <a:ext uri="{9D8B030D-6E8A-4147-A177-3AD203B41FA5}">
                      <a16:colId xmlns:a16="http://schemas.microsoft.com/office/drawing/2014/main" val="36062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327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- 2025-02-17 20:12:35</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Tanes TJ Jitsawart brings out the stunning image quality and rich colors of GIANT bicycles using the GFX100 II, capturing every detail with remarkable depth and clarity. Go behind the scenes and see how he achieved the perfect shot of the perfect ride. 
🎥 Video is filmed using the FUJIFILM X-H2S
#Fujifilm #FujifilmMY #GFX100II #MoreThanFullFrame #GiantSS2 #UltimateSpeed #GiantBicycle #RideUnleashed #RideGiant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https://quintly-eu-image-storage.s3.amazonaws.com/aaf8f68db843cc217addf8054c322eb2/5966f06cd8711da8cda64942bef47ac9.jpg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075219190"/>
                  </a:ext>
                </a:extLst>
              </a:tr>
            </a:tbl>
          </a:graphicData>
        </a:graphic>
      </p:graphicFrame>
      <p:sp>
        <p:nvSpPr>
          <p:cNvPr id="4" name="Text Placeholder 3">
            <a:extLst>
              <a:ext uri="{FF2B5EF4-FFF2-40B4-BE49-F238E27FC236}">
                <a16:creationId xmlns:a16="http://schemas.microsoft.com/office/drawing/2014/main" id="{07A9810C-AD33-487C-9709-D692AD538FB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68307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97194-6789-4EA2-B2E9-B2AECBEBDFC0}"/>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EBBD2E75-EF25-4D3A-9431-257EBFC34B9D}"/>
              </a:ext>
            </a:extLst>
          </p:cNvPr>
          <p:cNvGraphicFramePr>
            <a:graphicFrameLocks noGrp="1"/>
          </p:cNvGraphicFramePr>
          <p:nvPr>
            <p:ph type="tbl" sz="quarter" idx="13"/>
            <p:extLst>
              <p:ext uri="{D42A27DB-BD31-4B8C-83A1-F6EECF244321}">
                <p14:modId xmlns:p14="http://schemas.microsoft.com/office/powerpoint/2010/main" val="134713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85840844"/>
                    </a:ext>
                  </a:extLst>
                </a:gridCol>
                <a:gridCol w="1316737">
                  <a:extLst>
                    <a:ext uri="{9D8B030D-6E8A-4147-A177-3AD203B41FA5}">
                      <a16:colId xmlns:a16="http://schemas.microsoft.com/office/drawing/2014/main" val="3618397699"/>
                    </a:ext>
                  </a:extLst>
                </a:gridCol>
                <a:gridCol w="329184">
                  <a:extLst>
                    <a:ext uri="{9D8B030D-6E8A-4147-A177-3AD203B41FA5}">
                      <a16:colId xmlns:a16="http://schemas.microsoft.com/office/drawing/2014/main" val="879690696"/>
                    </a:ext>
                  </a:extLst>
                </a:gridCol>
                <a:gridCol w="329184">
                  <a:extLst>
                    <a:ext uri="{9D8B030D-6E8A-4147-A177-3AD203B41FA5}">
                      <a16:colId xmlns:a16="http://schemas.microsoft.com/office/drawing/2014/main" val="52635061"/>
                    </a:ext>
                  </a:extLst>
                </a:gridCol>
                <a:gridCol w="329184">
                  <a:extLst>
                    <a:ext uri="{9D8B030D-6E8A-4147-A177-3AD203B41FA5}">
                      <a16:colId xmlns:a16="http://schemas.microsoft.com/office/drawing/2014/main" val="1592482810"/>
                    </a:ext>
                  </a:extLst>
                </a:gridCol>
                <a:gridCol w="329184">
                  <a:extLst>
                    <a:ext uri="{9D8B030D-6E8A-4147-A177-3AD203B41FA5}">
                      <a16:colId xmlns:a16="http://schemas.microsoft.com/office/drawing/2014/main" val="2294766129"/>
                    </a:ext>
                  </a:extLst>
                </a:gridCol>
                <a:gridCol w="329184">
                  <a:extLst>
                    <a:ext uri="{9D8B030D-6E8A-4147-A177-3AD203B41FA5}">
                      <a16:colId xmlns:a16="http://schemas.microsoft.com/office/drawing/2014/main" val="701403288"/>
                    </a:ext>
                  </a:extLst>
                </a:gridCol>
                <a:gridCol w="329184">
                  <a:extLst>
                    <a:ext uri="{9D8B030D-6E8A-4147-A177-3AD203B41FA5}">
                      <a16:colId xmlns:a16="http://schemas.microsoft.com/office/drawing/2014/main" val="3985919858"/>
                    </a:ext>
                  </a:extLst>
                </a:gridCol>
                <a:gridCol w="329184">
                  <a:extLst>
                    <a:ext uri="{9D8B030D-6E8A-4147-A177-3AD203B41FA5}">
                      <a16:colId xmlns:a16="http://schemas.microsoft.com/office/drawing/2014/main" val="1368168895"/>
                    </a:ext>
                  </a:extLst>
                </a:gridCol>
                <a:gridCol w="329184">
                  <a:extLst>
                    <a:ext uri="{9D8B030D-6E8A-4147-A177-3AD203B41FA5}">
                      <a16:colId xmlns:a16="http://schemas.microsoft.com/office/drawing/2014/main" val="284590071"/>
                    </a:ext>
                  </a:extLst>
                </a:gridCol>
                <a:gridCol w="329184">
                  <a:extLst>
                    <a:ext uri="{9D8B030D-6E8A-4147-A177-3AD203B41FA5}">
                      <a16:colId xmlns:a16="http://schemas.microsoft.com/office/drawing/2014/main" val="1018183725"/>
                    </a:ext>
                  </a:extLst>
                </a:gridCol>
                <a:gridCol w="329184">
                  <a:extLst>
                    <a:ext uri="{9D8B030D-6E8A-4147-A177-3AD203B41FA5}">
                      <a16:colId xmlns:a16="http://schemas.microsoft.com/office/drawing/2014/main" val="1459759741"/>
                    </a:ext>
                  </a:extLst>
                </a:gridCol>
                <a:gridCol w="329184">
                  <a:extLst>
                    <a:ext uri="{9D8B030D-6E8A-4147-A177-3AD203B41FA5}">
                      <a16:colId xmlns:a16="http://schemas.microsoft.com/office/drawing/2014/main" val="3114652747"/>
                    </a:ext>
                  </a:extLst>
                </a:gridCol>
                <a:gridCol w="329184">
                  <a:extLst>
                    <a:ext uri="{9D8B030D-6E8A-4147-A177-3AD203B41FA5}">
                      <a16:colId xmlns:a16="http://schemas.microsoft.com/office/drawing/2014/main" val="2910806630"/>
                    </a:ext>
                  </a:extLst>
                </a:gridCol>
                <a:gridCol w="329184">
                  <a:extLst>
                    <a:ext uri="{9D8B030D-6E8A-4147-A177-3AD203B41FA5}">
                      <a16:colId xmlns:a16="http://schemas.microsoft.com/office/drawing/2014/main" val="2222623745"/>
                    </a:ext>
                  </a:extLst>
                </a:gridCol>
                <a:gridCol w="329184">
                  <a:extLst>
                    <a:ext uri="{9D8B030D-6E8A-4147-A177-3AD203B41FA5}">
                      <a16:colId xmlns:a16="http://schemas.microsoft.com/office/drawing/2014/main" val="2964338306"/>
                    </a:ext>
                  </a:extLst>
                </a:gridCol>
                <a:gridCol w="329184">
                  <a:extLst>
                    <a:ext uri="{9D8B030D-6E8A-4147-A177-3AD203B41FA5}">
                      <a16:colId xmlns:a16="http://schemas.microsoft.com/office/drawing/2014/main" val="1319734205"/>
                    </a:ext>
                  </a:extLst>
                </a:gridCol>
                <a:gridCol w="329184">
                  <a:extLst>
                    <a:ext uri="{9D8B030D-6E8A-4147-A177-3AD203B41FA5}">
                      <a16:colId xmlns:a16="http://schemas.microsoft.com/office/drawing/2014/main" val="1949682746"/>
                    </a:ext>
                  </a:extLst>
                </a:gridCol>
                <a:gridCol w="329184">
                  <a:extLst>
                    <a:ext uri="{9D8B030D-6E8A-4147-A177-3AD203B41FA5}">
                      <a16:colId xmlns:a16="http://schemas.microsoft.com/office/drawing/2014/main" val="4290306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926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- 2025-02-15 20:00:21</a:t>
                      </a:r>
                      <a:r>
                        <a:rPr kumimoji="0" lang="en-US" sz="1000" b="0" i="0" u="none" strike="noStrike" kern="1200" cap="none" spc="0" normalizeH="0" baseline="0" noProof="0">
                          <a:ln>
                            <a:noFill/>
                          </a:ln>
                          <a:solidFill>
                            <a:prstClr val="black"/>
                          </a:solidFill>
                          <a:effectLst/>
                          <a:uLnTx/>
                          <a:uFillTx/>
                          <a:latin typeface="Calibri"/>
                          <a:ea typeface="+mn-ea"/>
                          <a:cs typeface="+mn-cs"/>
                        </a:rPr>
                        <a:t>
 Shoichi Asaoka masterfully blends light, emotion, and atmosphere to create captivating portraits. His photography weaves a visual narrative that feels intimate and timeless, from sunlit elegance to dreamy twilight hues. 
With the Fujifilm X-T5, he unlocks limitless creative possibilities, utilizing features like 160MP Pixel Shift Multi-Shot and Smooth Skin Effect to push artistic boundaries. More than just a camera, the X-T5 enhances expression and sparks new perspectives in every frame.
#Fujifilm #FujifilmMY #FujifilmMalaysia #Photography #DigitalPhotography #PhotographyLife #PhotographyLover #XPhotographer #XT5 #PhotographyFirst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https://quintly-eu-image-storage.s3.amazonaws.com/aaf8f68db843cc217addf8054c322eb2/9755fb4c873d3fa1221555b5d87fdf99.jpg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62834504"/>
                  </a:ext>
                </a:extLst>
              </a:tr>
            </a:tbl>
          </a:graphicData>
        </a:graphic>
      </p:graphicFrame>
      <p:sp>
        <p:nvSpPr>
          <p:cNvPr id="4" name="Text Placeholder 3">
            <a:extLst>
              <a:ext uri="{FF2B5EF4-FFF2-40B4-BE49-F238E27FC236}">
                <a16:creationId xmlns:a16="http://schemas.microsoft.com/office/drawing/2014/main" id="{6ED44FD1-C8A4-43CD-9C50-02D4175623C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529384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748CD-B87A-4F26-9A4E-755B4752D1F3}"/>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51350584-B527-4CD4-AE10-D0B1FD7ED456}"/>
              </a:ext>
            </a:extLst>
          </p:cNvPr>
          <p:cNvGraphicFramePr>
            <a:graphicFrameLocks noGrp="1"/>
          </p:cNvGraphicFramePr>
          <p:nvPr>
            <p:ph type="tbl" sz="quarter" idx="13"/>
            <p:extLst>
              <p:ext uri="{D42A27DB-BD31-4B8C-83A1-F6EECF244321}">
                <p14:modId xmlns:p14="http://schemas.microsoft.com/office/powerpoint/2010/main" val="272235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5319073"/>
                    </a:ext>
                  </a:extLst>
                </a:gridCol>
                <a:gridCol w="1316737">
                  <a:extLst>
                    <a:ext uri="{9D8B030D-6E8A-4147-A177-3AD203B41FA5}">
                      <a16:colId xmlns:a16="http://schemas.microsoft.com/office/drawing/2014/main" val="2102904924"/>
                    </a:ext>
                  </a:extLst>
                </a:gridCol>
                <a:gridCol w="329184">
                  <a:extLst>
                    <a:ext uri="{9D8B030D-6E8A-4147-A177-3AD203B41FA5}">
                      <a16:colId xmlns:a16="http://schemas.microsoft.com/office/drawing/2014/main" val="2528520872"/>
                    </a:ext>
                  </a:extLst>
                </a:gridCol>
                <a:gridCol w="329184">
                  <a:extLst>
                    <a:ext uri="{9D8B030D-6E8A-4147-A177-3AD203B41FA5}">
                      <a16:colId xmlns:a16="http://schemas.microsoft.com/office/drawing/2014/main" val="2286001295"/>
                    </a:ext>
                  </a:extLst>
                </a:gridCol>
                <a:gridCol w="329184">
                  <a:extLst>
                    <a:ext uri="{9D8B030D-6E8A-4147-A177-3AD203B41FA5}">
                      <a16:colId xmlns:a16="http://schemas.microsoft.com/office/drawing/2014/main" val="218664253"/>
                    </a:ext>
                  </a:extLst>
                </a:gridCol>
                <a:gridCol w="329184">
                  <a:extLst>
                    <a:ext uri="{9D8B030D-6E8A-4147-A177-3AD203B41FA5}">
                      <a16:colId xmlns:a16="http://schemas.microsoft.com/office/drawing/2014/main" val="648903498"/>
                    </a:ext>
                  </a:extLst>
                </a:gridCol>
                <a:gridCol w="329184">
                  <a:extLst>
                    <a:ext uri="{9D8B030D-6E8A-4147-A177-3AD203B41FA5}">
                      <a16:colId xmlns:a16="http://schemas.microsoft.com/office/drawing/2014/main" val="3428071951"/>
                    </a:ext>
                  </a:extLst>
                </a:gridCol>
                <a:gridCol w="329184">
                  <a:extLst>
                    <a:ext uri="{9D8B030D-6E8A-4147-A177-3AD203B41FA5}">
                      <a16:colId xmlns:a16="http://schemas.microsoft.com/office/drawing/2014/main" val="2114261505"/>
                    </a:ext>
                  </a:extLst>
                </a:gridCol>
                <a:gridCol w="329184">
                  <a:extLst>
                    <a:ext uri="{9D8B030D-6E8A-4147-A177-3AD203B41FA5}">
                      <a16:colId xmlns:a16="http://schemas.microsoft.com/office/drawing/2014/main" val="3677099185"/>
                    </a:ext>
                  </a:extLst>
                </a:gridCol>
                <a:gridCol w="329184">
                  <a:extLst>
                    <a:ext uri="{9D8B030D-6E8A-4147-A177-3AD203B41FA5}">
                      <a16:colId xmlns:a16="http://schemas.microsoft.com/office/drawing/2014/main" val="3838482102"/>
                    </a:ext>
                  </a:extLst>
                </a:gridCol>
                <a:gridCol w="329184">
                  <a:extLst>
                    <a:ext uri="{9D8B030D-6E8A-4147-A177-3AD203B41FA5}">
                      <a16:colId xmlns:a16="http://schemas.microsoft.com/office/drawing/2014/main" val="3565707367"/>
                    </a:ext>
                  </a:extLst>
                </a:gridCol>
                <a:gridCol w="329184">
                  <a:extLst>
                    <a:ext uri="{9D8B030D-6E8A-4147-A177-3AD203B41FA5}">
                      <a16:colId xmlns:a16="http://schemas.microsoft.com/office/drawing/2014/main" val="1381878640"/>
                    </a:ext>
                  </a:extLst>
                </a:gridCol>
                <a:gridCol w="329184">
                  <a:extLst>
                    <a:ext uri="{9D8B030D-6E8A-4147-A177-3AD203B41FA5}">
                      <a16:colId xmlns:a16="http://schemas.microsoft.com/office/drawing/2014/main" val="3771313832"/>
                    </a:ext>
                  </a:extLst>
                </a:gridCol>
                <a:gridCol w="329184">
                  <a:extLst>
                    <a:ext uri="{9D8B030D-6E8A-4147-A177-3AD203B41FA5}">
                      <a16:colId xmlns:a16="http://schemas.microsoft.com/office/drawing/2014/main" val="633724754"/>
                    </a:ext>
                  </a:extLst>
                </a:gridCol>
                <a:gridCol w="329184">
                  <a:extLst>
                    <a:ext uri="{9D8B030D-6E8A-4147-A177-3AD203B41FA5}">
                      <a16:colId xmlns:a16="http://schemas.microsoft.com/office/drawing/2014/main" val="1813728497"/>
                    </a:ext>
                  </a:extLst>
                </a:gridCol>
                <a:gridCol w="329184">
                  <a:extLst>
                    <a:ext uri="{9D8B030D-6E8A-4147-A177-3AD203B41FA5}">
                      <a16:colId xmlns:a16="http://schemas.microsoft.com/office/drawing/2014/main" val="1023890763"/>
                    </a:ext>
                  </a:extLst>
                </a:gridCol>
                <a:gridCol w="329184">
                  <a:extLst>
                    <a:ext uri="{9D8B030D-6E8A-4147-A177-3AD203B41FA5}">
                      <a16:colId xmlns:a16="http://schemas.microsoft.com/office/drawing/2014/main" val="1285210209"/>
                    </a:ext>
                  </a:extLst>
                </a:gridCol>
                <a:gridCol w="329184">
                  <a:extLst>
                    <a:ext uri="{9D8B030D-6E8A-4147-A177-3AD203B41FA5}">
                      <a16:colId xmlns:a16="http://schemas.microsoft.com/office/drawing/2014/main" val="2264624216"/>
                    </a:ext>
                  </a:extLst>
                </a:gridCol>
                <a:gridCol w="329184">
                  <a:extLst>
                    <a:ext uri="{9D8B030D-6E8A-4147-A177-3AD203B41FA5}">
                      <a16:colId xmlns:a16="http://schemas.microsoft.com/office/drawing/2014/main" val="415486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2432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- 2025-02-14 20:03:42</a:t>
                      </a:r>
                      <a:r>
                        <a:rPr kumimoji="0" lang="en-US" sz="1000" b="0" i="0" u="none" strike="noStrike" kern="1200" cap="none" spc="0" normalizeH="0" baseline="0" noProof="0">
                          <a:ln>
                            <a:noFill/>
                          </a:ln>
                          <a:solidFill>
                            <a:prstClr val="black"/>
                          </a:solidFill>
                          <a:effectLst/>
                          <a:uLnTx/>
                          <a:uFillTx/>
                          <a:latin typeface="Calibri"/>
                          <a:ea typeface="+mn-ea"/>
                          <a:cs typeface="+mn-cs"/>
                        </a:rPr>
                        <a:t>
 𝗫-𝗧𝟱: 𝗣𝗵𝗼𝘁𝗼𝗴𝗿𝗮𝗽𝗵𝘆 𝗙𝗶𝗿𝘀𝘁
Lightweight yet powerful, the X-T5 features 40MP resolution, 7.0 stops IBIS, and Classic Dial Operation for an intuitive shooting experience. With a versatile three-way tilt LCD and iconic Film Simulations, it’s built for photographers who value both control and creativity.
𝗙𝗶𝗻𝗱 𝗼𝘂𝘁 𝗺𝗼𝗿𝗲 𝗮𝗯𝗼𝘂𝘁 𝘁𝗵𝗲 𝗫-𝗧𝟱
https://fujifilm-x.com/en-my/products/cameras/x-t5/
𝗣𝗿𝗼𝗺𝗼𝘁𝗶𝗼𝗻 𝗗𝗲𝘁𝗮𝗶𝗹𝘀
https://fujifilm-x.com/en-my/promotions/february2025/ 
#Fujifilm #FujifilmMY #FujifilmMalaysia #Photography #DigitalPhotography #PhotographyLife #PhotographyLover #XPhotographer #XT5 #PhotographyFirst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https://quintly-eu-image-storage.s3.amazonaws.com/aaf8f68db843cc217addf8054c322eb2/09a595468c0818282a27d10807a31841.jpg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412940441"/>
                  </a:ext>
                </a:extLst>
              </a:tr>
            </a:tbl>
          </a:graphicData>
        </a:graphic>
      </p:graphicFrame>
      <p:sp>
        <p:nvSpPr>
          <p:cNvPr id="4" name="Text Placeholder 3">
            <a:extLst>
              <a:ext uri="{FF2B5EF4-FFF2-40B4-BE49-F238E27FC236}">
                <a16:creationId xmlns:a16="http://schemas.microsoft.com/office/drawing/2014/main" id="{158617D4-6F20-4363-8992-77D1E30E3C2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1954051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517F7-37E3-4E1A-B9E2-7C17C1099F0D}"/>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7DB52E60-E85E-4762-9B16-6C8DDDF9E50B}"/>
              </a:ext>
            </a:extLst>
          </p:cNvPr>
          <p:cNvGraphicFramePr>
            <a:graphicFrameLocks noGrp="1"/>
          </p:cNvGraphicFramePr>
          <p:nvPr>
            <p:ph type="tbl" sz="quarter" idx="13"/>
            <p:extLst>
              <p:ext uri="{D42A27DB-BD31-4B8C-83A1-F6EECF244321}">
                <p14:modId xmlns:p14="http://schemas.microsoft.com/office/powerpoint/2010/main" val="365572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01944186"/>
                    </a:ext>
                  </a:extLst>
                </a:gridCol>
                <a:gridCol w="1316737">
                  <a:extLst>
                    <a:ext uri="{9D8B030D-6E8A-4147-A177-3AD203B41FA5}">
                      <a16:colId xmlns:a16="http://schemas.microsoft.com/office/drawing/2014/main" val="300040598"/>
                    </a:ext>
                  </a:extLst>
                </a:gridCol>
                <a:gridCol w="329184">
                  <a:extLst>
                    <a:ext uri="{9D8B030D-6E8A-4147-A177-3AD203B41FA5}">
                      <a16:colId xmlns:a16="http://schemas.microsoft.com/office/drawing/2014/main" val="3957393007"/>
                    </a:ext>
                  </a:extLst>
                </a:gridCol>
                <a:gridCol w="329184">
                  <a:extLst>
                    <a:ext uri="{9D8B030D-6E8A-4147-A177-3AD203B41FA5}">
                      <a16:colId xmlns:a16="http://schemas.microsoft.com/office/drawing/2014/main" val="2034464051"/>
                    </a:ext>
                  </a:extLst>
                </a:gridCol>
                <a:gridCol w="329184">
                  <a:extLst>
                    <a:ext uri="{9D8B030D-6E8A-4147-A177-3AD203B41FA5}">
                      <a16:colId xmlns:a16="http://schemas.microsoft.com/office/drawing/2014/main" val="493734442"/>
                    </a:ext>
                  </a:extLst>
                </a:gridCol>
                <a:gridCol w="329184">
                  <a:extLst>
                    <a:ext uri="{9D8B030D-6E8A-4147-A177-3AD203B41FA5}">
                      <a16:colId xmlns:a16="http://schemas.microsoft.com/office/drawing/2014/main" val="1038418527"/>
                    </a:ext>
                  </a:extLst>
                </a:gridCol>
                <a:gridCol w="329184">
                  <a:extLst>
                    <a:ext uri="{9D8B030D-6E8A-4147-A177-3AD203B41FA5}">
                      <a16:colId xmlns:a16="http://schemas.microsoft.com/office/drawing/2014/main" val="3315088670"/>
                    </a:ext>
                  </a:extLst>
                </a:gridCol>
                <a:gridCol w="329184">
                  <a:extLst>
                    <a:ext uri="{9D8B030D-6E8A-4147-A177-3AD203B41FA5}">
                      <a16:colId xmlns:a16="http://schemas.microsoft.com/office/drawing/2014/main" val="4231937195"/>
                    </a:ext>
                  </a:extLst>
                </a:gridCol>
                <a:gridCol w="329184">
                  <a:extLst>
                    <a:ext uri="{9D8B030D-6E8A-4147-A177-3AD203B41FA5}">
                      <a16:colId xmlns:a16="http://schemas.microsoft.com/office/drawing/2014/main" val="798880169"/>
                    </a:ext>
                  </a:extLst>
                </a:gridCol>
                <a:gridCol w="329184">
                  <a:extLst>
                    <a:ext uri="{9D8B030D-6E8A-4147-A177-3AD203B41FA5}">
                      <a16:colId xmlns:a16="http://schemas.microsoft.com/office/drawing/2014/main" val="1539359395"/>
                    </a:ext>
                  </a:extLst>
                </a:gridCol>
                <a:gridCol w="329184">
                  <a:extLst>
                    <a:ext uri="{9D8B030D-6E8A-4147-A177-3AD203B41FA5}">
                      <a16:colId xmlns:a16="http://schemas.microsoft.com/office/drawing/2014/main" val="3978667562"/>
                    </a:ext>
                  </a:extLst>
                </a:gridCol>
                <a:gridCol w="329184">
                  <a:extLst>
                    <a:ext uri="{9D8B030D-6E8A-4147-A177-3AD203B41FA5}">
                      <a16:colId xmlns:a16="http://schemas.microsoft.com/office/drawing/2014/main" val="1748700746"/>
                    </a:ext>
                  </a:extLst>
                </a:gridCol>
                <a:gridCol w="329184">
                  <a:extLst>
                    <a:ext uri="{9D8B030D-6E8A-4147-A177-3AD203B41FA5}">
                      <a16:colId xmlns:a16="http://schemas.microsoft.com/office/drawing/2014/main" val="3140355401"/>
                    </a:ext>
                  </a:extLst>
                </a:gridCol>
                <a:gridCol w="329184">
                  <a:extLst>
                    <a:ext uri="{9D8B030D-6E8A-4147-A177-3AD203B41FA5}">
                      <a16:colId xmlns:a16="http://schemas.microsoft.com/office/drawing/2014/main" val="3958908933"/>
                    </a:ext>
                  </a:extLst>
                </a:gridCol>
                <a:gridCol w="329184">
                  <a:extLst>
                    <a:ext uri="{9D8B030D-6E8A-4147-A177-3AD203B41FA5}">
                      <a16:colId xmlns:a16="http://schemas.microsoft.com/office/drawing/2014/main" val="2559904445"/>
                    </a:ext>
                  </a:extLst>
                </a:gridCol>
                <a:gridCol w="329184">
                  <a:extLst>
                    <a:ext uri="{9D8B030D-6E8A-4147-A177-3AD203B41FA5}">
                      <a16:colId xmlns:a16="http://schemas.microsoft.com/office/drawing/2014/main" val="623485986"/>
                    </a:ext>
                  </a:extLst>
                </a:gridCol>
                <a:gridCol w="329184">
                  <a:extLst>
                    <a:ext uri="{9D8B030D-6E8A-4147-A177-3AD203B41FA5}">
                      <a16:colId xmlns:a16="http://schemas.microsoft.com/office/drawing/2014/main" val="2494356337"/>
                    </a:ext>
                  </a:extLst>
                </a:gridCol>
                <a:gridCol w="329184">
                  <a:extLst>
                    <a:ext uri="{9D8B030D-6E8A-4147-A177-3AD203B41FA5}">
                      <a16:colId xmlns:a16="http://schemas.microsoft.com/office/drawing/2014/main" val="1914392159"/>
                    </a:ext>
                  </a:extLst>
                </a:gridCol>
                <a:gridCol w="329184">
                  <a:extLst>
                    <a:ext uri="{9D8B030D-6E8A-4147-A177-3AD203B41FA5}">
                      <a16:colId xmlns:a16="http://schemas.microsoft.com/office/drawing/2014/main" val="388044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96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- 2025-02-12 20:00:07</a:t>
                      </a:r>
                      <a:r>
                        <a:rPr kumimoji="0" lang="en-US" sz="1000" b="0" i="0" u="none" strike="noStrike" kern="1200" cap="none" spc="0" normalizeH="0" baseline="0" noProof="0">
                          <a:ln>
                            <a:noFill/>
                          </a:ln>
                          <a:solidFill>
                            <a:prstClr val="black"/>
                          </a:solidFill>
                          <a:effectLst/>
                          <a:uLnTx/>
                          <a:uFillTx/>
                          <a:latin typeface="Calibri"/>
                          <a:ea typeface="+mn-ea"/>
                          <a:cs typeface="+mn-cs"/>
                        </a:rPr>
                        <a:t>
 Using the Fujifilm X-T5, X-Photographer Raja Kamal R. Hussin captures the essence of Seberang Takir, a peaceful town of fishing villages.
The camera’s impressive 40.2MP resolution reveals every detail, from the textures of wooden piers to the serene stillness of boats in the water. Combined with 7.0stops IBIS, he frames dynamic and still moments at ease, even in challenging conditions. 
Complemented by Fujifilm’s iconic Film Simulations, his images exude a timeless charm, showcasing the quiet beauty of daily life and the contrast between tradition and modern development.
#Fujifilm #FujifilmMY #FujifilmMalaysia #Photography #DigitalPhotography #PhotographyLife #PhotographyLover #XPhotographer #XT5 #PhotographyFirst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https://quintly-eu-image-storage.s3.amazonaws.com/aaf8f68db843cc217addf8054c322eb2/b0f9fa19837214617c0644dc52c41242.jpg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0484875"/>
                  </a:ext>
                </a:extLst>
              </a:tr>
            </a:tbl>
          </a:graphicData>
        </a:graphic>
      </p:graphicFrame>
      <p:sp>
        <p:nvSpPr>
          <p:cNvPr id="4" name="Text Placeholder 3">
            <a:extLst>
              <a:ext uri="{FF2B5EF4-FFF2-40B4-BE49-F238E27FC236}">
                <a16:creationId xmlns:a16="http://schemas.microsoft.com/office/drawing/2014/main" id="{B1A35C09-7C96-4702-BFE8-A42E522BE0D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823525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0D9A8-9547-439A-B994-EDFCE5C01506}"/>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AC449A46-C715-4794-99E0-2FB10382411C}"/>
              </a:ext>
            </a:extLst>
          </p:cNvPr>
          <p:cNvGraphicFramePr>
            <a:graphicFrameLocks noGrp="1"/>
          </p:cNvGraphicFramePr>
          <p:nvPr>
            <p:ph type="tbl" sz="quarter" idx="13"/>
            <p:extLst>
              <p:ext uri="{D42A27DB-BD31-4B8C-83A1-F6EECF244321}">
                <p14:modId xmlns:p14="http://schemas.microsoft.com/office/powerpoint/2010/main" val="3267516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47602752"/>
                    </a:ext>
                  </a:extLst>
                </a:gridCol>
                <a:gridCol w="1316737">
                  <a:extLst>
                    <a:ext uri="{9D8B030D-6E8A-4147-A177-3AD203B41FA5}">
                      <a16:colId xmlns:a16="http://schemas.microsoft.com/office/drawing/2014/main" val="1533144295"/>
                    </a:ext>
                  </a:extLst>
                </a:gridCol>
                <a:gridCol w="329184">
                  <a:extLst>
                    <a:ext uri="{9D8B030D-6E8A-4147-A177-3AD203B41FA5}">
                      <a16:colId xmlns:a16="http://schemas.microsoft.com/office/drawing/2014/main" val="3987795257"/>
                    </a:ext>
                  </a:extLst>
                </a:gridCol>
                <a:gridCol w="329184">
                  <a:extLst>
                    <a:ext uri="{9D8B030D-6E8A-4147-A177-3AD203B41FA5}">
                      <a16:colId xmlns:a16="http://schemas.microsoft.com/office/drawing/2014/main" val="2984036489"/>
                    </a:ext>
                  </a:extLst>
                </a:gridCol>
                <a:gridCol w="329184">
                  <a:extLst>
                    <a:ext uri="{9D8B030D-6E8A-4147-A177-3AD203B41FA5}">
                      <a16:colId xmlns:a16="http://schemas.microsoft.com/office/drawing/2014/main" val="2660690416"/>
                    </a:ext>
                  </a:extLst>
                </a:gridCol>
                <a:gridCol w="329184">
                  <a:extLst>
                    <a:ext uri="{9D8B030D-6E8A-4147-A177-3AD203B41FA5}">
                      <a16:colId xmlns:a16="http://schemas.microsoft.com/office/drawing/2014/main" val="3733023430"/>
                    </a:ext>
                  </a:extLst>
                </a:gridCol>
                <a:gridCol w="329184">
                  <a:extLst>
                    <a:ext uri="{9D8B030D-6E8A-4147-A177-3AD203B41FA5}">
                      <a16:colId xmlns:a16="http://schemas.microsoft.com/office/drawing/2014/main" val="2936360908"/>
                    </a:ext>
                  </a:extLst>
                </a:gridCol>
                <a:gridCol w="329184">
                  <a:extLst>
                    <a:ext uri="{9D8B030D-6E8A-4147-A177-3AD203B41FA5}">
                      <a16:colId xmlns:a16="http://schemas.microsoft.com/office/drawing/2014/main" val="4091435423"/>
                    </a:ext>
                  </a:extLst>
                </a:gridCol>
                <a:gridCol w="329184">
                  <a:extLst>
                    <a:ext uri="{9D8B030D-6E8A-4147-A177-3AD203B41FA5}">
                      <a16:colId xmlns:a16="http://schemas.microsoft.com/office/drawing/2014/main" val="280408679"/>
                    </a:ext>
                  </a:extLst>
                </a:gridCol>
                <a:gridCol w="329184">
                  <a:extLst>
                    <a:ext uri="{9D8B030D-6E8A-4147-A177-3AD203B41FA5}">
                      <a16:colId xmlns:a16="http://schemas.microsoft.com/office/drawing/2014/main" val="1850352797"/>
                    </a:ext>
                  </a:extLst>
                </a:gridCol>
                <a:gridCol w="329184">
                  <a:extLst>
                    <a:ext uri="{9D8B030D-6E8A-4147-A177-3AD203B41FA5}">
                      <a16:colId xmlns:a16="http://schemas.microsoft.com/office/drawing/2014/main" val="395482620"/>
                    </a:ext>
                  </a:extLst>
                </a:gridCol>
                <a:gridCol w="329184">
                  <a:extLst>
                    <a:ext uri="{9D8B030D-6E8A-4147-A177-3AD203B41FA5}">
                      <a16:colId xmlns:a16="http://schemas.microsoft.com/office/drawing/2014/main" val="1307732315"/>
                    </a:ext>
                  </a:extLst>
                </a:gridCol>
                <a:gridCol w="329184">
                  <a:extLst>
                    <a:ext uri="{9D8B030D-6E8A-4147-A177-3AD203B41FA5}">
                      <a16:colId xmlns:a16="http://schemas.microsoft.com/office/drawing/2014/main" val="2773456269"/>
                    </a:ext>
                  </a:extLst>
                </a:gridCol>
                <a:gridCol w="329184">
                  <a:extLst>
                    <a:ext uri="{9D8B030D-6E8A-4147-A177-3AD203B41FA5}">
                      <a16:colId xmlns:a16="http://schemas.microsoft.com/office/drawing/2014/main" val="3241554599"/>
                    </a:ext>
                  </a:extLst>
                </a:gridCol>
                <a:gridCol w="329184">
                  <a:extLst>
                    <a:ext uri="{9D8B030D-6E8A-4147-A177-3AD203B41FA5}">
                      <a16:colId xmlns:a16="http://schemas.microsoft.com/office/drawing/2014/main" val="496154948"/>
                    </a:ext>
                  </a:extLst>
                </a:gridCol>
                <a:gridCol w="329184">
                  <a:extLst>
                    <a:ext uri="{9D8B030D-6E8A-4147-A177-3AD203B41FA5}">
                      <a16:colId xmlns:a16="http://schemas.microsoft.com/office/drawing/2014/main" val="2812991688"/>
                    </a:ext>
                  </a:extLst>
                </a:gridCol>
                <a:gridCol w="329184">
                  <a:extLst>
                    <a:ext uri="{9D8B030D-6E8A-4147-A177-3AD203B41FA5}">
                      <a16:colId xmlns:a16="http://schemas.microsoft.com/office/drawing/2014/main" val="3390130458"/>
                    </a:ext>
                  </a:extLst>
                </a:gridCol>
                <a:gridCol w="329184">
                  <a:extLst>
                    <a:ext uri="{9D8B030D-6E8A-4147-A177-3AD203B41FA5}">
                      <a16:colId xmlns:a16="http://schemas.microsoft.com/office/drawing/2014/main" val="177122581"/>
                    </a:ext>
                  </a:extLst>
                </a:gridCol>
                <a:gridCol w="329184">
                  <a:extLst>
                    <a:ext uri="{9D8B030D-6E8A-4147-A177-3AD203B41FA5}">
                      <a16:colId xmlns:a16="http://schemas.microsoft.com/office/drawing/2014/main" val="1661778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348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- 2025-02-12 17:28:14</a:t>
                      </a:r>
                      <a:r>
                        <a:rPr kumimoji="0" lang="en-US" sz="1000" b="0" i="0" u="none" strike="noStrike" kern="1200" cap="none" spc="0" normalizeH="0" baseline="0" noProof="0">
                          <a:ln>
                            <a:noFill/>
                          </a:ln>
                          <a:solidFill>
                            <a:prstClr val="black"/>
                          </a:solidFill>
                          <a:effectLst/>
                          <a:uLnTx/>
                          <a:uFillTx/>
                          <a:latin typeface="Calibri"/>
                          <a:ea typeface="+mn-ea"/>
                          <a:cs typeface="+mn-cs"/>
                        </a:rPr>
                        <a:t>
 Last call to submit your entries for VW Shutter Stories!
This is your chance to snag up fantastic prizes worth RM10,000, including a camera set from @fujifilmmy, a 1-year retainer contract as our official Volkswagen photographer and more.
Share your entries with us before the competition closes on 14 February 2025 for your chance to win.
Learn more at bit.ly/VWShutterStories, and drop your entries at bit.ly/VWShutterStoriesForm.
#volkswagenmalaysia #fujifilmmalaysia #vwshutterstories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https://quintly-eu-image-storage.s3.amazonaws.com/aaf8f68db843cc217addf8054c322eb2/765e979f549c03a17f6c40f2453d77d2.jpg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48345552"/>
                  </a:ext>
                </a:extLst>
              </a:tr>
            </a:tbl>
          </a:graphicData>
        </a:graphic>
      </p:graphicFrame>
      <p:sp>
        <p:nvSpPr>
          <p:cNvPr id="4" name="Text Placeholder 3">
            <a:extLst>
              <a:ext uri="{FF2B5EF4-FFF2-40B4-BE49-F238E27FC236}">
                <a16:creationId xmlns:a16="http://schemas.microsoft.com/office/drawing/2014/main" id="{ED412ECC-CA87-4907-B421-188CFA7B468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8661084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4993</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2025-03-06T08:35:30Z</dcterms:created>
  <dcterms:modified xsi:type="dcterms:W3CDTF">2025-03-06T08:37:01Z</dcterms:modified>
</cp:coreProperties>
</file>