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Sheet1!$A$2:$A$24</c:f>
              <c:numCache>
                <c:formatCode>m/d/yyyy</c:formatCode>
                <c:ptCount val="23"/>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pt idx="12">
                  <c:v>45352</c:v>
                </c:pt>
                <c:pt idx="13">
                  <c:v>45383</c:v>
                </c:pt>
                <c:pt idx="14">
                  <c:v>45413</c:v>
                </c:pt>
                <c:pt idx="15">
                  <c:v>45444</c:v>
                </c:pt>
                <c:pt idx="16">
                  <c:v>45474</c:v>
                </c:pt>
                <c:pt idx="17">
                  <c:v>45505</c:v>
                </c:pt>
                <c:pt idx="18">
                  <c:v>45536</c:v>
                </c:pt>
                <c:pt idx="19">
                  <c:v>45566</c:v>
                </c:pt>
                <c:pt idx="20">
                  <c:v>45597</c:v>
                </c:pt>
                <c:pt idx="21">
                  <c:v>45627</c:v>
                </c:pt>
                <c:pt idx="22">
                  <c:v>45658</c:v>
                </c:pt>
              </c:numCache>
            </c:numRef>
          </c:cat>
          <c:val>
            <c:numRef>
              <c:f>Sheet1!$B$2:$B$24</c:f>
              <c:numCache>
                <c:formatCode>General</c:formatCode>
                <c:ptCount val="23"/>
                <c:pt idx="0">
                  <c:v>72113</c:v>
                </c:pt>
                <c:pt idx="1">
                  <c:v>72396</c:v>
                </c:pt>
                <c:pt idx="2">
                  <c:v>72923</c:v>
                </c:pt>
                <c:pt idx="3">
                  <c:v>73068</c:v>
                </c:pt>
                <c:pt idx="4">
                  <c:v>73273</c:v>
                </c:pt>
                <c:pt idx="5">
                  <c:v>73559</c:v>
                </c:pt>
                <c:pt idx="6">
                  <c:v>73756</c:v>
                </c:pt>
                <c:pt idx="7">
                  <c:v>73801</c:v>
                </c:pt>
                <c:pt idx="8">
                  <c:v>73808</c:v>
                </c:pt>
                <c:pt idx="9">
                  <c:v>73832</c:v>
                </c:pt>
                <c:pt idx="10">
                  <c:v>73927</c:v>
                </c:pt>
                <c:pt idx="11">
                  <c:v>73973</c:v>
                </c:pt>
                <c:pt idx="12">
                  <c:v>74120</c:v>
                </c:pt>
                <c:pt idx="13">
                  <c:v>74272</c:v>
                </c:pt>
                <c:pt idx="14">
                  <c:v>74433</c:v>
                </c:pt>
                <c:pt idx="15">
                  <c:v>74528</c:v>
                </c:pt>
                <c:pt idx="16">
                  <c:v>74580</c:v>
                </c:pt>
                <c:pt idx="17">
                  <c:v>74644</c:v>
                </c:pt>
                <c:pt idx="18">
                  <c:v>74720</c:v>
                </c:pt>
                <c:pt idx="19">
                  <c:v>74785</c:v>
                </c:pt>
                <c:pt idx="20">
                  <c:v>74780</c:v>
                </c:pt>
                <c:pt idx="21">
                  <c:v>74798</c:v>
                </c:pt>
                <c:pt idx="22">
                  <c:v>74819</c:v>
                </c:pt>
              </c:numCache>
            </c:numRef>
          </c:val>
          <c:extLst>
            <c:ext xmlns:c16="http://schemas.microsoft.com/office/drawing/2014/chart" uri="{C3380CC4-5D6E-409C-BE32-E72D297353CC}">
              <c16:uniqueId val="{00000000-A0F6-4735-8DC8-B5845D0CB174}"/>
            </c:ext>
          </c:extLst>
        </c:ser>
        <c:dLbls>
          <c:showLegendKey val="0"/>
          <c:showVal val="0"/>
          <c:showCatName val="0"/>
          <c:showSerName val="0"/>
          <c:showPercent val="0"/>
          <c:showBubbleSize val="0"/>
        </c:dLbls>
        <c:gapWidth val="219"/>
        <c:overlap val="-27"/>
        <c:axId val="387605568"/>
        <c:axId val="387606880"/>
      </c:barChart>
      <c:dateAx>
        <c:axId val="38760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06880"/>
        <c:crosses val="autoZero"/>
        <c:auto val="1"/>
        <c:lblOffset val="100"/>
        <c:baseTimeUnit val="months"/>
      </c:dateAx>
      <c:valAx>
        <c:axId val="38760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0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numCache>
            </c:numRef>
          </c:cat>
          <c:val>
            <c:numRef>
              <c:f>Sheet1!$B$2:$B$32</c:f>
              <c:numCache>
                <c:formatCode>General</c:formatCode>
                <c:ptCount val="31"/>
                <c:pt idx="0">
                  <c:v>-2.67354659323325E-3</c:v>
                </c:pt>
                <c:pt idx="1">
                  <c:v>1.3368090368290899E-3</c:v>
                </c:pt>
                <c:pt idx="2">
                  <c:v>-4.0103734994519202E-3</c:v>
                </c:pt>
                <c:pt idx="3">
                  <c:v>2.6736895579054301E-3</c:v>
                </c:pt>
                <c:pt idx="4">
                  <c:v>2.6736180736581798E-3</c:v>
                </c:pt>
                <c:pt idx="5">
                  <c:v>4.0103198898498796E-3</c:v>
                </c:pt>
                <c:pt idx="6">
                  <c:v>8.0203181392861905E-3</c:v>
                </c:pt>
                <c:pt idx="7">
                  <c:v>-1.3366124893071001E-3</c:v>
                </c:pt>
                <c:pt idx="8">
                  <c:v>1.3366303548753599E-3</c:v>
                </c:pt>
                <c:pt idx="9">
                  <c:v>1.3366124893071001E-3</c:v>
                </c:pt>
                <c:pt idx="10">
                  <c:v>6.6829731210821097E-3</c:v>
                </c:pt>
                <c:pt idx="11">
                  <c:v>1.3365053059260601E-3</c:v>
                </c:pt>
                <c:pt idx="12">
                  <c:v>1.3364874437004699E-3</c:v>
                </c:pt>
                <c:pt idx="13">
                  <c:v>8.0188174917138894E-3</c:v>
                </c:pt>
                <c:pt idx="14">
                  <c:v>-1.33636242148871E-3</c:v>
                </c:pt>
                <c:pt idx="15">
                  <c:v>1.33638028037258E-3</c:v>
                </c:pt>
                <c:pt idx="16">
                  <c:v>-2.6727248429774201E-3</c:v>
                </c:pt>
                <c:pt idx="17">
                  <c:v>0</c:v>
                </c:pt>
                <c:pt idx="18">
                  <c:v>-2.67279627946758E-3</c:v>
                </c:pt>
                <c:pt idx="19">
                  <c:v>4.0093015796648203E-3</c:v>
                </c:pt>
                <c:pt idx="20">
                  <c:v>-2.6727605607451701E-3</c:v>
                </c:pt>
                <c:pt idx="21">
                  <c:v>-2.6728319991446898E-3</c:v>
                </c:pt>
                <c:pt idx="22">
                  <c:v>-1.3364517206815899E-3</c:v>
                </c:pt>
                <c:pt idx="23">
                  <c:v>6.6823479097615698E-3</c:v>
                </c:pt>
                <c:pt idx="24">
                  <c:v>-2.6727605607451701E-3</c:v>
                </c:pt>
                <c:pt idx="25">
                  <c:v>-6.6820799978617304E-3</c:v>
                </c:pt>
                <c:pt idx="26">
                  <c:v>-1.3365053059260601E-3</c:v>
                </c:pt>
                <c:pt idx="27">
                  <c:v>4.0095695058873903E-3</c:v>
                </c:pt>
                <c:pt idx="28">
                  <c:v>1.33646958195231E-3</c:v>
                </c:pt>
                <c:pt idx="29">
                  <c:v>2.6729034413631799E-3</c:v>
                </c:pt>
                <c:pt idx="30">
                  <c:v>-2.6728319991446898E-3</c:v>
                </c:pt>
              </c:numCache>
            </c:numRef>
          </c:val>
          <c:extLst>
            <c:ext xmlns:c16="http://schemas.microsoft.com/office/drawing/2014/chart" uri="{C3380CC4-5D6E-409C-BE32-E72D297353CC}">
              <c16:uniqueId val="{00000000-0CA7-418F-B989-1F3862532005}"/>
            </c:ext>
          </c:extLst>
        </c:ser>
        <c:dLbls>
          <c:showLegendKey val="0"/>
          <c:showVal val="0"/>
          <c:showCatName val="0"/>
          <c:showSerName val="0"/>
          <c:showPercent val="0"/>
          <c:showBubbleSize val="0"/>
        </c:dLbls>
        <c:gapWidth val="219"/>
        <c:overlap val="-27"/>
        <c:axId val="400016800"/>
        <c:axId val="400012864"/>
      </c:barChart>
      <c:dateAx>
        <c:axId val="400016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12864"/>
        <c:crosses val="autoZero"/>
        <c:auto val="1"/>
        <c:lblOffset val="100"/>
        <c:baseTimeUnit val="days"/>
      </c:dateAx>
      <c:valAx>
        <c:axId val="40001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1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numCache>
            </c:numRef>
          </c:cat>
          <c:val>
            <c:numRef>
              <c:f>Sheet1!$B$2:$B$32</c:f>
              <c:numCache>
                <c:formatCode>General</c:formatCode>
                <c:ptCount val="31"/>
                <c:pt idx="0">
                  <c:v>-2</c:v>
                </c:pt>
                <c:pt idx="1">
                  <c:v>1</c:v>
                </c:pt>
                <c:pt idx="2">
                  <c:v>-3</c:v>
                </c:pt>
                <c:pt idx="3">
                  <c:v>2</c:v>
                </c:pt>
                <c:pt idx="4">
                  <c:v>2</c:v>
                </c:pt>
                <c:pt idx="5">
                  <c:v>3</c:v>
                </c:pt>
                <c:pt idx="6">
                  <c:v>6</c:v>
                </c:pt>
                <c:pt idx="7">
                  <c:v>-1</c:v>
                </c:pt>
                <c:pt idx="8">
                  <c:v>1</c:v>
                </c:pt>
                <c:pt idx="9">
                  <c:v>1</c:v>
                </c:pt>
                <c:pt idx="10">
                  <c:v>5</c:v>
                </c:pt>
                <c:pt idx="11">
                  <c:v>1</c:v>
                </c:pt>
                <c:pt idx="12">
                  <c:v>1</c:v>
                </c:pt>
                <c:pt idx="13">
                  <c:v>6</c:v>
                </c:pt>
                <c:pt idx="14">
                  <c:v>-1</c:v>
                </c:pt>
                <c:pt idx="15">
                  <c:v>1</c:v>
                </c:pt>
                <c:pt idx="16">
                  <c:v>-2</c:v>
                </c:pt>
                <c:pt idx="17">
                  <c:v>0</c:v>
                </c:pt>
                <c:pt idx="18">
                  <c:v>-2</c:v>
                </c:pt>
                <c:pt idx="19">
                  <c:v>3</c:v>
                </c:pt>
                <c:pt idx="20">
                  <c:v>-2</c:v>
                </c:pt>
                <c:pt idx="21">
                  <c:v>-2</c:v>
                </c:pt>
                <c:pt idx="22">
                  <c:v>-1</c:v>
                </c:pt>
                <c:pt idx="23">
                  <c:v>5</c:v>
                </c:pt>
                <c:pt idx="24">
                  <c:v>-2</c:v>
                </c:pt>
                <c:pt idx="25">
                  <c:v>-5</c:v>
                </c:pt>
                <c:pt idx="26">
                  <c:v>-1</c:v>
                </c:pt>
                <c:pt idx="27">
                  <c:v>3</c:v>
                </c:pt>
                <c:pt idx="28">
                  <c:v>1</c:v>
                </c:pt>
                <c:pt idx="29">
                  <c:v>2</c:v>
                </c:pt>
                <c:pt idx="30">
                  <c:v>-2</c:v>
                </c:pt>
              </c:numCache>
            </c:numRef>
          </c:val>
          <c:smooth val="0"/>
          <c:extLst>
            <c:ext xmlns:c16="http://schemas.microsoft.com/office/drawing/2014/chart" uri="{C3380CC4-5D6E-409C-BE32-E72D297353CC}">
              <c16:uniqueId val="{00000000-5B82-4F63-807A-218508A4214A}"/>
            </c:ext>
          </c:extLst>
        </c:ser>
        <c:dLbls>
          <c:showLegendKey val="0"/>
          <c:showVal val="0"/>
          <c:showCatName val="0"/>
          <c:showSerName val="0"/>
          <c:showPercent val="0"/>
          <c:showBubbleSize val="0"/>
        </c:dLbls>
        <c:smooth val="0"/>
        <c:axId val="400018112"/>
        <c:axId val="400017128"/>
      </c:lineChart>
      <c:dateAx>
        <c:axId val="40001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17128"/>
        <c:crosses val="autoZero"/>
        <c:auto val="1"/>
        <c:lblOffset val="100"/>
        <c:baseTimeUnit val="days"/>
      </c:dateAx>
      <c:valAx>
        <c:axId val="40001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1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numCache>
            </c:numRef>
          </c:cat>
          <c:val>
            <c:numRef>
              <c:f>Sheet1!$B$2:$B$32</c:f>
              <c:numCache>
                <c:formatCode>General</c:formatCode>
                <c:ptCount val="31"/>
                <c:pt idx="0">
                  <c:v>74796</c:v>
                </c:pt>
                <c:pt idx="1">
                  <c:v>74794</c:v>
                </c:pt>
                <c:pt idx="2">
                  <c:v>74795</c:v>
                </c:pt>
                <c:pt idx="3">
                  <c:v>74797</c:v>
                </c:pt>
                <c:pt idx="4">
                  <c:v>74800</c:v>
                </c:pt>
                <c:pt idx="5">
                  <c:v>74805</c:v>
                </c:pt>
                <c:pt idx="6">
                  <c:v>74805</c:v>
                </c:pt>
                <c:pt idx="7">
                  <c:v>74806</c:v>
                </c:pt>
                <c:pt idx="8">
                  <c:v>74807</c:v>
                </c:pt>
                <c:pt idx="9">
                  <c:v>74810</c:v>
                </c:pt>
                <c:pt idx="10">
                  <c:v>74813</c:v>
                </c:pt>
                <c:pt idx="11">
                  <c:v>74816</c:v>
                </c:pt>
                <c:pt idx="12">
                  <c:v>74818</c:v>
                </c:pt>
                <c:pt idx="13">
                  <c:v>74820</c:v>
                </c:pt>
                <c:pt idx="14">
                  <c:v>74819</c:v>
                </c:pt>
                <c:pt idx="15">
                  <c:v>74819</c:v>
                </c:pt>
                <c:pt idx="16">
                  <c:v>74821</c:v>
                </c:pt>
                <c:pt idx="17">
                  <c:v>74817</c:v>
                </c:pt>
                <c:pt idx="18">
                  <c:v>74820</c:v>
                </c:pt>
                <c:pt idx="19">
                  <c:v>74817</c:v>
                </c:pt>
                <c:pt idx="20">
                  <c:v>74816</c:v>
                </c:pt>
                <c:pt idx="21">
                  <c:v>74814</c:v>
                </c:pt>
                <c:pt idx="22">
                  <c:v>74816</c:v>
                </c:pt>
                <c:pt idx="23">
                  <c:v>74817</c:v>
                </c:pt>
                <c:pt idx="24">
                  <c:v>74814</c:v>
                </c:pt>
                <c:pt idx="25">
                  <c:v>74812</c:v>
                </c:pt>
                <c:pt idx="26">
                  <c:v>74812</c:v>
                </c:pt>
                <c:pt idx="27">
                  <c:v>74813</c:v>
                </c:pt>
                <c:pt idx="28">
                  <c:v>74816</c:v>
                </c:pt>
                <c:pt idx="29">
                  <c:v>74817</c:v>
                </c:pt>
                <c:pt idx="30">
                  <c:v>74819</c:v>
                </c:pt>
              </c:numCache>
            </c:numRef>
          </c:val>
          <c:smooth val="0"/>
          <c:extLst>
            <c:ext xmlns:c16="http://schemas.microsoft.com/office/drawing/2014/chart" uri="{C3380CC4-5D6E-409C-BE32-E72D297353CC}">
              <c16:uniqueId val="{00000000-648D-46BE-8F3C-9E7510C777BC}"/>
            </c:ext>
          </c:extLst>
        </c:ser>
        <c:dLbls>
          <c:showLegendKey val="0"/>
          <c:showVal val="0"/>
          <c:showCatName val="0"/>
          <c:showSerName val="0"/>
          <c:showPercent val="0"/>
          <c:showBubbleSize val="0"/>
        </c:dLbls>
        <c:smooth val="0"/>
        <c:axId val="396648440"/>
        <c:axId val="396641224"/>
      </c:lineChart>
      <c:dateAx>
        <c:axId val="396648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41224"/>
        <c:crosses val="autoZero"/>
        <c:auto val="1"/>
        <c:lblOffset val="100"/>
        <c:baseTimeUnit val="days"/>
      </c:dateAx>
      <c:valAx>
        <c:axId val="39664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4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numCache>
            </c:numRef>
          </c:cat>
          <c:val>
            <c:numRef>
              <c:f>Sheet1!$B$2:$B$32</c:f>
              <c:numCache>
                <c:formatCode>General</c:formatCode>
                <c:ptCount val="31"/>
                <c:pt idx="0">
                  <c:v>4219</c:v>
                </c:pt>
                <c:pt idx="1">
                  <c:v>5572</c:v>
                </c:pt>
                <c:pt idx="2">
                  <c:v>7845</c:v>
                </c:pt>
                <c:pt idx="3">
                  <c:v>5896</c:v>
                </c:pt>
                <c:pt idx="4">
                  <c:v>6696</c:v>
                </c:pt>
                <c:pt idx="5">
                  <c:v>5761</c:v>
                </c:pt>
                <c:pt idx="6">
                  <c:v>3941</c:v>
                </c:pt>
                <c:pt idx="7">
                  <c:v>22838</c:v>
                </c:pt>
                <c:pt idx="8">
                  <c:v>71072</c:v>
                </c:pt>
                <c:pt idx="9">
                  <c:v>74034</c:v>
                </c:pt>
                <c:pt idx="10">
                  <c:v>70126</c:v>
                </c:pt>
                <c:pt idx="11">
                  <c:v>79156</c:v>
                </c:pt>
                <c:pt idx="12">
                  <c:v>99580</c:v>
                </c:pt>
                <c:pt idx="13">
                  <c:v>104356</c:v>
                </c:pt>
                <c:pt idx="14">
                  <c:v>111828</c:v>
                </c:pt>
                <c:pt idx="15">
                  <c:v>105788</c:v>
                </c:pt>
                <c:pt idx="16">
                  <c:v>104748</c:v>
                </c:pt>
                <c:pt idx="17">
                  <c:v>115844</c:v>
                </c:pt>
                <c:pt idx="18">
                  <c:v>114968</c:v>
                </c:pt>
                <c:pt idx="19">
                  <c:v>111869</c:v>
                </c:pt>
                <c:pt idx="20">
                  <c:v>106263</c:v>
                </c:pt>
                <c:pt idx="21">
                  <c:v>99562</c:v>
                </c:pt>
                <c:pt idx="22">
                  <c:v>97987</c:v>
                </c:pt>
                <c:pt idx="23">
                  <c:v>95302</c:v>
                </c:pt>
                <c:pt idx="24">
                  <c:v>101627</c:v>
                </c:pt>
                <c:pt idx="25">
                  <c:v>102879</c:v>
                </c:pt>
                <c:pt idx="26">
                  <c:v>110457</c:v>
                </c:pt>
                <c:pt idx="27">
                  <c:v>102975</c:v>
                </c:pt>
                <c:pt idx="28">
                  <c:v>109433</c:v>
                </c:pt>
                <c:pt idx="29">
                  <c:v>114436</c:v>
                </c:pt>
                <c:pt idx="30">
                  <c:v>82226</c:v>
                </c:pt>
              </c:numCache>
            </c:numRef>
          </c:val>
          <c:smooth val="0"/>
          <c:extLst>
            <c:ext xmlns:c16="http://schemas.microsoft.com/office/drawing/2014/chart" uri="{C3380CC4-5D6E-409C-BE32-E72D297353CC}">
              <c16:uniqueId val="{00000000-89B1-451F-8EFB-31AE81606A23}"/>
            </c:ext>
          </c:extLst>
        </c:ser>
        <c:dLbls>
          <c:showLegendKey val="0"/>
          <c:showVal val="0"/>
          <c:showCatName val="0"/>
          <c:showSerName val="0"/>
          <c:showPercent val="0"/>
          <c:showBubbleSize val="0"/>
        </c:dLbls>
        <c:smooth val="0"/>
        <c:axId val="398521352"/>
        <c:axId val="398522336"/>
      </c:lineChart>
      <c:dateAx>
        <c:axId val="398521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22336"/>
        <c:crosses val="autoZero"/>
        <c:auto val="1"/>
        <c:lblOffset val="100"/>
        <c:baseTimeUnit val="days"/>
      </c:dateAx>
      <c:valAx>
        <c:axId val="39852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2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Sheet1!$A$2:$A$17</c:f>
              <c:numCache>
                <c:formatCode>m/d/yyyy</c:formatCode>
                <c:ptCount val="16"/>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numCache>
            </c:numRef>
          </c:cat>
          <c:val>
            <c:numRef>
              <c:f>Sheet1!$B$2:$B$17</c:f>
              <c:numCache>
                <c:formatCode>General</c:formatCode>
                <c:ptCount val="16"/>
                <c:pt idx="0">
                  <c:v>36136</c:v>
                </c:pt>
                <c:pt idx="1">
                  <c:v>36323</c:v>
                </c:pt>
                <c:pt idx="2">
                  <c:v>214053</c:v>
                </c:pt>
                <c:pt idx="3">
                  <c:v>407624</c:v>
                </c:pt>
                <c:pt idx="4">
                  <c:v>160393</c:v>
                </c:pt>
                <c:pt idx="5">
                  <c:v>99961</c:v>
                </c:pt>
                <c:pt idx="6">
                  <c:v>326476</c:v>
                </c:pt>
                <c:pt idx="7">
                  <c:v>837637</c:v>
                </c:pt>
                <c:pt idx="8">
                  <c:v>102436</c:v>
                </c:pt>
                <c:pt idx="9">
                  <c:v>114324</c:v>
                </c:pt>
                <c:pt idx="10">
                  <c:v>107739</c:v>
                </c:pt>
                <c:pt idx="11">
                  <c:v>126731</c:v>
                </c:pt>
                <c:pt idx="12">
                  <c:v>131347</c:v>
                </c:pt>
                <c:pt idx="13">
                  <c:v>30386</c:v>
                </c:pt>
                <c:pt idx="14">
                  <c:v>119630</c:v>
                </c:pt>
                <c:pt idx="15">
                  <c:v>1589567</c:v>
                </c:pt>
              </c:numCache>
            </c:numRef>
          </c:val>
          <c:extLst>
            <c:ext xmlns:c16="http://schemas.microsoft.com/office/drawing/2014/chart" uri="{C3380CC4-5D6E-409C-BE32-E72D297353CC}">
              <c16:uniqueId val="{00000000-2C4A-4287-A130-EBAAE90F77E7}"/>
            </c:ext>
          </c:extLst>
        </c:ser>
        <c:dLbls>
          <c:showLegendKey val="0"/>
          <c:showVal val="0"/>
          <c:showCatName val="0"/>
          <c:showSerName val="0"/>
          <c:showPercent val="0"/>
          <c:showBubbleSize val="0"/>
        </c:dLbls>
        <c:gapWidth val="219"/>
        <c:overlap val="-27"/>
        <c:axId val="399126752"/>
        <c:axId val="399131344"/>
      </c:barChart>
      <c:dateAx>
        <c:axId val="399126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1344"/>
        <c:crosses val="autoZero"/>
        <c:auto val="1"/>
        <c:lblOffset val="100"/>
        <c:baseTimeUnit val="months"/>
      </c:dateAx>
      <c:valAx>
        <c:axId val="39913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2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numCache>
            </c:numRef>
          </c:cat>
          <c:val>
            <c:numRef>
              <c:f>Sheet1!$B$2:$B$32</c:f>
              <c:numCache>
                <c:formatCode>General</c:formatCode>
                <c:ptCount val="31"/>
                <c:pt idx="0">
                  <c:v>496</c:v>
                </c:pt>
                <c:pt idx="1">
                  <c:v>316</c:v>
                </c:pt>
                <c:pt idx="2">
                  <c:v>338</c:v>
                </c:pt>
                <c:pt idx="3">
                  <c:v>241</c:v>
                </c:pt>
                <c:pt idx="4">
                  <c:v>298</c:v>
                </c:pt>
                <c:pt idx="5">
                  <c:v>247</c:v>
                </c:pt>
                <c:pt idx="6">
                  <c:v>231</c:v>
                </c:pt>
                <c:pt idx="7">
                  <c:v>247</c:v>
                </c:pt>
                <c:pt idx="8">
                  <c:v>316</c:v>
                </c:pt>
                <c:pt idx="9">
                  <c:v>190</c:v>
                </c:pt>
                <c:pt idx="10">
                  <c:v>202</c:v>
                </c:pt>
                <c:pt idx="11">
                  <c:v>174</c:v>
                </c:pt>
                <c:pt idx="12">
                  <c:v>360</c:v>
                </c:pt>
                <c:pt idx="13">
                  <c:v>235</c:v>
                </c:pt>
                <c:pt idx="14">
                  <c:v>203</c:v>
                </c:pt>
                <c:pt idx="15">
                  <c:v>166</c:v>
                </c:pt>
                <c:pt idx="16">
                  <c:v>258</c:v>
                </c:pt>
                <c:pt idx="17">
                  <c:v>226</c:v>
                </c:pt>
                <c:pt idx="18">
                  <c:v>234</c:v>
                </c:pt>
                <c:pt idx="19">
                  <c:v>153</c:v>
                </c:pt>
                <c:pt idx="20">
                  <c:v>165</c:v>
                </c:pt>
                <c:pt idx="21">
                  <c:v>269</c:v>
                </c:pt>
                <c:pt idx="22">
                  <c:v>217</c:v>
                </c:pt>
                <c:pt idx="23">
                  <c:v>249</c:v>
                </c:pt>
                <c:pt idx="24">
                  <c:v>260</c:v>
                </c:pt>
                <c:pt idx="25">
                  <c:v>352</c:v>
                </c:pt>
                <c:pt idx="26">
                  <c:v>307</c:v>
                </c:pt>
                <c:pt idx="27">
                  <c:v>146</c:v>
                </c:pt>
                <c:pt idx="28">
                  <c:v>153</c:v>
                </c:pt>
                <c:pt idx="29">
                  <c:v>140</c:v>
                </c:pt>
                <c:pt idx="30">
                  <c:v>249</c:v>
                </c:pt>
              </c:numCache>
            </c:numRef>
          </c:val>
          <c:smooth val="0"/>
          <c:extLst>
            <c:ext xmlns:c16="http://schemas.microsoft.com/office/drawing/2014/chart" uri="{C3380CC4-5D6E-409C-BE32-E72D297353CC}">
              <c16:uniqueId val="{00000000-358D-4E89-A87D-253F787B3C40}"/>
            </c:ext>
          </c:extLst>
        </c:ser>
        <c:dLbls>
          <c:showLegendKey val="0"/>
          <c:showVal val="0"/>
          <c:showCatName val="0"/>
          <c:showSerName val="0"/>
          <c:showPercent val="0"/>
          <c:showBubbleSize val="0"/>
        </c:dLbls>
        <c:smooth val="0"/>
        <c:axId val="399132328"/>
        <c:axId val="399129048"/>
      </c:lineChart>
      <c:dateAx>
        <c:axId val="39913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29048"/>
        <c:crosses val="autoZero"/>
        <c:auto val="1"/>
        <c:lblOffset val="100"/>
        <c:baseTimeUnit val="days"/>
      </c:dateAx>
      <c:valAx>
        <c:axId val="39912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Sheet1!$A$2:$A$17</c:f>
              <c:numCache>
                <c:formatCode>m/d/yyyy</c:formatCode>
                <c:ptCount val="16"/>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numCache>
            </c:numRef>
          </c:cat>
          <c:val>
            <c:numRef>
              <c:f>Sheet1!$B$2:$B$17</c:f>
              <c:numCache>
                <c:formatCode>General</c:formatCode>
                <c:ptCount val="16"/>
                <c:pt idx="0">
                  <c:v>5809</c:v>
                </c:pt>
                <c:pt idx="1">
                  <c:v>6609</c:v>
                </c:pt>
                <c:pt idx="2">
                  <c:v>5555</c:v>
                </c:pt>
                <c:pt idx="3">
                  <c:v>9178</c:v>
                </c:pt>
                <c:pt idx="4">
                  <c:v>13214</c:v>
                </c:pt>
                <c:pt idx="5">
                  <c:v>9767</c:v>
                </c:pt>
                <c:pt idx="6">
                  <c:v>10410</c:v>
                </c:pt>
                <c:pt idx="7">
                  <c:v>12738</c:v>
                </c:pt>
                <c:pt idx="8">
                  <c:v>10054</c:v>
                </c:pt>
                <c:pt idx="9">
                  <c:v>7755</c:v>
                </c:pt>
                <c:pt idx="10">
                  <c:v>6416</c:v>
                </c:pt>
                <c:pt idx="11">
                  <c:v>6706</c:v>
                </c:pt>
                <c:pt idx="12">
                  <c:v>13039</c:v>
                </c:pt>
                <c:pt idx="13">
                  <c:v>7223</c:v>
                </c:pt>
                <c:pt idx="14">
                  <c:v>7526</c:v>
                </c:pt>
                <c:pt idx="15">
                  <c:v>6488</c:v>
                </c:pt>
              </c:numCache>
            </c:numRef>
          </c:val>
          <c:extLst>
            <c:ext xmlns:c16="http://schemas.microsoft.com/office/drawing/2014/chart" uri="{C3380CC4-5D6E-409C-BE32-E72D297353CC}">
              <c16:uniqueId val="{00000000-5102-4E13-AEEC-79FF5E69F639}"/>
            </c:ext>
          </c:extLst>
        </c:ser>
        <c:dLbls>
          <c:showLegendKey val="0"/>
          <c:showVal val="0"/>
          <c:showCatName val="0"/>
          <c:showSerName val="0"/>
          <c:showPercent val="0"/>
          <c:showBubbleSize val="0"/>
        </c:dLbls>
        <c:gapWidth val="219"/>
        <c:overlap val="-27"/>
        <c:axId val="399125440"/>
        <c:axId val="399133640"/>
      </c:barChart>
      <c:dateAx>
        <c:axId val="399125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3640"/>
        <c:crosses val="autoZero"/>
        <c:auto val="1"/>
        <c:lblOffset val="100"/>
        <c:baseTimeUnit val="months"/>
      </c:dateAx>
      <c:valAx>
        <c:axId val="39913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2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Sheet1!$A$2:$A$459</c:f>
              <c:numCache>
                <c:formatCode>m/d/yyyy</c:formatCode>
                <c:ptCount val="458"/>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pt idx="274">
                  <c:v>45505</c:v>
                </c:pt>
                <c:pt idx="275">
                  <c:v>45506</c:v>
                </c:pt>
                <c:pt idx="276">
                  <c:v>45507</c:v>
                </c:pt>
                <c:pt idx="277">
                  <c:v>45508</c:v>
                </c:pt>
                <c:pt idx="278">
                  <c:v>45509</c:v>
                </c:pt>
                <c:pt idx="279">
                  <c:v>45510</c:v>
                </c:pt>
                <c:pt idx="280">
                  <c:v>45511</c:v>
                </c:pt>
                <c:pt idx="281">
                  <c:v>45512</c:v>
                </c:pt>
                <c:pt idx="282">
                  <c:v>45513</c:v>
                </c:pt>
                <c:pt idx="283">
                  <c:v>45514</c:v>
                </c:pt>
                <c:pt idx="284">
                  <c:v>45515</c:v>
                </c:pt>
                <c:pt idx="285">
                  <c:v>45516</c:v>
                </c:pt>
                <c:pt idx="286">
                  <c:v>45517</c:v>
                </c:pt>
                <c:pt idx="287">
                  <c:v>45518</c:v>
                </c:pt>
                <c:pt idx="288">
                  <c:v>45519</c:v>
                </c:pt>
                <c:pt idx="289">
                  <c:v>45520</c:v>
                </c:pt>
                <c:pt idx="290">
                  <c:v>45521</c:v>
                </c:pt>
                <c:pt idx="291">
                  <c:v>45522</c:v>
                </c:pt>
                <c:pt idx="292">
                  <c:v>45523</c:v>
                </c:pt>
                <c:pt idx="293">
                  <c:v>45524</c:v>
                </c:pt>
                <c:pt idx="294">
                  <c:v>45525</c:v>
                </c:pt>
                <c:pt idx="295">
                  <c:v>45526</c:v>
                </c:pt>
                <c:pt idx="296">
                  <c:v>45527</c:v>
                </c:pt>
                <c:pt idx="297">
                  <c:v>45528</c:v>
                </c:pt>
                <c:pt idx="298">
                  <c:v>45529</c:v>
                </c:pt>
                <c:pt idx="299">
                  <c:v>45530</c:v>
                </c:pt>
                <c:pt idx="300">
                  <c:v>45531</c:v>
                </c:pt>
                <c:pt idx="301">
                  <c:v>45532</c:v>
                </c:pt>
                <c:pt idx="302">
                  <c:v>45533</c:v>
                </c:pt>
                <c:pt idx="303">
                  <c:v>45534</c:v>
                </c:pt>
                <c:pt idx="304">
                  <c:v>45535</c:v>
                </c:pt>
                <c:pt idx="305">
                  <c:v>45536</c:v>
                </c:pt>
                <c:pt idx="306">
                  <c:v>45537</c:v>
                </c:pt>
                <c:pt idx="307">
                  <c:v>45538</c:v>
                </c:pt>
                <c:pt idx="308">
                  <c:v>45539</c:v>
                </c:pt>
                <c:pt idx="309">
                  <c:v>45540</c:v>
                </c:pt>
                <c:pt idx="310">
                  <c:v>45541</c:v>
                </c:pt>
                <c:pt idx="311">
                  <c:v>45542</c:v>
                </c:pt>
                <c:pt idx="312">
                  <c:v>45543</c:v>
                </c:pt>
                <c:pt idx="313">
                  <c:v>45544</c:v>
                </c:pt>
                <c:pt idx="314">
                  <c:v>45545</c:v>
                </c:pt>
                <c:pt idx="315">
                  <c:v>45546</c:v>
                </c:pt>
                <c:pt idx="316">
                  <c:v>45547</c:v>
                </c:pt>
                <c:pt idx="317">
                  <c:v>45548</c:v>
                </c:pt>
                <c:pt idx="318">
                  <c:v>45549</c:v>
                </c:pt>
                <c:pt idx="319">
                  <c:v>45550</c:v>
                </c:pt>
                <c:pt idx="320">
                  <c:v>45551</c:v>
                </c:pt>
                <c:pt idx="321">
                  <c:v>45552</c:v>
                </c:pt>
                <c:pt idx="322">
                  <c:v>45553</c:v>
                </c:pt>
                <c:pt idx="323">
                  <c:v>45554</c:v>
                </c:pt>
                <c:pt idx="324">
                  <c:v>45555</c:v>
                </c:pt>
                <c:pt idx="325">
                  <c:v>45556</c:v>
                </c:pt>
                <c:pt idx="326">
                  <c:v>45557</c:v>
                </c:pt>
                <c:pt idx="327">
                  <c:v>45558</c:v>
                </c:pt>
                <c:pt idx="328">
                  <c:v>45559</c:v>
                </c:pt>
                <c:pt idx="329">
                  <c:v>45560</c:v>
                </c:pt>
                <c:pt idx="330">
                  <c:v>45561</c:v>
                </c:pt>
                <c:pt idx="331">
                  <c:v>45562</c:v>
                </c:pt>
                <c:pt idx="332">
                  <c:v>45563</c:v>
                </c:pt>
                <c:pt idx="333">
                  <c:v>45564</c:v>
                </c:pt>
                <c:pt idx="334">
                  <c:v>45565</c:v>
                </c:pt>
                <c:pt idx="335">
                  <c:v>45566</c:v>
                </c:pt>
                <c:pt idx="336">
                  <c:v>45567</c:v>
                </c:pt>
                <c:pt idx="337">
                  <c:v>45568</c:v>
                </c:pt>
                <c:pt idx="338">
                  <c:v>45569</c:v>
                </c:pt>
                <c:pt idx="339">
                  <c:v>45570</c:v>
                </c:pt>
                <c:pt idx="340">
                  <c:v>45571</c:v>
                </c:pt>
                <c:pt idx="341">
                  <c:v>45572</c:v>
                </c:pt>
                <c:pt idx="342">
                  <c:v>45573</c:v>
                </c:pt>
                <c:pt idx="343">
                  <c:v>45574</c:v>
                </c:pt>
                <c:pt idx="344">
                  <c:v>45575</c:v>
                </c:pt>
                <c:pt idx="345">
                  <c:v>45576</c:v>
                </c:pt>
                <c:pt idx="346">
                  <c:v>45577</c:v>
                </c:pt>
                <c:pt idx="347">
                  <c:v>45578</c:v>
                </c:pt>
                <c:pt idx="348">
                  <c:v>45579</c:v>
                </c:pt>
                <c:pt idx="349">
                  <c:v>45580</c:v>
                </c:pt>
                <c:pt idx="350">
                  <c:v>45581</c:v>
                </c:pt>
                <c:pt idx="351">
                  <c:v>45582</c:v>
                </c:pt>
                <c:pt idx="352">
                  <c:v>45583</c:v>
                </c:pt>
                <c:pt idx="353">
                  <c:v>45584</c:v>
                </c:pt>
                <c:pt idx="354">
                  <c:v>45585</c:v>
                </c:pt>
                <c:pt idx="355">
                  <c:v>45586</c:v>
                </c:pt>
                <c:pt idx="356">
                  <c:v>45587</c:v>
                </c:pt>
                <c:pt idx="357">
                  <c:v>45588</c:v>
                </c:pt>
                <c:pt idx="358">
                  <c:v>45589</c:v>
                </c:pt>
                <c:pt idx="359">
                  <c:v>45590</c:v>
                </c:pt>
                <c:pt idx="360">
                  <c:v>45591</c:v>
                </c:pt>
                <c:pt idx="361">
                  <c:v>45592</c:v>
                </c:pt>
                <c:pt idx="362">
                  <c:v>45593</c:v>
                </c:pt>
                <c:pt idx="363">
                  <c:v>45594</c:v>
                </c:pt>
                <c:pt idx="364">
                  <c:v>45595</c:v>
                </c:pt>
                <c:pt idx="365">
                  <c:v>45596</c:v>
                </c:pt>
                <c:pt idx="366">
                  <c:v>45597</c:v>
                </c:pt>
                <c:pt idx="367">
                  <c:v>45598</c:v>
                </c:pt>
                <c:pt idx="368">
                  <c:v>45599</c:v>
                </c:pt>
                <c:pt idx="369">
                  <c:v>45600</c:v>
                </c:pt>
                <c:pt idx="370">
                  <c:v>45601</c:v>
                </c:pt>
                <c:pt idx="371">
                  <c:v>45602</c:v>
                </c:pt>
                <c:pt idx="372">
                  <c:v>45603</c:v>
                </c:pt>
                <c:pt idx="373">
                  <c:v>45604</c:v>
                </c:pt>
                <c:pt idx="374">
                  <c:v>45605</c:v>
                </c:pt>
                <c:pt idx="375">
                  <c:v>45606</c:v>
                </c:pt>
                <c:pt idx="376">
                  <c:v>45607</c:v>
                </c:pt>
                <c:pt idx="377">
                  <c:v>45608</c:v>
                </c:pt>
                <c:pt idx="378">
                  <c:v>45609</c:v>
                </c:pt>
                <c:pt idx="379">
                  <c:v>45610</c:v>
                </c:pt>
                <c:pt idx="380">
                  <c:v>45611</c:v>
                </c:pt>
                <c:pt idx="381">
                  <c:v>45612</c:v>
                </c:pt>
                <c:pt idx="382">
                  <c:v>45613</c:v>
                </c:pt>
                <c:pt idx="383">
                  <c:v>45614</c:v>
                </c:pt>
                <c:pt idx="384">
                  <c:v>45615</c:v>
                </c:pt>
                <c:pt idx="385">
                  <c:v>45616</c:v>
                </c:pt>
                <c:pt idx="386">
                  <c:v>45617</c:v>
                </c:pt>
                <c:pt idx="387">
                  <c:v>45618</c:v>
                </c:pt>
                <c:pt idx="388">
                  <c:v>45619</c:v>
                </c:pt>
                <c:pt idx="389">
                  <c:v>45620</c:v>
                </c:pt>
                <c:pt idx="390">
                  <c:v>45621</c:v>
                </c:pt>
                <c:pt idx="391">
                  <c:v>45622</c:v>
                </c:pt>
                <c:pt idx="392">
                  <c:v>45623</c:v>
                </c:pt>
                <c:pt idx="393">
                  <c:v>45624</c:v>
                </c:pt>
                <c:pt idx="394">
                  <c:v>45625</c:v>
                </c:pt>
                <c:pt idx="395">
                  <c:v>45626</c:v>
                </c:pt>
                <c:pt idx="396">
                  <c:v>45627</c:v>
                </c:pt>
                <c:pt idx="397">
                  <c:v>45628</c:v>
                </c:pt>
                <c:pt idx="398">
                  <c:v>45629</c:v>
                </c:pt>
                <c:pt idx="399">
                  <c:v>45630</c:v>
                </c:pt>
                <c:pt idx="400">
                  <c:v>45631</c:v>
                </c:pt>
                <c:pt idx="401">
                  <c:v>45632</c:v>
                </c:pt>
                <c:pt idx="402">
                  <c:v>45633</c:v>
                </c:pt>
                <c:pt idx="403">
                  <c:v>45634</c:v>
                </c:pt>
                <c:pt idx="404">
                  <c:v>45635</c:v>
                </c:pt>
                <c:pt idx="405">
                  <c:v>45636</c:v>
                </c:pt>
                <c:pt idx="406">
                  <c:v>45637</c:v>
                </c:pt>
                <c:pt idx="407">
                  <c:v>45638</c:v>
                </c:pt>
                <c:pt idx="408">
                  <c:v>45639</c:v>
                </c:pt>
                <c:pt idx="409">
                  <c:v>45640</c:v>
                </c:pt>
                <c:pt idx="410">
                  <c:v>45641</c:v>
                </c:pt>
                <c:pt idx="411">
                  <c:v>45642</c:v>
                </c:pt>
                <c:pt idx="412">
                  <c:v>45643</c:v>
                </c:pt>
                <c:pt idx="413">
                  <c:v>45644</c:v>
                </c:pt>
                <c:pt idx="414">
                  <c:v>45645</c:v>
                </c:pt>
                <c:pt idx="415">
                  <c:v>45646</c:v>
                </c:pt>
                <c:pt idx="416">
                  <c:v>45647</c:v>
                </c:pt>
                <c:pt idx="417">
                  <c:v>45648</c:v>
                </c:pt>
                <c:pt idx="418">
                  <c:v>45649</c:v>
                </c:pt>
                <c:pt idx="419">
                  <c:v>45650</c:v>
                </c:pt>
                <c:pt idx="420">
                  <c:v>45651</c:v>
                </c:pt>
                <c:pt idx="421">
                  <c:v>45652</c:v>
                </c:pt>
                <c:pt idx="422">
                  <c:v>45653</c:v>
                </c:pt>
                <c:pt idx="423">
                  <c:v>45654</c:v>
                </c:pt>
                <c:pt idx="424">
                  <c:v>45655</c:v>
                </c:pt>
                <c:pt idx="425">
                  <c:v>45656</c:v>
                </c:pt>
                <c:pt idx="426">
                  <c:v>45657</c:v>
                </c:pt>
                <c:pt idx="427">
                  <c:v>45658</c:v>
                </c:pt>
                <c:pt idx="428">
                  <c:v>45659</c:v>
                </c:pt>
                <c:pt idx="429">
                  <c:v>45660</c:v>
                </c:pt>
                <c:pt idx="430">
                  <c:v>45661</c:v>
                </c:pt>
                <c:pt idx="431">
                  <c:v>45662</c:v>
                </c:pt>
                <c:pt idx="432">
                  <c:v>45663</c:v>
                </c:pt>
                <c:pt idx="433">
                  <c:v>45664</c:v>
                </c:pt>
                <c:pt idx="434">
                  <c:v>45665</c:v>
                </c:pt>
                <c:pt idx="435">
                  <c:v>45666</c:v>
                </c:pt>
                <c:pt idx="436">
                  <c:v>45667</c:v>
                </c:pt>
                <c:pt idx="437">
                  <c:v>45668</c:v>
                </c:pt>
                <c:pt idx="438">
                  <c:v>45669</c:v>
                </c:pt>
                <c:pt idx="439">
                  <c:v>45670</c:v>
                </c:pt>
                <c:pt idx="440">
                  <c:v>45671</c:v>
                </c:pt>
                <c:pt idx="441">
                  <c:v>45672</c:v>
                </c:pt>
                <c:pt idx="442">
                  <c:v>45673</c:v>
                </c:pt>
                <c:pt idx="443">
                  <c:v>45674</c:v>
                </c:pt>
                <c:pt idx="444">
                  <c:v>45675</c:v>
                </c:pt>
                <c:pt idx="445">
                  <c:v>45676</c:v>
                </c:pt>
                <c:pt idx="446">
                  <c:v>45677</c:v>
                </c:pt>
                <c:pt idx="447">
                  <c:v>45678</c:v>
                </c:pt>
                <c:pt idx="448">
                  <c:v>45679</c:v>
                </c:pt>
                <c:pt idx="449">
                  <c:v>45680</c:v>
                </c:pt>
                <c:pt idx="450">
                  <c:v>45681</c:v>
                </c:pt>
                <c:pt idx="451">
                  <c:v>45682</c:v>
                </c:pt>
                <c:pt idx="452">
                  <c:v>45683</c:v>
                </c:pt>
                <c:pt idx="453">
                  <c:v>45684</c:v>
                </c:pt>
                <c:pt idx="454">
                  <c:v>45685</c:v>
                </c:pt>
                <c:pt idx="455">
                  <c:v>45686</c:v>
                </c:pt>
                <c:pt idx="456">
                  <c:v>45687</c:v>
                </c:pt>
                <c:pt idx="457">
                  <c:v>45688</c:v>
                </c:pt>
              </c:numCache>
            </c:numRef>
          </c:cat>
          <c:val>
            <c:numRef>
              <c:f>Sheet1!$B$2:$B$459</c:f>
              <c:numCache>
                <c:formatCode>General</c:formatCode>
                <c:ptCount val="458"/>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1E97-4DB3-8FFC-4EC1C57DF9E5}"/>
            </c:ext>
          </c:extLst>
        </c:ser>
        <c:dLbls>
          <c:showLegendKey val="0"/>
          <c:showVal val="0"/>
          <c:showCatName val="0"/>
          <c:showSerName val="0"/>
          <c:showPercent val="0"/>
          <c:showBubbleSize val="0"/>
        </c:dLbls>
        <c:smooth val="0"/>
        <c:axId val="399136592"/>
        <c:axId val="399136920"/>
      </c:lineChart>
      <c:dateAx>
        <c:axId val="39913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6920"/>
        <c:crosses val="autoZero"/>
        <c:auto val="1"/>
        <c:lblOffset val="100"/>
        <c:baseTimeUnit val="days"/>
      </c:dateAx>
      <c:valAx>
        <c:axId val="39913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Sheet1!$A$2:$A$17</c:f>
              <c:numCache>
                <c:formatCode>m/d/yyyy</c:formatCode>
                <c:ptCount val="16"/>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numCache>
            </c:numRef>
          </c:cat>
          <c:val>
            <c:numRef>
              <c:f>Sheet1!$B$2:$B$17</c:f>
              <c:numCache>
                <c:formatCode>General</c:formatCode>
                <c:ptCount val="16"/>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175C-4C4B-A02D-914D413F9C25}"/>
            </c:ext>
          </c:extLst>
        </c:ser>
        <c:dLbls>
          <c:showLegendKey val="0"/>
          <c:showVal val="0"/>
          <c:showCatName val="0"/>
          <c:showSerName val="0"/>
          <c:showPercent val="0"/>
          <c:showBubbleSize val="0"/>
        </c:dLbls>
        <c:gapWidth val="219"/>
        <c:overlap val="-27"/>
        <c:axId val="396645160"/>
        <c:axId val="400013192"/>
      </c:barChart>
      <c:dateAx>
        <c:axId val="39664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13192"/>
        <c:crosses val="autoZero"/>
        <c:auto val="1"/>
        <c:lblOffset val="100"/>
        <c:baseTimeUnit val="months"/>
      </c:dateAx>
      <c:valAx>
        <c:axId val="40001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4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A858-C486-4DEA-958B-88C5568DCEB6}"/>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B5771F87-B194-43DC-9E32-F526CC91E7A2}"/>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057504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43ED1-2797-41ED-AE15-C704C90C508C}"/>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2B8ED77D-88E9-4690-9093-D3EF28350FBC}"/>
              </a:ext>
            </a:extLst>
          </p:cNvPr>
          <p:cNvGraphicFramePr>
            <a:graphicFrameLocks noGrp="1"/>
          </p:cNvGraphicFramePr>
          <p:nvPr>
            <p:ph type="tbl" sz="quarter" idx="13"/>
            <p:extLst>
              <p:ext uri="{D42A27DB-BD31-4B8C-83A1-F6EECF244321}">
                <p14:modId xmlns:p14="http://schemas.microsoft.com/office/powerpoint/2010/main" val="2956885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348519590"/>
                    </a:ext>
                  </a:extLst>
                </a:gridCol>
                <a:gridCol w="740665">
                  <a:extLst>
                    <a:ext uri="{9D8B030D-6E8A-4147-A177-3AD203B41FA5}">
                      <a16:colId xmlns:a16="http://schemas.microsoft.com/office/drawing/2014/main" val="3116670004"/>
                    </a:ext>
                  </a:extLst>
                </a:gridCol>
                <a:gridCol w="411480">
                  <a:extLst>
                    <a:ext uri="{9D8B030D-6E8A-4147-A177-3AD203B41FA5}">
                      <a16:colId xmlns:a16="http://schemas.microsoft.com/office/drawing/2014/main" val="647122608"/>
                    </a:ext>
                  </a:extLst>
                </a:gridCol>
                <a:gridCol w="740665">
                  <a:extLst>
                    <a:ext uri="{9D8B030D-6E8A-4147-A177-3AD203B41FA5}">
                      <a16:colId xmlns:a16="http://schemas.microsoft.com/office/drawing/2014/main" val="1795832298"/>
                    </a:ext>
                  </a:extLst>
                </a:gridCol>
                <a:gridCol w="411480">
                  <a:extLst>
                    <a:ext uri="{9D8B030D-6E8A-4147-A177-3AD203B41FA5}">
                      <a16:colId xmlns:a16="http://schemas.microsoft.com/office/drawing/2014/main" val="444169791"/>
                    </a:ext>
                  </a:extLst>
                </a:gridCol>
                <a:gridCol w="411480">
                  <a:extLst>
                    <a:ext uri="{9D8B030D-6E8A-4147-A177-3AD203B41FA5}">
                      <a16:colId xmlns:a16="http://schemas.microsoft.com/office/drawing/2014/main" val="2989617611"/>
                    </a:ext>
                  </a:extLst>
                </a:gridCol>
                <a:gridCol w="411480">
                  <a:extLst>
                    <a:ext uri="{9D8B030D-6E8A-4147-A177-3AD203B41FA5}">
                      <a16:colId xmlns:a16="http://schemas.microsoft.com/office/drawing/2014/main" val="1429428492"/>
                    </a:ext>
                  </a:extLst>
                </a:gridCol>
                <a:gridCol w="411480">
                  <a:extLst>
                    <a:ext uri="{9D8B030D-6E8A-4147-A177-3AD203B41FA5}">
                      <a16:colId xmlns:a16="http://schemas.microsoft.com/office/drawing/2014/main" val="1171780648"/>
                    </a:ext>
                  </a:extLst>
                </a:gridCol>
                <a:gridCol w="411480">
                  <a:extLst>
                    <a:ext uri="{9D8B030D-6E8A-4147-A177-3AD203B41FA5}">
                      <a16:colId xmlns:a16="http://schemas.microsoft.com/office/drawing/2014/main" val="1704189202"/>
                    </a:ext>
                  </a:extLst>
                </a:gridCol>
                <a:gridCol w="411480">
                  <a:extLst>
                    <a:ext uri="{9D8B030D-6E8A-4147-A177-3AD203B41FA5}">
                      <a16:colId xmlns:a16="http://schemas.microsoft.com/office/drawing/2014/main" val="972359248"/>
                    </a:ext>
                  </a:extLst>
                </a:gridCol>
                <a:gridCol w="411480">
                  <a:extLst>
                    <a:ext uri="{9D8B030D-6E8A-4147-A177-3AD203B41FA5}">
                      <a16:colId xmlns:a16="http://schemas.microsoft.com/office/drawing/2014/main" val="2080640222"/>
                    </a:ext>
                  </a:extLst>
                </a:gridCol>
                <a:gridCol w="411480">
                  <a:extLst>
                    <a:ext uri="{9D8B030D-6E8A-4147-A177-3AD203B41FA5}">
                      <a16:colId xmlns:a16="http://schemas.microsoft.com/office/drawing/2014/main" val="293888174"/>
                    </a:ext>
                  </a:extLst>
                </a:gridCol>
                <a:gridCol w="411480">
                  <a:extLst>
                    <a:ext uri="{9D8B030D-6E8A-4147-A177-3AD203B41FA5}">
                      <a16:colId xmlns:a16="http://schemas.microsoft.com/office/drawing/2014/main" val="2197032549"/>
                    </a:ext>
                  </a:extLst>
                </a:gridCol>
                <a:gridCol w="411480">
                  <a:extLst>
                    <a:ext uri="{9D8B030D-6E8A-4147-A177-3AD203B41FA5}">
                      <a16:colId xmlns:a16="http://schemas.microsoft.com/office/drawing/2014/main" val="6401845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09373369"/>
                  </a:ext>
                </a:extLst>
              </a:tr>
              <a:tr h="370840">
                <a:tc>
                  <a:txBody>
                    <a:bodyPr/>
                    <a:lstStyle/>
                    <a:p>
                      <a:r>
                        <a:rPr lang="en-US" sz="1000"/>
                        <a:t>FUJIFILM Malaysia</a:t>
                      </a:r>
                    </a:p>
                  </a:txBody>
                  <a:tcPr/>
                </a:tc>
                <a:tc>
                  <a:txBody>
                    <a:bodyPr/>
                    <a:lstStyle/>
                    <a:p>
                      <a:r>
                        <a:rPr lang="en-US" sz="1000"/>
                        <a:t>74825</a:t>
                      </a:r>
                    </a:p>
                  </a:txBody>
                  <a:tcPr/>
                </a:tc>
                <a:tc>
                  <a:txBody>
                    <a:bodyPr/>
                    <a:lstStyle/>
                    <a:p>
                      <a:r>
                        <a:rPr lang="en-US" sz="1000"/>
                        <a:t>18</a:t>
                      </a:r>
                    </a:p>
                  </a:txBody>
                  <a:tcPr/>
                </a:tc>
                <a:tc>
                  <a:txBody>
                    <a:bodyPr/>
                    <a:lstStyle/>
                    <a:p>
                      <a:r>
                        <a:rPr lang="en-US" sz="1000"/>
                        <a:t>78111</a:t>
                      </a:r>
                    </a:p>
                  </a:txBody>
                  <a:tcPr/>
                </a:tc>
                <a:tc>
                  <a:txBody>
                    <a:bodyPr/>
                    <a:lstStyle/>
                    <a:p>
                      <a:r>
                        <a:rPr lang="en-US" sz="1000"/>
                        <a:t>112</a:t>
                      </a:r>
                    </a:p>
                  </a:txBody>
                  <a:tcPr/>
                </a:tc>
                <a:tc>
                  <a:txBody>
                    <a:bodyPr/>
                    <a:lstStyle/>
                    <a:p>
                      <a:r>
                        <a:rPr lang="en-US" sz="1000"/>
                        <a:t>36</a:t>
                      </a:r>
                    </a:p>
                  </a:txBody>
                  <a:tcPr/>
                </a:tc>
                <a:tc>
                  <a:txBody>
                    <a:bodyPr/>
                    <a:lstStyle/>
                    <a:p>
                      <a:r>
                        <a:rPr lang="en-US" sz="1000"/>
                        <a:t>892</a:t>
                      </a:r>
                    </a:p>
                  </a:txBody>
                  <a:tcPr/>
                </a:tc>
                <a:tc>
                  <a:txBody>
                    <a:bodyPr/>
                    <a:lstStyle/>
                    <a:p>
                      <a:r>
                        <a:rPr lang="en-US" sz="1000"/>
                        <a:t>0</a:t>
                      </a:r>
                    </a:p>
                  </a:txBody>
                  <a:tcPr/>
                </a:tc>
                <a:tc>
                  <a:txBody>
                    <a:bodyPr/>
                    <a:lstStyle/>
                    <a:p>
                      <a:r>
                        <a:rPr lang="en-US" sz="1000"/>
                        <a:t>41</a:t>
                      </a:r>
                    </a:p>
                  </a:txBody>
                  <a:tcPr/>
                </a:tc>
                <a:tc>
                  <a:txBody>
                    <a:bodyPr/>
                    <a:lstStyle/>
                    <a:p>
                      <a:r>
                        <a:rPr lang="en-US" sz="1000"/>
                        <a:t>86</a:t>
                      </a:r>
                    </a:p>
                  </a:txBody>
                  <a:tcPr/>
                </a:tc>
                <a:tc>
                  <a:txBody>
                    <a:bodyPr/>
                    <a:lstStyle/>
                    <a:p>
                      <a:r>
                        <a:rPr lang="en-US" sz="1000"/>
                        <a:t>2</a:t>
                      </a:r>
                    </a:p>
                  </a:txBody>
                  <a:tcPr/>
                </a:tc>
                <a:tc>
                  <a:txBody>
                    <a:bodyPr/>
                    <a:lstStyle/>
                    <a:p>
                      <a:r>
                        <a:rPr lang="en-US" sz="1000"/>
                        <a:t>0</a:t>
                      </a:r>
                    </a:p>
                  </a:txBody>
                  <a:tcPr/>
                </a:tc>
                <a:tc>
                  <a:txBody>
                    <a:bodyPr/>
                    <a:lstStyle/>
                    <a:p>
                      <a:r>
                        <a:rPr lang="en-US" sz="1000"/>
                        <a:t>0.0378 %</a:t>
                      </a:r>
                    </a:p>
                  </a:txBody>
                  <a:tcPr/>
                </a:tc>
                <a:tc>
                  <a:txBody>
                    <a:bodyPr/>
                    <a:lstStyle/>
                    <a:p>
                      <a:r>
                        <a:rPr lang="en-US" sz="1000"/>
                        <a:t>0.0 %</a:t>
                      </a:r>
                    </a:p>
                  </a:txBody>
                  <a:tcPr/>
                </a:tc>
                <a:extLst>
                  <a:ext uri="{0D108BD9-81ED-4DB2-BD59-A6C34878D82A}">
                    <a16:rowId xmlns:a16="http://schemas.microsoft.com/office/drawing/2014/main" val="1398463997"/>
                  </a:ext>
                </a:extLst>
              </a:tr>
            </a:tbl>
          </a:graphicData>
        </a:graphic>
      </p:graphicFrame>
      <p:sp>
        <p:nvSpPr>
          <p:cNvPr id="4" name="Text Placeholder 3">
            <a:extLst>
              <a:ext uri="{FF2B5EF4-FFF2-40B4-BE49-F238E27FC236}">
                <a16:creationId xmlns:a16="http://schemas.microsoft.com/office/drawing/2014/main" id="{29511DA7-F616-42DE-9323-F6062DC8515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27009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784FC-7E4F-45E7-B7AD-24956541B4E1}"/>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B981F891-404B-4498-B129-B2DC7C5D6A60}"/>
              </a:ext>
            </a:extLst>
          </p:cNvPr>
          <p:cNvGraphicFramePr>
            <a:graphicFrameLocks noGrp="1"/>
          </p:cNvGraphicFramePr>
          <p:nvPr>
            <p:ph type="chart" sz="quarter" idx="13"/>
            <p:extLst>
              <p:ext uri="{D42A27DB-BD31-4B8C-83A1-F6EECF244321}">
                <p14:modId xmlns:p14="http://schemas.microsoft.com/office/powerpoint/2010/main" val="1303124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3F93CF-2EBD-4B14-99D5-2554B100576C}"/>
              </a:ext>
            </a:extLst>
          </p:cNvPr>
          <p:cNvSpPr>
            <a:spLocks noGrp="1"/>
          </p:cNvSpPr>
          <p:nvPr>
            <p:ph type="body" sz="quarter" idx="14"/>
          </p:nvPr>
        </p:nvSpPr>
        <p:spPr/>
        <p:txBody>
          <a:bodyPr/>
          <a:lstStyle/>
          <a:p>
            <a:r>
              <a:rPr lang="en-US"/>
              <a:t>03/01/2023 - 01/31/2025</a:t>
            </a:r>
          </a:p>
        </p:txBody>
      </p:sp>
      <p:sp>
        <p:nvSpPr>
          <p:cNvPr id="5" name="Footer Placeholder 4">
            <a:extLst>
              <a:ext uri="{FF2B5EF4-FFF2-40B4-BE49-F238E27FC236}">
                <a16:creationId xmlns:a16="http://schemas.microsoft.com/office/drawing/2014/main" id="{AE5E63B9-0709-4911-BAD9-B4BE6EEA08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4870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3726F-D808-4903-9BF3-3875F686F2DF}"/>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654D89DE-4FAF-473E-AE9F-EBFFD5D3E68F}"/>
              </a:ext>
            </a:extLst>
          </p:cNvPr>
          <p:cNvGraphicFramePr>
            <a:graphicFrameLocks noGrp="1"/>
          </p:cNvGraphicFramePr>
          <p:nvPr>
            <p:ph type="chart" sz="quarter" idx="13"/>
            <p:extLst>
              <p:ext uri="{D42A27DB-BD31-4B8C-83A1-F6EECF244321}">
                <p14:modId xmlns:p14="http://schemas.microsoft.com/office/powerpoint/2010/main" val="2397657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B9409F-6CC4-4BA8-B19D-598859BEA38B}"/>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C3044530-795F-484F-822E-CF27B2FA00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3652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74F92-1703-413E-B75C-CBDB901A8A18}"/>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29C5B75A-792E-4A96-91DC-1C0244612931}"/>
              </a:ext>
            </a:extLst>
          </p:cNvPr>
          <p:cNvGraphicFramePr>
            <a:graphicFrameLocks noGrp="1"/>
          </p:cNvGraphicFramePr>
          <p:nvPr>
            <p:ph type="chart" sz="quarter" idx="13"/>
            <p:extLst>
              <p:ext uri="{D42A27DB-BD31-4B8C-83A1-F6EECF244321}">
                <p14:modId xmlns:p14="http://schemas.microsoft.com/office/powerpoint/2010/main" val="4022525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6FB91B-511F-43A4-BEEF-BC0B42F0AD42}"/>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A18BFC72-48EE-476B-8367-2335D76089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8877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460FC-C984-411E-B07C-5F5CC59AF75C}"/>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BA8D547D-53F1-4C66-8694-AA385076ACAB}"/>
              </a:ext>
            </a:extLst>
          </p:cNvPr>
          <p:cNvGraphicFramePr>
            <a:graphicFrameLocks noGrp="1"/>
          </p:cNvGraphicFramePr>
          <p:nvPr>
            <p:ph type="chart" sz="quarter" idx="13"/>
            <p:extLst>
              <p:ext uri="{D42A27DB-BD31-4B8C-83A1-F6EECF244321}">
                <p14:modId xmlns:p14="http://schemas.microsoft.com/office/powerpoint/2010/main" val="2377699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A0FF1C-E48B-48CF-BF03-AFD1FBB07B0A}"/>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46ED4006-9F23-49FD-B8A2-C6C01E21C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8120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1442D-6EB8-4A4B-815B-A8F5F622563A}"/>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850CD500-2E00-41D1-B0AC-28FFEE8826C6}"/>
              </a:ext>
            </a:extLst>
          </p:cNvPr>
          <p:cNvGraphicFramePr>
            <a:graphicFrameLocks noGrp="1"/>
          </p:cNvGraphicFramePr>
          <p:nvPr>
            <p:ph type="chart" sz="quarter" idx="13"/>
            <p:extLst>
              <p:ext uri="{D42A27DB-BD31-4B8C-83A1-F6EECF244321}">
                <p14:modId xmlns:p14="http://schemas.microsoft.com/office/powerpoint/2010/main" val="2228452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6AFB7C-1D1F-49D3-8CB8-73328EFB3ADC}"/>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1F52678F-FEE8-464E-8F58-D3542BA633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9876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A5D10-E5EA-4A14-A8BA-6087BF75FFEE}"/>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E3B7550A-A459-4CD7-A65C-734BB956B04A}"/>
              </a:ext>
            </a:extLst>
          </p:cNvPr>
          <p:cNvGraphicFramePr>
            <a:graphicFrameLocks noGrp="1"/>
          </p:cNvGraphicFramePr>
          <p:nvPr>
            <p:ph type="chart" sz="quarter" idx="13"/>
            <p:extLst>
              <p:ext uri="{D42A27DB-BD31-4B8C-83A1-F6EECF244321}">
                <p14:modId xmlns:p14="http://schemas.microsoft.com/office/powerpoint/2010/main" val="2427750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640C43-3825-4EEB-A83C-4F39FED9131C}"/>
              </a:ext>
            </a:extLst>
          </p:cNvPr>
          <p:cNvSpPr>
            <a:spLocks noGrp="1"/>
          </p:cNvSpPr>
          <p:nvPr>
            <p:ph type="body" sz="quarter" idx="14"/>
          </p:nvPr>
        </p:nvSpPr>
        <p:spPr/>
        <p:txBody>
          <a:bodyPr/>
          <a:lstStyle/>
          <a:p>
            <a:r>
              <a:rPr lang="en-US"/>
              <a:t>10/01/2023 - 01/31/2025</a:t>
            </a:r>
          </a:p>
        </p:txBody>
      </p:sp>
      <p:sp>
        <p:nvSpPr>
          <p:cNvPr id="5" name="Footer Placeholder 4">
            <a:extLst>
              <a:ext uri="{FF2B5EF4-FFF2-40B4-BE49-F238E27FC236}">
                <a16:creationId xmlns:a16="http://schemas.microsoft.com/office/drawing/2014/main" id="{0904E77A-95CA-4B90-AEBD-CDEC82D450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096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6BEF3-5FD7-48AD-A908-0DF8A08FB171}"/>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47142251-2083-4B49-B58D-E4EEE47C234E}"/>
              </a:ext>
            </a:extLst>
          </p:cNvPr>
          <p:cNvGraphicFramePr>
            <a:graphicFrameLocks noGrp="1"/>
          </p:cNvGraphicFramePr>
          <p:nvPr>
            <p:ph type="chart" sz="quarter" idx="13"/>
            <p:extLst>
              <p:ext uri="{D42A27DB-BD31-4B8C-83A1-F6EECF244321}">
                <p14:modId xmlns:p14="http://schemas.microsoft.com/office/powerpoint/2010/main" val="2875237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2DE3B3-419F-459F-A7CB-5AE5608419A4}"/>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8EC65901-15E1-4E91-896B-1692C3A319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5271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5394D-9849-444E-9C61-6B77A49BB613}"/>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3C94DC39-032F-474B-89E8-4BE27183113E}"/>
              </a:ext>
            </a:extLst>
          </p:cNvPr>
          <p:cNvGraphicFramePr>
            <a:graphicFrameLocks noGrp="1"/>
          </p:cNvGraphicFramePr>
          <p:nvPr>
            <p:ph type="chart" sz="quarter" idx="13"/>
            <p:extLst>
              <p:ext uri="{D42A27DB-BD31-4B8C-83A1-F6EECF244321}">
                <p14:modId xmlns:p14="http://schemas.microsoft.com/office/powerpoint/2010/main" val="822660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614049-9600-4F05-B31B-82DA751DF3E2}"/>
              </a:ext>
            </a:extLst>
          </p:cNvPr>
          <p:cNvSpPr>
            <a:spLocks noGrp="1"/>
          </p:cNvSpPr>
          <p:nvPr>
            <p:ph type="body" sz="quarter" idx="14"/>
          </p:nvPr>
        </p:nvSpPr>
        <p:spPr/>
        <p:txBody>
          <a:bodyPr/>
          <a:lstStyle/>
          <a:p>
            <a:r>
              <a:rPr lang="en-US"/>
              <a:t>10/01/2023 - 01/31/2025</a:t>
            </a:r>
          </a:p>
        </p:txBody>
      </p:sp>
      <p:sp>
        <p:nvSpPr>
          <p:cNvPr id="5" name="Footer Placeholder 4">
            <a:extLst>
              <a:ext uri="{FF2B5EF4-FFF2-40B4-BE49-F238E27FC236}">
                <a16:creationId xmlns:a16="http://schemas.microsoft.com/office/drawing/2014/main" id="{57BBDCAA-6571-4741-B9D4-728C19F743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6857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219EC-8A88-4E8C-B903-BD1554C01456}"/>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93EF55C2-8F17-4EF9-9105-F9ABFB069B99}"/>
              </a:ext>
            </a:extLst>
          </p:cNvPr>
          <p:cNvGraphicFramePr>
            <a:graphicFrameLocks noGrp="1"/>
          </p:cNvGraphicFramePr>
          <p:nvPr>
            <p:ph type="chart" sz="quarter" idx="13"/>
            <p:extLst>
              <p:ext uri="{D42A27DB-BD31-4B8C-83A1-F6EECF244321}">
                <p14:modId xmlns:p14="http://schemas.microsoft.com/office/powerpoint/2010/main" val="2711365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28EBD1-6BFB-4B8B-831F-27D438E5C1BA}"/>
              </a:ext>
            </a:extLst>
          </p:cNvPr>
          <p:cNvSpPr>
            <a:spLocks noGrp="1"/>
          </p:cNvSpPr>
          <p:nvPr>
            <p:ph type="body" sz="quarter" idx="14"/>
          </p:nvPr>
        </p:nvSpPr>
        <p:spPr/>
        <p:txBody>
          <a:bodyPr/>
          <a:lstStyle/>
          <a:p>
            <a:r>
              <a:rPr lang="en-US"/>
              <a:t>11/01/2023 - 01/31/2025</a:t>
            </a:r>
          </a:p>
        </p:txBody>
      </p:sp>
      <p:sp>
        <p:nvSpPr>
          <p:cNvPr id="5" name="Footer Placeholder 4">
            <a:extLst>
              <a:ext uri="{FF2B5EF4-FFF2-40B4-BE49-F238E27FC236}">
                <a16:creationId xmlns:a16="http://schemas.microsoft.com/office/drawing/2014/main" id="{EDB51B1A-0624-4CE3-B0F3-55D59C5806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0991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F4385-3C2F-4F8C-A413-F0D932546C0F}"/>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460C22BB-447F-4CCD-AE4A-E108EA960FAA}"/>
              </a:ext>
            </a:extLst>
          </p:cNvPr>
          <p:cNvGraphicFramePr>
            <a:graphicFrameLocks noGrp="1"/>
          </p:cNvGraphicFramePr>
          <p:nvPr>
            <p:ph type="chart" sz="quarter" idx="13"/>
            <p:extLst>
              <p:ext uri="{D42A27DB-BD31-4B8C-83A1-F6EECF244321}">
                <p14:modId xmlns:p14="http://schemas.microsoft.com/office/powerpoint/2010/main" val="1309921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76C256-F6DB-4691-8913-FA3B18727031}"/>
              </a:ext>
            </a:extLst>
          </p:cNvPr>
          <p:cNvSpPr>
            <a:spLocks noGrp="1"/>
          </p:cNvSpPr>
          <p:nvPr>
            <p:ph type="body" sz="quarter" idx="14"/>
          </p:nvPr>
        </p:nvSpPr>
        <p:spPr/>
        <p:txBody>
          <a:bodyPr/>
          <a:lstStyle/>
          <a:p>
            <a:r>
              <a:rPr lang="en-US"/>
              <a:t>10/01/2023 - 01/31/2025</a:t>
            </a:r>
          </a:p>
        </p:txBody>
      </p:sp>
      <p:sp>
        <p:nvSpPr>
          <p:cNvPr id="5" name="Footer Placeholder 4">
            <a:extLst>
              <a:ext uri="{FF2B5EF4-FFF2-40B4-BE49-F238E27FC236}">
                <a16:creationId xmlns:a16="http://schemas.microsoft.com/office/drawing/2014/main" id="{35DD1F42-6938-47FD-AC1C-289F186476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8013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BB936-F210-4E1D-8142-5989D5F0AFE3}"/>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97A1AB03-CF17-4C17-87A0-F78DA667714E}"/>
              </a:ext>
            </a:extLst>
          </p:cNvPr>
          <p:cNvGraphicFramePr>
            <a:graphicFrameLocks noGrp="1"/>
          </p:cNvGraphicFramePr>
          <p:nvPr>
            <p:ph type="tbl" sz="quarter" idx="13"/>
            <p:extLst>
              <p:ext uri="{D42A27DB-BD31-4B8C-83A1-F6EECF244321}">
                <p14:modId xmlns:p14="http://schemas.microsoft.com/office/powerpoint/2010/main" val="923509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47659386"/>
                    </a:ext>
                  </a:extLst>
                </a:gridCol>
                <a:gridCol w="1645920">
                  <a:extLst>
                    <a:ext uri="{9D8B030D-6E8A-4147-A177-3AD203B41FA5}">
                      <a16:colId xmlns:a16="http://schemas.microsoft.com/office/drawing/2014/main" val="3842166545"/>
                    </a:ext>
                  </a:extLst>
                </a:gridCol>
                <a:gridCol w="1645920">
                  <a:extLst>
                    <a:ext uri="{9D8B030D-6E8A-4147-A177-3AD203B41FA5}">
                      <a16:colId xmlns:a16="http://schemas.microsoft.com/office/drawing/2014/main" val="2517411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38360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20.4 %</a:t>
                      </a:r>
                    </a:p>
                  </a:txBody>
                  <a:tcPr/>
                </a:tc>
                <a:extLst>
                  <a:ext uri="{0D108BD9-81ED-4DB2-BD59-A6C34878D82A}">
                    <a16:rowId xmlns:a16="http://schemas.microsoft.com/office/drawing/2014/main" val="764821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15.1 %</a:t>
                      </a:r>
                    </a:p>
                  </a:txBody>
                  <a:tcPr/>
                </a:tc>
                <a:extLst>
                  <a:ext uri="{0D108BD9-81ED-4DB2-BD59-A6C34878D82A}">
                    <a16:rowId xmlns:a16="http://schemas.microsoft.com/office/drawing/2014/main" val="854735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7.9 %</a:t>
                      </a:r>
                    </a:p>
                  </a:txBody>
                  <a:tcPr/>
                </a:tc>
                <a:extLst>
                  <a:ext uri="{0D108BD9-81ED-4DB2-BD59-A6C34878D82A}">
                    <a16:rowId xmlns:a16="http://schemas.microsoft.com/office/drawing/2014/main" val="2765046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5.2 %</a:t>
                      </a:r>
                    </a:p>
                  </a:txBody>
                  <a:tcPr/>
                </a:tc>
                <a:extLst>
                  <a:ext uri="{0D108BD9-81ED-4DB2-BD59-A6C34878D82A}">
                    <a16:rowId xmlns:a16="http://schemas.microsoft.com/office/drawing/2014/main" val="2345836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218866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extLst>
                  <a:ext uri="{0D108BD9-81ED-4DB2-BD59-A6C34878D82A}">
                    <a16:rowId xmlns:a16="http://schemas.microsoft.com/office/drawing/2014/main" val="71927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extLst>
                  <a:ext uri="{0D108BD9-81ED-4DB2-BD59-A6C34878D82A}">
                    <a16:rowId xmlns:a16="http://schemas.microsoft.com/office/drawing/2014/main" val="2636430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059067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3528576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493759819"/>
                  </a:ext>
                </a:extLst>
              </a:tr>
            </a:tbl>
          </a:graphicData>
        </a:graphic>
      </p:graphicFrame>
      <p:sp>
        <p:nvSpPr>
          <p:cNvPr id="4" name="Text Placeholder 3">
            <a:extLst>
              <a:ext uri="{FF2B5EF4-FFF2-40B4-BE49-F238E27FC236}">
                <a16:creationId xmlns:a16="http://schemas.microsoft.com/office/drawing/2014/main" id="{9B8A1A08-0E3E-495D-8E64-405CDA7FF4B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078345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2E821-36E3-4E2B-93DB-E0CBF30F36A8}"/>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853B7834-0F18-4971-91F0-6D79FBA8196C}"/>
              </a:ext>
            </a:extLst>
          </p:cNvPr>
          <p:cNvGraphicFramePr>
            <a:graphicFrameLocks noGrp="1"/>
          </p:cNvGraphicFramePr>
          <p:nvPr>
            <p:ph type="tbl" sz="quarter" idx="13"/>
            <p:extLst>
              <p:ext uri="{D42A27DB-BD31-4B8C-83A1-F6EECF244321}">
                <p14:modId xmlns:p14="http://schemas.microsoft.com/office/powerpoint/2010/main" val="4293721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84150740"/>
                    </a:ext>
                  </a:extLst>
                </a:gridCol>
                <a:gridCol w="1645920">
                  <a:extLst>
                    <a:ext uri="{9D8B030D-6E8A-4147-A177-3AD203B41FA5}">
                      <a16:colId xmlns:a16="http://schemas.microsoft.com/office/drawing/2014/main" val="2996543011"/>
                    </a:ext>
                  </a:extLst>
                </a:gridCol>
                <a:gridCol w="1645920">
                  <a:extLst>
                    <a:ext uri="{9D8B030D-6E8A-4147-A177-3AD203B41FA5}">
                      <a16:colId xmlns:a16="http://schemas.microsoft.com/office/drawing/2014/main" val="191165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221625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62470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25890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1718986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82783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320665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2288003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49857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977571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926218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Bintulu,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47896089"/>
                  </a:ext>
                </a:extLst>
              </a:tr>
            </a:tbl>
          </a:graphicData>
        </a:graphic>
      </p:graphicFrame>
      <p:sp>
        <p:nvSpPr>
          <p:cNvPr id="4" name="Text Placeholder 3">
            <a:extLst>
              <a:ext uri="{FF2B5EF4-FFF2-40B4-BE49-F238E27FC236}">
                <a16:creationId xmlns:a16="http://schemas.microsoft.com/office/drawing/2014/main" id="{07216B4E-A6B2-43E7-8890-87BE7AA7AD0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118040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268F5-EE82-4C6D-926A-D1E26F309747}"/>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1EE10450-F3D9-488A-BDD2-02D51A12A969}"/>
              </a:ext>
            </a:extLst>
          </p:cNvPr>
          <p:cNvGraphicFramePr>
            <a:graphicFrameLocks noGrp="1"/>
          </p:cNvGraphicFramePr>
          <p:nvPr>
            <p:ph type="tbl" sz="quarter" idx="13"/>
            <p:extLst>
              <p:ext uri="{D42A27DB-BD31-4B8C-83A1-F6EECF244321}">
                <p14:modId xmlns:p14="http://schemas.microsoft.com/office/powerpoint/2010/main" val="367998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13400703"/>
                    </a:ext>
                  </a:extLst>
                </a:gridCol>
                <a:gridCol w="1645920">
                  <a:extLst>
                    <a:ext uri="{9D8B030D-6E8A-4147-A177-3AD203B41FA5}">
                      <a16:colId xmlns:a16="http://schemas.microsoft.com/office/drawing/2014/main" val="3062784700"/>
                    </a:ext>
                  </a:extLst>
                </a:gridCol>
                <a:gridCol w="1645920">
                  <a:extLst>
                    <a:ext uri="{9D8B030D-6E8A-4147-A177-3AD203B41FA5}">
                      <a16:colId xmlns:a16="http://schemas.microsoft.com/office/drawing/2014/main" val="1251736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404970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7403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4118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Kulai,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215763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293201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1484743934"/>
                  </a:ext>
                </a:extLst>
              </a:tr>
            </a:tbl>
          </a:graphicData>
        </a:graphic>
      </p:graphicFrame>
      <p:sp>
        <p:nvSpPr>
          <p:cNvPr id="4" name="Text Placeholder 3">
            <a:extLst>
              <a:ext uri="{FF2B5EF4-FFF2-40B4-BE49-F238E27FC236}">
                <a16:creationId xmlns:a16="http://schemas.microsoft.com/office/drawing/2014/main" id="{283D342D-9D34-4C99-B09F-921DE88F582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633713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FEC4E-7943-45B2-A7BB-01D112B158F8}"/>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07BC8B72-71E2-4248-A7A9-1DE4DEADF008}"/>
              </a:ext>
            </a:extLst>
          </p:cNvPr>
          <p:cNvGraphicFramePr>
            <a:graphicFrameLocks noGrp="1"/>
          </p:cNvGraphicFramePr>
          <p:nvPr>
            <p:ph type="tbl" sz="quarter" idx="13"/>
            <p:extLst>
              <p:ext uri="{D42A27DB-BD31-4B8C-83A1-F6EECF244321}">
                <p14:modId xmlns:p14="http://schemas.microsoft.com/office/powerpoint/2010/main" val="26260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09646682"/>
                    </a:ext>
                  </a:extLst>
                </a:gridCol>
                <a:gridCol w="1316737">
                  <a:extLst>
                    <a:ext uri="{9D8B030D-6E8A-4147-A177-3AD203B41FA5}">
                      <a16:colId xmlns:a16="http://schemas.microsoft.com/office/drawing/2014/main" val="2469294565"/>
                    </a:ext>
                  </a:extLst>
                </a:gridCol>
                <a:gridCol w="329184">
                  <a:extLst>
                    <a:ext uri="{9D8B030D-6E8A-4147-A177-3AD203B41FA5}">
                      <a16:colId xmlns:a16="http://schemas.microsoft.com/office/drawing/2014/main" val="2047231605"/>
                    </a:ext>
                  </a:extLst>
                </a:gridCol>
                <a:gridCol w="329184">
                  <a:extLst>
                    <a:ext uri="{9D8B030D-6E8A-4147-A177-3AD203B41FA5}">
                      <a16:colId xmlns:a16="http://schemas.microsoft.com/office/drawing/2014/main" val="1262821514"/>
                    </a:ext>
                  </a:extLst>
                </a:gridCol>
                <a:gridCol w="329184">
                  <a:extLst>
                    <a:ext uri="{9D8B030D-6E8A-4147-A177-3AD203B41FA5}">
                      <a16:colId xmlns:a16="http://schemas.microsoft.com/office/drawing/2014/main" val="2461778100"/>
                    </a:ext>
                  </a:extLst>
                </a:gridCol>
                <a:gridCol w="329184">
                  <a:extLst>
                    <a:ext uri="{9D8B030D-6E8A-4147-A177-3AD203B41FA5}">
                      <a16:colId xmlns:a16="http://schemas.microsoft.com/office/drawing/2014/main" val="4152492348"/>
                    </a:ext>
                  </a:extLst>
                </a:gridCol>
                <a:gridCol w="329184">
                  <a:extLst>
                    <a:ext uri="{9D8B030D-6E8A-4147-A177-3AD203B41FA5}">
                      <a16:colId xmlns:a16="http://schemas.microsoft.com/office/drawing/2014/main" val="3541416960"/>
                    </a:ext>
                  </a:extLst>
                </a:gridCol>
                <a:gridCol w="329184">
                  <a:extLst>
                    <a:ext uri="{9D8B030D-6E8A-4147-A177-3AD203B41FA5}">
                      <a16:colId xmlns:a16="http://schemas.microsoft.com/office/drawing/2014/main" val="1392665302"/>
                    </a:ext>
                  </a:extLst>
                </a:gridCol>
                <a:gridCol w="329184">
                  <a:extLst>
                    <a:ext uri="{9D8B030D-6E8A-4147-A177-3AD203B41FA5}">
                      <a16:colId xmlns:a16="http://schemas.microsoft.com/office/drawing/2014/main" val="3364683189"/>
                    </a:ext>
                  </a:extLst>
                </a:gridCol>
                <a:gridCol w="329184">
                  <a:extLst>
                    <a:ext uri="{9D8B030D-6E8A-4147-A177-3AD203B41FA5}">
                      <a16:colId xmlns:a16="http://schemas.microsoft.com/office/drawing/2014/main" val="1111531191"/>
                    </a:ext>
                  </a:extLst>
                </a:gridCol>
                <a:gridCol w="329184">
                  <a:extLst>
                    <a:ext uri="{9D8B030D-6E8A-4147-A177-3AD203B41FA5}">
                      <a16:colId xmlns:a16="http://schemas.microsoft.com/office/drawing/2014/main" val="2232100991"/>
                    </a:ext>
                  </a:extLst>
                </a:gridCol>
                <a:gridCol w="329184">
                  <a:extLst>
                    <a:ext uri="{9D8B030D-6E8A-4147-A177-3AD203B41FA5}">
                      <a16:colId xmlns:a16="http://schemas.microsoft.com/office/drawing/2014/main" val="3895621021"/>
                    </a:ext>
                  </a:extLst>
                </a:gridCol>
                <a:gridCol w="329184">
                  <a:extLst>
                    <a:ext uri="{9D8B030D-6E8A-4147-A177-3AD203B41FA5}">
                      <a16:colId xmlns:a16="http://schemas.microsoft.com/office/drawing/2014/main" val="558995409"/>
                    </a:ext>
                  </a:extLst>
                </a:gridCol>
                <a:gridCol w="329184">
                  <a:extLst>
                    <a:ext uri="{9D8B030D-6E8A-4147-A177-3AD203B41FA5}">
                      <a16:colId xmlns:a16="http://schemas.microsoft.com/office/drawing/2014/main" val="2247394504"/>
                    </a:ext>
                  </a:extLst>
                </a:gridCol>
                <a:gridCol w="329184">
                  <a:extLst>
                    <a:ext uri="{9D8B030D-6E8A-4147-A177-3AD203B41FA5}">
                      <a16:colId xmlns:a16="http://schemas.microsoft.com/office/drawing/2014/main" val="725593321"/>
                    </a:ext>
                  </a:extLst>
                </a:gridCol>
                <a:gridCol w="329184">
                  <a:extLst>
                    <a:ext uri="{9D8B030D-6E8A-4147-A177-3AD203B41FA5}">
                      <a16:colId xmlns:a16="http://schemas.microsoft.com/office/drawing/2014/main" val="1897991410"/>
                    </a:ext>
                  </a:extLst>
                </a:gridCol>
                <a:gridCol w="329184">
                  <a:extLst>
                    <a:ext uri="{9D8B030D-6E8A-4147-A177-3AD203B41FA5}">
                      <a16:colId xmlns:a16="http://schemas.microsoft.com/office/drawing/2014/main" val="1536426238"/>
                    </a:ext>
                  </a:extLst>
                </a:gridCol>
                <a:gridCol w="329184">
                  <a:extLst>
                    <a:ext uri="{9D8B030D-6E8A-4147-A177-3AD203B41FA5}">
                      <a16:colId xmlns:a16="http://schemas.microsoft.com/office/drawing/2014/main" val="770353653"/>
                    </a:ext>
                  </a:extLst>
                </a:gridCol>
                <a:gridCol w="329184">
                  <a:extLst>
                    <a:ext uri="{9D8B030D-6E8A-4147-A177-3AD203B41FA5}">
                      <a16:colId xmlns:a16="http://schemas.microsoft.com/office/drawing/2014/main" val="3945999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37321352"/>
                  </a:ext>
                </a:extLst>
              </a:tr>
            </a:tbl>
          </a:graphicData>
        </a:graphic>
      </p:graphicFrame>
      <p:sp>
        <p:nvSpPr>
          <p:cNvPr id="4" name="Text Placeholder 3">
            <a:extLst>
              <a:ext uri="{FF2B5EF4-FFF2-40B4-BE49-F238E27FC236}">
                <a16:creationId xmlns:a16="http://schemas.microsoft.com/office/drawing/2014/main" id="{9A4F9935-938A-46BA-8318-C3ABAD22557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271121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BFB7A-1EEB-4C7D-8766-BCB28110B738}"/>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B8CF6B47-A263-4019-AE99-59B996B9C87D}"/>
              </a:ext>
            </a:extLst>
          </p:cNvPr>
          <p:cNvGraphicFramePr>
            <a:graphicFrameLocks noGrp="1"/>
          </p:cNvGraphicFramePr>
          <p:nvPr>
            <p:ph type="tbl" sz="quarter" idx="13"/>
            <p:extLst>
              <p:ext uri="{D42A27DB-BD31-4B8C-83A1-F6EECF244321}">
                <p14:modId xmlns:p14="http://schemas.microsoft.com/office/powerpoint/2010/main" val="3319449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2431200"/>
                    </a:ext>
                  </a:extLst>
                </a:gridCol>
                <a:gridCol w="1316737">
                  <a:extLst>
                    <a:ext uri="{9D8B030D-6E8A-4147-A177-3AD203B41FA5}">
                      <a16:colId xmlns:a16="http://schemas.microsoft.com/office/drawing/2014/main" val="4027282806"/>
                    </a:ext>
                  </a:extLst>
                </a:gridCol>
                <a:gridCol w="329184">
                  <a:extLst>
                    <a:ext uri="{9D8B030D-6E8A-4147-A177-3AD203B41FA5}">
                      <a16:colId xmlns:a16="http://schemas.microsoft.com/office/drawing/2014/main" val="4026547141"/>
                    </a:ext>
                  </a:extLst>
                </a:gridCol>
                <a:gridCol w="329184">
                  <a:extLst>
                    <a:ext uri="{9D8B030D-6E8A-4147-A177-3AD203B41FA5}">
                      <a16:colId xmlns:a16="http://schemas.microsoft.com/office/drawing/2014/main" val="3139295783"/>
                    </a:ext>
                  </a:extLst>
                </a:gridCol>
                <a:gridCol w="329184">
                  <a:extLst>
                    <a:ext uri="{9D8B030D-6E8A-4147-A177-3AD203B41FA5}">
                      <a16:colId xmlns:a16="http://schemas.microsoft.com/office/drawing/2014/main" val="2780672181"/>
                    </a:ext>
                  </a:extLst>
                </a:gridCol>
                <a:gridCol w="329184">
                  <a:extLst>
                    <a:ext uri="{9D8B030D-6E8A-4147-A177-3AD203B41FA5}">
                      <a16:colId xmlns:a16="http://schemas.microsoft.com/office/drawing/2014/main" val="853371699"/>
                    </a:ext>
                  </a:extLst>
                </a:gridCol>
                <a:gridCol w="329184">
                  <a:extLst>
                    <a:ext uri="{9D8B030D-6E8A-4147-A177-3AD203B41FA5}">
                      <a16:colId xmlns:a16="http://schemas.microsoft.com/office/drawing/2014/main" val="954704953"/>
                    </a:ext>
                  </a:extLst>
                </a:gridCol>
                <a:gridCol w="329184">
                  <a:extLst>
                    <a:ext uri="{9D8B030D-6E8A-4147-A177-3AD203B41FA5}">
                      <a16:colId xmlns:a16="http://schemas.microsoft.com/office/drawing/2014/main" val="298978996"/>
                    </a:ext>
                  </a:extLst>
                </a:gridCol>
                <a:gridCol w="329184">
                  <a:extLst>
                    <a:ext uri="{9D8B030D-6E8A-4147-A177-3AD203B41FA5}">
                      <a16:colId xmlns:a16="http://schemas.microsoft.com/office/drawing/2014/main" val="319712420"/>
                    </a:ext>
                  </a:extLst>
                </a:gridCol>
                <a:gridCol w="329184">
                  <a:extLst>
                    <a:ext uri="{9D8B030D-6E8A-4147-A177-3AD203B41FA5}">
                      <a16:colId xmlns:a16="http://schemas.microsoft.com/office/drawing/2014/main" val="3193327845"/>
                    </a:ext>
                  </a:extLst>
                </a:gridCol>
                <a:gridCol w="329184">
                  <a:extLst>
                    <a:ext uri="{9D8B030D-6E8A-4147-A177-3AD203B41FA5}">
                      <a16:colId xmlns:a16="http://schemas.microsoft.com/office/drawing/2014/main" val="4129449058"/>
                    </a:ext>
                  </a:extLst>
                </a:gridCol>
                <a:gridCol w="329184">
                  <a:extLst>
                    <a:ext uri="{9D8B030D-6E8A-4147-A177-3AD203B41FA5}">
                      <a16:colId xmlns:a16="http://schemas.microsoft.com/office/drawing/2014/main" val="1636284533"/>
                    </a:ext>
                  </a:extLst>
                </a:gridCol>
                <a:gridCol w="329184">
                  <a:extLst>
                    <a:ext uri="{9D8B030D-6E8A-4147-A177-3AD203B41FA5}">
                      <a16:colId xmlns:a16="http://schemas.microsoft.com/office/drawing/2014/main" val="77566019"/>
                    </a:ext>
                  </a:extLst>
                </a:gridCol>
                <a:gridCol w="329184">
                  <a:extLst>
                    <a:ext uri="{9D8B030D-6E8A-4147-A177-3AD203B41FA5}">
                      <a16:colId xmlns:a16="http://schemas.microsoft.com/office/drawing/2014/main" val="1990828474"/>
                    </a:ext>
                  </a:extLst>
                </a:gridCol>
                <a:gridCol w="329184">
                  <a:extLst>
                    <a:ext uri="{9D8B030D-6E8A-4147-A177-3AD203B41FA5}">
                      <a16:colId xmlns:a16="http://schemas.microsoft.com/office/drawing/2014/main" val="1798538922"/>
                    </a:ext>
                  </a:extLst>
                </a:gridCol>
                <a:gridCol w="329184">
                  <a:extLst>
                    <a:ext uri="{9D8B030D-6E8A-4147-A177-3AD203B41FA5}">
                      <a16:colId xmlns:a16="http://schemas.microsoft.com/office/drawing/2014/main" val="1259655782"/>
                    </a:ext>
                  </a:extLst>
                </a:gridCol>
                <a:gridCol w="329184">
                  <a:extLst>
                    <a:ext uri="{9D8B030D-6E8A-4147-A177-3AD203B41FA5}">
                      <a16:colId xmlns:a16="http://schemas.microsoft.com/office/drawing/2014/main" val="4141802195"/>
                    </a:ext>
                  </a:extLst>
                </a:gridCol>
                <a:gridCol w="329184">
                  <a:extLst>
                    <a:ext uri="{9D8B030D-6E8A-4147-A177-3AD203B41FA5}">
                      <a16:colId xmlns:a16="http://schemas.microsoft.com/office/drawing/2014/main" val="2264472459"/>
                    </a:ext>
                  </a:extLst>
                </a:gridCol>
                <a:gridCol w="329184">
                  <a:extLst>
                    <a:ext uri="{9D8B030D-6E8A-4147-A177-3AD203B41FA5}">
                      <a16:colId xmlns:a16="http://schemas.microsoft.com/office/drawing/2014/main" val="830854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82410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- 2025-01-29 09:00:26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富士胶片与您和您的家人朋友共庆新春，祝大家在新的一年里喜悦常伴，事业腾飞，精彩时刻连连。让我们一起携手创造并记录更多难忘的回忆吧！</a:t>
                      </a:r>
                      <a:r>
                        <a:rPr kumimoji="0" lang="en-US" sz="1000" b="0" i="0" u="none" strike="noStrike" kern="1200" cap="none" spc="0" normalizeH="0" baseline="0" noProof="0">
                          <a:ln>
                            <a:noFill/>
                          </a:ln>
                          <a:solidFill>
                            <a:prstClr val="black"/>
                          </a:solidFill>
                          <a:effectLst/>
                          <a:uLnTx/>
                          <a:uFillTx/>
                          <a:latin typeface="Calibri"/>
                          <a:ea typeface="+mn-ea"/>
                          <a:cs typeface="+mn-cs"/>
                        </a:rPr>
                        <a:t>🧧✨
Fujifilm celebrates the Chinese New Year with you, your family, and friends, wishing everyone a year filled with joy, success, and countless vibrant moments. Let’s create and capture more unforgettable memories together! 🧧✨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https://quintly-eu-image-storage.s3.amazonaws.com/aaf8f68db843cc217addf8054c322eb2/eccd681ff78e872d77d9c5ce90ac618c.jpg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449488655"/>
                  </a:ext>
                </a:extLst>
              </a:tr>
            </a:tbl>
          </a:graphicData>
        </a:graphic>
      </p:graphicFrame>
      <p:sp>
        <p:nvSpPr>
          <p:cNvPr id="4" name="Text Placeholder 3">
            <a:extLst>
              <a:ext uri="{FF2B5EF4-FFF2-40B4-BE49-F238E27FC236}">
                <a16:creationId xmlns:a16="http://schemas.microsoft.com/office/drawing/2014/main" id="{DB863ACD-CA66-4DE6-860E-F4E95341526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905394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CD290-24ED-46CD-B370-D4D79E9B8B9D}"/>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5E1C0B4A-1E6E-48D1-AA2B-E025B78BDFAA}"/>
              </a:ext>
            </a:extLst>
          </p:cNvPr>
          <p:cNvGraphicFramePr>
            <a:graphicFrameLocks noGrp="1"/>
          </p:cNvGraphicFramePr>
          <p:nvPr>
            <p:ph type="tbl" sz="quarter" idx="13"/>
            <p:extLst>
              <p:ext uri="{D42A27DB-BD31-4B8C-83A1-F6EECF244321}">
                <p14:modId xmlns:p14="http://schemas.microsoft.com/office/powerpoint/2010/main" val="4230464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89700397"/>
                    </a:ext>
                  </a:extLst>
                </a:gridCol>
                <a:gridCol w="1316737">
                  <a:extLst>
                    <a:ext uri="{9D8B030D-6E8A-4147-A177-3AD203B41FA5}">
                      <a16:colId xmlns:a16="http://schemas.microsoft.com/office/drawing/2014/main" val="1139892220"/>
                    </a:ext>
                  </a:extLst>
                </a:gridCol>
                <a:gridCol w="329184">
                  <a:extLst>
                    <a:ext uri="{9D8B030D-6E8A-4147-A177-3AD203B41FA5}">
                      <a16:colId xmlns:a16="http://schemas.microsoft.com/office/drawing/2014/main" val="1724188105"/>
                    </a:ext>
                  </a:extLst>
                </a:gridCol>
                <a:gridCol w="329184">
                  <a:extLst>
                    <a:ext uri="{9D8B030D-6E8A-4147-A177-3AD203B41FA5}">
                      <a16:colId xmlns:a16="http://schemas.microsoft.com/office/drawing/2014/main" val="779016001"/>
                    </a:ext>
                  </a:extLst>
                </a:gridCol>
                <a:gridCol w="329184">
                  <a:extLst>
                    <a:ext uri="{9D8B030D-6E8A-4147-A177-3AD203B41FA5}">
                      <a16:colId xmlns:a16="http://schemas.microsoft.com/office/drawing/2014/main" val="2954216825"/>
                    </a:ext>
                  </a:extLst>
                </a:gridCol>
                <a:gridCol w="329184">
                  <a:extLst>
                    <a:ext uri="{9D8B030D-6E8A-4147-A177-3AD203B41FA5}">
                      <a16:colId xmlns:a16="http://schemas.microsoft.com/office/drawing/2014/main" val="2033902119"/>
                    </a:ext>
                  </a:extLst>
                </a:gridCol>
                <a:gridCol w="329184">
                  <a:extLst>
                    <a:ext uri="{9D8B030D-6E8A-4147-A177-3AD203B41FA5}">
                      <a16:colId xmlns:a16="http://schemas.microsoft.com/office/drawing/2014/main" val="2597481542"/>
                    </a:ext>
                  </a:extLst>
                </a:gridCol>
                <a:gridCol w="329184">
                  <a:extLst>
                    <a:ext uri="{9D8B030D-6E8A-4147-A177-3AD203B41FA5}">
                      <a16:colId xmlns:a16="http://schemas.microsoft.com/office/drawing/2014/main" val="4130898787"/>
                    </a:ext>
                  </a:extLst>
                </a:gridCol>
                <a:gridCol w="329184">
                  <a:extLst>
                    <a:ext uri="{9D8B030D-6E8A-4147-A177-3AD203B41FA5}">
                      <a16:colId xmlns:a16="http://schemas.microsoft.com/office/drawing/2014/main" val="2023906211"/>
                    </a:ext>
                  </a:extLst>
                </a:gridCol>
                <a:gridCol w="329184">
                  <a:extLst>
                    <a:ext uri="{9D8B030D-6E8A-4147-A177-3AD203B41FA5}">
                      <a16:colId xmlns:a16="http://schemas.microsoft.com/office/drawing/2014/main" val="4033387718"/>
                    </a:ext>
                  </a:extLst>
                </a:gridCol>
                <a:gridCol w="329184">
                  <a:extLst>
                    <a:ext uri="{9D8B030D-6E8A-4147-A177-3AD203B41FA5}">
                      <a16:colId xmlns:a16="http://schemas.microsoft.com/office/drawing/2014/main" val="2637609118"/>
                    </a:ext>
                  </a:extLst>
                </a:gridCol>
                <a:gridCol w="329184">
                  <a:extLst>
                    <a:ext uri="{9D8B030D-6E8A-4147-A177-3AD203B41FA5}">
                      <a16:colId xmlns:a16="http://schemas.microsoft.com/office/drawing/2014/main" val="4118775604"/>
                    </a:ext>
                  </a:extLst>
                </a:gridCol>
                <a:gridCol w="329184">
                  <a:extLst>
                    <a:ext uri="{9D8B030D-6E8A-4147-A177-3AD203B41FA5}">
                      <a16:colId xmlns:a16="http://schemas.microsoft.com/office/drawing/2014/main" val="2791394431"/>
                    </a:ext>
                  </a:extLst>
                </a:gridCol>
                <a:gridCol w="329184">
                  <a:extLst>
                    <a:ext uri="{9D8B030D-6E8A-4147-A177-3AD203B41FA5}">
                      <a16:colId xmlns:a16="http://schemas.microsoft.com/office/drawing/2014/main" val="1181459220"/>
                    </a:ext>
                  </a:extLst>
                </a:gridCol>
                <a:gridCol w="329184">
                  <a:extLst>
                    <a:ext uri="{9D8B030D-6E8A-4147-A177-3AD203B41FA5}">
                      <a16:colId xmlns:a16="http://schemas.microsoft.com/office/drawing/2014/main" val="3584303793"/>
                    </a:ext>
                  </a:extLst>
                </a:gridCol>
                <a:gridCol w="329184">
                  <a:extLst>
                    <a:ext uri="{9D8B030D-6E8A-4147-A177-3AD203B41FA5}">
                      <a16:colId xmlns:a16="http://schemas.microsoft.com/office/drawing/2014/main" val="3053817612"/>
                    </a:ext>
                  </a:extLst>
                </a:gridCol>
                <a:gridCol w="329184">
                  <a:extLst>
                    <a:ext uri="{9D8B030D-6E8A-4147-A177-3AD203B41FA5}">
                      <a16:colId xmlns:a16="http://schemas.microsoft.com/office/drawing/2014/main" val="3204057189"/>
                    </a:ext>
                  </a:extLst>
                </a:gridCol>
                <a:gridCol w="329184">
                  <a:extLst>
                    <a:ext uri="{9D8B030D-6E8A-4147-A177-3AD203B41FA5}">
                      <a16:colId xmlns:a16="http://schemas.microsoft.com/office/drawing/2014/main" val="1599713799"/>
                    </a:ext>
                  </a:extLst>
                </a:gridCol>
                <a:gridCol w="329184">
                  <a:extLst>
                    <a:ext uri="{9D8B030D-6E8A-4147-A177-3AD203B41FA5}">
                      <a16:colId xmlns:a16="http://schemas.microsoft.com/office/drawing/2014/main" val="3818302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4269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- 2025-01-27 20:00:11</a:t>
                      </a:r>
                      <a:r>
                        <a:rPr kumimoji="0" lang="en-US" sz="1000" b="0" i="0" u="none" strike="noStrike" kern="1200" cap="none" spc="0" normalizeH="0" baseline="0" noProof="0">
                          <a:ln>
                            <a:noFill/>
                          </a:ln>
                          <a:solidFill>
                            <a:prstClr val="black"/>
                          </a:solidFill>
                          <a:effectLst/>
                          <a:uLnTx/>
                          <a:uFillTx/>
                          <a:latin typeface="Calibri"/>
                          <a:ea typeface="+mn-ea"/>
                          <a:cs typeface="+mn-cs"/>
                        </a:rPr>
                        <a:t>
 For Chiew Ye, a ceramicist, every moment at the wheel is a blend of art and patience. After a month with the Fujifilm X-M5, she’s amazed by this ‘little powerhouse’ that delivers exceptional results. 
With her custom film recipe, Chiew Ye captures the quiet beauty of creation in stunning 26.1MP detail, from polished portraits to soft, dreamy tones that perfectly reflect her craft.
#FujifilmMy #FujifilmXM5 #ColorYourMoment #lifeofaphotographer #Malaysia #Fujifilm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https://quintly-eu-image-storage.s3.amazonaws.com/aaf8f68db843cc217addf8054c322eb2/98d16ba15ac1547bdc8f61e9cdbe96a1.jpg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5291272"/>
                  </a:ext>
                </a:extLst>
              </a:tr>
            </a:tbl>
          </a:graphicData>
        </a:graphic>
      </p:graphicFrame>
      <p:sp>
        <p:nvSpPr>
          <p:cNvPr id="4" name="Text Placeholder 3">
            <a:extLst>
              <a:ext uri="{FF2B5EF4-FFF2-40B4-BE49-F238E27FC236}">
                <a16:creationId xmlns:a16="http://schemas.microsoft.com/office/drawing/2014/main" id="{16B204D0-2E65-49D1-BB6E-B653993BD47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117690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9C3DB-35D5-45D4-A07E-72D44146D56C}"/>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B41FAC22-F746-41D1-8E82-E301E901EF96}"/>
              </a:ext>
            </a:extLst>
          </p:cNvPr>
          <p:cNvGraphicFramePr>
            <a:graphicFrameLocks noGrp="1"/>
          </p:cNvGraphicFramePr>
          <p:nvPr>
            <p:ph type="tbl" sz="quarter" idx="13"/>
            <p:extLst>
              <p:ext uri="{D42A27DB-BD31-4B8C-83A1-F6EECF244321}">
                <p14:modId xmlns:p14="http://schemas.microsoft.com/office/powerpoint/2010/main" val="2220735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41226608"/>
                    </a:ext>
                  </a:extLst>
                </a:gridCol>
                <a:gridCol w="1316737">
                  <a:extLst>
                    <a:ext uri="{9D8B030D-6E8A-4147-A177-3AD203B41FA5}">
                      <a16:colId xmlns:a16="http://schemas.microsoft.com/office/drawing/2014/main" val="3693181198"/>
                    </a:ext>
                  </a:extLst>
                </a:gridCol>
                <a:gridCol w="329184">
                  <a:extLst>
                    <a:ext uri="{9D8B030D-6E8A-4147-A177-3AD203B41FA5}">
                      <a16:colId xmlns:a16="http://schemas.microsoft.com/office/drawing/2014/main" val="1147635806"/>
                    </a:ext>
                  </a:extLst>
                </a:gridCol>
                <a:gridCol w="329184">
                  <a:extLst>
                    <a:ext uri="{9D8B030D-6E8A-4147-A177-3AD203B41FA5}">
                      <a16:colId xmlns:a16="http://schemas.microsoft.com/office/drawing/2014/main" val="134805979"/>
                    </a:ext>
                  </a:extLst>
                </a:gridCol>
                <a:gridCol w="329184">
                  <a:extLst>
                    <a:ext uri="{9D8B030D-6E8A-4147-A177-3AD203B41FA5}">
                      <a16:colId xmlns:a16="http://schemas.microsoft.com/office/drawing/2014/main" val="3594748739"/>
                    </a:ext>
                  </a:extLst>
                </a:gridCol>
                <a:gridCol w="329184">
                  <a:extLst>
                    <a:ext uri="{9D8B030D-6E8A-4147-A177-3AD203B41FA5}">
                      <a16:colId xmlns:a16="http://schemas.microsoft.com/office/drawing/2014/main" val="1531922951"/>
                    </a:ext>
                  </a:extLst>
                </a:gridCol>
                <a:gridCol w="329184">
                  <a:extLst>
                    <a:ext uri="{9D8B030D-6E8A-4147-A177-3AD203B41FA5}">
                      <a16:colId xmlns:a16="http://schemas.microsoft.com/office/drawing/2014/main" val="2784246395"/>
                    </a:ext>
                  </a:extLst>
                </a:gridCol>
                <a:gridCol w="329184">
                  <a:extLst>
                    <a:ext uri="{9D8B030D-6E8A-4147-A177-3AD203B41FA5}">
                      <a16:colId xmlns:a16="http://schemas.microsoft.com/office/drawing/2014/main" val="2276572965"/>
                    </a:ext>
                  </a:extLst>
                </a:gridCol>
                <a:gridCol w="329184">
                  <a:extLst>
                    <a:ext uri="{9D8B030D-6E8A-4147-A177-3AD203B41FA5}">
                      <a16:colId xmlns:a16="http://schemas.microsoft.com/office/drawing/2014/main" val="814289675"/>
                    </a:ext>
                  </a:extLst>
                </a:gridCol>
                <a:gridCol w="329184">
                  <a:extLst>
                    <a:ext uri="{9D8B030D-6E8A-4147-A177-3AD203B41FA5}">
                      <a16:colId xmlns:a16="http://schemas.microsoft.com/office/drawing/2014/main" val="2057777181"/>
                    </a:ext>
                  </a:extLst>
                </a:gridCol>
                <a:gridCol w="329184">
                  <a:extLst>
                    <a:ext uri="{9D8B030D-6E8A-4147-A177-3AD203B41FA5}">
                      <a16:colId xmlns:a16="http://schemas.microsoft.com/office/drawing/2014/main" val="1484982334"/>
                    </a:ext>
                  </a:extLst>
                </a:gridCol>
                <a:gridCol w="329184">
                  <a:extLst>
                    <a:ext uri="{9D8B030D-6E8A-4147-A177-3AD203B41FA5}">
                      <a16:colId xmlns:a16="http://schemas.microsoft.com/office/drawing/2014/main" val="1037637569"/>
                    </a:ext>
                  </a:extLst>
                </a:gridCol>
                <a:gridCol w="329184">
                  <a:extLst>
                    <a:ext uri="{9D8B030D-6E8A-4147-A177-3AD203B41FA5}">
                      <a16:colId xmlns:a16="http://schemas.microsoft.com/office/drawing/2014/main" val="2567809325"/>
                    </a:ext>
                  </a:extLst>
                </a:gridCol>
                <a:gridCol w="329184">
                  <a:extLst>
                    <a:ext uri="{9D8B030D-6E8A-4147-A177-3AD203B41FA5}">
                      <a16:colId xmlns:a16="http://schemas.microsoft.com/office/drawing/2014/main" val="3411546297"/>
                    </a:ext>
                  </a:extLst>
                </a:gridCol>
                <a:gridCol w="329184">
                  <a:extLst>
                    <a:ext uri="{9D8B030D-6E8A-4147-A177-3AD203B41FA5}">
                      <a16:colId xmlns:a16="http://schemas.microsoft.com/office/drawing/2014/main" val="2070759002"/>
                    </a:ext>
                  </a:extLst>
                </a:gridCol>
                <a:gridCol w="329184">
                  <a:extLst>
                    <a:ext uri="{9D8B030D-6E8A-4147-A177-3AD203B41FA5}">
                      <a16:colId xmlns:a16="http://schemas.microsoft.com/office/drawing/2014/main" val="349202500"/>
                    </a:ext>
                  </a:extLst>
                </a:gridCol>
                <a:gridCol w="329184">
                  <a:extLst>
                    <a:ext uri="{9D8B030D-6E8A-4147-A177-3AD203B41FA5}">
                      <a16:colId xmlns:a16="http://schemas.microsoft.com/office/drawing/2014/main" val="2161660490"/>
                    </a:ext>
                  </a:extLst>
                </a:gridCol>
                <a:gridCol w="329184">
                  <a:extLst>
                    <a:ext uri="{9D8B030D-6E8A-4147-A177-3AD203B41FA5}">
                      <a16:colId xmlns:a16="http://schemas.microsoft.com/office/drawing/2014/main" val="1079090800"/>
                    </a:ext>
                  </a:extLst>
                </a:gridCol>
                <a:gridCol w="329184">
                  <a:extLst>
                    <a:ext uri="{9D8B030D-6E8A-4147-A177-3AD203B41FA5}">
                      <a16:colId xmlns:a16="http://schemas.microsoft.com/office/drawing/2014/main" val="1546273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33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- 2025-01-27 18:00:09</a:t>
                      </a:r>
                      <a:r>
                        <a:rPr kumimoji="0" lang="en-US" sz="1000" b="0" i="0" u="none" strike="noStrike" kern="1200" cap="none" spc="0" normalizeH="0" baseline="0" noProof="0">
                          <a:ln>
                            <a:noFill/>
                          </a:ln>
                          <a:solidFill>
                            <a:prstClr val="black"/>
                          </a:solidFill>
                          <a:effectLst/>
                          <a:uLnTx/>
                          <a:uFillTx/>
                          <a:latin typeface="Calibri"/>
                          <a:ea typeface="+mn-ea"/>
                          <a:cs typeface="+mn-cs"/>
                        </a:rPr>
                        <a:t>
 Join Fujifilm at the Cosmos Awards 2025 - the ultimate photo &amp; video live event this February! 📸
𝗙𝘂𝗷𝗶𝗳𝗶𝗹𝗺 𝗕𝗼𝗼𝘁𝗵 𝗛𝗶𝗴𝗵𝗹𝗶𝗴𝗵𝘁𝘀 (𝟭𝟬 &amp; 𝟭𝟭 𝗙𝗲𝗯𝗿𝘂𝗮𝗿𝘆)
• Explore the GFX Series cameras with hands-on experience.
• Talent Shooting Sessions on 11 February (11AM–1PM, 2PM–5PM)
Featuring Fujifilm X-Photographers Haseo Hasegawa, Jan Gonzales, and Lito Sy, this event offers inspiring sharing sessions, live demos, and an exclusive half-day class. 
Take this opportunity to learn from the best, sharpen your skills, and connect with fellow photography and videography enthusiasts!
𝟮𝟬𝟮𝟱 𝗖𝗼𝗻𝗳𝗲𝗿𝗲𝗻𝗰𝗲 𝗙𝘂𝗹𝗹 𝗣𝗮𝘀𝘀
https://cosmosawards.com/products/malaysia-conference-feb-2025/2025-conference-full-pass
#Fujifilm #FujifilmMY #FujifilmMalaysia #Photography #DigitalPhotography #PhotographyLife #PhotographyLover #PhotographyDaily #cosmosawards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https://quintly-eu-image-storage.s3.amazonaws.com/aaf8f68db843cc217addf8054c322eb2/43288d7dc149651a0a2e2009f0ec597f.jpg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88076477"/>
                  </a:ext>
                </a:extLst>
              </a:tr>
            </a:tbl>
          </a:graphicData>
        </a:graphic>
      </p:graphicFrame>
      <p:sp>
        <p:nvSpPr>
          <p:cNvPr id="4" name="Text Placeholder 3">
            <a:extLst>
              <a:ext uri="{FF2B5EF4-FFF2-40B4-BE49-F238E27FC236}">
                <a16:creationId xmlns:a16="http://schemas.microsoft.com/office/drawing/2014/main" id="{9274E28F-04A4-4EC8-961A-BA5CA90EA9F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245853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54B82-B82A-4998-83B4-DA226617CA40}"/>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EED64C14-494E-4316-B905-45E62082F5D4}"/>
              </a:ext>
            </a:extLst>
          </p:cNvPr>
          <p:cNvGraphicFramePr>
            <a:graphicFrameLocks noGrp="1"/>
          </p:cNvGraphicFramePr>
          <p:nvPr>
            <p:ph type="tbl" sz="quarter" idx="13"/>
            <p:extLst>
              <p:ext uri="{D42A27DB-BD31-4B8C-83A1-F6EECF244321}">
                <p14:modId xmlns:p14="http://schemas.microsoft.com/office/powerpoint/2010/main" val="3294036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81109014"/>
                    </a:ext>
                  </a:extLst>
                </a:gridCol>
                <a:gridCol w="1316737">
                  <a:extLst>
                    <a:ext uri="{9D8B030D-6E8A-4147-A177-3AD203B41FA5}">
                      <a16:colId xmlns:a16="http://schemas.microsoft.com/office/drawing/2014/main" val="2483170796"/>
                    </a:ext>
                  </a:extLst>
                </a:gridCol>
                <a:gridCol w="329184">
                  <a:extLst>
                    <a:ext uri="{9D8B030D-6E8A-4147-A177-3AD203B41FA5}">
                      <a16:colId xmlns:a16="http://schemas.microsoft.com/office/drawing/2014/main" val="4162855811"/>
                    </a:ext>
                  </a:extLst>
                </a:gridCol>
                <a:gridCol w="329184">
                  <a:extLst>
                    <a:ext uri="{9D8B030D-6E8A-4147-A177-3AD203B41FA5}">
                      <a16:colId xmlns:a16="http://schemas.microsoft.com/office/drawing/2014/main" val="3154238554"/>
                    </a:ext>
                  </a:extLst>
                </a:gridCol>
                <a:gridCol w="329184">
                  <a:extLst>
                    <a:ext uri="{9D8B030D-6E8A-4147-A177-3AD203B41FA5}">
                      <a16:colId xmlns:a16="http://schemas.microsoft.com/office/drawing/2014/main" val="1472847193"/>
                    </a:ext>
                  </a:extLst>
                </a:gridCol>
                <a:gridCol w="329184">
                  <a:extLst>
                    <a:ext uri="{9D8B030D-6E8A-4147-A177-3AD203B41FA5}">
                      <a16:colId xmlns:a16="http://schemas.microsoft.com/office/drawing/2014/main" val="3188560982"/>
                    </a:ext>
                  </a:extLst>
                </a:gridCol>
                <a:gridCol w="329184">
                  <a:extLst>
                    <a:ext uri="{9D8B030D-6E8A-4147-A177-3AD203B41FA5}">
                      <a16:colId xmlns:a16="http://schemas.microsoft.com/office/drawing/2014/main" val="191931271"/>
                    </a:ext>
                  </a:extLst>
                </a:gridCol>
                <a:gridCol w="329184">
                  <a:extLst>
                    <a:ext uri="{9D8B030D-6E8A-4147-A177-3AD203B41FA5}">
                      <a16:colId xmlns:a16="http://schemas.microsoft.com/office/drawing/2014/main" val="328076370"/>
                    </a:ext>
                  </a:extLst>
                </a:gridCol>
                <a:gridCol w="329184">
                  <a:extLst>
                    <a:ext uri="{9D8B030D-6E8A-4147-A177-3AD203B41FA5}">
                      <a16:colId xmlns:a16="http://schemas.microsoft.com/office/drawing/2014/main" val="3606239445"/>
                    </a:ext>
                  </a:extLst>
                </a:gridCol>
                <a:gridCol w="329184">
                  <a:extLst>
                    <a:ext uri="{9D8B030D-6E8A-4147-A177-3AD203B41FA5}">
                      <a16:colId xmlns:a16="http://schemas.microsoft.com/office/drawing/2014/main" val="1748640252"/>
                    </a:ext>
                  </a:extLst>
                </a:gridCol>
                <a:gridCol w="329184">
                  <a:extLst>
                    <a:ext uri="{9D8B030D-6E8A-4147-A177-3AD203B41FA5}">
                      <a16:colId xmlns:a16="http://schemas.microsoft.com/office/drawing/2014/main" val="2717665176"/>
                    </a:ext>
                  </a:extLst>
                </a:gridCol>
                <a:gridCol w="329184">
                  <a:extLst>
                    <a:ext uri="{9D8B030D-6E8A-4147-A177-3AD203B41FA5}">
                      <a16:colId xmlns:a16="http://schemas.microsoft.com/office/drawing/2014/main" val="1003609507"/>
                    </a:ext>
                  </a:extLst>
                </a:gridCol>
                <a:gridCol w="329184">
                  <a:extLst>
                    <a:ext uri="{9D8B030D-6E8A-4147-A177-3AD203B41FA5}">
                      <a16:colId xmlns:a16="http://schemas.microsoft.com/office/drawing/2014/main" val="166952230"/>
                    </a:ext>
                  </a:extLst>
                </a:gridCol>
                <a:gridCol w="329184">
                  <a:extLst>
                    <a:ext uri="{9D8B030D-6E8A-4147-A177-3AD203B41FA5}">
                      <a16:colId xmlns:a16="http://schemas.microsoft.com/office/drawing/2014/main" val="4184874928"/>
                    </a:ext>
                  </a:extLst>
                </a:gridCol>
                <a:gridCol w="329184">
                  <a:extLst>
                    <a:ext uri="{9D8B030D-6E8A-4147-A177-3AD203B41FA5}">
                      <a16:colId xmlns:a16="http://schemas.microsoft.com/office/drawing/2014/main" val="2073579794"/>
                    </a:ext>
                  </a:extLst>
                </a:gridCol>
                <a:gridCol w="329184">
                  <a:extLst>
                    <a:ext uri="{9D8B030D-6E8A-4147-A177-3AD203B41FA5}">
                      <a16:colId xmlns:a16="http://schemas.microsoft.com/office/drawing/2014/main" val="3682785974"/>
                    </a:ext>
                  </a:extLst>
                </a:gridCol>
                <a:gridCol w="329184">
                  <a:extLst>
                    <a:ext uri="{9D8B030D-6E8A-4147-A177-3AD203B41FA5}">
                      <a16:colId xmlns:a16="http://schemas.microsoft.com/office/drawing/2014/main" val="283528622"/>
                    </a:ext>
                  </a:extLst>
                </a:gridCol>
                <a:gridCol w="329184">
                  <a:extLst>
                    <a:ext uri="{9D8B030D-6E8A-4147-A177-3AD203B41FA5}">
                      <a16:colId xmlns:a16="http://schemas.microsoft.com/office/drawing/2014/main" val="101867192"/>
                    </a:ext>
                  </a:extLst>
                </a:gridCol>
                <a:gridCol w="329184">
                  <a:extLst>
                    <a:ext uri="{9D8B030D-6E8A-4147-A177-3AD203B41FA5}">
                      <a16:colId xmlns:a16="http://schemas.microsoft.com/office/drawing/2014/main" val="2819848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18675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- 2025-01-27 10:51:36</a:t>
                      </a:r>
                      <a:r>
                        <a:rPr kumimoji="0" lang="en-US" sz="1000" b="0" i="0" u="none" strike="noStrike" kern="1200" cap="none" spc="0" normalizeH="0" baseline="0" noProof="0">
                          <a:ln>
                            <a:noFill/>
                          </a:ln>
                          <a:solidFill>
                            <a:prstClr val="black"/>
                          </a:solidFill>
                          <a:effectLst/>
                          <a:uLnTx/>
                          <a:uFillTx/>
                          <a:latin typeface="Calibri"/>
                          <a:ea typeface="+mn-ea"/>
                          <a:cs typeface="+mn-cs"/>
                        </a:rPr>
                        <a:t>
 Make this Valentine’s Day truly unforgettable! Join our Outdoor Picnic Couple Portraiture Photography workshop and learn to capture stunning moments with your special someone. 😉
✨ Limited slots available - secure your spot now!
👉  Sign up here: https://forms.gle/nNoAxqdZfPfNt2sx9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https://quintly-eu-image-storage.s3.amazonaws.com/aaf8f68db843cc217addf8054c322eb2/a40f7f3ef7c4ad064299da5268b5d104.jpg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80001498"/>
                  </a:ext>
                </a:extLst>
              </a:tr>
            </a:tbl>
          </a:graphicData>
        </a:graphic>
      </p:graphicFrame>
      <p:sp>
        <p:nvSpPr>
          <p:cNvPr id="4" name="Text Placeholder 3">
            <a:extLst>
              <a:ext uri="{FF2B5EF4-FFF2-40B4-BE49-F238E27FC236}">
                <a16:creationId xmlns:a16="http://schemas.microsoft.com/office/drawing/2014/main" id="{3C918D48-BC3C-460B-9913-B02DF03E55A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759098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E34E6-DD74-4B1B-B5E1-B89DAAD7755E}"/>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58FA3F34-02B9-4C04-AC1E-01633B6E77CB}"/>
              </a:ext>
            </a:extLst>
          </p:cNvPr>
          <p:cNvGraphicFramePr>
            <a:graphicFrameLocks noGrp="1"/>
          </p:cNvGraphicFramePr>
          <p:nvPr>
            <p:ph type="tbl" sz="quarter" idx="13"/>
            <p:extLst>
              <p:ext uri="{D42A27DB-BD31-4B8C-83A1-F6EECF244321}">
                <p14:modId xmlns:p14="http://schemas.microsoft.com/office/powerpoint/2010/main" val="55978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13285976"/>
                    </a:ext>
                  </a:extLst>
                </a:gridCol>
                <a:gridCol w="1316737">
                  <a:extLst>
                    <a:ext uri="{9D8B030D-6E8A-4147-A177-3AD203B41FA5}">
                      <a16:colId xmlns:a16="http://schemas.microsoft.com/office/drawing/2014/main" val="2021412342"/>
                    </a:ext>
                  </a:extLst>
                </a:gridCol>
                <a:gridCol w="329184">
                  <a:extLst>
                    <a:ext uri="{9D8B030D-6E8A-4147-A177-3AD203B41FA5}">
                      <a16:colId xmlns:a16="http://schemas.microsoft.com/office/drawing/2014/main" val="2159291521"/>
                    </a:ext>
                  </a:extLst>
                </a:gridCol>
                <a:gridCol w="329184">
                  <a:extLst>
                    <a:ext uri="{9D8B030D-6E8A-4147-A177-3AD203B41FA5}">
                      <a16:colId xmlns:a16="http://schemas.microsoft.com/office/drawing/2014/main" val="2295525049"/>
                    </a:ext>
                  </a:extLst>
                </a:gridCol>
                <a:gridCol w="329184">
                  <a:extLst>
                    <a:ext uri="{9D8B030D-6E8A-4147-A177-3AD203B41FA5}">
                      <a16:colId xmlns:a16="http://schemas.microsoft.com/office/drawing/2014/main" val="1314953058"/>
                    </a:ext>
                  </a:extLst>
                </a:gridCol>
                <a:gridCol w="329184">
                  <a:extLst>
                    <a:ext uri="{9D8B030D-6E8A-4147-A177-3AD203B41FA5}">
                      <a16:colId xmlns:a16="http://schemas.microsoft.com/office/drawing/2014/main" val="1517837286"/>
                    </a:ext>
                  </a:extLst>
                </a:gridCol>
                <a:gridCol w="329184">
                  <a:extLst>
                    <a:ext uri="{9D8B030D-6E8A-4147-A177-3AD203B41FA5}">
                      <a16:colId xmlns:a16="http://schemas.microsoft.com/office/drawing/2014/main" val="4232774503"/>
                    </a:ext>
                  </a:extLst>
                </a:gridCol>
                <a:gridCol w="329184">
                  <a:extLst>
                    <a:ext uri="{9D8B030D-6E8A-4147-A177-3AD203B41FA5}">
                      <a16:colId xmlns:a16="http://schemas.microsoft.com/office/drawing/2014/main" val="1341622878"/>
                    </a:ext>
                  </a:extLst>
                </a:gridCol>
                <a:gridCol w="329184">
                  <a:extLst>
                    <a:ext uri="{9D8B030D-6E8A-4147-A177-3AD203B41FA5}">
                      <a16:colId xmlns:a16="http://schemas.microsoft.com/office/drawing/2014/main" val="4287998653"/>
                    </a:ext>
                  </a:extLst>
                </a:gridCol>
                <a:gridCol w="329184">
                  <a:extLst>
                    <a:ext uri="{9D8B030D-6E8A-4147-A177-3AD203B41FA5}">
                      <a16:colId xmlns:a16="http://schemas.microsoft.com/office/drawing/2014/main" val="4247359604"/>
                    </a:ext>
                  </a:extLst>
                </a:gridCol>
                <a:gridCol w="329184">
                  <a:extLst>
                    <a:ext uri="{9D8B030D-6E8A-4147-A177-3AD203B41FA5}">
                      <a16:colId xmlns:a16="http://schemas.microsoft.com/office/drawing/2014/main" val="2373533220"/>
                    </a:ext>
                  </a:extLst>
                </a:gridCol>
                <a:gridCol w="329184">
                  <a:extLst>
                    <a:ext uri="{9D8B030D-6E8A-4147-A177-3AD203B41FA5}">
                      <a16:colId xmlns:a16="http://schemas.microsoft.com/office/drawing/2014/main" val="1426151016"/>
                    </a:ext>
                  </a:extLst>
                </a:gridCol>
                <a:gridCol w="329184">
                  <a:extLst>
                    <a:ext uri="{9D8B030D-6E8A-4147-A177-3AD203B41FA5}">
                      <a16:colId xmlns:a16="http://schemas.microsoft.com/office/drawing/2014/main" val="2479595037"/>
                    </a:ext>
                  </a:extLst>
                </a:gridCol>
                <a:gridCol w="329184">
                  <a:extLst>
                    <a:ext uri="{9D8B030D-6E8A-4147-A177-3AD203B41FA5}">
                      <a16:colId xmlns:a16="http://schemas.microsoft.com/office/drawing/2014/main" val="3531456519"/>
                    </a:ext>
                  </a:extLst>
                </a:gridCol>
                <a:gridCol w="329184">
                  <a:extLst>
                    <a:ext uri="{9D8B030D-6E8A-4147-A177-3AD203B41FA5}">
                      <a16:colId xmlns:a16="http://schemas.microsoft.com/office/drawing/2014/main" val="3915236180"/>
                    </a:ext>
                  </a:extLst>
                </a:gridCol>
                <a:gridCol w="329184">
                  <a:extLst>
                    <a:ext uri="{9D8B030D-6E8A-4147-A177-3AD203B41FA5}">
                      <a16:colId xmlns:a16="http://schemas.microsoft.com/office/drawing/2014/main" val="3289634034"/>
                    </a:ext>
                  </a:extLst>
                </a:gridCol>
                <a:gridCol w="329184">
                  <a:extLst>
                    <a:ext uri="{9D8B030D-6E8A-4147-A177-3AD203B41FA5}">
                      <a16:colId xmlns:a16="http://schemas.microsoft.com/office/drawing/2014/main" val="1059158977"/>
                    </a:ext>
                  </a:extLst>
                </a:gridCol>
                <a:gridCol w="329184">
                  <a:extLst>
                    <a:ext uri="{9D8B030D-6E8A-4147-A177-3AD203B41FA5}">
                      <a16:colId xmlns:a16="http://schemas.microsoft.com/office/drawing/2014/main" val="3407732415"/>
                    </a:ext>
                  </a:extLst>
                </a:gridCol>
                <a:gridCol w="329184">
                  <a:extLst>
                    <a:ext uri="{9D8B030D-6E8A-4147-A177-3AD203B41FA5}">
                      <a16:colId xmlns:a16="http://schemas.microsoft.com/office/drawing/2014/main" val="562883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0283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- 2025-01-26 14:01:25</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brought their A-game on 19 January 2025 at our CNY Beauty of Talent and SI THIAN KONG Temple Photography Competition, showcasing their skills with talents in elegant traditional Chinese costumes. 
Interested to participate in events like these? Follow us and stay tuned for future events!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https://quintly-eu-image-storage.s3.amazonaws.com/aaf8f68db843cc217addf8054c322eb2/d0d7e5e1115166d1c31f0855a87b26e9.jpg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44702535"/>
                  </a:ext>
                </a:extLst>
              </a:tr>
            </a:tbl>
          </a:graphicData>
        </a:graphic>
      </p:graphicFrame>
      <p:sp>
        <p:nvSpPr>
          <p:cNvPr id="4" name="Text Placeholder 3">
            <a:extLst>
              <a:ext uri="{FF2B5EF4-FFF2-40B4-BE49-F238E27FC236}">
                <a16:creationId xmlns:a16="http://schemas.microsoft.com/office/drawing/2014/main" id="{A661AD0B-AB3A-46A6-B85F-2B799BF83B5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057774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1D7EE-2267-45FD-8CCA-1774567913B1}"/>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92470690-5D17-4274-A7D2-6AAF98353B5A}"/>
              </a:ext>
            </a:extLst>
          </p:cNvPr>
          <p:cNvGraphicFramePr>
            <a:graphicFrameLocks noGrp="1"/>
          </p:cNvGraphicFramePr>
          <p:nvPr>
            <p:ph type="tbl" sz="quarter" idx="13"/>
            <p:extLst>
              <p:ext uri="{D42A27DB-BD31-4B8C-83A1-F6EECF244321}">
                <p14:modId xmlns:p14="http://schemas.microsoft.com/office/powerpoint/2010/main" val="4039674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07764642"/>
                    </a:ext>
                  </a:extLst>
                </a:gridCol>
                <a:gridCol w="1316737">
                  <a:extLst>
                    <a:ext uri="{9D8B030D-6E8A-4147-A177-3AD203B41FA5}">
                      <a16:colId xmlns:a16="http://schemas.microsoft.com/office/drawing/2014/main" val="411538714"/>
                    </a:ext>
                  </a:extLst>
                </a:gridCol>
                <a:gridCol w="329184">
                  <a:extLst>
                    <a:ext uri="{9D8B030D-6E8A-4147-A177-3AD203B41FA5}">
                      <a16:colId xmlns:a16="http://schemas.microsoft.com/office/drawing/2014/main" val="1614917655"/>
                    </a:ext>
                  </a:extLst>
                </a:gridCol>
                <a:gridCol w="329184">
                  <a:extLst>
                    <a:ext uri="{9D8B030D-6E8A-4147-A177-3AD203B41FA5}">
                      <a16:colId xmlns:a16="http://schemas.microsoft.com/office/drawing/2014/main" val="308616136"/>
                    </a:ext>
                  </a:extLst>
                </a:gridCol>
                <a:gridCol w="329184">
                  <a:extLst>
                    <a:ext uri="{9D8B030D-6E8A-4147-A177-3AD203B41FA5}">
                      <a16:colId xmlns:a16="http://schemas.microsoft.com/office/drawing/2014/main" val="2988250991"/>
                    </a:ext>
                  </a:extLst>
                </a:gridCol>
                <a:gridCol w="329184">
                  <a:extLst>
                    <a:ext uri="{9D8B030D-6E8A-4147-A177-3AD203B41FA5}">
                      <a16:colId xmlns:a16="http://schemas.microsoft.com/office/drawing/2014/main" val="1528494991"/>
                    </a:ext>
                  </a:extLst>
                </a:gridCol>
                <a:gridCol w="329184">
                  <a:extLst>
                    <a:ext uri="{9D8B030D-6E8A-4147-A177-3AD203B41FA5}">
                      <a16:colId xmlns:a16="http://schemas.microsoft.com/office/drawing/2014/main" val="1135875043"/>
                    </a:ext>
                  </a:extLst>
                </a:gridCol>
                <a:gridCol w="329184">
                  <a:extLst>
                    <a:ext uri="{9D8B030D-6E8A-4147-A177-3AD203B41FA5}">
                      <a16:colId xmlns:a16="http://schemas.microsoft.com/office/drawing/2014/main" val="2274147214"/>
                    </a:ext>
                  </a:extLst>
                </a:gridCol>
                <a:gridCol w="329184">
                  <a:extLst>
                    <a:ext uri="{9D8B030D-6E8A-4147-A177-3AD203B41FA5}">
                      <a16:colId xmlns:a16="http://schemas.microsoft.com/office/drawing/2014/main" val="3979282308"/>
                    </a:ext>
                  </a:extLst>
                </a:gridCol>
                <a:gridCol w="329184">
                  <a:extLst>
                    <a:ext uri="{9D8B030D-6E8A-4147-A177-3AD203B41FA5}">
                      <a16:colId xmlns:a16="http://schemas.microsoft.com/office/drawing/2014/main" val="1297372632"/>
                    </a:ext>
                  </a:extLst>
                </a:gridCol>
                <a:gridCol w="329184">
                  <a:extLst>
                    <a:ext uri="{9D8B030D-6E8A-4147-A177-3AD203B41FA5}">
                      <a16:colId xmlns:a16="http://schemas.microsoft.com/office/drawing/2014/main" val="2320268642"/>
                    </a:ext>
                  </a:extLst>
                </a:gridCol>
                <a:gridCol w="329184">
                  <a:extLst>
                    <a:ext uri="{9D8B030D-6E8A-4147-A177-3AD203B41FA5}">
                      <a16:colId xmlns:a16="http://schemas.microsoft.com/office/drawing/2014/main" val="1949849744"/>
                    </a:ext>
                  </a:extLst>
                </a:gridCol>
                <a:gridCol w="329184">
                  <a:extLst>
                    <a:ext uri="{9D8B030D-6E8A-4147-A177-3AD203B41FA5}">
                      <a16:colId xmlns:a16="http://schemas.microsoft.com/office/drawing/2014/main" val="2253832289"/>
                    </a:ext>
                  </a:extLst>
                </a:gridCol>
                <a:gridCol w="329184">
                  <a:extLst>
                    <a:ext uri="{9D8B030D-6E8A-4147-A177-3AD203B41FA5}">
                      <a16:colId xmlns:a16="http://schemas.microsoft.com/office/drawing/2014/main" val="759290497"/>
                    </a:ext>
                  </a:extLst>
                </a:gridCol>
                <a:gridCol w="329184">
                  <a:extLst>
                    <a:ext uri="{9D8B030D-6E8A-4147-A177-3AD203B41FA5}">
                      <a16:colId xmlns:a16="http://schemas.microsoft.com/office/drawing/2014/main" val="3802312880"/>
                    </a:ext>
                  </a:extLst>
                </a:gridCol>
                <a:gridCol w="329184">
                  <a:extLst>
                    <a:ext uri="{9D8B030D-6E8A-4147-A177-3AD203B41FA5}">
                      <a16:colId xmlns:a16="http://schemas.microsoft.com/office/drawing/2014/main" val="3011748820"/>
                    </a:ext>
                  </a:extLst>
                </a:gridCol>
                <a:gridCol w="329184">
                  <a:extLst>
                    <a:ext uri="{9D8B030D-6E8A-4147-A177-3AD203B41FA5}">
                      <a16:colId xmlns:a16="http://schemas.microsoft.com/office/drawing/2014/main" val="4242347900"/>
                    </a:ext>
                  </a:extLst>
                </a:gridCol>
                <a:gridCol w="329184">
                  <a:extLst>
                    <a:ext uri="{9D8B030D-6E8A-4147-A177-3AD203B41FA5}">
                      <a16:colId xmlns:a16="http://schemas.microsoft.com/office/drawing/2014/main" val="3156315442"/>
                    </a:ext>
                  </a:extLst>
                </a:gridCol>
                <a:gridCol w="329184">
                  <a:extLst>
                    <a:ext uri="{9D8B030D-6E8A-4147-A177-3AD203B41FA5}">
                      <a16:colId xmlns:a16="http://schemas.microsoft.com/office/drawing/2014/main" val="3736136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48683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- 2025-01-26 12:00:07</a:t>
                      </a:r>
                      <a:r>
                        <a:rPr kumimoji="0" lang="en-US" sz="1000" b="0" i="0" u="none" strike="noStrike" kern="1200" cap="none" spc="0" normalizeH="0" baseline="0" noProof="0">
                          <a:ln>
                            <a:noFill/>
                          </a:ln>
                          <a:solidFill>
                            <a:prstClr val="black"/>
                          </a:solidFill>
                          <a:effectLst/>
                          <a:uLnTx/>
                          <a:uFillTx/>
                          <a:latin typeface="Calibri"/>
                          <a:ea typeface="+mn-ea"/>
                          <a:cs typeface="+mn-cs"/>
                        </a:rPr>
                        <a:t>
 On 19 January 2025, we collaborated with The Photographic Society of Negeri Sembilan to host the CNY Beauty of Talent and SI THIAN KONG Temple Photography Competition, and the energy was incredible!
Participants captured stunning shots of talents dressed in exquisite traditional Chinese attire, from elegant cheongsams to Hanfu and Qing dynasty styles, all set against the breathtaking backdrop of the temple.
Thanks to everyone who joined us! No matter the results, we hope you had an inspiring and enjoyable experience.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https://quintly-eu-image-storage.s3.amazonaws.com/aaf8f68db843cc217addf8054c322eb2/574db275c53e47054fc58e60644719b3.jpg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993030"/>
                  </a:ext>
                </a:extLst>
              </a:tr>
            </a:tbl>
          </a:graphicData>
        </a:graphic>
      </p:graphicFrame>
      <p:sp>
        <p:nvSpPr>
          <p:cNvPr id="4" name="Text Placeholder 3">
            <a:extLst>
              <a:ext uri="{FF2B5EF4-FFF2-40B4-BE49-F238E27FC236}">
                <a16:creationId xmlns:a16="http://schemas.microsoft.com/office/drawing/2014/main" id="{F9F37E38-CB0C-4045-9145-B17B7CA26D4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692040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1BE89-6C95-4F0E-A49E-48FAA0C3568C}"/>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9E8E80B5-6FB7-4A66-96E8-DBC5E0EDB5C1}"/>
              </a:ext>
            </a:extLst>
          </p:cNvPr>
          <p:cNvGraphicFramePr>
            <a:graphicFrameLocks noGrp="1"/>
          </p:cNvGraphicFramePr>
          <p:nvPr>
            <p:ph type="tbl" sz="quarter" idx="13"/>
            <p:extLst>
              <p:ext uri="{D42A27DB-BD31-4B8C-83A1-F6EECF244321}">
                <p14:modId xmlns:p14="http://schemas.microsoft.com/office/powerpoint/2010/main" val="1037038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95701088"/>
                    </a:ext>
                  </a:extLst>
                </a:gridCol>
                <a:gridCol w="1316737">
                  <a:extLst>
                    <a:ext uri="{9D8B030D-6E8A-4147-A177-3AD203B41FA5}">
                      <a16:colId xmlns:a16="http://schemas.microsoft.com/office/drawing/2014/main" val="3914818225"/>
                    </a:ext>
                  </a:extLst>
                </a:gridCol>
                <a:gridCol w="329184">
                  <a:extLst>
                    <a:ext uri="{9D8B030D-6E8A-4147-A177-3AD203B41FA5}">
                      <a16:colId xmlns:a16="http://schemas.microsoft.com/office/drawing/2014/main" val="118999974"/>
                    </a:ext>
                  </a:extLst>
                </a:gridCol>
                <a:gridCol w="329184">
                  <a:extLst>
                    <a:ext uri="{9D8B030D-6E8A-4147-A177-3AD203B41FA5}">
                      <a16:colId xmlns:a16="http://schemas.microsoft.com/office/drawing/2014/main" val="147657048"/>
                    </a:ext>
                  </a:extLst>
                </a:gridCol>
                <a:gridCol w="329184">
                  <a:extLst>
                    <a:ext uri="{9D8B030D-6E8A-4147-A177-3AD203B41FA5}">
                      <a16:colId xmlns:a16="http://schemas.microsoft.com/office/drawing/2014/main" val="1044579773"/>
                    </a:ext>
                  </a:extLst>
                </a:gridCol>
                <a:gridCol w="329184">
                  <a:extLst>
                    <a:ext uri="{9D8B030D-6E8A-4147-A177-3AD203B41FA5}">
                      <a16:colId xmlns:a16="http://schemas.microsoft.com/office/drawing/2014/main" val="3065274372"/>
                    </a:ext>
                  </a:extLst>
                </a:gridCol>
                <a:gridCol w="329184">
                  <a:extLst>
                    <a:ext uri="{9D8B030D-6E8A-4147-A177-3AD203B41FA5}">
                      <a16:colId xmlns:a16="http://schemas.microsoft.com/office/drawing/2014/main" val="131777230"/>
                    </a:ext>
                  </a:extLst>
                </a:gridCol>
                <a:gridCol w="329184">
                  <a:extLst>
                    <a:ext uri="{9D8B030D-6E8A-4147-A177-3AD203B41FA5}">
                      <a16:colId xmlns:a16="http://schemas.microsoft.com/office/drawing/2014/main" val="3280227413"/>
                    </a:ext>
                  </a:extLst>
                </a:gridCol>
                <a:gridCol w="329184">
                  <a:extLst>
                    <a:ext uri="{9D8B030D-6E8A-4147-A177-3AD203B41FA5}">
                      <a16:colId xmlns:a16="http://schemas.microsoft.com/office/drawing/2014/main" val="3817529489"/>
                    </a:ext>
                  </a:extLst>
                </a:gridCol>
                <a:gridCol w="329184">
                  <a:extLst>
                    <a:ext uri="{9D8B030D-6E8A-4147-A177-3AD203B41FA5}">
                      <a16:colId xmlns:a16="http://schemas.microsoft.com/office/drawing/2014/main" val="2284089592"/>
                    </a:ext>
                  </a:extLst>
                </a:gridCol>
                <a:gridCol w="329184">
                  <a:extLst>
                    <a:ext uri="{9D8B030D-6E8A-4147-A177-3AD203B41FA5}">
                      <a16:colId xmlns:a16="http://schemas.microsoft.com/office/drawing/2014/main" val="1741820593"/>
                    </a:ext>
                  </a:extLst>
                </a:gridCol>
                <a:gridCol w="329184">
                  <a:extLst>
                    <a:ext uri="{9D8B030D-6E8A-4147-A177-3AD203B41FA5}">
                      <a16:colId xmlns:a16="http://schemas.microsoft.com/office/drawing/2014/main" val="3818285286"/>
                    </a:ext>
                  </a:extLst>
                </a:gridCol>
                <a:gridCol w="329184">
                  <a:extLst>
                    <a:ext uri="{9D8B030D-6E8A-4147-A177-3AD203B41FA5}">
                      <a16:colId xmlns:a16="http://schemas.microsoft.com/office/drawing/2014/main" val="188070127"/>
                    </a:ext>
                  </a:extLst>
                </a:gridCol>
                <a:gridCol w="329184">
                  <a:extLst>
                    <a:ext uri="{9D8B030D-6E8A-4147-A177-3AD203B41FA5}">
                      <a16:colId xmlns:a16="http://schemas.microsoft.com/office/drawing/2014/main" val="895878673"/>
                    </a:ext>
                  </a:extLst>
                </a:gridCol>
                <a:gridCol w="329184">
                  <a:extLst>
                    <a:ext uri="{9D8B030D-6E8A-4147-A177-3AD203B41FA5}">
                      <a16:colId xmlns:a16="http://schemas.microsoft.com/office/drawing/2014/main" val="2984296701"/>
                    </a:ext>
                  </a:extLst>
                </a:gridCol>
                <a:gridCol w="329184">
                  <a:extLst>
                    <a:ext uri="{9D8B030D-6E8A-4147-A177-3AD203B41FA5}">
                      <a16:colId xmlns:a16="http://schemas.microsoft.com/office/drawing/2014/main" val="1597260898"/>
                    </a:ext>
                  </a:extLst>
                </a:gridCol>
                <a:gridCol w="329184">
                  <a:extLst>
                    <a:ext uri="{9D8B030D-6E8A-4147-A177-3AD203B41FA5}">
                      <a16:colId xmlns:a16="http://schemas.microsoft.com/office/drawing/2014/main" val="951231871"/>
                    </a:ext>
                  </a:extLst>
                </a:gridCol>
                <a:gridCol w="329184">
                  <a:extLst>
                    <a:ext uri="{9D8B030D-6E8A-4147-A177-3AD203B41FA5}">
                      <a16:colId xmlns:a16="http://schemas.microsoft.com/office/drawing/2014/main" val="662810553"/>
                    </a:ext>
                  </a:extLst>
                </a:gridCol>
                <a:gridCol w="329184">
                  <a:extLst>
                    <a:ext uri="{9D8B030D-6E8A-4147-A177-3AD203B41FA5}">
                      <a16:colId xmlns:a16="http://schemas.microsoft.com/office/drawing/2014/main" val="87826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5768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- 2025-01-25 14:00:59</a:t>
                      </a:r>
                      <a:r>
                        <a:rPr kumimoji="0" lang="en-US" sz="1000" b="0" i="0" u="none" strike="noStrike" kern="1200" cap="none" spc="0" normalizeH="0" baseline="0" noProof="0">
                          <a:ln>
                            <a:noFill/>
                          </a:ln>
                          <a:solidFill>
                            <a:prstClr val="black"/>
                          </a:solidFill>
                          <a:effectLst/>
                          <a:uLnTx/>
                          <a:uFillTx/>
                          <a:latin typeface="Calibri"/>
                          <a:ea typeface="+mn-ea"/>
                          <a:cs typeface="+mn-cs"/>
                        </a:rPr>
                        <a:t>
 Here’s a throwback to our CNY Vibes Portrait Shooting Workshop on 18 January 2025 with Artishutter x N4 Camera Store! From stunning cheongsams to vibrant CNY themes, participants captured it all.
Interested to join exciting workshops like this? Follow us on our page to stay updated on the latest happenings!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https://quintly-eu-image-storage.s3.amazonaws.com/aaf8f68db843cc217addf8054c322eb2/196326e601573823a1d5d43907dbcc77.jpg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2210082"/>
                  </a:ext>
                </a:extLst>
              </a:tr>
            </a:tbl>
          </a:graphicData>
        </a:graphic>
      </p:graphicFrame>
      <p:sp>
        <p:nvSpPr>
          <p:cNvPr id="4" name="Text Placeholder 3">
            <a:extLst>
              <a:ext uri="{FF2B5EF4-FFF2-40B4-BE49-F238E27FC236}">
                <a16:creationId xmlns:a16="http://schemas.microsoft.com/office/drawing/2014/main" id="{41F758DE-0DF3-4D41-AA7B-9C695AFD78D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848939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9B17D-7E2B-41A7-8297-89C4086848AC}"/>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C55D6CD4-E0C4-4D8B-84C2-AC97A750E639}"/>
              </a:ext>
            </a:extLst>
          </p:cNvPr>
          <p:cNvGraphicFramePr>
            <a:graphicFrameLocks noGrp="1"/>
          </p:cNvGraphicFramePr>
          <p:nvPr>
            <p:ph type="tbl" sz="quarter" idx="13"/>
            <p:extLst>
              <p:ext uri="{D42A27DB-BD31-4B8C-83A1-F6EECF244321}">
                <p14:modId xmlns:p14="http://schemas.microsoft.com/office/powerpoint/2010/main" val="1443489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09788763"/>
                    </a:ext>
                  </a:extLst>
                </a:gridCol>
                <a:gridCol w="1316737">
                  <a:extLst>
                    <a:ext uri="{9D8B030D-6E8A-4147-A177-3AD203B41FA5}">
                      <a16:colId xmlns:a16="http://schemas.microsoft.com/office/drawing/2014/main" val="2707639961"/>
                    </a:ext>
                  </a:extLst>
                </a:gridCol>
                <a:gridCol w="329184">
                  <a:extLst>
                    <a:ext uri="{9D8B030D-6E8A-4147-A177-3AD203B41FA5}">
                      <a16:colId xmlns:a16="http://schemas.microsoft.com/office/drawing/2014/main" val="1888319683"/>
                    </a:ext>
                  </a:extLst>
                </a:gridCol>
                <a:gridCol w="329184">
                  <a:extLst>
                    <a:ext uri="{9D8B030D-6E8A-4147-A177-3AD203B41FA5}">
                      <a16:colId xmlns:a16="http://schemas.microsoft.com/office/drawing/2014/main" val="2055916691"/>
                    </a:ext>
                  </a:extLst>
                </a:gridCol>
                <a:gridCol w="329184">
                  <a:extLst>
                    <a:ext uri="{9D8B030D-6E8A-4147-A177-3AD203B41FA5}">
                      <a16:colId xmlns:a16="http://schemas.microsoft.com/office/drawing/2014/main" val="2222604633"/>
                    </a:ext>
                  </a:extLst>
                </a:gridCol>
                <a:gridCol w="329184">
                  <a:extLst>
                    <a:ext uri="{9D8B030D-6E8A-4147-A177-3AD203B41FA5}">
                      <a16:colId xmlns:a16="http://schemas.microsoft.com/office/drawing/2014/main" val="642920828"/>
                    </a:ext>
                  </a:extLst>
                </a:gridCol>
                <a:gridCol w="329184">
                  <a:extLst>
                    <a:ext uri="{9D8B030D-6E8A-4147-A177-3AD203B41FA5}">
                      <a16:colId xmlns:a16="http://schemas.microsoft.com/office/drawing/2014/main" val="385619662"/>
                    </a:ext>
                  </a:extLst>
                </a:gridCol>
                <a:gridCol w="329184">
                  <a:extLst>
                    <a:ext uri="{9D8B030D-6E8A-4147-A177-3AD203B41FA5}">
                      <a16:colId xmlns:a16="http://schemas.microsoft.com/office/drawing/2014/main" val="464793861"/>
                    </a:ext>
                  </a:extLst>
                </a:gridCol>
                <a:gridCol w="329184">
                  <a:extLst>
                    <a:ext uri="{9D8B030D-6E8A-4147-A177-3AD203B41FA5}">
                      <a16:colId xmlns:a16="http://schemas.microsoft.com/office/drawing/2014/main" val="4215551608"/>
                    </a:ext>
                  </a:extLst>
                </a:gridCol>
                <a:gridCol w="329184">
                  <a:extLst>
                    <a:ext uri="{9D8B030D-6E8A-4147-A177-3AD203B41FA5}">
                      <a16:colId xmlns:a16="http://schemas.microsoft.com/office/drawing/2014/main" val="3996198632"/>
                    </a:ext>
                  </a:extLst>
                </a:gridCol>
                <a:gridCol w="329184">
                  <a:extLst>
                    <a:ext uri="{9D8B030D-6E8A-4147-A177-3AD203B41FA5}">
                      <a16:colId xmlns:a16="http://schemas.microsoft.com/office/drawing/2014/main" val="3316260502"/>
                    </a:ext>
                  </a:extLst>
                </a:gridCol>
                <a:gridCol w="329184">
                  <a:extLst>
                    <a:ext uri="{9D8B030D-6E8A-4147-A177-3AD203B41FA5}">
                      <a16:colId xmlns:a16="http://schemas.microsoft.com/office/drawing/2014/main" val="1938153818"/>
                    </a:ext>
                  </a:extLst>
                </a:gridCol>
                <a:gridCol w="329184">
                  <a:extLst>
                    <a:ext uri="{9D8B030D-6E8A-4147-A177-3AD203B41FA5}">
                      <a16:colId xmlns:a16="http://schemas.microsoft.com/office/drawing/2014/main" val="1037115531"/>
                    </a:ext>
                  </a:extLst>
                </a:gridCol>
                <a:gridCol w="329184">
                  <a:extLst>
                    <a:ext uri="{9D8B030D-6E8A-4147-A177-3AD203B41FA5}">
                      <a16:colId xmlns:a16="http://schemas.microsoft.com/office/drawing/2014/main" val="3982930246"/>
                    </a:ext>
                  </a:extLst>
                </a:gridCol>
                <a:gridCol w="329184">
                  <a:extLst>
                    <a:ext uri="{9D8B030D-6E8A-4147-A177-3AD203B41FA5}">
                      <a16:colId xmlns:a16="http://schemas.microsoft.com/office/drawing/2014/main" val="1132538522"/>
                    </a:ext>
                  </a:extLst>
                </a:gridCol>
                <a:gridCol w="329184">
                  <a:extLst>
                    <a:ext uri="{9D8B030D-6E8A-4147-A177-3AD203B41FA5}">
                      <a16:colId xmlns:a16="http://schemas.microsoft.com/office/drawing/2014/main" val="2756229815"/>
                    </a:ext>
                  </a:extLst>
                </a:gridCol>
                <a:gridCol w="329184">
                  <a:extLst>
                    <a:ext uri="{9D8B030D-6E8A-4147-A177-3AD203B41FA5}">
                      <a16:colId xmlns:a16="http://schemas.microsoft.com/office/drawing/2014/main" val="1729510172"/>
                    </a:ext>
                  </a:extLst>
                </a:gridCol>
                <a:gridCol w="329184">
                  <a:extLst>
                    <a:ext uri="{9D8B030D-6E8A-4147-A177-3AD203B41FA5}">
                      <a16:colId xmlns:a16="http://schemas.microsoft.com/office/drawing/2014/main" val="1359717248"/>
                    </a:ext>
                  </a:extLst>
                </a:gridCol>
                <a:gridCol w="329184">
                  <a:extLst>
                    <a:ext uri="{9D8B030D-6E8A-4147-A177-3AD203B41FA5}">
                      <a16:colId xmlns:a16="http://schemas.microsoft.com/office/drawing/2014/main" val="2923008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076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- 2025-01-25 12:00:05</a:t>
                      </a:r>
                      <a:r>
                        <a:rPr kumimoji="0" lang="en-US" sz="1000" b="0" i="0" u="none" strike="noStrike" kern="1200" cap="none" spc="0" normalizeH="0" baseline="0" noProof="0">
                          <a:ln>
                            <a:noFill/>
                          </a:ln>
                          <a:solidFill>
                            <a:prstClr val="black"/>
                          </a:solidFill>
                          <a:effectLst/>
                          <a:uLnTx/>
                          <a:uFillTx/>
                          <a:latin typeface="Calibri"/>
                          <a:ea typeface="+mn-ea"/>
                          <a:cs typeface="+mn-cs"/>
                        </a:rPr>
                        <a:t>
 Excitement for the upcoming CNY celebrations was in the air during our CNY Vibes Portrait Shooting Workshop on 18 January 2025, co-hosted with Artishutter x N4 Camera Store!
Participants were in high spirits, capturing talents dressed in elegant cheongsams and exploring various Chinese New Year-themed shots reflecting the essence of CNY celebrations. The rooftop session with outdoor lighting also added a dramatic touch to the festive vibes.
Thanks to everyone who joined us. Keep the CNY vibes alive, and enjoy the celebrations!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https://quintly-eu-image-storage.s3.amazonaws.com/aaf8f68db843cc217addf8054c322eb2/252a54ff13a1e2d592e441efd0361816.jpg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63976090"/>
                  </a:ext>
                </a:extLst>
              </a:tr>
            </a:tbl>
          </a:graphicData>
        </a:graphic>
      </p:graphicFrame>
      <p:sp>
        <p:nvSpPr>
          <p:cNvPr id="4" name="Text Placeholder 3">
            <a:extLst>
              <a:ext uri="{FF2B5EF4-FFF2-40B4-BE49-F238E27FC236}">
                <a16:creationId xmlns:a16="http://schemas.microsoft.com/office/drawing/2014/main" id="{6C6F9E51-5A21-423D-AC76-F4DF5E0C178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087505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91D55-BE7E-4E24-B015-C1A38D1A25BA}"/>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9F65D53A-3C57-47DD-AC4A-C6548A1B1A57}"/>
              </a:ext>
            </a:extLst>
          </p:cNvPr>
          <p:cNvGraphicFramePr>
            <a:graphicFrameLocks noGrp="1"/>
          </p:cNvGraphicFramePr>
          <p:nvPr>
            <p:ph type="tbl" sz="quarter" idx="13"/>
            <p:extLst>
              <p:ext uri="{D42A27DB-BD31-4B8C-83A1-F6EECF244321}">
                <p14:modId xmlns:p14="http://schemas.microsoft.com/office/powerpoint/2010/main" val="1599303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18584859"/>
                    </a:ext>
                  </a:extLst>
                </a:gridCol>
                <a:gridCol w="1316737">
                  <a:extLst>
                    <a:ext uri="{9D8B030D-6E8A-4147-A177-3AD203B41FA5}">
                      <a16:colId xmlns:a16="http://schemas.microsoft.com/office/drawing/2014/main" val="2230367614"/>
                    </a:ext>
                  </a:extLst>
                </a:gridCol>
                <a:gridCol w="329184">
                  <a:extLst>
                    <a:ext uri="{9D8B030D-6E8A-4147-A177-3AD203B41FA5}">
                      <a16:colId xmlns:a16="http://schemas.microsoft.com/office/drawing/2014/main" val="1447354564"/>
                    </a:ext>
                  </a:extLst>
                </a:gridCol>
                <a:gridCol w="329184">
                  <a:extLst>
                    <a:ext uri="{9D8B030D-6E8A-4147-A177-3AD203B41FA5}">
                      <a16:colId xmlns:a16="http://schemas.microsoft.com/office/drawing/2014/main" val="4088803205"/>
                    </a:ext>
                  </a:extLst>
                </a:gridCol>
                <a:gridCol w="329184">
                  <a:extLst>
                    <a:ext uri="{9D8B030D-6E8A-4147-A177-3AD203B41FA5}">
                      <a16:colId xmlns:a16="http://schemas.microsoft.com/office/drawing/2014/main" val="303340269"/>
                    </a:ext>
                  </a:extLst>
                </a:gridCol>
                <a:gridCol w="329184">
                  <a:extLst>
                    <a:ext uri="{9D8B030D-6E8A-4147-A177-3AD203B41FA5}">
                      <a16:colId xmlns:a16="http://schemas.microsoft.com/office/drawing/2014/main" val="1830596516"/>
                    </a:ext>
                  </a:extLst>
                </a:gridCol>
                <a:gridCol w="329184">
                  <a:extLst>
                    <a:ext uri="{9D8B030D-6E8A-4147-A177-3AD203B41FA5}">
                      <a16:colId xmlns:a16="http://schemas.microsoft.com/office/drawing/2014/main" val="3327351010"/>
                    </a:ext>
                  </a:extLst>
                </a:gridCol>
                <a:gridCol w="329184">
                  <a:extLst>
                    <a:ext uri="{9D8B030D-6E8A-4147-A177-3AD203B41FA5}">
                      <a16:colId xmlns:a16="http://schemas.microsoft.com/office/drawing/2014/main" val="2818060324"/>
                    </a:ext>
                  </a:extLst>
                </a:gridCol>
                <a:gridCol w="329184">
                  <a:extLst>
                    <a:ext uri="{9D8B030D-6E8A-4147-A177-3AD203B41FA5}">
                      <a16:colId xmlns:a16="http://schemas.microsoft.com/office/drawing/2014/main" val="996167052"/>
                    </a:ext>
                  </a:extLst>
                </a:gridCol>
                <a:gridCol w="329184">
                  <a:extLst>
                    <a:ext uri="{9D8B030D-6E8A-4147-A177-3AD203B41FA5}">
                      <a16:colId xmlns:a16="http://schemas.microsoft.com/office/drawing/2014/main" val="1018195303"/>
                    </a:ext>
                  </a:extLst>
                </a:gridCol>
                <a:gridCol w="329184">
                  <a:extLst>
                    <a:ext uri="{9D8B030D-6E8A-4147-A177-3AD203B41FA5}">
                      <a16:colId xmlns:a16="http://schemas.microsoft.com/office/drawing/2014/main" val="3168178411"/>
                    </a:ext>
                  </a:extLst>
                </a:gridCol>
                <a:gridCol w="329184">
                  <a:extLst>
                    <a:ext uri="{9D8B030D-6E8A-4147-A177-3AD203B41FA5}">
                      <a16:colId xmlns:a16="http://schemas.microsoft.com/office/drawing/2014/main" val="4181776767"/>
                    </a:ext>
                  </a:extLst>
                </a:gridCol>
                <a:gridCol w="329184">
                  <a:extLst>
                    <a:ext uri="{9D8B030D-6E8A-4147-A177-3AD203B41FA5}">
                      <a16:colId xmlns:a16="http://schemas.microsoft.com/office/drawing/2014/main" val="1824285549"/>
                    </a:ext>
                  </a:extLst>
                </a:gridCol>
                <a:gridCol w="329184">
                  <a:extLst>
                    <a:ext uri="{9D8B030D-6E8A-4147-A177-3AD203B41FA5}">
                      <a16:colId xmlns:a16="http://schemas.microsoft.com/office/drawing/2014/main" val="808907325"/>
                    </a:ext>
                  </a:extLst>
                </a:gridCol>
                <a:gridCol w="329184">
                  <a:extLst>
                    <a:ext uri="{9D8B030D-6E8A-4147-A177-3AD203B41FA5}">
                      <a16:colId xmlns:a16="http://schemas.microsoft.com/office/drawing/2014/main" val="1250836392"/>
                    </a:ext>
                  </a:extLst>
                </a:gridCol>
                <a:gridCol w="329184">
                  <a:extLst>
                    <a:ext uri="{9D8B030D-6E8A-4147-A177-3AD203B41FA5}">
                      <a16:colId xmlns:a16="http://schemas.microsoft.com/office/drawing/2014/main" val="1856899303"/>
                    </a:ext>
                  </a:extLst>
                </a:gridCol>
                <a:gridCol w="329184">
                  <a:extLst>
                    <a:ext uri="{9D8B030D-6E8A-4147-A177-3AD203B41FA5}">
                      <a16:colId xmlns:a16="http://schemas.microsoft.com/office/drawing/2014/main" val="393774207"/>
                    </a:ext>
                  </a:extLst>
                </a:gridCol>
                <a:gridCol w="329184">
                  <a:extLst>
                    <a:ext uri="{9D8B030D-6E8A-4147-A177-3AD203B41FA5}">
                      <a16:colId xmlns:a16="http://schemas.microsoft.com/office/drawing/2014/main" val="2843308408"/>
                    </a:ext>
                  </a:extLst>
                </a:gridCol>
                <a:gridCol w="329184">
                  <a:extLst>
                    <a:ext uri="{9D8B030D-6E8A-4147-A177-3AD203B41FA5}">
                      <a16:colId xmlns:a16="http://schemas.microsoft.com/office/drawing/2014/main" val="583185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1806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- 2025-01-24 20:00:16</a:t>
                      </a:r>
                      <a:r>
                        <a:rPr kumimoji="0" lang="en-US" sz="1000" b="0" i="0" u="none" strike="noStrike" kern="1200" cap="none" spc="0" normalizeH="0" baseline="0" noProof="0">
                          <a:ln>
                            <a:noFill/>
                          </a:ln>
                          <a:solidFill>
                            <a:prstClr val="black"/>
                          </a:solidFill>
                          <a:effectLst/>
                          <a:uLnTx/>
                          <a:uFillTx/>
                          <a:latin typeface="Calibri"/>
                          <a:ea typeface="+mn-ea"/>
                          <a:cs typeface="+mn-cs"/>
                        </a:rPr>
                        <a:t>
 Engineer by day, photographer by night. Tan Yaosheng's passion lies in capturing moments and exploring the art of visual storytelling, and the Fujifilm X-T5 is his companion in bringing his creative visions to life.
He loves the X-T5’s nostalgic, old-school design, vibrant colors straight out of the camera that save editing time, and its 40MP resolution, which allows flexibility in cropping without compromising quality. 
For Tan Yaosheng, photography is more than what you see - it’s about the feeling. Trusting his instincts and using his Fujifilm X-T5, he narrates stories through shots that deeply resonate. 
For him, it’s all about focusing on what truly matters - telling the story.
#Fujifilm #FujifilmMY #FujifilmMalaysia #FujifilmInHisHands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https://quintly-eu-image-storage.s3.amazonaws.com/aaf8f68db843cc217addf8054c322eb2/01a628bab2ce50ea0515b6140ca1433e.jpg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56148327"/>
                  </a:ext>
                </a:extLst>
              </a:tr>
            </a:tbl>
          </a:graphicData>
        </a:graphic>
      </p:graphicFrame>
      <p:sp>
        <p:nvSpPr>
          <p:cNvPr id="4" name="Text Placeholder 3">
            <a:extLst>
              <a:ext uri="{FF2B5EF4-FFF2-40B4-BE49-F238E27FC236}">
                <a16:creationId xmlns:a16="http://schemas.microsoft.com/office/drawing/2014/main" id="{C0458378-7802-4FED-A9A8-23C77B93270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486811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1735F-3BB8-4671-AD7E-A6AAB5417F15}"/>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46F87FA6-B214-4C1B-B617-7DBA1B17599C}"/>
              </a:ext>
            </a:extLst>
          </p:cNvPr>
          <p:cNvGraphicFramePr>
            <a:graphicFrameLocks noGrp="1"/>
          </p:cNvGraphicFramePr>
          <p:nvPr>
            <p:ph type="tbl" sz="quarter" idx="13"/>
            <p:extLst>
              <p:ext uri="{D42A27DB-BD31-4B8C-83A1-F6EECF244321}">
                <p14:modId xmlns:p14="http://schemas.microsoft.com/office/powerpoint/2010/main" val="3161883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15302610"/>
                    </a:ext>
                  </a:extLst>
                </a:gridCol>
                <a:gridCol w="1316737">
                  <a:extLst>
                    <a:ext uri="{9D8B030D-6E8A-4147-A177-3AD203B41FA5}">
                      <a16:colId xmlns:a16="http://schemas.microsoft.com/office/drawing/2014/main" val="3443712570"/>
                    </a:ext>
                  </a:extLst>
                </a:gridCol>
                <a:gridCol w="329184">
                  <a:extLst>
                    <a:ext uri="{9D8B030D-6E8A-4147-A177-3AD203B41FA5}">
                      <a16:colId xmlns:a16="http://schemas.microsoft.com/office/drawing/2014/main" val="4212203396"/>
                    </a:ext>
                  </a:extLst>
                </a:gridCol>
                <a:gridCol w="329184">
                  <a:extLst>
                    <a:ext uri="{9D8B030D-6E8A-4147-A177-3AD203B41FA5}">
                      <a16:colId xmlns:a16="http://schemas.microsoft.com/office/drawing/2014/main" val="1177861"/>
                    </a:ext>
                  </a:extLst>
                </a:gridCol>
                <a:gridCol w="329184">
                  <a:extLst>
                    <a:ext uri="{9D8B030D-6E8A-4147-A177-3AD203B41FA5}">
                      <a16:colId xmlns:a16="http://schemas.microsoft.com/office/drawing/2014/main" val="1114258571"/>
                    </a:ext>
                  </a:extLst>
                </a:gridCol>
                <a:gridCol w="329184">
                  <a:extLst>
                    <a:ext uri="{9D8B030D-6E8A-4147-A177-3AD203B41FA5}">
                      <a16:colId xmlns:a16="http://schemas.microsoft.com/office/drawing/2014/main" val="500494006"/>
                    </a:ext>
                  </a:extLst>
                </a:gridCol>
                <a:gridCol w="329184">
                  <a:extLst>
                    <a:ext uri="{9D8B030D-6E8A-4147-A177-3AD203B41FA5}">
                      <a16:colId xmlns:a16="http://schemas.microsoft.com/office/drawing/2014/main" val="71966151"/>
                    </a:ext>
                  </a:extLst>
                </a:gridCol>
                <a:gridCol w="329184">
                  <a:extLst>
                    <a:ext uri="{9D8B030D-6E8A-4147-A177-3AD203B41FA5}">
                      <a16:colId xmlns:a16="http://schemas.microsoft.com/office/drawing/2014/main" val="1808246323"/>
                    </a:ext>
                  </a:extLst>
                </a:gridCol>
                <a:gridCol w="329184">
                  <a:extLst>
                    <a:ext uri="{9D8B030D-6E8A-4147-A177-3AD203B41FA5}">
                      <a16:colId xmlns:a16="http://schemas.microsoft.com/office/drawing/2014/main" val="569753194"/>
                    </a:ext>
                  </a:extLst>
                </a:gridCol>
                <a:gridCol w="329184">
                  <a:extLst>
                    <a:ext uri="{9D8B030D-6E8A-4147-A177-3AD203B41FA5}">
                      <a16:colId xmlns:a16="http://schemas.microsoft.com/office/drawing/2014/main" val="675883812"/>
                    </a:ext>
                  </a:extLst>
                </a:gridCol>
                <a:gridCol w="329184">
                  <a:extLst>
                    <a:ext uri="{9D8B030D-6E8A-4147-A177-3AD203B41FA5}">
                      <a16:colId xmlns:a16="http://schemas.microsoft.com/office/drawing/2014/main" val="1331816377"/>
                    </a:ext>
                  </a:extLst>
                </a:gridCol>
                <a:gridCol w="329184">
                  <a:extLst>
                    <a:ext uri="{9D8B030D-6E8A-4147-A177-3AD203B41FA5}">
                      <a16:colId xmlns:a16="http://schemas.microsoft.com/office/drawing/2014/main" val="2488603054"/>
                    </a:ext>
                  </a:extLst>
                </a:gridCol>
                <a:gridCol w="329184">
                  <a:extLst>
                    <a:ext uri="{9D8B030D-6E8A-4147-A177-3AD203B41FA5}">
                      <a16:colId xmlns:a16="http://schemas.microsoft.com/office/drawing/2014/main" val="597055613"/>
                    </a:ext>
                  </a:extLst>
                </a:gridCol>
                <a:gridCol w="329184">
                  <a:extLst>
                    <a:ext uri="{9D8B030D-6E8A-4147-A177-3AD203B41FA5}">
                      <a16:colId xmlns:a16="http://schemas.microsoft.com/office/drawing/2014/main" val="6064199"/>
                    </a:ext>
                  </a:extLst>
                </a:gridCol>
                <a:gridCol w="329184">
                  <a:extLst>
                    <a:ext uri="{9D8B030D-6E8A-4147-A177-3AD203B41FA5}">
                      <a16:colId xmlns:a16="http://schemas.microsoft.com/office/drawing/2014/main" val="2656604888"/>
                    </a:ext>
                  </a:extLst>
                </a:gridCol>
                <a:gridCol w="329184">
                  <a:extLst>
                    <a:ext uri="{9D8B030D-6E8A-4147-A177-3AD203B41FA5}">
                      <a16:colId xmlns:a16="http://schemas.microsoft.com/office/drawing/2014/main" val="2224214490"/>
                    </a:ext>
                  </a:extLst>
                </a:gridCol>
                <a:gridCol w="329184">
                  <a:extLst>
                    <a:ext uri="{9D8B030D-6E8A-4147-A177-3AD203B41FA5}">
                      <a16:colId xmlns:a16="http://schemas.microsoft.com/office/drawing/2014/main" val="180396435"/>
                    </a:ext>
                  </a:extLst>
                </a:gridCol>
                <a:gridCol w="329184">
                  <a:extLst>
                    <a:ext uri="{9D8B030D-6E8A-4147-A177-3AD203B41FA5}">
                      <a16:colId xmlns:a16="http://schemas.microsoft.com/office/drawing/2014/main" val="1278050750"/>
                    </a:ext>
                  </a:extLst>
                </a:gridCol>
                <a:gridCol w="329184">
                  <a:extLst>
                    <a:ext uri="{9D8B030D-6E8A-4147-A177-3AD203B41FA5}">
                      <a16:colId xmlns:a16="http://schemas.microsoft.com/office/drawing/2014/main" val="1814696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365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- 2025-01-23 20:00:45</a:t>
                      </a:r>
                      <a:r>
                        <a:rPr kumimoji="0" lang="en-US" sz="1000" b="0" i="0" u="none" strike="noStrike" kern="1200" cap="none" spc="0" normalizeH="0" baseline="0" noProof="0">
                          <a:ln>
                            <a:noFill/>
                          </a:ln>
                          <a:solidFill>
                            <a:prstClr val="black"/>
                          </a:solidFill>
                          <a:effectLst/>
                          <a:uLnTx/>
                          <a:uFillTx/>
                          <a:latin typeface="Calibri"/>
                          <a:ea typeface="+mn-ea"/>
                          <a:cs typeface="+mn-cs"/>
                        </a:rPr>
                        <a:t>
 Join Takanori Sugawara as he shares how the TS-L1640 &amp; TS-L2040 binoculars transform his birdwatching and photography adventures. Watch the video to see these powerful tools in action!
#Fujifilm #FujifilmMY #FujifilmMalaysia #Fujinon #Binoculars #TSL1640 #TSL2040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https://quintly-eu-image-storage.s3.amazonaws.com/aaf8f68db843cc217addf8054c322eb2/de0272895e62db08e6755401d7f958fa.jpg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73589070"/>
                  </a:ext>
                </a:extLst>
              </a:tr>
            </a:tbl>
          </a:graphicData>
        </a:graphic>
      </p:graphicFrame>
      <p:sp>
        <p:nvSpPr>
          <p:cNvPr id="4" name="Text Placeholder 3">
            <a:extLst>
              <a:ext uri="{FF2B5EF4-FFF2-40B4-BE49-F238E27FC236}">
                <a16:creationId xmlns:a16="http://schemas.microsoft.com/office/drawing/2014/main" id="{94188EFC-368B-4ECF-B9DE-FD153F55DD8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673340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A1EA8-46AC-4845-80BB-901A3AD240A8}"/>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F54988D4-56AB-4968-BEF2-9D3177A010FA}"/>
              </a:ext>
            </a:extLst>
          </p:cNvPr>
          <p:cNvGraphicFramePr>
            <a:graphicFrameLocks noGrp="1"/>
          </p:cNvGraphicFramePr>
          <p:nvPr>
            <p:ph type="tbl" sz="quarter" idx="13"/>
            <p:extLst>
              <p:ext uri="{D42A27DB-BD31-4B8C-83A1-F6EECF244321}">
                <p14:modId xmlns:p14="http://schemas.microsoft.com/office/powerpoint/2010/main" val="3486751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73769677"/>
                    </a:ext>
                  </a:extLst>
                </a:gridCol>
                <a:gridCol w="1316737">
                  <a:extLst>
                    <a:ext uri="{9D8B030D-6E8A-4147-A177-3AD203B41FA5}">
                      <a16:colId xmlns:a16="http://schemas.microsoft.com/office/drawing/2014/main" val="52598322"/>
                    </a:ext>
                  </a:extLst>
                </a:gridCol>
                <a:gridCol w="329184">
                  <a:extLst>
                    <a:ext uri="{9D8B030D-6E8A-4147-A177-3AD203B41FA5}">
                      <a16:colId xmlns:a16="http://schemas.microsoft.com/office/drawing/2014/main" val="3650487904"/>
                    </a:ext>
                  </a:extLst>
                </a:gridCol>
                <a:gridCol w="329184">
                  <a:extLst>
                    <a:ext uri="{9D8B030D-6E8A-4147-A177-3AD203B41FA5}">
                      <a16:colId xmlns:a16="http://schemas.microsoft.com/office/drawing/2014/main" val="192256896"/>
                    </a:ext>
                  </a:extLst>
                </a:gridCol>
                <a:gridCol w="329184">
                  <a:extLst>
                    <a:ext uri="{9D8B030D-6E8A-4147-A177-3AD203B41FA5}">
                      <a16:colId xmlns:a16="http://schemas.microsoft.com/office/drawing/2014/main" val="2332519760"/>
                    </a:ext>
                  </a:extLst>
                </a:gridCol>
                <a:gridCol w="329184">
                  <a:extLst>
                    <a:ext uri="{9D8B030D-6E8A-4147-A177-3AD203B41FA5}">
                      <a16:colId xmlns:a16="http://schemas.microsoft.com/office/drawing/2014/main" val="1856095091"/>
                    </a:ext>
                  </a:extLst>
                </a:gridCol>
                <a:gridCol w="329184">
                  <a:extLst>
                    <a:ext uri="{9D8B030D-6E8A-4147-A177-3AD203B41FA5}">
                      <a16:colId xmlns:a16="http://schemas.microsoft.com/office/drawing/2014/main" val="4068219643"/>
                    </a:ext>
                  </a:extLst>
                </a:gridCol>
                <a:gridCol w="329184">
                  <a:extLst>
                    <a:ext uri="{9D8B030D-6E8A-4147-A177-3AD203B41FA5}">
                      <a16:colId xmlns:a16="http://schemas.microsoft.com/office/drawing/2014/main" val="3160350217"/>
                    </a:ext>
                  </a:extLst>
                </a:gridCol>
                <a:gridCol w="329184">
                  <a:extLst>
                    <a:ext uri="{9D8B030D-6E8A-4147-A177-3AD203B41FA5}">
                      <a16:colId xmlns:a16="http://schemas.microsoft.com/office/drawing/2014/main" val="2654282387"/>
                    </a:ext>
                  </a:extLst>
                </a:gridCol>
                <a:gridCol w="329184">
                  <a:extLst>
                    <a:ext uri="{9D8B030D-6E8A-4147-A177-3AD203B41FA5}">
                      <a16:colId xmlns:a16="http://schemas.microsoft.com/office/drawing/2014/main" val="1049148014"/>
                    </a:ext>
                  </a:extLst>
                </a:gridCol>
                <a:gridCol w="329184">
                  <a:extLst>
                    <a:ext uri="{9D8B030D-6E8A-4147-A177-3AD203B41FA5}">
                      <a16:colId xmlns:a16="http://schemas.microsoft.com/office/drawing/2014/main" val="1123543608"/>
                    </a:ext>
                  </a:extLst>
                </a:gridCol>
                <a:gridCol w="329184">
                  <a:extLst>
                    <a:ext uri="{9D8B030D-6E8A-4147-A177-3AD203B41FA5}">
                      <a16:colId xmlns:a16="http://schemas.microsoft.com/office/drawing/2014/main" val="2437401155"/>
                    </a:ext>
                  </a:extLst>
                </a:gridCol>
                <a:gridCol w="329184">
                  <a:extLst>
                    <a:ext uri="{9D8B030D-6E8A-4147-A177-3AD203B41FA5}">
                      <a16:colId xmlns:a16="http://schemas.microsoft.com/office/drawing/2014/main" val="756000236"/>
                    </a:ext>
                  </a:extLst>
                </a:gridCol>
                <a:gridCol w="329184">
                  <a:extLst>
                    <a:ext uri="{9D8B030D-6E8A-4147-A177-3AD203B41FA5}">
                      <a16:colId xmlns:a16="http://schemas.microsoft.com/office/drawing/2014/main" val="3166662621"/>
                    </a:ext>
                  </a:extLst>
                </a:gridCol>
                <a:gridCol w="329184">
                  <a:extLst>
                    <a:ext uri="{9D8B030D-6E8A-4147-A177-3AD203B41FA5}">
                      <a16:colId xmlns:a16="http://schemas.microsoft.com/office/drawing/2014/main" val="1666644325"/>
                    </a:ext>
                  </a:extLst>
                </a:gridCol>
                <a:gridCol w="329184">
                  <a:extLst>
                    <a:ext uri="{9D8B030D-6E8A-4147-A177-3AD203B41FA5}">
                      <a16:colId xmlns:a16="http://schemas.microsoft.com/office/drawing/2014/main" val="1470395947"/>
                    </a:ext>
                  </a:extLst>
                </a:gridCol>
                <a:gridCol w="329184">
                  <a:extLst>
                    <a:ext uri="{9D8B030D-6E8A-4147-A177-3AD203B41FA5}">
                      <a16:colId xmlns:a16="http://schemas.microsoft.com/office/drawing/2014/main" val="1002721506"/>
                    </a:ext>
                  </a:extLst>
                </a:gridCol>
                <a:gridCol w="329184">
                  <a:extLst>
                    <a:ext uri="{9D8B030D-6E8A-4147-A177-3AD203B41FA5}">
                      <a16:colId xmlns:a16="http://schemas.microsoft.com/office/drawing/2014/main" val="4240703006"/>
                    </a:ext>
                  </a:extLst>
                </a:gridCol>
                <a:gridCol w="329184">
                  <a:extLst>
                    <a:ext uri="{9D8B030D-6E8A-4147-A177-3AD203B41FA5}">
                      <a16:colId xmlns:a16="http://schemas.microsoft.com/office/drawing/2014/main" val="4247460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7210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- 2025-01-23 18:52:34</a:t>
                      </a:r>
                      <a:r>
                        <a:rPr kumimoji="0" lang="en-US" sz="1000" b="0" i="0" u="none" strike="noStrike" kern="1200" cap="none" spc="0" normalizeH="0" baseline="0" noProof="0">
                          <a:ln>
                            <a:noFill/>
                          </a:ln>
                          <a:solidFill>
                            <a:prstClr val="black"/>
                          </a:solidFill>
                          <a:effectLst/>
                          <a:uLnTx/>
                          <a:uFillTx/>
                          <a:latin typeface="Calibri"/>
                          <a:ea typeface="+mn-ea"/>
                          <a:cs typeface="+mn-cs"/>
                        </a:rPr>
                        <a:t>
 Takanori Sugawara is amazed by the TS-L1640 &amp; TS-L2040 binoculars, praising their remarkable image stabilization and powerful 16x and 20x magnification that brings birds seemingly right in front of him with stunning clarity. He notes that, despite the usual weight of image-stabilized binoculars, these are surprisingly lightweight, ensuring long hours of birdwatching remain comfortable and strain-free.
With these impressive features enhancing his bird photography, Takanori Sugawara is excited to explore and achieve even more with the TS-L1640 &amp; TS-L2040 binoculars.
#Fujifilm #FujifilmMY #FujifilmMalaysia #Fujinon #Binoculars #TSL1640 #TSL2040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https://quintly-eu-image-storage.s3.amazonaws.com/aaf8f68db843cc217addf8054c322eb2/3567a416abee2e9fc58f7b38a471a775.jpg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01609479"/>
                  </a:ext>
                </a:extLst>
              </a:tr>
            </a:tbl>
          </a:graphicData>
        </a:graphic>
      </p:graphicFrame>
      <p:sp>
        <p:nvSpPr>
          <p:cNvPr id="4" name="Text Placeholder 3">
            <a:extLst>
              <a:ext uri="{FF2B5EF4-FFF2-40B4-BE49-F238E27FC236}">
                <a16:creationId xmlns:a16="http://schemas.microsoft.com/office/drawing/2014/main" id="{A8899DFE-CC40-4FC3-9E84-909C7944E8A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214819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9A0E7-5011-4DFC-8B21-DEACB266A5EC}"/>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ABA03F40-DC43-48EB-97A8-523859647C93}"/>
              </a:ext>
            </a:extLst>
          </p:cNvPr>
          <p:cNvGraphicFramePr>
            <a:graphicFrameLocks noGrp="1"/>
          </p:cNvGraphicFramePr>
          <p:nvPr>
            <p:ph type="tbl" sz="quarter" idx="13"/>
            <p:extLst>
              <p:ext uri="{D42A27DB-BD31-4B8C-83A1-F6EECF244321}">
                <p14:modId xmlns:p14="http://schemas.microsoft.com/office/powerpoint/2010/main" val="62081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94205498"/>
                    </a:ext>
                  </a:extLst>
                </a:gridCol>
                <a:gridCol w="1316737">
                  <a:extLst>
                    <a:ext uri="{9D8B030D-6E8A-4147-A177-3AD203B41FA5}">
                      <a16:colId xmlns:a16="http://schemas.microsoft.com/office/drawing/2014/main" val="3474513913"/>
                    </a:ext>
                  </a:extLst>
                </a:gridCol>
                <a:gridCol w="329184">
                  <a:extLst>
                    <a:ext uri="{9D8B030D-6E8A-4147-A177-3AD203B41FA5}">
                      <a16:colId xmlns:a16="http://schemas.microsoft.com/office/drawing/2014/main" val="1892574494"/>
                    </a:ext>
                  </a:extLst>
                </a:gridCol>
                <a:gridCol w="329184">
                  <a:extLst>
                    <a:ext uri="{9D8B030D-6E8A-4147-A177-3AD203B41FA5}">
                      <a16:colId xmlns:a16="http://schemas.microsoft.com/office/drawing/2014/main" val="2695471065"/>
                    </a:ext>
                  </a:extLst>
                </a:gridCol>
                <a:gridCol w="329184">
                  <a:extLst>
                    <a:ext uri="{9D8B030D-6E8A-4147-A177-3AD203B41FA5}">
                      <a16:colId xmlns:a16="http://schemas.microsoft.com/office/drawing/2014/main" val="1321878215"/>
                    </a:ext>
                  </a:extLst>
                </a:gridCol>
                <a:gridCol w="329184">
                  <a:extLst>
                    <a:ext uri="{9D8B030D-6E8A-4147-A177-3AD203B41FA5}">
                      <a16:colId xmlns:a16="http://schemas.microsoft.com/office/drawing/2014/main" val="4255326381"/>
                    </a:ext>
                  </a:extLst>
                </a:gridCol>
                <a:gridCol w="329184">
                  <a:extLst>
                    <a:ext uri="{9D8B030D-6E8A-4147-A177-3AD203B41FA5}">
                      <a16:colId xmlns:a16="http://schemas.microsoft.com/office/drawing/2014/main" val="3033474645"/>
                    </a:ext>
                  </a:extLst>
                </a:gridCol>
                <a:gridCol w="329184">
                  <a:extLst>
                    <a:ext uri="{9D8B030D-6E8A-4147-A177-3AD203B41FA5}">
                      <a16:colId xmlns:a16="http://schemas.microsoft.com/office/drawing/2014/main" val="702428348"/>
                    </a:ext>
                  </a:extLst>
                </a:gridCol>
                <a:gridCol w="329184">
                  <a:extLst>
                    <a:ext uri="{9D8B030D-6E8A-4147-A177-3AD203B41FA5}">
                      <a16:colId xmlns:a16="http://schemas.microsoft.com/office/drawing/2014/main" val="2596084762"/>
                    </a:ext>
                  </a:extLst>
                </a:gridCol>
                <a:gridCol w="329184">
                  <a:extLst>
                    <a:ext uri="{9D8B030D-6E8A-4147-A177-3AD203B41FA5}">
                      <a16:colId xmlns:a16="http://schemas.microsoft.com/office/drawing/2014/main" val="2615420444"/>
                    </a:ext>
                  </a:extLst>
                </a:gridCol>
                <a:gridCol w="329184">
                  <a:extLst>
                    <a:ext uri="{9D8B030D-6E8A-4147-A177-3AD203B41FA5}">
                      <a16:colId xmlns:a16="http://schemas.microsoft.com/office/drawing/2014/main" val="3327312456"/>
                    </a:ext>
                  </a:extLst>
                </a:gridCol>
                <a:gridCol w="329184">
                  <a:extLst>
                    <a:ext uri="{9D8B030D-6E8A-4147-A177-3AD203B41FA5}">
                      <a16:colId xmlns:a16="http://schemas.microsoft.com/office/drawing/2014/main" val="731026325"/>
                    </a:ext>
                  </a:extLst>
                </a:gridCol>
                <a:gridCol w="329184">
                  <a:extLst>
                    <a:ext uri="{9D8B030D-6E8A-4147-A177-3AD203B41FA5}">
                      <a16:colId xmlns:a16="http://schemas.microsoft.com/office/drawing/2014/main" val="1552581047"/>
                    </a:ext>
                  </a:extLst>
                </a:gridCol>
                <a:gridCol w="329184">
                  <a:extLst>
                    <a:ext uri="{9D8B030D-6E8A-4147-A177-3AD203B41FA5}">
                      <a16:colId xmlns:a16="http://schemas.microsoft.com/office/drawing/2014/main" val="3224632073"/>
                    </a:ext>
                  </a:extLst>
                </a:gridCol>
                <a:gridCol w="329184">
                  <a:extLst>
                    <a:ext uri="{9D8B030D-6E8A-4147-A177-3AD203B41FA5}">
                      <a16:colId xmlns:a16="http://schemas.microsoft.com/office/drawing/2014/main" val="1970120203"/>
                    </a:ext>
                  </a:extLst>
                </a:gridCol>
                <a:gridCol w="329184">
                  <a:extLst>
                    <a:ext uri="{9D8B030D-6E8A-4147-A177-3AD203B41FA5}">
                      <a16:colId xmlns:a16="http://schemas.microsoft.com/office/drawing/2014/main" val="2224624112"/>
                    </a:ext>
                  </a:extLst>
                </a:gridCol>
                <a:gridCol w="329184">
                  <a:extLst>
                    <a:ext uri="{9D8B030D-6E8A-4147-A177-3AD203B41FA5}">
                      <a16:colId xmlns:a16="http://schemas.microsoft.com/office/drawing/2014/main" val="2233929266"/>
                    </a:ext>
                  </a:extLst>
                </a:gridCol>
                <a:gridCol w="329184">
                  <a:extLst>
                    <a:ext uri="{9D8B030D-6E8A-4147-A177-3AD203B41FA5}">
                      <a16:colId xmlns:a16="http://schemas.microsoft.com/office/drawing/2014/main" val="2417173937"/>
                    </a:ext>
                  </a:extLst>
                </a:gridCol>
                <a:gridCol w="329184">
                  <a:extLst>
                    <a:ext uri="{9D8B030D-6E8A-4147-A177-3AD203B41FA5}">
                      <a16:colId xmlns:a16="http://schemas.microsoft.com/office/drawing/2014/main" val="3717696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18230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- 2025-01-22 18:56:20</a:t>
                      </a:r>
                      <a:r>
                        <a:rPr kumimoji="0" lang="en-US" sz="1000" b="0" i="0" u="none" strike="noStrike" kern="1200" cap="none" spc="0" normalizeH="0" baseline="0" noProof="0">
                          <a:ln>
                            <a:noFill/>
                          </a:ln>
                          <a:solidFill>
                            <a:prstClr val="black"/>
                          </a:solidFill>
                          <a:effectLst/>
                          <a:uLnTx/>
                          <a:uFillTx/>
                          <a:latin typeface="Calibri"/>
                          <a:ea typeface="+mn-ea"/>
                          <a:cs typeface="+mn-cs"/>
                        </a:rPr>
                        <a:t>
 Get closer without stepping closer with the FUJINON Techno-Stabi TS-L1640 &amp; TS-L2040 binoculars. Experience:
✨ 16x and 20x magnification to bring your world into focus.
🔍 40mm objective lens for crystal-clear views.
🌀 ±3° Electronic Image Stabilization for steady, shake-free visuals.
🔋 30-hour battery life to power every adventure.
🌟 Extra-low dispersion glass for unmatched clarity.
🎒 Compact &amp; lightweight design for effortless portability.
Your ideal companion, from wildlife spotting to sports events!
#Fujifilm #FujifilmMY #FujifilmMalaysia #Fujinon #Binoculars #TSL1640 #TSL2040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https://quintly-eu-image-storage.s3.amazonaws.com/aaf8f68db843cc217addf8054c322eb2/f62f00e2f154e554ff9ac05ee9ad6aec.jpg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38571248"/>
                  </a:ext>
                </a:extLst>
              </a:tr>
            </a:tbl>
          </a:graphicData>
        </a:graphic>
      </p:graphicFrame>
      <p:sp>
        <p:nvSpPr>
          <p:cNvPr id="4" name="Text Placeholder 3">
            <a:extLst>
              <a:ext uri="{FF2B5EF4-FFF2-40B4-BE49-F238E27FC236}">
                <a16:creationId xmlns:a16="http://schemas.microsoft.com/office/drawing/2014/main" id="{36F21DC6-3155-4F2D-9FB7-B38DACD8E57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622330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BB00-4B2E-486B-BFAC-79C2432B1F44}"/>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908ECC63-0A62-4085-AE56-81D1723DD3A6}"/>
              </a:ext>
            </a:extLst>
          </p:cNvPr>
          <p:cNvGraphicFramePr>
            <a:graphicFrameLocks noGrp="1"/>
          </p:cNvGraphicFramePr>
          <p:nvPr>
            <p:ph type="tbl" sz="quarter" idx="13"/>
            <p:extLst>
              <p:ext uri="{D42A27DB-BD31-4B8C-83A1-F6EECF244321}">
                <p14:modId xmlns:p14="http://schemas.microsoft.com/office/powerpoint/2010/main" val="1216668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05725676"/>
                    </a:ext>
                  </a:extLst>
                </a:gridCol>
                <a:gridCol w="1316737">
                  <a:extLst>
                    <a:ext uri="{9D8B030D-6E8A-4147-A177-3AD203B41FA5}">
                      <a16:colId xmlns:a16="http://schemas.microsoft.com/office/drawing/2014/main" val="2387218416"/>
                    </a:ext>
                  </a:extLst>
                </a:gridCol>
                <a:gridCol w="329184">
                  <a:extLst>
                    <a:ext uri="{9D8B030D-6E8A-4147-A177-3AD203B41FA5}">
                      <a16:colId xmlns:a16="http://schemas.microsoft.com/office/drawing/2014/main" val="2550152466"/>
                    </a:ext>
                  </a:extLst>
                </a:gridCol>
                <a:gridCol w="329184">
                  <a:extLst>
                    <a:ext uri="{9D8B030D-6E8A-4147-A177-3AD203B41FA5}">
                      <a16:colId xmlns:a16="http://schemas.microsoft.com/office/drawing/2014/main" val="3989462517"/>
                    </a:ext>
                  </a:extLst>
                </a:gridCol>
                <a:gridCol w="329184">
                  <a:extLst>
                    <a:ext uri="{9D8B030D-6E8A-4147-A177-3AD203B41FA5}">
                      <a16:colId xmlns:a16="http://schemas.microsoft.com/office/drawing/2014/main" val="931546454"/>
                    </a:ext>
                  </a:extLst>
                </a:gridCol>
                <a:gridCol w="329184">
                  <a:extLst>
                    <a:ext uri="{9D8B030D-6E8A-4147-A177-3AD203B41FA5}">
                      <a16:colId xmlns:a16="http://schemas.microsoft.com/office/drawing/2014/main" val="307277846"/>
                    </a:ext>
                  </a:extLst>
                </a:gridCol>
                <a:gridCol w="329184">
                  <a:extLst>
                    <a:ext uri="{9D8B030D-6E8A-4147-A177-3AD203B41FA5}">
                      <a16:colId xmlns:a16="http://schemas.microsoft.com/office/drawing/2014/main" val="108491499"/>
                    </a:ext>
                  </a:extLst>
                </a:gridCol>
                <a:gridCol w="329184">
                  <a:extLst>
                    <a:ext uri="{9D8B030D-6E8A-4147-A177-3AD203B41FA5}">
                      <a16:colId xmlns:a16="http://schemas.microsoft.com/office/drawing/2014/main" val="1697947493"/>
                    </a:ext>
                  </a:extLst>
                </a:gridCol>
                <a:gridCol w="329184">
                  <a:extLst>
                    <a:ext uri="{9D8B030D-6E8A-4147-A177-3AD203B41FA5}">
                      <a16:colId xmlns:a16="http://schemas.microsoft.com/office/drawing/2014/main" val="1236783588"/>
                    </a:ext>
                  </a:extLst>
                </a:gridCol>
                <a:gridCol w="329184">
                  <a:extLst>
                    <a:ext uri="{9D8B030D-6E8A-4147-A177-3AD203B41FA5}">
                      <a16:colId xmlns:a16="http://schemas.microsoft.com/office/drawing/2014/main" val="515154970"/>
                    </a:ext>
                  </a:extLst>
                </a:gridCol>
                <a:gridCol w="329184">
                  <a:extLst>
                    <a:ext uri="{9D8B030D-6E8A-4147-A177-3AD203B41FA5}">
                      <a16:colId xmlns:a16="http://schemas.microsoft.com/office/drawing/2014/main" val="1955719675"/>
                    </a:ext>
                  </a:extLst>
                </a:gridCol>
                <a:gridCol w="329184">
                  <a:extLst>
                    <a:ext uri="{9D8B030D-6E8A-4147-A177-3AD203B41FA5}">
                      <a16:colId xmlns:a16="http://schemas.microsoft.com/office/drawing/2014/main" val="2540674015"/>
                    </a:ext>
                  </a:extLst>
                </a:gridCol>
                <a:gridCol w="329184">
                  <a:extLst>
                    <a:ext uri="{9D8B030D-6E8A-4147-A177-3AD203B41FA5}">
                      <a16:colId xmlns:a16="http://schemas.microsoft.com/office/drawing/2014/main" val="3220432112"/>
                    </a:ext>
                  </a:extLst>
                </a:gridCol>
                <a:gridCol w="329184">
                  <a:extLst>
                    <a:ext uri="{9D8B030D-6E8A-4147-A177-3AD203B41FA5}">
                      <a16:colId xmlns:a16="http://schemas.microsoft.com/office/drawing/2014/main" val="2805703752"/>
                    </a:ext>
                  </a:extLst>
                </a:gridCol>
                <a:gridCol w="329184">
                  <a:extLst>
                    <a:ext uri="{9D8B030D-6E8A-4147-A177-3AD203B41FA5}">
                      <a16:colId xmlns:a16="http://schemas.microsoft.com/office/drawing/2014/main" val="2560936120"/>
                    </a:ext>
                  </a:extLst>
                </a:gridCol>
                <a:gridCol w="329184">
                  <a:extLst>
                    <a:ext uri="{9D8B030D-6E8A-4147-A177-3AD203B41FA5}">
                      <a16:colId xmlns:a16="http://schemas.microsoft.com/office/drawing/2014/main" val="3751596913"/>
                    </a:ext>
                  </a:extLst>
                </a:gridCol>
                <a:gridCol w="329184">
                  <a:extLst>
                    <a:ext uri="{9D8B030D-6E8A-4147-A177-3AD203B41FA5}">
                      <a16:colId xmlns:a16="http://schemas.microsoft.com/office/drawing/2014/main" val="1492992417"/>
                    </a:ext>
                  </a:extLst>
                </a:gridCol>
                <a:gridCol w="329184">
                  <a:extLst>
                    <a:ext uri="{9D8B030D-6E8A-4147-A177-3AD203B41FA5}">
                      <a16:colId xmlns:a16="http://schemas.microsoft.com/office/drawing/2014/main" val="2995519438"/>
                    </a:ext>
                  </a:extLst>
                </a:gridCol>
                <a:gridCol w="329184">
                  <a:extLst>
                    <a:ext uri="{9D8B030D-6E8A-4147-A177-3AD203B41FA5}">
                      <a16:colId xmlns:a16="http://schemas.microsoft.com/office/drawing/2014/main" val="740628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4539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- 2025-01-22 18:00:11</a:t>
                      </a:r>
                      <a:r>
                        <a:rPr kumimoji="0" lang="en-US" sz="1000" b="0" i="0" u="none" strike="noStrike" kern="1200" cap="none" spc="0" normalizeH="0" baseline="0" noProof="0">
                          <a:ln>
                            <a:noFill/>
                          </a:ln>
                          <a:solidFill>
                            <a:prstClr val="black"/>
                          </a:solidFill>
                          <a:effectLst/>
                          <a:uLnTx/>
                          <a:uFillTx/>
                          <a:latin typeface="Calibri"/>
                          <a:ea typeface="+mn-ea"/>
                          <a:cs typeface="+mn-cs"/>
                        </a:rPr>
                        <a:t>
 See the world up close like never before with our new FUJINON Techno-Stabi TS-L1640 &amp; TS-L2040 binoculars. From birdwatching to outdoor adventures, experience exceptional clarity and stability - your front-row ticket to every moment.
#Fujifilm #FujifilmMY #FujifilmMalaysia #Fujinon #Binoculars #TSL1640 #TSL2040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https://quintly-eu-image-storage.s3.amazonaws.com/aaf8f68db843cc217addf8054c322eb2/8806df959edadff60777dc074ff9411f.jpg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56794725"/>
                  </a:ext>
                </a:extLst>
              </a:tr>
            </a:tbl>
          </a:graphicData>
        </a:graphic>
      </p:graphicFrame>
      <p:sp>
        <p:nvSpPr>
          <p:cNvPr id="4" name="Text Placeholder 3">
            <a:extLst>
              <a:ext uri="{FF2B5EF4-FFF2-40B4-BE49-F238E27FC236}">
                <a16:creationId xmlns:a16="http://schemas.microsoft.com/office/drawing/2014/main" id="{BDFF3CFF-C075-4433-A277-C05EA2546D7D}"/>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947346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B9A8F-3A59-4379-A9C7-C06468B8E59E}"/>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AA28AA02-3763-4831-8DE5-9D1DB0359818}"/>
              </a:ext>
            </a:extLst>
          </p:cNvPr>
          <p:cNvGraphicFramePr>
            <a:graphicFrameLocks noGrp="1"/>
          </p:cNvGraphicFramePr>
          <p:nvPr>
            <p:ph type="tbl" sz="quarter" idx="13"/>
            <p:extLst>
              <p:ext uri="{D42A27DB-BD31-4B8C-83A1-F6EECF244321}">
                <p14:modId xmlns:p14="http://schemas.microsoft.com/office/powerpoint/2010/main" val="363525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97928565"/>
                    </a:ext>
                  </a:extLst>
                </a:gridCol>
                <a:gridCol w="1316737">
                  <a:extLst>
                    <a:ext uri="{9D8B030D-6E8A-4147-A177-3AD203B41FA5}">
                      <a16:colId xmlns:a16="http://schemas.microsoft.com/office/drawing/2014/main" val="1988834530"/>
                    </a:ext>
                  </a:extLst>
                </a:gridCol>
                <a:gridCol w="329184">
                  <a:extLst>
                    <a:ext uri="{9D8B030D-6E8A-4147-A177-3AD203B41FA5}">
                      <a16:colId xmlns:a16="http://schemas.microsoft.com/office/drawing/2014/main" val="2199940455"/>
                    </a:ext>
                  </a:extLst>
                </a:gridCol>
                <a:gridCol w="329184">
                  <a:extLst>
                    <a:ext uri="{9D8B030D-6E8A-4147-A177-3AD203B41FA5}">
                      <a16:colId xmlns:a16="http://schemas.microsoft.com/office/drawing/2014/main" val="1869077885"/>
                    </a:ext>
                  </a:extLst>
                </a:gridCol>
                <a:gridCol w="329184">
                  <a:extLst>
                    <a:ext uri="{9D8B030D-6E8A-4147-A177-3AD203B41FA5}">
                      <a16:colId xmlns:a16="http://schemas.microsoft.com/office/drawing/2014/main" val="3775508509"/>
                    </a:ext>
                  </a:extLst>
                </a:gridCol>
                <a:gridCol w="329184">
                  <a:extLst>
                    <a:ext uri="{9D8B030D-6E8A-4147-A177-3AD203B41FA5}">
                      <a16:colId xmlns:a16="http://schemas.microsoft.com/office/drawing/2014/main" val="2267905097"/>
                    </a:ext>
                  </a:extLst>
                </a:gridCol>
                <a:gridCol w="329184">
                  <a:extLst>
                    <a:ext uri="{9D8B030D-6E8A-4147-A177-3AD203B41FA5}">
                      <a16:colId xmlns:a16="http://schemas.microsoft.com/office/drawing/2014/main" val="2894825933"/>
                    </a:ext>
                  </a:extLst>
                </a:gridCol>
                <a:gridCol w="329184">
                  <a:extLst>
                    <a:ext uri="{9D8B030D-6E8A-4147-A177-3AD203B41FA5}">
                      <a16:colId xmlns:a16="http://schemas.microsoft.com/office/drawing/2014/main" val="2726719771"/>
                    </a:ext>
                  </a:extLst>
                </a:gridCol>
                <a:gridCol w="329184">
                  <a:extLst>
                    <a:ext uri="{9D8B030D-6E8A-4147-A177-3AD203B41FA5}">
                      <a16:colId xmlns:a16="http://schemas.microsoft.com/office/drawing/2014/main" val="1090959150"/>
                    </a:ext>
                  </a:extLst>
                </a:gridCol>
                <a:gridCol w="329184">
                  <a:extLst>
                    <a:ext uri="{9D8B030D-6E8A-4147-A177-3AD203B41FA5}">
                      <a16:colId xmlns:a16="http://schemas.microsoft.com/office/drawing/2014/main" val="266324471"/>
                    </a:ext>
                  </a:extLst>
                </a:gridCol>
                <a:gridCol w="329184">
                  <a:extLst>
                    <a:ext uri="{9D8B030D-6E8A-4147-A177-3AD203B41FA5}">
                      <a16:colId xmlns:a16="http://schemas.microsoft.com/office/drawing/2014/main" val="935141779"/>
                    </a:ext>
                  </a:extLst>
                </a:gridCol>
                <a:gridCol w="329184">
                  <a:extLst>
                    <a:ext uri="{9D8B030D-6E8A-4147-A177-3AD203B41FA5}">
                      <a16:colId xmlns:a16="http://schemas.microsoft.com/office/drawing/2014/main" val="1684228766"/>
                    </a:ext>
                  </a:extLst>
                </a:gridCol>
                <a:gridCol w="329184">
                  <a:extLst>
                    <a:ext uri="{9D8B030D-6E8A-4147-A177-3AD203B41FA5}">
                      <a16:colId xmlns:a16="http://schemas.microsoft.com/office/drawing/2014/main" val="3270864368"/>
                    </a:ext>
                  </a:extLst>
                </a:gridCol>
                <a:gridCol w="329184">
                  <a:extLst>
                    <a:ext uri="{9D8B030D-6E8A-4147-A177-3AD203B41FA5}">
                      <a16:colId xmlns:a16="http://schemas.microsoft.com/office/drawing/2014/main" val="3939496014"/>
                    </a:ext>
                  </a:extLst>
                </a:gridCol>
                <a:gridCol w="329184">
                  <a:extLst>
                    <a:ext uri="{9D8B030D-6E8A-4147-A177-3AD203B41FA5}">
                      <a16:colId xmlns:a16="http://schemas.microsoft.com/office/drawing/2014/main" val="4131920797"/>
                    </a:ext>
                  </a:extLst>
                </a:gridCol>
                <a:gridCol w="329184">
                  <a:extLst>
                    <a:ext uri="{9D8B030D-6E8A-4147-A177-3AD203B41FA5}">
                      <a16:colId xmlns:a16="http://schemas.microsoft.com/office/drawing/2014/main" val="4246331596"/>
                    </a:ext>
                  </a:extLst>
                </a:gridCol>
                <a:gridCol w="329184">
                  <a:extLst>
                    <a:ext uri="{9D8B030D-6E8A-4147-A177-3AD203B41FA5}">
                      <a16:colId xmlns:a16="http://schemas.microsoft.com/office/drawing/2014/main" val="788871633"/>
                    </a:ext>
                  </a:extLst>
                </a:gridCol>
                <a:gridCol w="329184">
                  <a:extLst>
                    <a:ext uri="{9D8B030D-6E8A-4147-A177-3AD203B41FA5}">
                      <a16:colId xmlns:a16="http://schemas.microsoft.com/office/drawing/2014/main" val="363564364"/>
                    </a:ext>
                  </a:extLst>
                </a:gridCol>
                <a:gridCol w="329184">
                  <a:extLst>
                    <a:ext uri="{9D8B030D-6E8A-4147-A177-3AD203B41FA5}">
                      <a16:colId xmlns:a16="http://schemas.microsoft.com/office/drawing/2014/main" val="4115559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0847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- 2025-01-20 20:01:09</a:t>
                      </a:r>
                      <a:r>
                        <a:rPr kumimoji="0" lang="en-US" sz="1000" b="0" i="0" u="none" strike="noStrike" kern="1200" cap="none" spc="0" normalizeH="0" baseline="0" noProof="0">
                          <a:ln>
                            <a:noFill/>
                          </a:ln>
                          <a:solidFill>
                            <a:prstClr val="black"/>
                          </a:solidFill>
                          <a:effectLst/>
                          <a:uLnTx/>
                          <a:uFillTx/>
                          <a:latin typeface="Calibri"/>
                          <a:ea typeface="+mn-ea"/>
                          <a:cs typeface="+mn-cs"/>
                        </a:rPr>
                        <a:t>
 Need to spice up your photos? Add unique flavors to your photography with Film Simulations! Here, Arjun Kartha shares his "shot" descriptions on how to make the most of Provia, Velvia, and Acros to bring different moods and styles to your images.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https://quintly-eu-image-storage.s3.amazonaws.com/aaf8f68db843cc217addf8054c322eb2/6e937981112213d5449f5bdf43e3f58e.jpg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03000254"/>
                  </a:ext>
                </a:extLst>
              </a:tr>
            </a:tbl>
          </a:graphicData>
        </a:graphic>
      </p:graphicFrame>
      <p:sp>
        <p:nvSpPr>
          <p:cNvPr id="4" name="Text Placeholder 3">
            <a:extLst>
              <a:ext uri="{FF2B5EF4-FFF2-40B4-BE49-F238E27FC236}">
                <a16:creationId xmlns:a16="http://schemas.microsoft.com/office/drawing/2014/main" id="{3DE256DA-316A-4003-8347-F2E23CC48C2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7370486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740E3-91AC-452C-B441-CA9E9300207E}"/>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2A20CE1B-53DA-442A-8B7A-A463B479060C}"/>
              </a:ext>
            </a:extLst>
          </p:cNvPr>
          <p:cNvGraphicFramePr>
            <a:graphicFrameLocks noGrp="1"/>
          </p:cNvGraphicFramePr>
          <p:nvPr>
            <p:ph type="tbl" sz="quarter" idx="13"/>
            <p:extLst>
              <p:ext uri="{D42A27DB-BD31-4B8C-83A1-F6EECF244321}">
                <p14:modId xmlns:p14="http://schemas.microsoft.com/office/powerpoint/2010/main" val="2892447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78350731"/>
                    </a:ext>
                  </a:extLst>
                </a:gridCol>
                <a:gridCol w="1316737">
                  <a:extLst>
                    <a:ext uri="{9D8B030D-6E8A-4147-A177-3AD203B41FA5}">
                      <a16:colId xmlns:a16="http://schemas.microsoft.com/office/drawing/2014/main" val="4210758417"/>
                    </a:ext>
                  </a:extLst>
                </a:gridCol>
                <a:gridCol w="329184">
                  <a:extLst>
                    <a:ext uri="{9D8B030D-6E8A-4147-A177-3AD203B41FA5}">
                      <a16:colId xmlns:a16="http://schemas.microsoft.com/office/drawing/2014/main" val="1249620284"/>
                    </a:ext>
                  </a:extLst>
                </a:gridCol>
                <a:gridCol w="329184">
                  <a:extLst>
                    <a:ext uri="{9D8B030D-6E8A-4147-A177-3AD203B41FA5}">
                      <a16:colId xmlns:a16="http://schemas.microsoft.com/office/drawing/2014/main" val="3462209631"/>
                    </a:ext>
                  </a:extLst>
                </a:gridCol>
                <a:gridCol w="329184">
                  <a:extLst>
                    <a:ext uri="{9D8B030D-6E8A-4147-A177-3AD203B41FA5}">
                      <a16:colId xmlns:a16="http://schemas.microsoft.com/office/drawing/2014/main" val="475280117"/>
                    </a:ext>
                  </a:extLst>
                </a:gridCol>
                <a:gridCol w="329184">
                  <a:extLst>
                    <a:ext uri="{9D8B030D-6E8A-4147-A177-3AD203B41FA5}">
                      <a16:colId xmlns:a16="http://schemas.microsoft.com/office/drawing/2014/main" val="483030590"/>
                    </a:ext>
                  </a:extLst>
                </a:gridCol>
                <a:gridCol w="329184">
                  <a:extLst>
                    <a:ext uri="{9D8B030D-6E8A-4147-A177-3AD203B41FA5}">
                      <a16:colId xmlns:a16="http://schemas.microsoft.com/office/drawing/2014/main" val="3057939250"/>
                    </a:ext>
                  </a:extLst>
                </a:gridCol>
                <a:gridCol w="329184">
                  <a:extLst>
                    <a:ext uri="{9D8B030D-6E8A-4147-A177-3AD203B41FA5}">
                      <a16:colId xmlns:a16="http://schemas.microsoft.com/office/drawing/2014/main" val="3665960822"/>
                    </a:ext>
                  </a:extLst>
                </a:gridCol>
                <a:gridCol w="329184">
                  <a:extLst>
                    <a:ext uri="{9D8B030D-6E8A-4147-A177-3AD203B41FA5}">
                      <a16:colId xmlns:a16="http://schemas.microsoft.com/office/drawing/2014/main" val="2647706391"/>
                    </a:ext>
                  </a:extLst>
                </a:gridCol>
                <a:gridCol w="329184">
                  <a:extLst>
                    <a:ext uri="{9D8B030D-6E8A-4147-A177-3AD203B41FA5}">
                      <a16:colId xmlns:a16="http://schemas.microsoft.com/office/drawing/2014/main" val="316905528"/>
                    </a:ext>
                  </a:extLst>
                </a:gridCol>
                <a:gridCol w="329184">
                  <a:extLst>
                    <a:ext uri="{9D8B030D-6E8A-4147-A177-3AD203B41FA5}">
                      <a16:colId xmlns:a16="http://schemas.microsoft.com/office/drawing/2014/main" val="1114383296"/>
                    </a:ext>
                  </a:extLst>
                </a:gridCol>
                <a:gridCol w="329184">
                  <a:extLst>
                    <a:ext uri="{9D8B030D-6E8A-4147-A177-3AD203B41FA5}">
                      <a16:colId xmlns:a16="http://schemas.microsoft.com/office/drawing/2014/main" val="3361777056"/>
                    </a:ext>
                  </a:extLst>
                </a:gridCol>
                <a:gridCol w="329184">
                  <a:extLst>
                    <a:ext uri="{9D8B030D-6E8A-4147-A177-3AD203B41FA5}">
                      <a16:colId xmlns:a16="http://schemas.microsoft.com/office/drawing/2014/main" val="3879823908"/>
                    </a:ext>
                  </a:extLst>
                </a:gridCol>
                <a:gridCol w="329184">
                  <a:extLst>
                    <a:ext uri="{9D8B030D-6E8A-4147-A177-3AD203B41FA5}">
                      <a16:colId xmlns:a16="http://schemas.microsoft.com/office/drawing/2014/main" val="1294963449"/>
                    </a:ext>
                  </a:extLst>
                </a:gridCol>
                <a:gridCol w="329184">
                  <a:extLst>
                    <a:ext uri="{9D8B030D-6E8A-4147-A177-3AD203B41FA5}">
                      <a16:colId xmlns:a16="http://schemas.microsoft.com/office/drawing/2014/main" val="3095741636"/>
                    </a:ext>
                  </a:extLst>
                </a:gridCol>
                <a:gridCol w="329184">
                  <a:extLst>
                    <a:ext uri="{9D8B030D-6E8A-4147-A177-3AD203B41FA5}">
                      <a16:colId xmlns:a16="http://schemas.microsoft.com/office/drawing/2014/main" val="3940568443"/>
                    </a:ext>
                  </a:extLst>
                </a:gridCol>
                <a:gridCol w="329184">
                  <a:extLst>
                    <a:ext uri="{9D8B030D-6E8A-4147-A177-3AD203B41FA5}">
                      <a16:colId xmlns:a16="http://schemas.microsoft.com/office/drawing/2014/main" val="775072902"/>
                    </a:ext>
                  </a:extLst>
                </a:gridCol>
                <a:gridCol w="329184">
                  <a:extLst>
                    <a:ext uri="{9D8B030D-6E8A-4147-A177-3AD203B41FA5}">
                      <a16:colId xmlns:a16="http://schemas.microsoft.com/office/drawing/2014/main" val="2133630590"/>
                    </a:ext>
                  </a:extLst>
                </a:gridCol>
                <a:gridCol w="329184">
                  <a:extLst>
                    <a:ext uri="{9D8B030D-6E8A-4147-A177-3AD203B41FA5}">
                      <a16:colId xmlns:a16="http://schemas.microsoft.com/office/drawing/2014/main" val="3523212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46069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- 2025-01-19 14:01:29</a:t>
                      </a:r>
                      <a:r>
                        <a:rPr kumimoji="0" lang="en-US" sz="1000" b="0" i="0" u="none" strike="noStrike" kern="1200" cap="none" spc="0" normalizeH="0" baseline="0" noProof="0">
                          <a:ln>
                            <a:noFill/>
                          </a:ln>
                          <a:solidFill>
                            <a:prstClr val="black"/>
                          </a:solidFill>
                          <a:effectLst/>
                          <a:uLnTx/>
                          <a:uFillTx/>
                          <a:latin typeface="Calibri"/>
                          <a:ea typeface="+mn-ea"/>
                          <a:cs typeface="+mn-cs"/>
                        </a:rPr>
                        <a:t>
 Catch the highlights from our CNY Festive Portrait Shooting Workshop in Ipoh’s beautiful heritage area! From stunning oriental portraits to exploring iconic streets, it was a perfect mix of tradition and creativity.
Looking for more photography workshops like this? Follow our socials and join us for our next session!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https://quintly-eu-image-storage.s3.amazonaws.com/aaf8f68db843cc217addf8054c322eb2/7423d57e902d3e145719fca1a29662d5.jpg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84856479"/>
                  </a:ext>
                </a:extLst>
              </a:tr>
            </a:tbl>
          </a:graphicData>
        </a:graphic>
      </p:graphicFrame>
      <p:sp>
        <p:nvSpPr>
          <p:cNvPr id="4" name="Text Placeholder 3">
            <a:extLst>
              <a:ext uri="{FF2B5EF4-FFF2-40B4-BE49-F238E27FC236}">
                <a16:creationId xmlns:a16="http://schemas.microsoft.com/office/drawing/2014/main" id="{1659D67C-3C08-4291-A179-C52735A0B6A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3143752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3F28D-35C7-4766-9266-E2DD60E8F9F9}"/>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626D411E-D65E-4C12-B321-0A97C34600C9}"/>
              </a:ext>
            </a:extLst>
          </p:cNvPr>
          <p:cNvGraphicFramePr>
            <a:graphicFrameLocks noGrp="1"/>
          </p:cNvGraphicFramePr>
          <p:nvPr>
            <p:ph type="tbl" sz="quarter" idx="13"/>
            <p:extLst>
              <p:ext uri="{D42A27DB-BD31-4B8C-83A1-F6EECF244321}">
                <p14:modId xmlns:p14="http://schemas.microsoft.com/office/powerpoint/2010/main" val="2367566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27737686"/>
                    </a:ext>
                  </a:extLst>
                </a:gridCol>
                <a:gridCol w="1316737">
                  <a:extLst>
                    <a:ext uri="{9D8B030D-6E8A-4147-A177-3AD203B41FA5}">
                      <a16:colId xmlns:a16="http://schemas.microsoft.com/office/drawing/2014/main" val="381669194"/>
                    </a:ext>
                  </a:extLst>
                </a:gridCol>
                <a:gridCol w="329184">
                  <a:extLst>
                    <a:ext uri="{9D8B030D-6E8A-4147-A177-3AD203B41FA5}">
                      <a16:colId xmlns:a16="http://schemas.microsoft.com/office/drawing/2014/main" val="2943858567"/>
                    </a:ext>
                  </a:extLst>
                </a:gridCol>
                <a:gridCol w="329184">
                  <a:extLst>
                    <a:ext uri="{9D8B030D-6E8A-4147-A177-3AD203B41FA5}">
                      <a16:colId xmlns:a16="http://schemas.microsoft.com/office/drawing/2014/main" val="1225240438"/>
                    </a:ext>
                  </a:extLst>
                </a:gridCol>
                <a:gridCol w="329184">
                  <a:extLst>
                    <a:ext uri="{9D8B030D-6E8A-4147-A177-3AD203B41FA5}">
                      <a16:colId xmlns:a16="http://schemas.microsoft.com/office/drawing/2014/main" val="4241274975"/>
                    </a:ext>
                  </a:extLst>
                </a:gridCol>
                <a:gridCol w="329184">
                  <a:extLst>
                    <a:ext uri="{9D8B030D-6E8A-4147-A177-3AD203B41FA5}">
                      <a16:colId xmlns:a16="http://schemas.microsoft.com/office/drawing/2014/main" val="3075712900"/>
                    </a:ext>
                  </a:extLst>
                </a:gridCol>
                <a:gridCol w="329184">
                  <a:extLst>
                    <a:ext uri="{9D8B030D-6E8A-4147-A177-3AD203B41FA5}">
                      <a16:colId xmlns:a16="http://schemas.microsoft.com/office/drawing/2014/main" val="1527535625"/>
                    </a:ext>
                  </a:extLst>
                </a:gridCol>
                <a:gridCol w="329184">
                  <a:extLst>
                    <a:ext uri="{9D8B030D-6E8A-4147-A177-3AD203B41FA5}">
                      <a16:colId xmlns:a16="http://schemas.microsoft.com/office/drawing/2014/main" val="3230340688"/>
                    </a:ext>
                  </a:extLst>
                </a:gridCol>
                <a:gridCol w="329184">
                  <a:extLst>
                    <a:ext uri="{9D8B030D-6E8A-4147-A177-3AD203B41FA5}">
                      <a16:colId xmlns:a16="http://schemas.microsoft.com/office/drawing/2014/main" val="3936438766"/>
                    </a:ext>
                  </a:extLst>
                </a:gridCol>
                <a:gridCol w="329184">
                  <a:extLst>
                    <a:ext uri="{9D8B030D-6E8A-4147-A177-3AD203B41FA5}">
                      <a16:colId xmlns:a16="http://schemas.microsoft.com/office/drawing/2014/main" val="1668549792"/>
                    </a:ext>
                  </a:extLst>
                </a:gridCol>
                <a:gridCol w="329184">
                  <a:extLst>
                    <a:ext uri="{9D8B030D-6E8A-4147-A177-3AD203B41FA5}">
                      <a16:colId xmlns:a16="http://schemas.microsoft.com/office/drawing/2014/main" val="2499403711"/>
                    </a:ext>
                  </a:extLst>
                </a:gridCol>
                <a:gridCol w="329184">
                  <a:extLst>
                    <a:ext uri="{9D8B030D-6E8A-4147-A177-3AD203B41FA5}">
                      <a16:colId xmlns:a16="http://schemas.microsoft.com/office/drawing/2014/main" val="1311350788"/>
                    </a:ext>
                  </a:extLst>
                </a:gridCol>
                <a:gridCol w="329184">
                  <a:extLst>
                    <a:ext uri="{9D8B030D-6E8A-4147-A177-3AD203B41FA5}">
                      <a16:colId xmlns:a16="http://schemas.microsoft.com/office/drawing/2014/main" val="3810673612"/>
                    </a:ext>
                  </a:extLst>
                </a:gridCol>
                <a:gridCol w="329184">
                  <a:extLst>
                    <a:ext uri="{9D8B030D-6E8A-4147-A177-3AD203B41FA5}">
                      <a16:colId xmlns:a16="http://schemas.microsoft.com/office/drawing/2014/main" val="1660343382"/>
                    </a:ext>
                  </a:extLst>
                </a:gridCol>
                <a:gridCol w="329184">
                  <a:extLst>
                    <a:ext uri="{9D8B030D-6E8A-4147-A177-3AD203B41FA5}">
                      <a16:colId xmlns:a16="http://schemas.microsoft.com/office/drawing/2014/main" val="721722256"/>
                    </a:ext>
                  </a:extLst>
                </a:gridCol>
                <a:gridCol w="329184">
                  <a:extLst>
                    <a:ext uri="{9D8B030D-6E8A-4147-A177-3AD203B41FA5}">
                      <a16:colId xmlns:a16="http://schemas.microsoft.com/office/drawing/2014/main" val="4117043258"/>
                    </a:ext>
                  </a:extLst>
                </a:gridCol>
                <a:gridCol w="329184">
                  <a:extLst>
                    <a:ext uri="{9D8B030D-6E8A-4147-A177-3AD203B41FA5}">
                      <a16:colId xmlns:a16="http://schemas.microsoft.com/office/drawing/2014/main" val="986608122"/>
                    </a:ext>
                  </a:extLst>
                </a:gridCol>
                <a:gridCol w="329184">
                  <a:extLst>
                    <a:ext uri="{9D8B030D-6E8A-4147-A177-3AD203B41FA5}">
                      <a16:colId xmlns:a16="http://schemas.microsoft.com/office/drawing/2014/main" val="1344108379"/>
                    </a:ext>
                  </a:extLst>
                </a:gridCol>
                <a:gridCol w="329184">
                  <a:extLst>
                    <a:ext uri="{9D8B030D-6E8A-4147-A177-3AD203B41FA5}">
                      <a16:colId xmlns:a16="http://schemas.microsoft.com/office/drawing/2014/main" val="755946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4249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- 2025-01-19 12:00:08</a:t>
                      </a:r>
                      <a:r>
                        <a:rPr kumimoji="0" lang="en-US" sz="1000" b="0" i="0" u="none" strike="noStrike" kern="1200" cap="none" spc="0" normalizeH="0" baseline="0" noProof="0">
                          <a:ln>
                            <a:noFill/>
                          </a:ln>
                          <a:solidFill>
                            <a:prstClr val="black"/>
                          </a:solidFill>
                          <a:effectLst/>
                          <a:uLnTx/>
                          <a:uFillTx/>
                          <a:latin typeface="Calibri"/>
                          <a:ea typeface="+mn-ea"/>
                          <a:cs typeface="+mn-cs"/>
                        </a:rPr>
                        <a:t>
 We had an incredible time exploring the charm of Ipoh’s heritage area during our CNY Festive Portrait Shooting Workshop on 12 January 2025!
Participants captured stunning oriental portraits of talents in elegant Chinese attire while also exploring the iconic streets of Ipoh’s heritage area - a perfect harmony of tradition and scenic outdoor beauty.
Thanks to everyone who joined and our partner, SLR Centre Camera Shop for hosting this session! 🎉 See you at our next workshop!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https://quintly-eu-image-storage.s3.amazonaws.com/aaf8f68db843cc217addf8054c322eb2/a4fe416de49afc3fd0496da284f45e56.jpg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71054204"/>
                  </a:ext>
                </a:extLst>
              </a:tr>
            </a:tbl>
          </a:graphicData>
        </a:graphic>
      </p:graphicFrame>
      <p:sp>
        <p:nvSpPr>
          <p:cNvPr id="4" name="Text Placeholder 3">
            <a:extLst>
              <a:ext uri="{FF2B5EF4-FFF2-40B4-BE49-F238E27FC236}">
                <a16:creationId xmlns:a16="http://schemas.microsoft.com/office/drawing/2014/main" id="{9A5A527D-CB13-4918-83A3-7B869E12B41A}"/>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185989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00096-0948-4F1A-BCD7-0027862E5B1D}"/>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A6F37B64-5369-4915-9064-538942058075}"/>
              </a:ext>
            </a:extLst>
          </p:cNvPr>
          <p:cNvGraphicFramePr>
            <a:graphicFrameLocks noGrp="1"/>
          </p:cNvGraphicFramePr>
          <p:nvPr>
            <p:ph type="tbl" sz="quarter" idx="13"/>
            <p:extLst>
              <p:ext uri="{D42A27DB-BD31-4B8C-83A1-F6EECF244321}">
                <p14:modId xmlns:p14="http://schemas.microsoft.com/office/powerpoint/2010/main" val="2601771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21228009"/>
                    </a:ext>
                  </a:extLst>
                </a:gridCol>
                <a:gridCol w="1316737">
                  <a:extLst>
                    <a:ext uri="{9D8B030D-6E8A-4147-A177-3AD203B41FA5}">
                      <a16:colId xmlns:a16="http://schemas.microsoft.com/office/drawing/2014/main" val="2745506612"/>
                    </a:ext>
                  </a:extLst>
                </a:gridCol>
                <a:gridCol w="329184">
                  <a:extLst>
                    <a:ext uri="{9D8B030D-6E8A-4147-A177-3AD203B41FA5}">
                      <a16:colId xmlns:a16="http://schemas.microsoft.com/office/drawing/2014/main" val="3313678040"/>
                    </a:ext>
                  </a:extLst>
                </a:gridCol>
                <a:gridCol w="329184">
                  <a:extLst>
                    <a:ext uri="{9D8B030D-6E8A-4147-A177-3AD203B41FA5}">
                      <a16:colId xmlns:a16="http://schemas.microsoft.com/office/drawing/2014/main" val="3540800879"/>
                    </a:ext>
                  </a:extLst>
                </a:gridCol>
                <a:gridCol w="329184">
                  <a:extLst>
                    <a:ext uri="{9D8B030D-6E8A-4147-A177-3AD203B41FA5}">
                      <a16:colId xmlns:a16="http://schemas.microsoft.com/office/drawing/2014/main" val="1227337550"/>
                    </a:ext>
                  </a:extLst>
                </a:gridCol>
                <a:gridCol w="329184">
                  <a:extLst>
                    <a:ext uri="{9D8B030D-6E8A-4147-A177-3AD203B41FA5}">
                      <a16:colId xmlns:a16="http://schemas.microsoft.com/office/drawing/2014/main" val="2993332404"/>
                    </a:ext>
                  </a:extLst>
                </a:gridCol>
                <a:gridCol w="329184">
                  <a:extLst>
                    <a:ext uri="{9D8B030D-6E8A-4147-A177-3AD203B41FA5}">
                      <a16:colId xmlns:a16="http://schemas.microsoft.com/office/drawing/2014/main" val="3127287619"/>
                    </a:ext>
                  </a:extLst>
                </a:gridCol>
                <a:gridCol w="329184">
                  <a:extLst>
                    <a:ext uri="{9D8B030D-6E8A-4147-A177-3AD203B41FA5}">
                      <a16:colId xmlns:a16="http://schemas.microsoft.com/office/drawing/2014/main" val="16994115"/>
                    </a:ext>
                  </a:extLst>
                </a:gridCol>
                <a:gridCol w="329184">
                  <a:extLst>
                    <a:ext uri="{9D8B030D-6E8A-4147-A177-3AD203B41FA5}">
                      <a16:colId xmlns:a16="http://schemas.microsoft.com/office/drawing/2014/main" val="503362320"/>
                    </a:ext>
                  </a:extLst>
                </a:gridCol>
                <a:gridCol w="329184">
                  <a:extLst>
                    <a:ext uri="{9D8B030D-6E8A-4147-A177-3AD203B41FA5}">
                      <a16:colId xmlns:a16="http://schemas.microsoft.com/office/drawing/2014/main" val="2139371977"/>
                    </a:ext>
                  </a:extLst>
                </a:gridCol>
                <a:gridCol w="329184">
                  <a:extLst>
                    <a:ext uri="{9D8B030D-6E8A-4147-A177-3AD203B41FA5}">
                      <a16:colId xmlns:a16="http://schemas.microsoft.com/office/drawing/2014/main" val="886534189"/>
                    </a:ext>
                  </a:extLst>
                </a:gridCol>
                <a:gridCol w="329184">
                  <a:extLst>
                    <a:ext uri="{9D8B030D-6E8A-4147-A177-3AD203B41FA5}">
                      <a16:colId xmlns:a16="http://schemas.microsoft.com/office/drawing/2014/main" val="2424916323"/>
                    </a:ext>
                  </a:extLst>
                </a:gridCol>
                <a:gridCol w="329184">
                  <a:extLst>
                    <a:ext uri="{9D8B030D-6E8A-4147-A177-3AD203B41FA5}">
                      <a16:colId xmlns:a16="http://schemas.microsoft.com/office/drawing/2014/main" val="2339366405"/>
                    </a:ext>
                  </a:extLst>
                </a:gridCol>
                <a:gridCol w="329184">
                  <a:extLst>
                    <a:ext uri="{9D8B030D-6E8A-4147-A177-3AD203B41FA5}">
                      <a16:colId xmlns:a16="http://schemas.microsoft.com/office/drawing/2014/main" val="3363856036"/>
                    </a:ext>
                  </a:extLst>
                </a:gridCol>
                <a:gridCol w="329184">
                  <a:extLst>
                    <a:ext uri="{9D8B030D-6E8A-4147-A177-3AD203B41FA5}">
                      <a16:colId xmlns:a16="http://schemas.microsoft.com/office/drawing/2014/main" val="2919436659"/>
                    </a:ext>
                  </a:extLst>
                </a:gridCol>
                <a:gridCol w="329184">
                  <a:extLst>
                    <a:ext uri="{9D8B030D-6E8A-4147-A177-3AD203B41FA5}">
                      <a16:colId xmlns:a16="http://schemas.microsoft.com/office/drawing/2014/main" val="1348578870"/>
                    </a:ext>
                  </a:extLst>
                </a:gridCol>
                <a:gridCol w="329184">
                  <a:extLst>
                    <a:ext uri="{9D8B030D-6E8A-4147-A177-3AD203B41FA5}">
                      <a16:colId xmlns:a16="http://schemas.microsoft.com/office/drawing/2014/main" val="3489115010"/>
                    </a:ext>
                  </a:extLst>
                </a:gridCol>
                <a:gridCol w="329184">
                  <a:extLst>
                    <a:ext uri="{9D8B030D-6E8A-4147-A177-3AD203B41FA5}">
                      <a16:colId xmlns:a16="http://schemas.microsoft.com/office/drawing/2014/main" val="1477933599"/>
                    </a:ext>
                  </a:extLst>
                </a:gridCol>
                <a:gridCol w="329184">
                  <a:extLst>
                    <a:ext uri="{9D8B030D-6E8A-4147-A177-3AD203B41FA5}">
                      <a16:colId xmlns:a16="http://schemas.microsoft.com/office/drawing/2014/main" val="1086083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2934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- 2025-01-18 14:00:09</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our CNY Portraiture Shooting, co-hosted with YL Camera on 11 January 2025! 🎉📸
We hope you enjoyed capturing unique oriental shots featuring both modern and traditional Chinese attire, all while building excitement for the festive season ahead. ✨
Here’s to celebrating creativity and culture - see you at our next session!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https://quintly-eu-image-storage.s3.amazonaws.com/aaf8f68db843cc217addf8054c322eb2/2a3023927281b0cc3f992177b066eb58.jpg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29849092"/>
                  </a:ext>
                </a:extLst>
              </a:tr>
            </a:tbl>
          </a:graphicData>
        </a:graphic>
      </p:graphicFrame>
      <p:sp>
        <p:nvSpPr>
          <p:cNvPr id="4" name="Text Placeholder 3">
            <a:extLst>
              <a:ext uri="{FF2B5EF4-FFF2-40B4-BE49-F238E27FC236}">
                <a16:creationId xmlns:a16="http://schemas.microsoft.com/office/drawing/2014/main" id="{9112C3FD-1772-4338-B36A-88F2327BBE4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775945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2A636-E20E-43C0-9030-54F6430A2C7A}"/>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BD957137-6512-42A5-B4A7-95EFD43D0D1C}"/>
              </a:ext>
            </a:extLst>
          </p:cNvPr>
          <p:cNvGraphicFramePr>
            <a:graphicFrameLocks noGrp="1"/>
          </p:cNvGraphicFramePr>
          <p:nvPr>
            <p:ph type="tbl" sz="quarter" idx="13"/>
            <p:extLst>
              <p:ext uri="{D42A27DB-BD31-4B8C-83A1-F6EECF244321}">
                <p14:modId xmlns:p14="http://schemas.microsoft.com/office/powerpoint/2010/main" val="1592305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75259616"/>
                    </a:ext>
                  </a:extLst>
                </a:gridCol>
                <a:gridCol w="1316737">
                  <a:extLst>
                    <a:ext uri="{9D8B030D-6E8A-4147-A177-3AD203B41FA5}">
                      <a16:colId xmlns:a16="http://schemas.microsoft.com/office/drawing/2014/main" val="1596107238"/>
                    </a:ext>
                  </a:extLst>
                </a:gridCol>
                <a:gridCol w="329184">
                  <a:extLst>
                    <a:ext uri="{9D8B030D-6E8A-4147-A177-3AD203B41FA5}">
                      <a16:colId xmlns:a16="http://schemas.microsoft.com/office/drawing/2014/main" val="1488046498"/>
                    </a:ext>
                  </a:extLst>
                </a:gridCol>
                <a:gridCol w="329184">
                  <a:extLst>
                    <a:ext uri="{9D8B030D-6E8A-4147-A177-3AD203B41FA5}">
                      <a16:colId xmlns:a16="http://schemas.microsoft.com/office/drawing/2014/main" val="3994071937"/>
                    </a:ext>
                  </a:extLst>
                </a:gridCol>
                <a:gridCol w="329184">
                  <a:extLst>
                    <a:ext uri="{9D8B030D-6E8A-4147-A177-3AD203B41FA5}">
                      <a16:colId xmlns:a16="http://schemas.microsoft.com/office/drawing/2014/main" val="1170755875"/>
                    </a:ext>
                  </a:extLst>
                </a:gridCol>
                <a:gridCol w="329184">
                  <a:extLst>
                    <a:ext uri="{9D8B030D-6E8A-4147-A177-3AD203B41FA5}">
                      <a16:colId xmlns:a16="http://schemas.microsoft.com/office/drawing/2014/main" val="1355635288"/>
                    </a:ext>
                  </a:extLst>
                </a:gridCol>
                <a:gridCol w="329184">
                  <a:extLst>
                    <a:ext uri="{9D8B030D-6E8A-4147-A177-3AD203B41FA5}">
                      <a16:colId xmlns:a16="http://schemas.microsoft.com/office/drawing/2014/main" val="294855220"/>
                    </a:ext>
                  </a:extLst>
                </a:gridCol>
                <a:gridCol w="329184">
                  <a:extLst>
                    <a:ext uri="{9D8B030D-6E8A-4147-A177-3AD203B41FA5}">
                      <a16:colId xmlns:a16="http://schemas.microsoft.com/office/drawing/2014/main" val="2186775423"/>
                    </a:ext>
                  </a:extLst>
                </a:gridCol>
                <a:gridCol w="329184">
                  <a:extLst>
                    <a:ext uri="{9D8B030D-6E8A-4147-A177-3AD203B41FA5}">
                      <a16:colId xmlns:a16="http://schemas.microsoft.com/office/drawing/2014/main" val="2279681032"/>
                    </a:ext>
                  </a:extLst>
                </a:gridCol>
                <a:gridCol w="329184">
                  <a:extLst>
                    <a:ext uri="{9D8B030D-6E8A-4147-A177-3AD203B41FA5}">
                      <a16:colId xmlns:a16="http://schemas.microsoft.com/office/drawing/2014/main" val="1482227678"/>
                    </a:ext>
                  </a:extLst>
                </a:gridCol>
                <a:gridCol w="329184">
                  <a:extLst>
                    <a:ext uri="{9D8B030D-6E8A-4147-A177-3AD203B41FA5}">
                      <a16:colId xmlns:a16="http://schemas.microsoft.com/office/drawing/2014/main" val="493400706"/>
                    </a:ext>
                  </a:extLst>
                </a:gridCol>
                <a:gridCol w="329184">
                  <a:extLst>
                    <a:ext uri="{9D8B030D-6E8A-4147-A177-3AD203B41FA5}">
                      <a16:colId xmlns:a16="http://schemas.microsoft.com/office/drawing/2014/main" val="3873249932"/>
                    </a:ext>
                  </a:extLst>
                </a:gridCol>
                <a:gridCol w="329184">
                  <a:extLst>
                    <a:ext uri="{9D8B030D-6E8A-4147-A177-3AD203B41FA5}">
                      <a16:colId xmlns:a16="http://schemas.microsoft.com/office/drawing/2014/main" val="2513936505"/>
                    </a:ext>
                  </a:extLst>
                </a:gridCol>
                <a:gridCol w="329184">
                  <a:extLst>
                    <a:ext uri="{9D8B030D-6E8A-4147-A177-3AD203B41FA5}">
                      <a16:colId xmlns:a16="http://schemas.microsoft.com/office/drawing/2014/main" val="856136573"/>
                    </a:ext>
                  </a:extLst>
                </a:gridCol>
                <a:gridCol w="329184">
                  <a:extLst>
                    <a:ext uri="{9D8B030D-6E8A-4147-A177-3AD203B41FA5}">
                      <a16:colId xmlns:a16="http://schemas.microsoft.com/office/drawing/2014/main" val="2757188244"/>
                    </a:ext>
                  </a:extLst>
                </a:gridCol>
                <a:gridCol w="329184">
                  <a:extLst>
                    <a:ext uri="{9D8B030D-6E8A-4147-A177-3AD203B41FA5}">
                      <a16:colId xmlns:a16="http://schemas.microsoft.com/office/drawing/2014/main" val="3431528361"/>
                    </a:ext>
                  </a:extLst>
                </a:gridCol>
                <a:gridCol w="329184">
                  <a:extLst>
                    <a:ext uri="{9D8B030D-6E8A-4147-A177-3AD203B41FA5}">
                      <a16:colId xmlns:a16="http://schemas.microsoft.com/office/drawing/2014/main" val="4048134057"/>
                    </a:ext>
                  </a:extLst>
                </a:gridCol>
                <a:gridCol w="329184">
                  <a:extLst>
                    <a:ext uri="{9D8B030D-6E8A-4147-A177-3AD203B41FA5}">
                      <a16:colId xmlns:a16="http://schemas.microsoft.com/office/drawing/2014/main" val="1891368717"/>
                    </a:ext>
                  </a:extLst>
                </a:gridCol>
                <a:gridCol w="329184">
                  <a:extLst>
                    <a:ext uri="{9D8B030D-6E8A-4147-A177-3AD203B41FA5}">
                      <a16:colId xmlns:a16="http://schemas.microsoft.com/office/drawing/2014/main" val="364542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4723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- 2025-01-17 16:00:14</a:t>
                      </a:r>
                      <a:r>
                        <a:rPr kumimoji="0" lang="en-US" sz="1000" b="0" i="0" u="none" strike="noStrike" kern="1200" cap="none" spc="0" normalizeH="0" baseline="0" noProof="0">
                          <a:ln>
                            <a:noFill/>
                          </a:ln>
                          <a:solidFill>
                            <a:prstClr val="black"/>
                          </a:solidFill>
                          <a:effectLst/>
                          <a:uLnTx/>
                          <a:uFillTx/>
                          <a:latin typeface="Calibri"/>
                          <a:ea typeface="+mn-ea"/>
                          <a:cs typeface="+mn-cs"/>
                        </a:rPr>
                        <a:t>
 We had an incredible turnout at our CNY Cheongsam Portraiture Shooting, co-hosted with FOTO CLS on 5 January 2025! 🎉✨
We were immersed in a festive atmosphere as we explored various locations with oriental charm while capturing stunning shots of talents gracefully dressed in their traditional cheongsam attire. 
Thank you to everyone who joined us. We hope you had as much fun as we did! See you at our next session!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https://quintly-eu-image-storage.s3.amazonaws.com/aaf8f68db843cc217addf8054c322eb2/829d6b2bab0092ae2941a8207856e17c.jpg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34910686"/>
                  </a:ext>
                </a:extLst>
              </a:tr>
            </a:tbl>
          </a:graphicData>
        </a:graphic>
      </p:graphicFrame>
      <p:sp>
        <p:nvSpPr>
          <p:cNvPr id="4" name="Text Placeholder 3">
            <a:extLst>
              <a:ext uri="{FF2B5EF4-FFF2-40B4-BE49-F238E27FC236}">
                <a16:creationId xmlns:a16="http://schemas.microsoft.com/office/drawing/2014/main" id="{2B094BFC-A245-4857-8777-383BEF85957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716651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56E9E-EEA4-4A24-BF8F-A049BABB437D}"/>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F777C155-E55B-490B-9135-DA5D72F77F7C}"/>
              </a:ext>
            </a:extLst>
          </p:cNvPr>
          <p:cNvGraphicFramePr>
            <a:graphicFrameLocks noGrp="1"/>
          </p:cNvGraphicFramePr>
          <p:nvPr>
            <p:ph type="tbl" sz="quarter" idx="13"/>
            <p:extLst>
              <p:ext uri="{D42A27DB-BD31-4B8C-83A1-F6EECF244321}">
                <p14:modId xmlns:p14="http://schemas.microsoft.com/office/powerpoint/2010/main" val="2263457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87126534"/>
                    </a:ext>
                  </a:extLst>
                </a:gridCol>
                <a:gridCol w="1316737">
                  <a:extLst>
                    <a:ext uri="{9D8B030D-6E8A-4147-A177-3AD203B41FA5}">
                      <a16:colId xmlns:a16="http://schemas.microsoft.com/office/drawing/2014/main" val="1726638597"/>
                    </a:ext>
                  </a:extLst>
                </a:gridCol>
                <a:gridCol w="329184">
                  <a:extLst>
                    <a:ext uri="{9D8B030D-6E8A-4147-A177-3AD203B41FA5}">
                      <a16:colId xmlns:a16="http://schemas.microsoft.com/office/drawing/2014/main" val="3643456275"/>
                    </a:ext>
                  </a:extLst>
                </a:gridCol>
                <a:gridCol w="329184">
                  <a:extLst>
                    <a:ext uri="{9D8B030D-6E8A-4147-A177-3AD203B41FA5}">
                      <a16:colId xmlns:a16="http://schemas.microsoft.com/office/drawing/2014/main" val="1522199373"/>
                    </a:ext>
                  </a:extLst>
                </a:gridCol>
                <a:gridCol w="329184">
                  <a:extLst>
                    <a:ext uri="{9D8B030D-6E8A-4147-A177-3AD203B41FA5}">
                      <a16:colId xmlns:a16="http://schemas.microsoft.com/office/drawing/2014/main" val="2498275780"/>
                    </a:ext>
                  </a:extLst>
                </a:gridCol>
                <a:gridCol w="329184">
                  <a:extLst>
                    <a:ext uri="{9D8B030D-6E8A-4147-A177-3AD203B41FA5}">
                      <a16:colId xmlns:a16="http://schemas.microsoft.com/office/drawing/2014/main" val="3614305948"/>
                    </a:ext>
                  </a:extLst>
                </a:gridCol>
                <a:gridCol w="329184">
                  <a:extLst>
                    <a:ext uri="{9D8B030D-6E8A-4147-A177-3AD203B41FA5}">
                      <a16:colId xmlns:a16="http://schemas.microsoft.com/office/drawing/2014/main" val="4041433443"/>
                    </a:ext>
                  </a:extLst>
                </a:gridCol>
                <a:gridCol w="329184">
                  <a:extLst>
                    <a:ext uri="{9D8B030D-6E8A-4147-A177-3AD203B41FA5}">
                      <a16:colId xmlns:a16="http://schemas.microsoft.com/office/drawing/2014/main" val="813451343"/>
                    </a:ext>
                  </a:extLst>
                </a:gridCol>
                <a:gridCol w="329184">
                  <a:extLst>
                    <a:ext uri="{9D8B030D-6E8A-4147-A177-3AD203B41FA5}">
                      <a16:colId xmlns:a16="http://schemas.microsoft.com/office/drawing/2014/main" val="553732848"/>
                    </a:ext>
                  </a:extLst>
                </a:gridCol>
                <a:gridCol w="329184">
                  <a:extLst>
                    <a:ext uri="{9D8B030D-6E8A-4147-A177-3AD203B41FA5}">
                      <a16:colId xmlns:a16="http://schemas.microsoft.com/office/drawing/2014/main" val="2656628106"/>
                    </a:ext>
                  </a:extLst>
                </a:gridCol>
                <a:gridCol w="329184">
                  <a:extLst>
                    <a:ext uri="{9D8B030D-6E8A-4147-A177-3AD203B41FA5}">
                      <a16:colId xmlns:a16="http://schemas.microsoft.com/office/drawing/2014/main" val="1979682892"/>
                    </a:ext>
                  </a:extLst>
                </a:gridCol>
                <a:gridCol w="329184">
                  <a:extLst>
                    <a:ext uri="{9D8B030D-6E8A-4147-A177-3AD203B41FA5}">
                      <a16:colId xmlns:a16="http://schemas.microsoft.com/office/drawing/2014/main" val="1938826430"/>
                    </a:ext>
                  </a:extLst>
                </a:gridCol>
                <a:gridCol w="329184">
                  <a:extLst>
                    <a:ext uri="{9D8B030D-6E8A-4147-A177-3AD203B41FA5}">
                      <a16:colId xmlns:a16="http://schemas.microsoft.com/office/drawing/2014/main" val="2897009998"/>
                    </a:ext>
                  </a:extLst>
                </a:gridCol>
                <a:gridCol w="329184">
                  <a:extLst>
                    <a:ext uri="{9D8B030D-6E8A-4147-A177-3AD203B41FA5}">
                      <a16:colId xmlns:a16="http://schemas.microsoft.com/office/drawing/2014/main" val="4143770853"/>
                    </a:ext>
                  </a:extLst>
                </a:gridCol>
                <a:gridCol w="329184">
                  <a:extLst>
                    <a:ext uri="{9D8B030D-6E8A-4147-A177-3AD203B41FA5}">
                      <a16:colId xmlns:a16="http://schemas.microsoft.com/office/drawing/2014/main" val="4240924929"/>
                    </a:ext>
                  </a:extLst>
                </a:gridCol>
                <a:gridCol w="329184">
                  <a:extLst>
                    <a:ext uri="{9D8B030D-6E8A-4147-A177-3AD203B41FA5}">
                      <a16:colId xmlns:a16="http://schemas.microsoft.com/office/drawing/2014/main" val="1055710495"/>
                    </a:ext>
                  </a:extLst>
                </a:gridCol>
                <a:gridCol w="329184">
                  <a:extLst>
                    <a:ext uri="{9D8B030D-6E8A-4147-A177-3AD203B41FA5}">
                      <a16:colId xmlns:a16="http://schemas.microsoft.com/office/drawing/2014/main" val="1824868815"/>
                    </a:ext>
                  </a:extLst>
                </a:gridCol>
                <a:gridCol w="329184">
                  <a:extLst>
                    <a:ext uri="{9D8B030D-6E8A-4147-A177-3AD203B41FA5}">
                      <a16:colId xmlns:a16="http://schemas.microsoft.com/office/drawing/2014/main" val="1336143874"/>
                    </a:ext>
                  </a:extLst>
                </a:gridCol>
                <a:gridCol w="329184">
                  <a:extLst>
                    <a:ext uri="{9D8B030D-6E8A-4147-A177-3AD203B41FA5}">
                      <a16:colId xmlns:a16="http://schemas.microsoft.com/office/drawing/2014/main" val="1023962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92506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- 2025-01-16 20:00:29</a:t>
                      </a:r>
                      <a:r>
                        <a:rPr kumimoji="0" lang="en-US" sz="1000" b="0" i="0" u="none" strike="noStrike" kern="1200" cap="none" spc="0" normalizeH="0" baseline="0" noProof="0">
                          <a:ln>
                            <a:noFill/>
                          </a:ln>
                          <a:solidFill>
                            <a:prstClr val="black"/>
                          </a:solidFill>
                          <a:effectLst/>
                          <a:uLnTx/>
                          <a:uFillTx/>
                          <a:latin typeface="Calibri"/>
                          <a:ea typeface="+mn-ea"/>
                          <a:cs typeface="+mn-cs"/>
                        </a:rPr>
                        <a:t>
 With the X-S20, X-Photographer Thomas Phoon documents the daily routine of artisans making Heong Peah pastries, representing the essence of their timeless tradition. From the burning of coconut husks to prepare the kiln - infusing the pastries with their signature aroma - to the meticulous dough preparation, baking, and collection, every scene reflects the dedication and hard work that go into each biscuit. 
Thanks to the X-S20’s subject-detection autofocus and IBIS 7.0-stop, every frame delivers high-quality images without compromise, preserving the authenticity and artistry of this heritage craft.
#Fujifilm #FujifilmMY #FujifilmMalaysia #Photography #DigitalPhotography #PhotographyLife #PhotographyLover #XPhotographer #XS20 #ExploretheUnseenWorld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https://quintly-eu-image-storage.s3.amazonaws.com/aaf8f68db843cc217addf8054c322eb2/655bfcabe8d1a06a87faaf16b35eea29.jpg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19459125"/>
                  </a:ext>
                </a:extLst>
              </a:tr>
            </a:tbl>
          </a:graphicData>
        </a:graphic>
      </p:graphicFrame>
      <p:sp>
        <p:nvSpPr>
          <p:cNvPr id="4" name="Text Placeholder 3">
            <a:extLst>
              <a:ext uri="{FF2B5EF4-FFF2-40B4-BE49-F238E27FC236}">
                <a16:creationId xmlns:a16="http://schemas.microsoft.com/office/drawing/2014/main" id="{AC165492-2E1A-4F37-B659-3A51642BE26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0338648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4F60-5448-494C-A0D8-8F031CAB6491}"/>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5C5D0717-CFA8-401D-9AD4-617061B8026E}"/>
              </a:ext>
            </a:extLst>
          </p:cNvPr>
          <p:cNvGraphicFramePr>
            <a:graphicFrameLocks noGrp="1"/>
          </p:cNvGraphicFramePr>
          <p:nvPr>
            <p:ph type="tbl" sz="quarter" idx="13"/>
            <p:extLst>
              <p:ext uri="{D42A27DB-BD31-4B8C-83A1-F6EECF244321}">
                <p14:modId xmlns:p14="http://schemas.microsoft.com/office/powerpoint/2010/main" val="690189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66560515"/>
                    </a:ext>
                  </a:extLst>
                </a:gridCol>
                <a:gridCol w="1316737">
                  <a:extLst>
                    <a:ext uri="{9D8B030D-6E8A-4147-A177-3AD203B41FA5}">
                      <a16:colId xmlns:a16="http://schemas.microsoft.com/office/drawing/2014/main" val="2238572507"/>
                    </a:ext>
                  </a:extLst>
                </a:gridCol>
                <a:gridCol w="329184">
                  <a:extLst>
                    <a:ext uri="{9D8B030D-6E8A-4147-A177-3AD203B41FA5}">
                      <a16:colId xmlns:a16="http://schemas.microsoft.com/office/drawing/2014/main" val="2304246044"/>
                    </a:ext>
                  </a:extLst>
                </a:gridCol>
                <a:gridCol w="329184">
                  <a:extLst>
                    <a:ext uri="{9D8B030D-6E8A-4147-A177-3AD203B41FA5}">
                      <a16:colId xmlns:a16="http://schemas.microsoft.com/office/drawing/2014/main" val="487319158"/>
                    </a:ext>
                  </a:extLst>
                </a:gridCol>
                <a:gridCol w="329184">
                  <a:extLst>
                    <a:ext uri="{9D8B030D-6E8A-4147-A177-3AD203B41FA5}">
                      <a16:colId xmlns:a16="http://schemas.microsoft.com/office/drawing/2014/main" val="2813574440"/>
                    </a:ext>
                  </a:extLst>
                </a:gridCol>
                <a:gridCol w="329184">
                  <a:extLst>
                    <a:ext uri="{9D8B030D-6E8A-4147-A177-3AD203B41FA5}">
                      <a16:colId xmlns:a16="http://schemas.microsoft.com/office/drawing/2014/main" val="1678228217"/>
                    </a:ext>
                  </a:extLst>
                </a:gridCol>
                <a:gridCol w="329184">
                  <a:extLst>
                    <a:ext uri="{9D8B030D-6E8A-4147-A177-3AD203B41FA5}">
                      <a16:colId xmlns:a16="http://schemas.microsoft.com/office/drawing/2014/main" val="860136629"/>
                    </a:ext>
                  </a:extLst>
                </a:gridCol>
                <a:gridCol w="329184">
                  <a:extLst>
                    <a:ext uri="{9D8B030D-6E8A-4147-A177-3AD203B41FA5}">
                      <a16:colId xmlns:a16="http://schemas.microsoft.com/office/drawing/2014/main" val="508735040"/>
                    </a:ext>
                  </a:extLst>
                </a:gridCol>
                <a:gridCol w="329184">
                  <a:extLst>
                    <a:ext uri="{9D8B030D-6E8A-4147-A177-3AD203B41FA5}">
                      <a16:colId xmlns:a16="http://schemas.microsoft.com/office/drawing/2014/main" val="2083060445"/>
                    </a:ext>
                  </a:extLst>
                </a:gridCol>
                <a:gridCol w="329184">
                  <a:extLst>
                    <a:ext uri="{9D8B030D-6E8A-4147-A177-3AD203B41FA5}">
                      <a16:colId xmlns:a16="http://schemas.microsoft.com/office/drawing/2014/main" val="1816816442"/>
                    </a:ext>
                  </a:extLst>
                </a:gridCol>
                <a:gridCol w="329184">
                  <a:extLst>
                    <a:ext uri="{9D8B030D-6E8A-4147-A177-3AD203B41FA5}">
                      <a16:colId xmlns:a16="http://schemas.microsoft.com/office/drawing/2014/main" val="1521389451"/>
                    </a:ext>
                  </a:extLst>
                </a:gridCol>
                <a:gridCol w="329184">
                  <a:extLst>
                    <a:ext uri="{9D8B030D-6E8A-4147-A177-3AD203B41FA5}">
                      <a16:colId xmlns:a16="http://schemas.microsoft.com/office/drawing/2014/main" val="3690449533"/>
                    </a:ext>
                  </a:extLst>
                </a:gridCol>
                <a:gridCol w="329184">
                  <a:extLst>
                    <a:ext uri="{9D8B030D-6E8A-4147-A177-3AD203B41FA5}">
                      <a16:colId xmlns:a16="http://schemas.microsoft.com/office/drawing/2014/main" val="3845754895"/>
                    </a:ext>
                  </a:extLst>
                </a:gridCol>
                <a:gridCol w="329184">
                  <a:extLst>
                    <a:ext uri="{9D8B030D-6E8A-4147-A177-3AD203B41FA5}">
                      <a16:colId xmlns:a16="http://schemas.microsoft.com/office/drawing/2014/main" val="2868671356"/>
                    </a:ext>
                  </a:extLst>
                </a:gridCol>
                <a:gridCol w="329184">
                  <a:extLst>
                    <a:ext uri="{9D8B030D-6E8A-4147-A177-3AD203B41FA5}">
                      <a16:colId xmlns:a16="http://schemas.microsoft.com/office/drawing/2014/main" val="2995579827"/>
                    </a:ext>
                  </a:extLst>
                </a:gridCol>
                <a:gridCol w="329184">
                  <a:extLst>
                    <a:ext uri="{9D8B030D-6E8A-4147-A177-3AD203B41FA5}">
                      <a16:colId xmlns:a16="http://schemas.microsoft.com/office/drawing/2014/main" val="2295284888"/>
                    </a:ext>
                  </a:extLst>
                </a:gridCol>
                <a:gridCol w="329184">
                  <a:extLst>
                    <a:ext uri="{9D8B030D-6E8A-4147-A177-3AD203B41FA5}">
                      <a16:colId xmlns:a16="http://schemas.microsoft.com/office/drawing/2014/main" val="2220407306"/>
                    </a:ext>
                  </a:extLst>
                </a:gridCol>
                <a:gridCol w="329184">
                  <a:extLst>
                    <a:ext uri="{9D8B030D-6E8A-4147-A177-3AD203B41FA5}">
                      <a16:colId xmlns:a16="http://schemas.microsoft.com/office/drawing/2014/main" val="2138899402"/>
                    </a:ext>
                  </a:extLst>
                </a:gridCol>
                <a:gridCol w="329184">
                  <a:extLst>
                    <a:ext uri="{9D8B030D-6E8A-4147-A177-3AD203B41FA5}">
                      <a16:colId xmlns:a16="http://schemas.microsoft.com/office/drawing/2014/main" val="1652171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6048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- 2025-01-16 18:05:59</a:t>
                      </a:r>
                      <a:r>
                        <a:rPr kumimoji="0" lang="en-US" sz="1000" b="0" i="0" u="none" strike="noStrike" kern="1200" cap="none" spc="0" normalizeH="0" baseline="0" noProof="0">
                          <a:ln>
                            <a:noFill/>
                          </a:ln>
                          <a:solidFill>
                            <a:prstClr val="black"/>
                          </a:solidFill>
                          <a:effectLst/>
                          <a:uLnTx/>
                          <a:uFillTx/>
                          <a:latin typeface="Calibri"/>
                          <a:ea typeface="+mn-ea"/>
                          <a:cs typeface="+mn-cs"/>
                        </a:rPr>
                        <a:t>
 It felt like stepping into the heart of China during our China Vibes CNY Couple Portraiture Photography Workshop co-hosted with Johan Photo Camtronics Sdn Bhd on 4 January 2025!
With lighting on point and subjects elegantly dressed in traditional Chinese attire, our enthusiastic participants captured various creative shots, exploring unique angles and compositions. 
Thanks to everyone who joined us, and we hope you enjoyed this experience. See you at our next workshop soon!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https://quintly-eu-image-storage.s3.amazonaws.com/aaf8f68db843cc217addf8054c322eb2/7dec4ce961c762d284ce12cafedbb236.jpg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64960860"/>
                  </a:ext>
                </a:extLst>
              </a:tr>
            </a:tbl>
          </a:graphicData>
        </a:graphic>
      </p:graphicFrame>
      <p:sp>
        <p:nvSpPr>
          <p:cNvPr id="4" name="Text Placeholder 3">
            <a:extLst>
              <a:ext uri="{FF2B5EF4-FFF2-40B4-BE49-F238E27FC236}">
                <a16:creationId xmlns:a16="http://schemas.microsoft.com/office/drawing/2014/main" id="{7D8C1289-73E2-4791-88AC-B33DA3FB9DC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308343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1E0DA-CFBF-4B8B-91CC-BCBCF27FE6F1}"/>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494BFE5F-98AC-466F-BFE6-E7D21FF34781}"/>
              </a:ext>
            </a:extLst>
          </p:cNvPr>
          <p:cNvGraphicFramePr>
            <a:graphicFrameLocks noGrp="1"/>
          </p:cNvGraphicFramePr>
          <p:nvPr>
            <p:ph type="tbl" sz="quarter" idx="13"/>
            <p:extLst>
              <p:ext uri="{D42A27DB-BD31-4B8C-83A1-F6EECF244321}">
                <p14:modId xmlns:p14="http://schemas.microsoft.com/office/powerpoint/2010/main" val="288504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52057896"/>
                    </a:ext>
                  </a:extLst>
                </a:gridCol>
                <a:gridCol w="1316737">
                  <a:extLst>
                    <a:ext uri="{9D8B030D-6E8A-4147-A177-3AD203B41FA5}">
                      <a16:colId xmlns:a16="http://schemas.microsoft.com/office/drawing/2014/main" val="1813990160"/>
                    </a:ext>
                  </a:extLst>
                </a:gridCol>
                <a:gridCol w="329184">
                  <a:extLst>
                    <a:ext uri="{9D8B030D-6E8A-4147-A177-3AD203B41FA5}">
                      <a16:colId xmlns:a16="http://schemas.microsoft.com/office/drawing/2014/main" val="2598521697"/>
                    </a:ext>
                  </a:extLst>
                </a:gridCol>
                <a:gridCol w="329184">
                  <a:extLst>
                    <a:ext uri="{9D8B030D-6E8A-4147-A177-3AD203B41FA5}">
                      <a16:colId xmlns:a16="http://schemas.microsoft.com/office/drawing/2014/main" val="535702849"/>
                    </a:ext>
                  </a:extLst>
                </a:gridCol>
                <a:gridCol w="329184">
                  <a:extLst>
                    <a:ext uri="{9D8B030D-6E8A-4147-A177-3AD203B41FA5}">
                      <a16:colId xmlns:a16="http://schemas.microsoft.com/office/drawing/2014/main" val="3231363165"/>
                    </a:ext>
                  </a:extLst>
                </a:gridCol>
                <a:gridCol w="329184">
                  <a:extLst>
                    <a:ext uri="{9D8B030D-6E8A-4147-A177-3AD203B41FA5}">
                      <a16:colId xmlns:a16="http://schemas.microsoft.com/office/drawing/2014/main" val="1963026615"/>
                    </a:ext>
                  </a:extLst>
                </a:gridCol>
                <a:gridCol w="329184">
                  <a:extLst>
                    <a:ext uri="{9D8B030D-6E8A-4147-A177-3AD203B41FA5}">
                      <a16:colId xmlns:a16="http://schemas.microsoft.com/office/drawing/2014/main" val="442828410"/>
                    </a:ext>
                  </a:extLst>
                </a:gridCol>
                <a:gridCol w="329184">
                  <a:extLst>
                    <a:ext uri="{9D8B030D-6E8A-4147-A177-3AD203B41FA5}">
                      <a16:colId xmlns:a16="http://schemas.microsoft.com/office/drawing/2014/main" val="3135612682"/>
                    </a:ext>
                  </a:extLst>
                </a:gridCol>
                <a:gridCol w="329184">
                  <a:extLst>
                    <a:ext uri="{9D8B030D-6E8A-4147-A177-3AD203B41FA5}">
                      <a16:colId xmlns:a16="http://schemas.microsoft.com/office/drawing/2014/main" val="3551044732"/>
                    </a:ext>
                  </a:extLst>
                </a:gridCol>
                <a:gridCol w="329184">
                  <a:extLst>
                    <a:ext uri="{9D8B030D-6E8A-4147-A177-3AD203B41FA5}">
                      <a16:colId xmlns:a16="http://schemas.microsoft.com/office/drawing/2014/main" val="2235588664"/>
                    </a:ext>
                  </a:extLst>
                </a:gridCol>
                <a:gridCol w="329184">
                  <a:extLst>
                    <a:ext uri="{9D8B030D-6E8A-4147-A177-3AD203B41FA5}">
                      <a16:colId xmlns:a16="http://schemas.microsoft.com/office/drawing/2014/main" val="2981113804"/>
                    </a:ext>
                  </a:extLst>
                </a:gridCol>
                <a:gridCol w="329184">
                  <a:extLst>
                    <a:ext uri="{9D8B030D-6E8A-4147-A177-3AD203B41FA5}">
                      <a16:colId xmlns:a16="http://schemas.microsoft.com/office/drawing/2014/main" val="1346332568"/>
                    </a:ext>
                  </a:extLst>
                </a:gridCol>
                <a:gridCol w="329184">
                  <a:extLst>
                    <a:ext uri="{9D8B030D-6E8A-4147-A177-3AD203B41FA5}">
                      <a16:colId xmlns:a16="http://schemas.microsoft.com/office/drawing/2014/main" val="2305121912"/>
                    </a:ext>
                  </a:extLst>
                </a:gridCol>
                <a:gridCol w="329184">
                  <a:extLst>
                    <a:ext uri="{9D8B030D-6E8A-4147-A177-3AD203B41FA5}">
                      <a16:colId xmlns:a16="http://schemas.microsoft.com/office/drawing/2014/main" val="1926702175"/>
                    </a:ext>
                  </a:extLst>
                </a:gridCol>
                <a:gridCol w="329184">
                  <a:extLst>
                    <a:ext uri="{9D8B030D-6E8A-4147-A177-3AD203B41FA5}">
                      <a16:colId xmlns:a16="http://schemas.microsoft.com/office/drawing/2014/main" val="904814950"/>
                    </a:ext>
                  </a:extLst>
                </a:gridCol>
                <a:gridCol w="329184">
                  <a:extLst>
                    <a:ext uri="{9D8B030D-6E8A-4147-A177-3AD203B41FA5}">
                      <a16:colId xmlns:a16="http://schemas.microsoft.com/office/drawing/2014/main" val="2943696158"/>
                    </a:ext>
                  </a:extLst>
                </a:gridCol>
                <a:gridCol w="329184">
                  <a:extLst>
                    <a:ext uri="{9D8B030D-6E8A-4147-A177-3AD203B41FA5}">
                      <a16:colId xmlns:a16="http://schemas.microsoft.com/office/drawing/2014/main" val="4044808954"/>
                    </a:ext>
                  </a:extLst>
                </a:gridCol>
                <a:gridCol w="329184">
                  <a:extLst>
                    <a:ext uri="{9D8B030D-6E8A-4147-A177-3AD203B41FA5}">
                      <a16:colId xmlns:a16="http://schemas.microsoft.com/office/drawing/2014/main" val="30122520"/>
                    </a:ext>
                  </a:extLst>
                </a:gridCol>
                <a:gridCol w="329184">
                  <a:extLst>
                    <a:ext uri="{9D8B030D-6E8A-4147-A177-3AD203B41FA5}">
                      <a16:colId xmlns:a16="http://schemas.microsoft.com/office/drawing/2014/main" val="3332051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18088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- 2025-01-16 11:16:17</a:t>
                      </a:r>
                      <a:r>
                        <a:rPr kumimoji="0" lang="en-US" sz="1000" b="0" i="0" u="none" strike="noStrike" kern="1200" cap="none" spc="0" normalizeH="0" baseline="0" noProof="0">
                          <a:ln>
                            <a:noFill/>
                          </a:ln>
                          <a:solidFill>
                            <a:prstClr val="black"/>
                          </a:solidFill>
                          <a:effectLst/>
                          <a:uLnTx/>
                          <a:uFillTx/>
                          <a:latin typeface="Calibri"/>
                          <a:ea typeface="+mn-ea"/>
                          <a:cs typeface="+mn-cs"/>
                        </a:rPr>
                        <a:t>
 Here are 5 tips from professional car photographer Aaron Lee on how to capture that perfect shot for Volkswagen Shutter Stories!
The competition ends on 14 February 2025 and we've got fantastic prizes worth RM10,000 up for grabs. We want to see your best photos, so get snapping!
Discover more at bit.ly/VWShutterStories, and drop your entries at bit.ly/VWShutterStoriesForm.
#volkswagenmalaysia #fujifilmmalaysia #vwshutterstories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https://quintly-eu-image-storage.s3.amazonaws.com/aaf8f68db843cc217addf8054c322eb2/134787015c42f7320909b36b4a5cf341.jpg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19978369"/>
                  </a:ext>
                </a:extLst>
              </a:tr>
            </a:tbl>
          </a:graphicData>
        </a:graphic>
      </p:graphicFrame>
      <p:sp>
        <p:nvSpPr>
          <p:cNvPr id="4" name="Text Placeholder 3">
            <a:extLst>
              <a:ext uri="{FF2B5EF4-FFF2-40B4-BE49-F238E27FC236}">
                <a16:creationId xmlns:a16="http://schemas.microsoft.com/office/drawing/2014/main" id="{ADEEC522-8D7F-4D31-AAB3-0C289C870B5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4119500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8E0E3-1877-4FF7-B9CB-F4569B791CB6}"/>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608FC859-71DD-4F39-B2EE-927BC7F8843C}"/>
              </a:ext>
            </a:extLst>
          </p:cNvPr>
          <p:cNvGraphicFramePr>
            <a:graphicFrameLocks noGrp="1"/>
          </p:cNvGraphicFramePr>
          <p:nvPr>
            <p:ph type="tbl" sz="quarter" idx="13"/>
            <p:extLst>
              <p:ext uri="{D42A27DB-BD31-4B8C-83A1-F6EECF244321}">
                <p14:modId xmlns:p14="http://schemas.microsoft.com/office/powerpoint/2010/main" val="350443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08744328"/>
                    </a:ext>
                  </a:extLst>
                </a:gridCol>
                <a:gridCol w="1316737">
                  <a:extLst>
                    <a:ext uri="{9D8B030D-6E8A-4147-A177-3AD203B41FA5}">
                      <a16:colId xmlns:a16="http://schemas.microsoft.com/office/drawing/2014/main" val="3840041692"/>
                    </a:ext>
                  </a:extLst>
                </a:gridCol>
                <a:gridCol w="329184">
                  <a:extLst>
                    <a:ext uri="{9D8B030D-6E8A-4147-A177-3AD203B41FA5}">
                      <a16:colId xmlns:a16="http://schemas.microsoft.com/office/drawing/2014/main" val="3792343350"/>
                    </a:ext>
                  </a:extLst>
                </a:gridCol>
                <a:gridCol w="329184">
                  <a:extLst>
                    <a:ext uri="{9D8B030D-6E8A-4147-A177-3AD203B41FA5}">
                      <a16:colId xmlns:a16="http://schemas.microsoft.com/office/drawing/2014/main" val="2786998934"/>
                    </a:ext>
                  </a:extLst>
                </a:gridCol>
                <a:gridCol w="329184">
                  <a:extLst>
                    <a:ext uri="{9D8B030D-6E8A-4147-A177-3AD203B41FA5}">
                      <a16:colId xmlns:a16="http://schemas.microsoft.com/office/drawing/2014/main" val="4165903602"/>
                    </a:ext>
                  </a:extLst>
                </a:gridCol>
                <a:gridCol w="329184">
                  <a:extLst>
                    <a:ext uri="{9D8B030D-6E8A-4147-A177-3AD203B41FA5}">
                      <a16:colId xmlns:a16="http://schemas.microsoft.com/office/drawing/2014/main" val="24270275"/>
                    </a:ext>
                  </a:extLst>
                </a:gridCol>
                <a:gridCol w="329184">
                  <a:extLst>
                    <a:ext uri="{9D8B030D-6E8A-4147-A177-3AD203B41FA5}">
                      <a16:colId xmlns:a16="http://schemas.microsoft.com/office/drawing/2014/main" val="959829654"/>
                    </a:ext>
                  </a:extLst>
                </a:gridCol>
                <a:gridCol w="329184">
                  <a:extLst>
                    <a:ext uri="{9D8B030D-6E8A-4147-A177-3AD203B41FA5}">
                      <a16:colId xmlns:a16="http://schemas.microsoft.com/office/drawing/2014/main" val="3393004578"/>
                    </a:ext>
                  </a:extLst>
                </a:gridCol>
                <a:gridCol w="329184">
                  <a:extLst>
                    <a:ext uri="{9D8B030D-6E8A-4147-A177-3AD203B41FA5}">
                      <a16:colId xmlns:a16="http://schemas.microsoft.com/office/drawing/2014/main" val="3277834375"/>
                    </a:ext>
                  </a:extLst>
                </a:gridCol>
                <a:gridCol w="329184">
                  <a:extLst>
                    <a:ext uri="{9D8B030D-6E8A-4147-A177-3AD203B41FA5}">
                      <a16:colId xmlns:a16="http://schemas.microsoft.com/office/drawing/2014/main" val="2635015893"/>
                    </a:ext>
                  </a:extLst>
                </a:gridCol>
                <a:gridCol w="329184">
                  <a:extLst>
                    <a:ext uri="{9D8B030D-6E8A-4147-A177-3AD203B41FA5}">
                      <a16:colId xmlns:a16="http://schemas.microsoft.com/office/drawing/2014/main" val="4160142739"/>
                    </a:ext>
                  </a:extLst>
                </a:gridCol>
                <a:gridCol w="329184">
                  <a:extLst>
                    <a:ext uri="{9D8B030D-6E8A-4147-A177-3AD203B41FA5}">
                      <a16:colId xmlns:a16="http://schemas.microsoft.com/office/drawing/2014/main" val="3474658808"/>
                    </a:ext>
                  </a:extLst>
                </a:gridCol>
                <a:gridCol w="329184">
                  <a:extLst>
                    <a:ext uri="{9D8B030D-6E8A-4147-A177-3AD203B41FA5}">
                      <a16:colId xmlns:a16="http://schemas.microsoft.com/office/drawing/2014/main" val="3344247351"/>
                    </a:ext>
                  </a:extLst>
                </a:gridCol>
                <a:gridCol w="329184">
                  <a:extLst>
                    <a:ext uri="{9D8B030D-6E8A-4147-A177-3AD203B41FA5}">
                      <a16:colId xmlns:a16="http://schemas.microsoft.com/office/drawing/2014/main" val="2790970262"/>
                    </a:ext>
                  </a:extLst>
                </a:gridCol>
                <a:gridCol w="329184">
                  <a:extLst>
                    <a:ext uri="{9D8B030D-6E8A-4147-A177-3AD203B41FA5}">
                      <a16:colId xmlns:a16="http://schemas.microsoft.com/office/drawing/2014/main" val="378809601"/>
                    </a:ext>
                  </a:extLst>
                </a:gridCol>
                <a:gridCol w="329184">
                  <a:extLst>
                    <a:ext uri="{9D8B030D-6E8A-4147-A177-3AD203B41FA5}">
                      <a16:colId xmlns:a16="http://schemas.microsoft.com/office/drawing/2014/main" val="2933642051"/>
                    </a:ext>
                  </a:extLst>
                </a:gridCol>
                <a:gridCol w="329184">
                  <a:extLst>
                    <a:ext uri="{9D8B030D-6E8A-4147-A177-3AD203B41FA5}">
                      <a16:colId xmlns:a16="http://schemas.microsoft.com/office/drawing/2014/main" val="1532576006"/>
                    </a:ext>
                  </a:extLst>
                </a:gridCol>
                <a:gridCol w="329184">
                  <a:extLst>
                    <a:ext uri="{9D8B030D-6E8A-4147-A177-3AD203B41FA5}">
                      <a16:colId xmlns:a16="http://schemas.microsoft.com/office/drawing/2014/main" val="1064142585"/>
                    </a:ext>
                  </a:extLst>
                </a:gridCol>
                <a:gridCol w="329184">
                  <a:extLst>
                    <a:ext uri="{9D8B030D-6E8A-4147-A177-3AD203B41FA5}">
                      <a16:colId xmlns:a16="http://schemas.microsoft.com/office/drawing/2014/main" val="1160850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0523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- 2025-01-15 20:00:00</a:t>
                      </a:r>
                      <a:r>
                        <a:rPr kumimoji="0" lang="en-US" sz="1000" b="0" i="0" u="none" strike="noStrike" kern="1200" cap="none" spc="0" normalizeH="0" baseline="0" noProof="0">
                          <a:ln>
                            <a:noFill/>
                          </a:ln>
                          <a:solidFill>
                            <a:prstClr val="black"/>
                          </a:solidFill>
                          <a:effectLst/>
                          <a:uLnTx/>
                          <a:uFillTx/>
                          <a:latin typeface="Calibri"/>
                          <a:ea typeface="+mn-ea"/>
                          <a:cs typeface="+mn-cs"/>
                        </a:rPr>
                        <a:t>
 𝗫-𝗦𝟮𝟬: 𝗘𝘅𝗽𝗹𝗼𝗿𝗲 𝘁𝗵𝗲 𝗨𝗻𝘀𝗲𝗲𝗻 𝗪𝗼𝗿𝗹𝗱
Compact, lightweight, and built to make a lasting impact. Capture stunning shots and videos all day long, uninterrupted. Your vision deserves a camera that keeps up.
🛒 Jan 2025 Exclusive Offer: Get RM388 cashback and RM300 Touch ‘n Go Ang Pow Credits when you purchase the X-S20 camera or kit now till 31 January 2025 (terms apply).
𝗙𝗶𝗻𝗱 𝗼𝘂𝘁 𝗺𝗼𝗿𝗲 𝗮𝗯𝗼𝘂𝘁 𝘁𝗵𝗲 𝗫-𝗦𝟮𝟬
https://fujifilm-x.com/en-my/products/cameras/x-s20/ 
𝗣𝗿𝗼𝗺𝗼𝘁𝗶𝗼𝗻 𝗗𝗲𝘁𝗮𝗶𝗹𝘀
https://fujifilm-x.com/en-my/promotions/january2025promo/ 
#Fujifilm #FujifilmMY #FujifilmMalaysia #Photography #DigitalPhotography #PhotographyLife #PhotographyLover #XS20 #ExploretheUnseenWorld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https://quintly-eu-image-storage.s3.amazonaws.com/aaf8f68db843cc217addf8054c322eb2/2e17b752299c4220d891a2e0a07863a3.jpg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25583495"/>
                  </a:ext>
                </a:extLst>
              </a:tr>
            </a:tbl>
          </a:graphicData>
        </a:graphic>
      </p:graphicFrame>
      <p:sp>
        <p:nvSpPr>
          <p:cNvPr id="4" name="Text Placeholder 3">
            <a:extLst>
              <a:ext uri="{FF2B5EF4-FFF2-40B4-BE49-F238E27FC236}">
                <a16:creationId xmlns:a16="http://schemas.microsoft.com/office/drawing/2014/main" id="{E9F11B2A-4B02-4868-B9FD-3460ED37832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174074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95A43-80C9-43C9-8382-DAA6D4A19A51}"/>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DD65912C-FCA6-4BB5-96B9-3AA78D38A413}"/>
              </a:ext>
            </a:extLst>
          </p:cNvPr>
          <p:cNvGraphicFramePr>
            <a:graphicFrameLocks noGrp="1"/>
          </p:cNvGraphicFramePr>
          <p:nvPr>
            <p:ph type="tbl" sz="quarter" idx="13"/>
            <p:extLst>
              <p:ext uri="{D42A27DB-BD31-4B8C-83A1-F6EECF244321}">
                <p14:modId xmlns:p14="http://schemas.microsoft.com/office/powerpoint/2010/main" val="2949537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68596492"/>
                    </a:ext>
                  </a:extLst>
                </a:gridCol>
                <a:gridCol w="1316737">
                  <a:extLst>
                    <a:ext uri="{9D8B030D-6E8A-4147-A177-3AD203B41FA5}">
                      <a16:colId xmlns:a16="http://schemas.microsoft.com/office/drawing/2014/main" val="854956294"/>
                    </a:ext>
                  </a:extLst>
                </a:gridCol>
                <a:gridCol w="329184">
                  <a:extLst>
                    <a:ext uri="{9D8B030D-6E8A-4147-A177-3AD203B41FA5}">
                      <a16:colId xmlns:a16="http://schemas.microsoft.com/office/drawing/2014/main" val="2327251058"/>
                    </a:ext>
                  </a:extLst>
                </a:gridCol>
                <a:gridCol w="329184">
                  <a:extLst>
                    <a:ext uri="{9D8B030D-6E8A-4147-A177-3AD203B41FA5}">
                      <a16:colId xmlns:a16="http://schemas.microsoft.com/office/drawing/2014/main" val="176278243"/>
                    </a:ext>
                  </a:extLst>
                </a:gridCol>
                <a:gridCol w="329184">
                  <a:extLst>
                    <a:ext uri="{9D8B030D-6E8A-4147-A177-3AD203B41FA5}">
                      <a16:colId xmlns:a16="http://schemas.microsoft.com/office/drawing/2014/main" val="3205853091"/>
                    </a:ext>
                  </a:extLst>
                </a:gridCol>
                <a:gridCol w="329184">
                  <a:extLst>
                    <a:ext uri="{9D8B030D-6E8A-4147-A177-3AD203B41FA5}">
                      <a16:colId xmlns:a16="http://schemas.microsoft.com/office/drawing/2014/main" val="152307535"/>
                    </a:ext>
                  </a:extLst>
                </a:gridCol>
                <a:gridCol w="329184">
                  <a:extLst>
                    <a:ext uri="{9D8B030D-6E8A-4147-A177-3AD203B41FA5}">
                      <a16:colId xmlns:a16="http://schemas.microsoft.com/office/drawing/2014/main" val="4151116942"/>
                    </a:ext>
                  </a:extLst>
                </a:gridCol>
                <a:gridCol w="329184">
                  <a:extLst>
                    <a:ext uri="{9D8B030D-6E8A-4147-A177-3AD203B41FA5}">
                      <a16:colId xmlns:a16="http://schemas.microsoft.com/office/drawing/2014/main" val="2006750882"/>
                    </a:ext>
                  </a:extLst>
                </a:gridCol>
                <a:gridCol w="329184">
                  <a:extLst>
                    <a:ext uri="{9D8B030D-6E8A-4147-A177-3AD203B41FA5}">
                      <a16:colId xmlns:a16="http://schemas.microsoft.com/office/drawing/2014/main" val="1545935498"/>
                    </a:ext>
                  </a:extLst>
                </a:gridCol>
                <a:gridCol w="329184">
                  <a:extLst>
                    <a:ext uri="{9D8B030D-6E8A-4147-A177-3AD203B41FA5}">
                      <a16:colId xmlns:a16="http://schemas.microsoft.com/office/drawing/2014/main" val="47476007"/>
                    </a:ext>
                  </a:extLst>
                </a:gridCol>
                <a:gridCol w="329184">
                  <a:extLst>
                    <a:ext uri="{9D8B030D-6E8A-4147-A177-3AD203B41FA5}">
                      <a16:colId xmlns:a16="http://schemas.microsoft.com/office/drawing/2014/main" val="13143733"/>
                    </a:ext>
                  </a:extLst>
                </a:gridCol>
                <a:gridCol w="329184">
                  <a:extLst>
                    <a:ext uri="{9D8B030D-6E8A-4147-A177-3AD203B41FA5}">
                      <a16:colId xmlns:a16="http://schemas.microsoft.com/office/drawing/2014/main" val="1652603737"/>
                    </a:ext>
                  </a:extLst>
                </a:gridCol>
                <a:gridCol w="329184">
                  <a:extLst>
                    <a:ext uri="{9D8B030D-6E8A-4147-A177-3AD203B41FA5}">
                      <a16:colId xmlns:a16="http://schemas.microsoft.com/office/drawing/2014/main" val="1806936434"/>
                    </a:ext>
                  </a:extLst>
                </a:gridCol>
                <a:gridCol w="329184">
                  <a:extLst>
                    <a:ext uri="{9D8B030D-6E8A-4147-A177-3AD203B41FA5}">
                      <a16:colId xmlns:a16="http://schemas.microsoft.com/office/drawing/2014/main" val="3958613816"/>
                    </a:ext>
                  </a:extLst>
                </a:gridCol>
                <a:gridCol w="329184">
                  <a:extLst>
                    <a:ext uri="{9D8B030D-6E8A-4147-A177-3AD203B41FA5}">
                      <a16:colId xmlns:a16="http://schemas.microsoft.com/office/drawing/2014/main" val="2107972381"/>
                    </a:ext>
                  </a:extLst>
                </a:gridCol>
                <a:gridCol w="329184">
                  <a:extLst>
                    <a:ext uri="{9D8B030D-6E8A-4147-A177-3AD203B41FA5}">
                      <a16:colId xmlns:a16="http://schemas.microsoft.com/office/drawing/2014/main" val="1619157947"/>
                    </a:ext>
                  </a:extLst>
                </a:gridCol>
                <a:gridCol w="329184">
                  <a:extLst>
                    <a:ext uri="{9D8B030D-6E8A-4147-A177-3AD203B41FA5}">
                      <a16:colId xmlns:a16="http://schemas.microsoft.com/office/drawing/2014/main" val="3334381771"/>
                    </a:ext>
                  </a:extLst>
                </a:gridCol>
                <a:gridCol w="329184">
                  <a:extLst>
                    <a:ext uri="{9D8B030D-6E8A-4147-A177-3AD203B41FA5}">
                      <a16:colId xmlns:a16="http://schemas.microsoft.com/office/drawing/2014/main" val="2900589386"/>
                    </a:ext>
                  </a:extLst>
                </a:gridCol>
                <a:gridCol w="329184">
                  <a:extLst>
                    <a:ext uri="{9D8B030D-6E8A-4147-A177-3AD203B41FA5}">
                      <a16:colId xmlns:a16="http://schemas.microsoft.com/office/drawing/2014/main" val="77133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0026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- 2025-01-14 20:00:07</a:t>
                      </a:r>
                      <a:r>
                        <a:rPr kumimoji="0" lang="en-US" sz="1000" b="0" i="0" u="none" strike="noStrike" kern="1200" cap="none" spc="0" normalizeH="0" baseline="0" noProof="0">
                          <a:ln>
                            <a:noFill/>
                          </a:ln>
                          <a:solidFill>
                            <a:prstClr val="black"/>
                          </a:solidFill>
                          <a:effectLst/>
                          <a:uLnTx/>
                          <a:uFillTx/>
                          <a:latin typeface="Calibri"/>
                          <a:ea typeface="+mn-ea"/>
                          <a:cs typeface="+mn-cs"/>
                        </a:rPr>
                        <a:t>
 Capture your favorite moments with the X-S20! 🌿🏞️ From serene waterfalls and golden wheat fields to vibrant temples and bustling cityscapes, Natthakit Chanthrasut’s photographs burst with vivid colors and incredible detail. 
Whether it’s movement, texture, or atmosphere, the X-S20 ensures every shot tells an unforgettable story.
#Fujifilm #FujifilmMY #FujifilmMalaysia #Photography #DigitalPhotography #PhotographyLife #PhotographyLover #XS20 #ExploretheUnseenWorld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https://quintly-eu-image-storage.s3.amazonaws.com/aaf8f68db843cc217addf8054c322eb2/bd711af925031fc1d581e7e595f0d8f6.jpg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34467999"/>
                  </a:ext>
                </a:extLst>
              </a:tr>
            </a:tbl>
          </a:graphicData>
        </a:graphic>
      </p:graphicFrame>
      <p:sp>
        <p:nvSpPr>
          <p:cNvPr id="4" name="Text Placeholder 3">
            <a:extLst>
              <a:ext uri="{FF2B5EF4-FFF2-40B4-BE49-F238E27FC236}">
                <a16:creationId xmlns:a16="http://schemas.microsoft.com/office/drawing/2014/main" id="{A8AA8DC0-EAA6-461F-AF9A-483A03CECB2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4791283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861A6-EF49-48DF-89A1-BCAC39E7CA18}"/>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748E9D20-F57E-4C5B-B2F5-0162E9794838}"/>
              </a:ext>
            </a:extLst>
          </p:cNvPr>
          <p:cNvGraphicFramePr>
            <a:graphicFrameLocks noGrp="1"/>
          </p:cNvGraphicFramePr>
          <p:nvPr>
            <p:ph type="tbl" sz="quarter" idx="13"/>
            <p:extLst>
              <p:ext uri="{D42A27DB-BD31-4B8C-83A1-F6EECF244321}">
                <p14:modId xmlns:p14="http://schemas.microsoft.com/office/powerpoint/2010/main" val="3664043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05556532"/>
                    </a:ext>
                  </a:extLst>
                </a:gridCol>
                <a:gridCol w="1316737">
                  <a:extLst>
                    <a:ext uri="{9D8B030D-6E8A-4147-A177-3AD203B41FA5}">
                      <a16:colId xmlns:a16="http://schemas.microsoft.com/office/drawing/2014/main" val="2596133956"/>
                    </a:ext>
                  </a:extLst>
                </a:gridCol>
                <a:gridCol w="329184">
                  <a:extLst>
                    <a:ext uri="{9D8B030D-6E8A-4147-A177-3AD203B41FA5}">
                      <a16:colId xmlns:a16="http://schemas.microsoft.com/office/drawing/2014/main" val="3658764506"/>
                    </a:ext>
                  </a:extLst>
                </a:gridCol>
                <a:gridCol w="329184">
                  <a:extLst>
                    <a:ext uri="{9D8B030D-6E8A-4147-A177-3AD203B41FA5}">
                      <a16:colId xmlns:a16="http://schemas.microsoft.com/office/drawing/2014/main" val="3791203944"/>
                    </a:ext>
                  </a:extLst>
                </a:gridCol>
                <a:gridCol w="329184">
                  <a:extLst>
                    <a:ext uri="{9D8B030D-6E8A-4147-A177-3AD203B41FA5}">
                      <a16:colId xmlns:a16="http://schemas.microsoft.com/office/drawing/2014/main" val="3635501851"/>
                    </a:ext>
                  </a:extLst>
                </a:gridCol>
                <a:gridCol w="329184">
                  <a:extLst>
                    <a:ext uri="{9D8B030D-6E8A-4147-A177-3AD203B41FA5}">
                      <a16:colId xmlns:a16="http://schemas.microsoft.com/office/drawing/2014/main" val="3677588250"/>
                    </a:ext>
                  </a:extLst>
                </a:gridCol>
                <a:gridCol w="329184">
                  <a:extLst>
                    <a:ext uri="{9D8B030D-6E8A-4147-A177-3AD203B41FA5}">
                      <a16:colId xmlns:a16="http://schemas.microsoft.com/office/drawing/2014/main" val="2331676342"/>
                    </a:ext>
                  </a:extLst>
                </a:gridCol>
                <a:gridCol w="329184">
                  <a:extLst>
                    <a:ext uri="{9D8B030D-6E8A-4147-A177-3AD203B41FA5}">
                      <a16:colId xmlns:a16="http://schemas.microsoft.com/office/drawing/2014/main" val="3234199597"/>
                    </a:ext>
                  </a:extLst>
                </a:gridCol>
                <a:gridCol w="329184">
                  <a:extLst>
                    <a:ext uri="{9D8B030D-6E8A-4147-A177-3AD203B41FA5}">
                      <a16:colId xmlns:a16="http://schemas.microsoft.com/office/drawing/2014/main" val="1527522136"/>
                    </a:ext>
                  </a:extLst>
                </a:gridCol>
                <a:gridCol w="329184">
                  <a:extLst>
                    <a:ext uri="{9D8B030D-6E8A-4147-A177-3AD203B41FA5}">
                      <a16:colId xmlns:a16="http://schemas.microsoft.com/office/drawing/2014/main" val="3578811953"/>
                    </a:ext>
                  </a:extLst>
                </a:gridCol>
                <a:gridCol w="329184">
                  <a:extLst>
                    <a:ext uri="{9D8B030D-6E8A-4147-A177-3AD203B41FA5}">
                      <a16:colId xmlns:a16="http://schemas.microsoft.com/office/drawing/2014/main" val="2050482025"/>
                    </a:ext>
                  </a:extLst>
                </a:gridCol>
                <a:gridCol w="329184">
                  <a:extLst>
                    <a:ext uri="{9D8B030D-6E8A-4147-A177-3AD203B41FA5}">
                      <a16:colId xmlns:a16="http://schemas.microsoft.com/office/drawing/2014/main" val="399949245"/>
                    </a:ext>
                  </a:extLst>
                </a:gridCol>
                <a:gridCol w="329184">
                  <a:extLst>
                    <a:ext uri="{9D8B030D-6E8A-4147-A177-3AD203B41FA5}">
                      <a16:colId xmlns:a16="http://schemas.microsoft.com/office/drawing/2014/main" val="3862373018"/>
                    </a:ext>
                  </a:extLst>
                </a:gridCol>
                <a:gridCol w="329184">
                  <a:extLst>
                    <a:ext uri="{9D8B030D-6E8A-4147-A177-3AD203B41FA5}">
                      <a16:colId xmlns:a16="http://schemas.microsoft.com/office/drawing/2014/main" val="866441116"/>
                    </a:ext>
                  </a:extLst>
                </a:gridCol>
                <a:gridCol w="329184">
                  <a:extLst>
                    <a:ext uri="{9D8B030D-6E8A-4147-A177-3AD203B41FA5}">
                      <a16:colId xmlns:a16="http://schemas.microsoft.com/office/drawing/2014/main" val="407298091"/>
                    </a:ext>
                  </a:extLst>
                </a:gridCol>
                <a:gridCol w="329184">
                  <a:extLst>
                    <a:ext uri="{9D8B030D-6E8A-4147-A177-3AD203B41FA5}">
                      <a16:colId xmlns:a16="http://schemas.microsoft.com/office/drawing/2014/main" val="1754410931"/>
                    </a:ext>
                  </a:extLst>
                </a:gridCol>
                <a:gridCol w="329184">
                  <a:extLst>
                    <a:ext uri="{9D8B030D-6E8A-4147-A177-3AD203B41FA5}">
                      <a16:colId xmlns:a16="http://schemas.microsoft.com/office/drawing/2014/main" val="3616688865"/>
                    </a:ext>
                  </a:extLst>
                </a:gridCol>
                <a:gridCol w="329184">
                  <a:extLst>
                    <a:ext uri="{9D8B030D-6E8A-4147-A177-3AD203B41FA5}">
                      <a16:colId xmlns:a16="http://schemas.microsoft.com/office/drawing/2014/main" val="2784305212"/>
                    </a:ext>
                  </a:extLst>
                </a:gridCol>
                <a:gridCol w="329184">
                  <a:extLst>
                    <a:ext uri="{9D8B030D-6E8A-4147-A177-3AD203B41FA5}">
                      <a16:colId xmlns:a16="http://schemas.microsoft.com/office/drawing/2014/main" val="3842116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26157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- 2025-01-14 17:59:40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想知道富士的中画幅相机 𝗚𝗙𝗫𝟭𝟬𝟬𝗦 𝗜𝗜 的对焦表现到底如何？</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摄影师 </a:t>
                      </a:r>
                      <a:r>
                        <a:rPr kumimoji="0" lang="en-US" sz="1000" b="0" i="0" u="none" strike="noStrike" kern="1200" cap="none" spc="0" normalizeH="0" baseline="0" noProof="0">
                          <a:ln>
                            <a:noFill/>
                          </a:ln>
                          <a:solidFill>
                            <a:prstClr val="black"/>
                          </a:solidFill>
                          <a:effectLst/>
                          <a:uLnTx/>
                          <a:uFillTx/>
                          <a:latin typeface="Calibri"/>
                          <a:ea typeface="+mn-ea"/>
                          <a:cs typeface="+mn-cs"/>
                        </a:rPr>
                        <a:t>WF  Hong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在最新测评中，详细解析了这款相机的高效对焦速度，以及搭载</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1.02</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亿像素中画幅传感器带来出色的图像质量。</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再结合富士专属的胶片模拟模式与强大的防抖功能，</a:t>
                      </a:r>
                      <a:r>
                        <a:rPr kumimoji="0" lang="en-US" sz="1000" b="0" i="0" u="none" strike="noStrike" kern="1200" cap="none" spc="0" normalizeH="0" baseline="0" noProof="0">
                          <a:ln>
                            <a:noFill/>
                          </a:ln>
                          <a:solidFill>
                            <a:prstClr val="black"/>
                          </a:solidFill>
                          <a:effectLst/>
                          <a:uLnTx/>
                          <a:uFillTx/>
                          <a:latin typeface="Calibri"/>
                          <a:ea typeface="+mn-ea"/>
                          <a:cs typeface="+mn-cs"/>
                        </a:rPr>
                        <a:t>GFX100S II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成为了他创作高画质作品的最佳伙伴！
立即观看测评，探索这台中画幅相机的无穷潜力吧！
𝗖𝘂𝗿𝗶𝗼𝘂𝘀 𝗮𝗯𝗼𝘂𝘁 𝘁𝗵𝗲 𝗮𝘂𝘁𝗼𝗳𝗼𝗰𝘂𝘀 𝗽𝗲𝗿𝗳𝗼𝗿𝗺𝗮𝗻𝗰𝗲 𝗼𝗳 𝘁𝗵𝗲 𝗙𝘂𝗷𝗶𝗳𝗶𝗹𝗺 𝗚𝗙𝗫𝟭𝟬𝟬𝗦 𝗜𝗜</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 </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 WF Hong shares a detailed analysis of the GFX100S II's efficient autofocus speed and exceptional image quality delivered by its 102MP medium format sensor. ✨ Combined with Fujifilm's exclusive Film Simulation modes and powerful image stabilization, the GFX100S II is his ultimate partner for creating high-quality works!
Watch now and discover the endless possibilities of this medium format camera!
#Fujifilm #FujifilmMY #FujifilmMalaysia #Photography #DigitalPhotography #PhotographyLife #PhotographyLover #GFX100SII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https://quintly-eu-image-storage.s3.amazonaws.com/aaf8f68db843cc217addf8054c322eb2/b9f50607eed9e2d5f6e2eaa4992ff3ff.jpg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1399225433"/>
                  </a:ext>
                </a:extLst>
              </a:tr>
            </a:tbl>
          </a:graphicData>
        </a:graphic>
      </p:graphicFrame>
      <p:sp>
        <p:nvSpPr>
          <p:cNvPr id="4" name="Text Placeholder 3">
            <a:extLst>
              <a:ext uri="{FF2B5EF4-FFF2-40B4-BE49-F238E27FC236}">
                <a16:creationId xmlns:a16="http://schemas.microsoft.com/office/drawing/2014/main" id="{409F7F19-3D43-48CE-BA35-53D57F86FC0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726948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3931F-CDF4-4331-B467-C3C129BF73CB}"/>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073F9EB4-1E41-4732-8D90-85368638CFBB}"/>
              </a:ext>
            </a:extLst>
          </p:cNvPr>
          <p:cNvGraphicFramePr>
            <a:graphicFrameLocks noGrp="1"/>
          </p:cNvGraphicFramePr>
          <p:nvPr>
            <p:ph type="tbl" sz="quarter" idx="13"/>
            <p:extLst>
              <p:ext uri="{D42A27DB-BD31-4B8C-83A1-F6EECF244321}">
                <p14:modId xmlns:p14="http://schemas.microsoft.com/office/powerpoint/2010/main" val="370901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76163698"/>
                    </a:ext>
                  </a:extLst>
                </a:gridCol>
                <a:gridCol w="1316737">
                  <a:extLst>
                    <a:ext uri="{9D8B030D-6E8A-4147-A177-3AD203B41FA5}">
                      <a16:colId xmlns:a16="http://schemas.microsoft.com/office/drawing/2014/main" val="1376671244"/>
                    </a:ext>
                  </a:extLst>
                </a:gridCol>
                <a:gridCol w="329184">
                  <a:extLst>
                    <a:ext uri="{9D8B030D-6E8A-4147-A177-3AD203B41FA5}">
                      <a16:colId xmlns:a16="http://schemas.microsoft.com/office/drawing/2014/main" val="1109024004"/>
                    </a:ext>
                  </a:extLst>
                </a:gridCol>
                <a:gridCol w="329184">
                  <a:extLst>
                    <a:ext uri="{9D8B030D-6E8A-4147-A177-3AD203B41FA5}">
                      <a16:colId xmlns:a16="http://schemas.microsoft.com/office/drawing/2014/main" val="1957432582"/>
                    </a:ext>
                  </a:extLst>
                </a:gridCol>
                <a:gridCol w="329184">
                  <a:extLst>
                    <a:ext uri="{9D8B030D-6E8A-4147-A177-3AD203B41FA5}">
                      <a16:colId xmlns:a16="http://schemas.microsoft.com/office/drawing/2014/main" val="3379361189"/>
                    </a:ext>
                  </a:extLst>
                </a:gridCol>
                <a:gridCol w="329184">
                  <a:extLst>
                    <a:ext uri="{9D8B030D-6E8A-4147-A177-3AD203B41FA5}">
                      <a16:colId xmlns:a16="http://schemas.microsoft.com/office/drawing/2014/main" val="3343665356"/>
                    </a:ext>
                  </a:extLst>
                </a:gridCol>
                <a:gridCol w="329184">
                  <a:extLst>
                    <a:ext uri="{9D8B030D-6E8A-4147-A177-3AD203B41FA5}">
                      <a16:colId xmlns:a16="http://schemas.microsoft.com/office/drawing/2014/main" val="2602362724"/>
                    </a:ext>
                  </a:extLst>
                </a:gridCol>
                <a:gridCol w="329184">
                  <a:extLst>
                    <a:ext uri="{9D8B030D-6E8A-4147-A177-3AD203B41FA5}">
                      <a16:colId xmlns:a16="http://schemas.microsoft.com/office/drawing/2014/main" val="4024973052"/>
                    </a:ext>
                  </a:extLst>
                </a:gridCol>
                <a:gridCol w="329184">
                  <a:extLst>
                    <a:ext uri="{9D8B030D-6E8A-4147-A177-3AD203B41FA5}">
                      <a16:colId xmlns:a16="http://schemas.microsoft.com/office/drawing/2014/main" val="3187574488"/>
                    </a:ext>
                  </a:extLst>
                </a:gridCol>
                <a:gridCol w="329184">
                  <a:extLst>
                    <a:ext uri="{9D8B030D-6E8A-4147-A177-3AD203B41FA5}">
                      <a16:colId xmlns:a16="http://schemas.microsoft.com/office/drawing/2014/main" val="2245037554"/>
                    </a:ext>
                  </a:extLst>
                </a:gridCol>
                <a:gridCol w="329184">
                  <a:extLst>
                    <a:ext uri="{9D8B030D-6E8A-4147-A177-3AD203B41FA5}">
                      <a16:colId xmlns:a16="http://schemas.microsoft.com/office/drawing/2014/main" val="1182090977"/>
                    </a:ext>
                  </a:extLst>
                </a:gridCol>
                <a:gridCol w="329184">
                  <a:extLst>
                    <a:ext uri="{9D8B030D-6E8A-4147-A177-3AD203B41FA5}">
                      <a16:colId xmlns:a16="http://schemas.microsoft.com/office/drawing/2014/main" val="3775960805"/>
                    </a:ext>
                  </a:extLst>
                </a:gridCol>
                <a:gridCol w="329184">
                  <a:extLst>
                    <a:ext uri="{9D8B030D-6E8A-4147-A177-3AD203B41FA5}">
                      <a16:colId xmlns:a16="http://schemas.microsoft.com/office/drawing/2014/main" val="184157192"/>
                    </a:ext>
                  </a:extLst>
                </a:gridCol>
                <a:gridCol w="329184">
                  <a:extLst>
                    <a:ext uri="{9D8B030D-6E8A-4147-A177-3AD203B41FA5}">
                      <a16:colId xmlns:a16="http://schemas.microsoft.com/office/drawing/2014/main" val="2073347524"/>
                    </a:ext>
                  </a:extLst>
                </a:gridCol>
                <a:gridCol w="329184">
                  <a:extLst>
                    <a:ext uri="{9D8B030D-6E8A-4147-A177-3AD203B41FA5}">
                      <a16:colId xmlns:a16="http://schemas.microsoft.com/office/drawing/2014/main" val="768179475"/>
                    </a:ext>
                  </a:extLst>
                </a:gridCol>
                <a:gridCol w="329184">
                  <a:extLst>
                    <a:ext uri="{9D8B030D-6E8A-4147-A177-3AD203B41FA5}">
                      <a16:colId xmlns:a16="http://schemas.microsoft.com/office/drawing/2014/main" val="1877339214"/>
                    </a:ext>
                  </a:extLst>
                </a:gridCol>
                <a:gridCol w="329184">
                  <a:extLst>
                    <a:ext uri="{9D8B030D-6E8A-4147-A177-3AD203B41FA5}">
                      <a16:colId xmlns:a16="http://schemas.microsoft.com/office/drawing/2014/main" val="3213106689"/>
                    </a:ext>
                  </a:extLst>
                </a:gridCol>
                <a:gridCol w="329184">
                  <a:extLst>
                    <a:ext uri="{9D8B030D-6E8A-4147-A177-3AD203B41FA5}">
                      <a16:colId xmlns:a16="http://schemas.microsoft.com/office/drawing/2014/main" val="1827683523"/>
                    </a:ext>
                  </a:extLst>
                </a:gridCol>
                <a:gridCol w="329184">
                  <a:extLst>
                    <a:ext uri="{9D8B030D-6E8A-4147-A177-3AD203B41FA5}">
                      <a16:colId xmlns:a16="http://schemas.microsoft.com/office/drawing/2014/main" val="2044140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5406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- 2025-01-13 20:00:15</a:t>
                      </a:r>
                      <a:r>
                        <a:rPr kumimoji="0" lang="en-US" sz="1000" b="0" i="0" u="none" strike="noStrike" kern="1200" cap="none" spc="0" normalizeH="0" baseline="0" noProof="0">
                          <a:ln>
                            <a:noFill/>
                          </a:ln>
                          <a:solidFill>
                            <a:prstClr val="black"/>
                          </a:solidFill>
                          <a:effectLst/>
                          <a:uLnTx/>
                          <a:uFillTx/>
                          <a:latin typeface="Calibri"/>
                          <a:ea typeface="+mn-ea"/>
                          <a:cs typeface="+mn-cs"/>
                        </a:rPr>
                        <a:t>
 With her Fujifilm X-M5, Jane captures the beauty of everyday moments and her travel adventures with ease. Whether exploring new destinations or simply enjoying her daily routines, the X-M5 delivers vibrant colors and stunning details that bring her stories to life. From custom film recipes to vlogging on the go, Jane’s creative journey knows no bounds. 
#FujifilmMy #FujifilmXM5 #ColorYourMoment #lifeofaphotographer #Malaysia #Fujifilm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https://quintly-eu-image-storage.s3.amazonaws.com/aaf8f68db843cc217addf8054c322eb2/1764e37be281f7d48e7863135b370f9b.jpg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43228122"/>
                  </a:ext>
                </a:extLst>
              </a:tr>
            </a:tbl>
          </a:graphicData>
        </a:graphic>
      </p:graphicFrame>
      <p:sp>
        <p:nvSpPr>
          <p:cNvPr id="4" name="Text Placeholder 3">
            <a:extLst>
              <a:ext uri="{FF2B5EF4-FFF2-40B4-BE49-F238E27FC236}">
                <a16:creationId xmlns:a16="http://schemas.microsoft.com/office/drawing/2014/main" id="{F61A4B1F-E03F-45F2-8182-185C298763D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5237542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5296</Words>
  <Application>Microsoft Office PowerPoint</Application>
  <PresentationFormat>On-screen Show (4:3)</PresentationFormat>
  <Paragraphs>1173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2025-02-06T09:27:28Z</dcterms:created>
  <dcterms:modified xsi:type="dcterms:W3CDTF">2025-02-06T09:29:17Z</dcterms:modified>
</cp:coreProperties>
</file>