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Sheet1!$A$2:$A$23</c:f>
              <c:numCache>
                <c:formatCode>m/d/yyyy</c:formatCode>
                <c:ptCount val="2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pt idx="12">
                  <c:v>45352</c:v>
                </c:pt>
                <c:pt idx="13">
                  <c:v>45383</c:v>
                </c:pt>
                <c:pt idx="14">
                  <c:v>45413</c:v>
                </c:pt>
                <c:pt idx="15">
                  <c:v>45444</c:v>
                </c:pt>
                <c:pt idx="16">
                  <c:v>45474</c:v>
                </c:pt>
                <c:pt idx="17">
                  <c:v>45505</c:v>
                </c:pt>
                <c:pt idx="18">
                  <c:v>45536</c:v>
                </c:pt>
                <c:pt idx="19">
                  <c:v>45566</c:v>
                </c:pt>
                <c:pt idx="20">
                  <c:v>45597</c:v>
                </c:pt>
                <c:pt idx="21">
                  <c:v>45627</c:v>
                </c:pt>
              </c:numCache>
            </c:numRef>
          </c:cat>
          <c:val>
            <c:numRef>
              <c:f>Sheet1!$B$2:$B$23</c:f>
              <c:numCache>
                <c:formatCode>General</c:formatCode>
                <c:ptCount val="22"/>
                <c:pt idx="0">
                  <c:v>72113</c:v>
                </c:pt>
                <c:pt idx="1">
                  <c:v>72396</c:v>
                </c:pt>
                <c:pt idx="2">
                  <c:v>72923</c:v>
                </c:pt>
                <c:pt idx="3">
                  <c:v>73068</c:v>
                </c:pt>
                <c:pt idx="4">
                  <c:v>73273</c:v>
                </c:pt>
                <c:pt idx="5">
                  <c:v>73559</c:v>
                </c:pt>
                <c:pt idx="6">
                  <c:v>73756</c:v>
                </c:pt>
                <c:pt idx="7">
                  <c:v>73801</c:v>
                </c:pt>
                <c:pt idx="8">
                  <c:v>73808</c:v>
                </c:pt>
                <c:pt idx="9">
                  <c:v>73832</c:v>
                </c:pt>
                <c:pt idx="10">
                  <c:v>73927</c:v>
                </c:pt>
                <c:pt idx="11">
                  <c:v>73973</c:v>
                </c:pt>
                <c:pt idx="12">
                  <c:v>74120</c:v>
                </c:pt>
                <c:pt idx="13">
                  <c:v>74272</c:v>
                </c:pt>
                <c:pt idx="14">
                  <c:v>74433</c:v>
                </c:pt>
                <c:pt idx="15">
                  <c:v>74528</c:v>
                </c:pt>
                <c:pt idx="16">
                  <c:v>74580</c:v>
                </c:pt>
                <c:pt idx="17">
                  <c:v>74644</c:v>
                </c:pt>
                <c:pt idx="18">
                  <c:v>74720</c:v>
                </c:pt>
                <c:pt idx="19">
                  <c:v>74785</c:v>
                </c:pt>
                <c:pt idx="20">
                  <c:v>74780</c:v>
                </c:pt>
                <c:pt idx="21">
                  <c:v>74805</c:v>
                </c:pt>
              </c:numCache>
            </c:numRef>
          </c:val>
          <c:extLst>
            <c:ext xmlns:c16="http://schemas.microsoft.com/office/drawing/2014/chart" uri="{C3380CC4-5D6E-409C-BE32-E72D297353CC}">
              <c16:uniqueId val="{00000000-1E11-474B-9B71-BD1A42670EDA}"/>
            </c:ext>
          </c:extLst>
        </c:ser>
        <c:dLbls>
          <c:showLegendKey val="0"/>
          <c:showVal val="0"/>
          <c:showCatName val="0"/>
          <c:showSerName val="0"/>
          <c:showPercent val="0"/>
          <c:showBubbleSize val="0"/>
        </c:dLbls>
        <c:gapWidth val="219"/>
        <c:overlap val="-27"/>
        <c:axId val="403322816"/>
        <c:axId val="403325112"/>
      </c:barChart>
      <c:dateAx>
        <c:axId val="40332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25112"/>
        <c:crosses val="autoZero"/>
        <c:auto val="1"/>
        <c:lblOffset val="100"/>
        <c:baseTimeUnit val="months"/>
      </c:dateAx>
      <c:valAx>
        <c:axId val="403325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32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45627</c:v>
                </c:pt>
                <c:pt idx="1">
                  <c:v>45628</c:v>
                </c:pt>
                <c:pt idx="2">
                  <c:v>45629</c:v>
                </c:pt>
                <c:pt idx="3">
                  <c:v>45630</c:v>
                </c:pt>
                <c:pt idx="4">
                  <c:v>45631</c:v>
                </c:pt>
                <c:pt idx="5">
                  <c:v>45632</c:v>
                </c:pt>
                <c:pt idx="6">
                  <c:v>45633</c:v>
                </c:pt>
                <c:pt idx="7">
                  <c:v>45634</c:v>
                </c:pt>
                <c:pt idx="8">
                  <c:v>45635</c:v>
                </c:pt>
                <c:pt idx="9">
                  <c:v>45636</c:v>
                </c:pt>
                <c:pt idx="10">
                  <c:v>45637</c:v>
                </c:pt>
                <c:pt idx="11">
                  <c:v>45638</c:v>
                </c:pt>
                <c:pt idx="12">
                  <c:v>45639</c:v>
                </c:pt>
                <c:pt idx="13">
                  <c:v>45640</c:v>
                </c:pt>
                <c:pt idx="14">
                  <c:v>45641</c:v>
                </c:pt>
                <c:pt idx="15">
                  <c:v>45642</c:v>
                </c:pt>
                <c:pt idx="16">
                  <c:v>45643</c:v>
                </c:pt>
                <c:pt idx="17">
                  <c:v>45644</c:v>
                </c:pt>
                <c:pt idx="18">
                  <c:v>45645</c:v>
                </c:pt>
                <c:pt idx="19">
                  <c:v>45646</c:v>
                </c:pt>
                <c:pt idx="20">
                  <c:v>45647</c:v>
                </c:pt>
                <c:pt idx="21">
                  <c:v>45648</c:v>
                </c:pt>
                <c:pt idx="22">
                  <c:v>45649</c:v>
                </c:pt>
                <c:pt idx="23">
                  <c:v>45650</c:v>
                </c:pt>
                <c:pt idx="24">
                  <c:v>45651</c:v>
                </c:pt>
                <c:pt idx="25">
                  <c:v>45652</c:v>
                </c:pt>
                <c:pt idx="26">
                  <c:v>45653</c:v>
                </c:pt>
                <c:pt idx="27">
                  <c:v>45654</c:v>
                </c:pt>
                <c:pt idx="28">
                  <c:v>45655</c:v>
                </c:pt>
                <c:pt idx="29">
                  <c:v>45656</c:v>
                </c:pt>
                <c:pt idx="30">
                  <c:v>45657</c:v>
                </c:pt>
              </c:numCache>
            </c:numRef>
          </c:cat>
          <c:val>
            <c:numRef>
              <c:f>Sheet1!$B$2:$B$32</c:f>
              <c:numCache>
                <c:formatCode>General</c:formatCode>
                <c:ptCount val="31"/>
                <c:pt idx="0">
                  <c:v>0</c:v>
                </c:pt>
                <c:pt idx="1">
                  <c:v>1.33705927183752E-3</c:v>
                </c:pt>
                <c:pt idx="2">
                  <c:v>2.6740827896031701E-3</c:v>
                </c:pt>
                <c:pt idx="3">
                  <c:v>1.33700564216381E-3</c:v>
                </c:pt>
                <c:pt idx="4">
                  <c:v>1.33698776656194E-3</c:v>
                </c:pt>
                <c:pt idx="5">
                  <c:v>-2.6739397828760901E-3</c:v>
                </c:pt>
                <c:pt idx="6">
                  <c:v>-5.3480225686552401E-3</c:v>
                </c:pt>
                <c:pt idx="7">
                  <c:v>-4.0112314480545497E-3</c:v>
                </c:pt>
                <c:pt idx="8">
                  <c:v>1.33713078476206E-3</c:v>
                </c:pt>
                <c:pt idx="9">
                  <c:v>-1.33711290581377E-3</c:v>
                </c:pt>
                <c:pt idx="10">
                  <c:v>9.3599154933343993E-3</c:v>
                </c:pt>
                <c:pt idx="11">
                  <c:v>-1.33700564216381E-3</c:v>
                </c:pt>
                <c:pt idx="12">
                  <c:v>-4.01107055473106E-3</c:v>
                </c:pt>
                <c:pt idx="13">
                  <c:v>-2.6741542987030399E-3</c:v>
                </c:pt>
                <c:pt idx="14">
                  <c:v>-5.3484516232550697E-3</c:v>
                </c:pt>
                <c:pt idx="15">
                  <c:v>-1.3371844244758201E-3</c:v>
                </c:pt>
                <c:pt idx="16">
                  <c:v>1.33720230533677E-3</c:v>
                </c:pt>
                <c:pt idx="17">
                  <c:v>4.0115532734274701E-3</c:v>
                </c:pt>
                <c:pt idx="18">
                  <c:v>-6.6856539238102902E-3</c:v>
                </c:pt>
                <c:pt idx="19">
                  <c:v>5.3488807467037503E-3</c:v>
                </c:pt>
                <c:pt idx="20">
                  <c:v>1.3371486641884801E-3</c:v>
                </c:pt>
                <c:pt idx="21">
                  <c:v>1.33713078476206E-3</c:v>
                </c:pt>
                <c:pt idx="22">
                  <c:v>1.33711290581377E-3</c:v>
                </c:pt>
                <c:pt idx="23">
                  <c:v>1.33709502734359E-3</c:v>
                </c:pt>
                <c:pt idx="24">
                  <c:v>8.0224628961090994E-3</c:v>
                </c:pt>
                <c:pt idx="25">
                  <c:v>-1.3369698914380401E-3</c:v>
                </c:pt>
                <c:pt idx="26">
                  <c:v>9.3589143659335503E-3</c:v>
                </c:pt>
                <c:pt idx="27">
                  <c:v>0</c:v>
                </c:pt>
                <c:pt idx="28">
                  <c:v>2.6737253014625299E-3</c:v>
                </c:pt>
                <c:pt idx="29">
                  <c:v>4.0104807229559896E-3</c:v>
                </c:pt>
                <c:pt idx="30">
                  <c:v>0</c:v>
                </c:pt>
              </c:numCache>
            </c:numRef>
          </c:val>
          <c:extLst>
            <c:ext xmlns:c16="http://schemas.microsoft.com/office/drawing/2014/chart" uri="{C3380CC4-5D6E-409C-BE32-E72D297353CC}">
              <c16:uniqueId val="{00000000-F3E8-432E-AA94-CEDC8CE52365}"/>
            </c:ext>
          </c:extLst>
        </c:ser>
        <c:dLbls>
          <c:showLegendKey val="0"/>
          <c:showVal val="0"/>
          <c:showCatName val="0"/>
          <c:showSerName val="0"/>
          <c:showPercent val="0"/>
          <c:showBubbleSize val="0"/>
        </c:dLbls>
        <c:gapWidth val="219"/>
        <c:overlap val="-27"/>
        <c:axId val="403873168"/>
        <c:axId val="403873496"/>
      </c:barChart>
      <c:dateAx>
        <c:axId val="403873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73496"/>
        <c:crosses val="autoZero"/>
        <c:auto val="1"/>
        <c:lblOffset val="100"/>
        <c:baseTimeUnit val="days"/>
      </c:dateAx>
      <c:valAx>
        <c:axId val="403873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87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45627</c:v>
                </c:pt>
                <c:pt idx="1">
                  <c:v>45628</c:v>
                </c:pt>
                <c:pt idx="2">
                  <c:v>45629</c:v>
                </c:pt>
                <c:pt idx="3">
                  <c:v>45630</c:v>
                </c:pt>
                <c:pt idx="4">
                  <c:v>45631</c:v>
                </c:pt>
                <c:pt idx="5">
                  <c:v>45632</c:v>
                </c:pt>
                <c:pt idx="6">
                  <c:v>45633</c:v>
                </c:pt>
                <c:pt idx="7">
                  <c:v>45634</c:v>
                </c:pt>
                <c:pt idx="8">
                  <c:v>45635</c:v>
                </c:pt>
                <c:pt idx="9">
                  <c:v>45636</c:v>
                </c:pt>
                <c:pt idx="10">
                  <c:v>45637</c:v>
                </c:pt>
                <c:pt idx="11">
                  <c:v>45638</c:v>
                </c:pt>
                <c:pt idx="12">
                  <c:v>45639</c:v>
                </c:pt>
                <c:pt idx="13">
                  <c:v>45640</c:v>
                </c:pt>
                <c:pt idx="14">
                  <c:v>45641</c:v>
                </c:pt>
                <c:pt idx="15">
                  <c:v>45642</c:v>
                </c:pt>
                <c:pt idx="16">
                  <c:v>45643</c:v>
                </c:pt>
                <c:pt idx="17">
                  <c:v>45644</c:v>
                </c:pt>
                <c:pt idx="18">
                  <c:v>45645</c:v>
                </c:pt>
                <c:pt idx="19">
                  <c:v>45646</c:v>
                </c:pt>
                <c:pt idx="20">
                  <c:v>45647</c:v>
                </c:pt>
                <c:pt idx="21">
                  <c:v>45648</c:v>
                </c:pt>
                <c:pt idx="22">
                  <c:v>45649</c:v>
                </c:pt>
                <c:pt idx="23">
                  <c:v>45650</c:v>
                </c:pt>
                <c:pt idx="24">
                  <c:v>45651</c:v>
                </c:pt>
                <c:pt idx="25">
                  <c:v>45652</c:v>
                </c:pt>
                <c:pt idx="26">
                  <c:v>45653</c:v>
                </c:pt>
                <c:pt idx="27">
                  <c:v>45654</c:v>
                </c:pt>
                <c:pt idx="28">
                  <c:v>45655</c:v>
                </c:pt>
                <c:pt idx="29">
                  <c:v>45656</c:v>
                </c:pt>
                <c:pt idx="30">
                  <c:v>45657</c:v>
                </c:pt>
              </c:numCache>
            </c:numRef>
          </c:cat>
          <c:val>
            <c:numRef>
              <c:f>Sheet1!$B$2:$B$32</c:f>
              <c:numCache>
                <c:formatCode>General</c:formatCode>
                <c:ptCount val="31"/>
                <c:pt idx="0">
                  <c:v>0</c:v>
                </c:pt>
                <c:pt idx="1">
                  <c:v>1</c:v>
                </c:pt>
                <c:pt idx="2">
                  <c:v>2</c:v>
                </c:pt>
                <c:pt idx="3">
                  <c:v>1</c:v>
                </c:pt>
                <c:pt idx="4">
                  <c:v>1</c:v>
                </c:pt>
                <c:pt idx="5">
                  <c:v>-2</c:v>
                </c:pt>
                <c:pt idx="6">
                  <c:v>-4</c:v>
                </c:pt>
                <c:pt idx="7">
                  <c:v>-3</c:v>
                </c:pt>
                <c:pt idx="8">
                  <c:v>1</c:v>
                </c:pt>
                <c:pt idx="9">
                  <c:v>-1</c:v>
                </c:pt>
                <c:pt idx="10">
                  <c:v>7</c:v>
                </c:pt>
                <c:pt idx="11">
                  <c:v>-1</c:v>
                </c:pt>
                <c:pt idx="12">
                  <c:v>-3</c:v>
                </c:pt>
                <c:pt idx="13">
                  <c:v>-2</c:v>
                </c:pt>
                <c:pt idx="14">
                  <c:v>-4</c:v>
                </c:pt>
                <c:pt idx="15">
                  <c:v>-1</c:v>
                </c:pt>
                <c:pt idx="16">
                  <c:v>1</c:v>
                </c:pt>
                <c:pt idx="17">
                  <c:v>3</c:v>
                </c:pt>
                <c:pt idx="18">
                  <c:v>-5</c:v>
                </c:pt>
                <c:pt idx="19">
                  <c:v>4</c:v>
                </c:pt>
                <c:pt idx="20">
                  <c:v>1</c:v>
                </c:pt>
                <c:pt idx="21">
                  <c:v>1</c:v>
                </c:pt>
                <c:pt idx="22">
                  <c:v>1</c:v>
                </c:pt>
                <c:pt idx="23">
                  <c:v>1</c:v>
                </c:pt>
                <c:pt idx="24">
                  <c:v>6</c:v>
                </c:pt>
                <c:pt idx="25">
                  <c:v>-1</c:v>
                </c:pt>
                <c:pt idx="26">
                  <c:v>7</c:v>
                </c:pt>
                <c:pt idx="27">
                  <c:v>0</c:v>
                </c:pt>
                <c:pt idx="28">
                  <c:v>2</c:v>
                </c:pt>
                <c:pt idx="29">
                  <c:v>3</c:v>
                </c:pt>
                <c:pt idx="30">
                  <c:v>0</c:v>
                </c:pt>
              </c:numCache>
            </c:numRef>
          </c:val>
          <c:smooth val="0"/>
          <c:extLst>
            <c:ext xmlns:c16="http://schemas.microsoft.com/office/drawing/2014/chart" uri="{C3380CC4-5D6E-409C-BE32-E72D297353CC}">
              <c16:uniqueId val="{00000000-398A-4331-9B52-001831E85DCA}"/>
            </c:ext>
          </c:extLst>
        </c:ser>
        <c:dLbls>
          <c:showLegendKey val="0"/>
          <c:showVal val="0"/>
          <c:showCatName val="0"/>
          <c:showSerName val="0"/>
          <c:showPercent val="0"/>
          <c:showBubbleSize val="0"/>
        </c:dLbls>
        <c:smooth val="0"/>
        <c:axId val="263220936"/>
        <c:axId val="263221264"/>
      </c:lineChart>
      <c:dateAx>
        <c:axId val="26322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221264"/>
        <c:crosses val="autoZero"/>
        <c:auto val="1"/>
        <c:lblOffset val="100"/>
        <c:baseTimeUnit val="days"/>
      </c:dateAx>
      <c:valAx>
        <c:axId val="263221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22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45627</c:v>
                </c:pt>
                <c:pt idx="1">
                  <c:v>45628</c:v>
                </c:pt>
                <c:pt idx="2">
                  <c:v>45629</c:v>
                </c:pt>
                <c:pt idx="3">
                  <c:v>45630</c:v>
                </c:pt>
                <c:pt idx="4">
                  <c:v>45631</c:v>
                </c:pt>
                <c:pt idx="5">
                  <c:v>45632</c:v>
                </c:pt>
                <c:pt idx="6">
                  <c:v>45633</c:v>
                </c:pt>
                <c:pt idx="7">
                  <c:v>45634</c:v>
                </c:pt>
                <c:pt idx="8">
                  <c:v>45635</c:v>
                </c:pt>
                <c:pt idx="9">
                  <c:v>45636</c:v>
                </c:pt>
                <c:pt idx="10">
                  <c:v>45637</c:v>
                </c:pt>
                <c:pt idx="11">
                  <c:v>45638</c:v>
                </c:pt>
                <c:pt idx="12">
                  <c:v>45639</c:v>
                </c:pt>
                <c:pt idx="13">
                  <c:v>45640</c:v>
                </c:pt>
                <c:pt idx="14">
                  <c:v>45641</c:v>
                </c:pt>
                <c:pt idx="15">
                  <c:v>45642</c:v>
                </c:pt>
                <c:pt idx="16">
                  <c:v>45643</c:v>
                </c:pt>
                <c:pt idx="17">
                  <c:v>45644</c:v>
                </c:pt>
                <c:pt idx="18">
                  <c:v>45645</c:v>
                </c:pt>
                <c:pt idx="19">
                  <c:v>45646</c:v>
                </c:pt>
                <c:pt idx="20">
                  <c:v>45647</c:v>
                </c:pt>
                <c:pt idx="21">
                  <c:v>45648</c:v>
                </c:pt>
                <c:pt idx="22">
                  <c:v>45649</c:v>
                </c:pt>
                <c:pt idx="23">
                  <c:v>45650</c:v>
                </c:pt>
                <c:pt idx="24">
                  <c:v>45651</c:v>
                </c:pt>
                <c:pt idx="25">
                  <c:v>45652</c:v>
                </c:pt>
                <c:pt idx="26">
                  <c:v>45653</c:v>
                </c:pt>
                <c:pt idx="27">
                  <c:v>45654</c:v>
                </c:pt>
                <c:pt idx="28">
                  <c:v>45655</c:v>
                </c:pt>
                <c:pt idx="29">
                  <c:v>45656</c:v>
                </c:pt>
                <c:pt idx="30">
                  <c:v>45657</c:v>
                </c:pt>
              </c:numCache>
            </c:numRef>
          </c:cat>
          <c:val>
            <c:numRef>
              <c:f>Sheet1!$B$2:$B$32</c:f>
              <c:numCache>
                <c:formatCode>General</c:formatCode>
                <c:ptCount val="31"/>
                <c:pt idx="0">
                  <c:v>74781</c:v>
                </c:pt>
                <c:pt idx="1">
                  <c:v>74784</c:v>
                </c:pt>
                <c:pt idx="2">
                  <c:v>74788</c:v>
                </c:pt>
                <c:pt idx="3">
                  <c:v>74789</c:v>
                </c:pt>
                <c:pt idx="4">
                  <c:v>74786</c:v>
                </c:pt>
                <c:pt idx="5">
                  <c:v>74782</c:v>
                </c:pt>
                <c:pt idx="6">
                  <c:v>74778</c:v>
                </c:pt>
                <c:pt idx="7">
                  <c:v>74779</c:v>
                </c:pt>
                <c:pt idx="8">
                  <c:v>74781</c:v>
                </c:pt>
                <c:pt idx="9">
                  <c:v>74783</c:v>
                </c:pt>
                <c:pt idx="10">
                  <c:v>74784</c:v>
                </c:pt>
                <c:pt idx="11">
                  <c:v>74780</c:v>
                </c:pt>
                <c:pt idx="12">
                  <c:v>74780</c:v>
                </c:pt>
                <c:pt idx="13">
                  <c:v>74780</c:v>
                </c:pt>
                <c:pt idx="14">
                  <c:v>74774</c:v>
                </c:pt>
                <c:pt idx="15">
                  <c:v>74775</c:v>
                </c:pt>
                <c:pt idx="16">
                  <c:v>74776</c:v>
                </c:pt>
                <c:pt idx="17">
                  <c:v>74776</c:v>
                </c:pt>
                <c:pt idx="18">
                  <c:v>74778</c:v>
                </c:pt>
                <c:pt idx="19">
                  <c:v>74777</c:v>
                </c:pt>
                <c:pt idx="20">
                  <c:v>74780</c:v>
                </c:pt>
                <c:pt idx="21">
                  <c:v>74779</c:v>
                </c:pt>
                <c:pt idx="22">
                  <c:v>74780</c:v>
                </c:pt>
                <c:pt idx="23">
                  <c:v>74785</c:v>
                </c:pt>
                <c:pt idx="24">
                  <c:v>74785</c:v>
                </c:pt>
                <c:pt idx="25">
                  <c:v>74791</c:v>
                </c:pt>
                <c:pt idx="26">
                  <c:v>74791</c:v>
                </c:pt>
                <c:pt idx="27">
                  <c:v>74798</c:v>
                </c:pt>
                <c:pt idx="28">
                  <c:v>74803</c:v>
                </c:pt>
                <c:pt idx="29">
                  <c:v>74805</c:v>
                </c:pt>
                <c:pt idx="30">
                  <c:v>74805</c:v>
                </c:pt>
              </c:numCache>
            </c:numRef>
          </c:val>
          <c:smooth val="0"/>
          <c:extLst>
            <c:ext xmlns:c16="http://schemas.microsoft.com/office/drawing/2014/chart" uri="{C3380CC4-5D6E-409C-BE32-E72D297353CC}">
              <c16:uniqueId val="{00000000-DEDF-47E0-9DD4-A8363CA7E257}"/>
            </c:ext>
          </c:extLst>
        </c:ser>
        <c:dLbls>
          <c:showLegendKey val="0"/>
          <c:showVal val="0"/>
          <c:showCatName val="0"/>
          <c:showSerName val="0"/>
          <c:showPercent val="0"/>
          <c:showBubbleSize val="0"/>
        </c:dLbls>
        <c:smooth val="0"/>
        <c:axId val="263910856"/>
        <c:axId val="263909544"/>
      </c:lineChart>
      <c:dateAx>
        <c:axId val="263910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909544"/>
        <c:crosses val="autoZero"/>
        <c:auto val="1"/>
        <c:lblOffset val="100"/>
        <c:baseTimeUnit val="days"/>
      </c:dateAx>
      <c:valAx>
        <c:axId val="26390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91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45627</c:v>
                </c:pt>
                <c:pt idx="1">
                  <c:v>45628</c:v>
                </c:pt>
                <c:pt idx="2">
                  <c:v>45629</c:v>
                </c:pt>
                <c:pt idx="3">
                  <c:v>45630</c:v>
                </c:pt>
                <c:pt idx="4">
                  <c:v>45631</c:v>
                </c:pt>
                <c:pt idx="5">
                  <c:v>45632</c:v>
                </c:pt>
                <c:pt idx="6">
                  <c:v>45633</c:v>
                </c:pt>
                <c:pt idx="7">
                  <c:v>45634</c:v>
                </c:pt>
                <c:pt idx="8">
                  <c:v>45635</c:v>
                </c:pt>
                <c:pt idx="9">
                  <c:v>45636</c:v>
                </c:pt>
                <c:pt idx="10">
                  <c:v>45637</c:v>
                </c:pt>
                <c:pt idx="11">
                  <c:v>45638</c:v>
                </c:pt>
                <c:pt idx="12">
                  <c:v>45639</c:v>
                </c:pt>
                <c:pt idx="13">
                  <c:v>45640</c:v>
                </c:pt>
                <c:pt idx="14">
                  <c:v>45641</c:v>
                </c:pt>
                <c:pt idx="15">
                  <c:v>45642</c:v>
                </c:pt>
                <c:pt idx="16">
                  <c:v>45643</c:v>
                </c:pt>
                <c:pt idx="17">
                  <c:v>45644</c:v>
                </c:pt>
                <c:pt idx="18">
                  <c:v>45645</c:v>
                </c:pt>
                <c:pt idx="19">
                  <c:v>45646</c:v>
                </c:pt>
                <c:pt idx="20">
                  <c:v>45647</c:v>
                </c:pt>
                <c:pt idx="21">
                  <c:v>45648</c:v>
                </c:pt>
                <c:pt idx="22">
                  <c:v>45649</c:v>
                </c:pt>
                <c:pt idx="23">
                  <c:v>45650</c:v>
                </c:pt>
                <c:pt idx="24">
                  <c:v>45651</c:v>
                </c:pt>
                <c:pt idx="25">
                  <c:v>45652</c:v>
                </c:pt>
                <c:pt idx="26">
                  <c:v>45653</c:v>
                </c:pt>
                <c:pt idx="27">
                  <c:v>45654</c:v>
                </c:pt>
                <c:pt idx="28">
                  <c:v>45655</c:v>
                </c:pt>
                <c:pt idx="29">
                  <c:v>45656</c:v>
                </c:pt>
                <c:pt idx="30">
                  <c:v>45657</c:v>
                </c:pt>
              </c:numCache>
            </c:numRef>
          </c:cat>
          <c:val>
            <c:numRef>
              <c:f>Sheet1!$B$2:$B$32</c:f>
              <c:numCache>
                <c:formatCode>General</c:formatCode>
                <c:ptCount val="31"/>
                <c:pt idx="0">
                  <c:v>2929</c:v>
                </c:pt>
                <c:pt idx="1">
                  <c:v>5523</c:v>
                </c:pt>
                <c:pt idx="2">
                  <c:v>8608</c:v>
                </c:pt>
                <c:pt idx="3">
                  <c:v>9354</c:v>
                </c:pt>
                <c:pt idx="4">
                  <c:v>8983</c:v>
                </c:pt>
                <c:pt idx="5">
                  <c:v>8123</c:v>
                </c:pt>
                <c:pt idx="6">
                  <c:v>8578</c:v>
                </c:pt>
                <c:pt idx="7">
                  <c:v>9442</c:v>
                </c:pt>
                <c:pt idx="8">
                  <c:v>11521</c:v>
                </c:pt>
                <c:pt idx="9">
                  <c:v>14526</c:v>
                </c:pt>
                <c:pt idx="10">
                  <c:v>17571</c:v>
                </c:pt>
                <c:pt idx="11">
                  <c:v>5571</c:v>
                </c:pt>
                <c:pt idx="12">
                  <c:v>2246</c:v>
                </c:pt>
                <c:pt idx="13">
                  <c:v>2001</c:v>
                </c:pt>
                <c:pt idx="14">
                  <c:v>5395</c:v>
                </c:pt>
                <c:pt idx="15">
                  <c:v>11247</c:v>
                </c:pt>
                <c:pt idx="16">
                  <c:v>13542</c:v>
                </c:pt>
                <c:pt idx="17">
                  <c:v>16694</c:v>
                </c:pt>
                <c:pt idx="18">
                  <c:v>15581</c:v>
                </c:pt>
                <c:pt idx="19">
                  <c:v>12089</c:v>
                </c:pt>
                <c:pt idx="20">
                  <c:v>10445</c:v>
                </c:pt>
                <c:pt idx="21">
                  <c:v>9393</c:v>
                </c:pt>
                <c:pt idx="22">
                  <c:v>9931</c:v>
                </c:pt>
                <c:pt idx="23">
                  <c:v>9929</c:v>
                </c:pt>
                <c:pt idx="24">
                  <c:v>10994</c:v>
                </c:pt>
                <c:pt idx="25">
                  <c:v>10902</c:v>
                </c:pt>
                <c:pt idx="26">
                  <c:v>11679</c:v>
                </c:pt>
                <c:pt idx="27">
                  <c:v>13027</c:v>
                </c:pt>
                <c:pt idx="28">
                  <c:v>12203</c:v>
                </c:pt>
                <c:pt idx="29">
                  <c:v>10948</c:v>
                </c:pt>
                <c:pt idx="30">
                  <c:v>4523</c:v>
                </c:pt>
              </c:numCache>
            </c:numRef>
          </c:val>
          <c:smooth val="0"/>
          <c:extLst>
            <c:ext xmlns:c16="http://schemas.microsoft.com/office/drawing/2014/chart" uri="{C3380CC4-5D6E-409C-BE32-E72D297353CC}">
              <c16:uniqueId val="{00000000-F2FA-476A-8CF8-2D00190E8345}"/>
            </c:ext>
          </c:extLst>
        </c:ser>
        <c:dLbls>
          <c:showLegendKey val="0"/>
          <c:showVal val="0"/>
          <c:showCatName val="0"/>
          <c:showSerName val="0"/>
          <c:showPercent val="0"/>
          <c:showBubbleSize val="0"/>
        </c:dLbls>
        <c:smooth val="0"/>
        <c:axId val="74881856"/>
        <c:axId val="74881200"/>
      </c:lineChart>
      <c:dateAx>
        <c:axId val="74881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81200"/>
        <c:crosses val="autoZero"/>
        <c:auto val="1"/>
        <c:lblOffset val="100"/>
        <c:baseTimeUnit val="days"/>
      </c:dateAx>
      <c:valAx>
        <c:axId val="7488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88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Sheet1!$A$2:$A$16</c:f>
              <c:numCache>
                <c:formatCode>m/d/yyyy</c:formatCode>
                <c:ptCount val="15"/>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numCache>
            </c:numRef>
          </c:cat>
          <c:val>
            <c:numRef>
              <c:f>Sheet1!$B$2:$B$16</c:f>
              <c:numCache>
                <c:formatCode>General</c:formatCode>
                <c:ptCount val="15"/>
                <c:pt idx="0">
                  <c:v>36136</c:v>
                </c:pt>
                <c:pt idx="1">
                  <c:v>36323</c:v>
                </c:pt>
                <c:pt idx="2">
                  <c:v>214053</c:v>
                </c:pt>
                <c:pt idx="3">
                  <c:v>407624</c:v>
                </c:pt>
                <c:pt idx="4">
                  <c:v>160393</c:v>
                </c:pt>
                <c:pt idx="5">
                  <c:v>99961</c:v>
                </c:pt>
                <c:pt idx="6">
                  <c:v>326476</c:v>
                </c:pt>
                <c:pt idx="7">
                  <c:v>837637</c:v>
                </c:pt>
                <c:pt idx="8">
                  <c:v>102436</c:v>
                </c:pt>
                <c:pt idx="9">
                  <c:v>114324</c:v>
                </c:pt>
                <c:pt idx="10">
                  <c:v>107739</c:v>
                </c:pt>
                <c:pt idx="11">
                  <c:v>126731</c:v>
                </c:pt>
                <c:pt idx="12">
                  <c:v>131347</c:v>
                </c:pt>
                <c:pt idx="13">
                  <c:v>30386</c:v>
                </c:pt>
                <c:pt idx="14">
                  <c:v>119630</c:v>
                </c:pt>
              </c:numCache>
            </c:numRef>
          </c:val>
          <c:extLst>
            <c:ext xmlns:c16="http://schemas.microsoft.com/office/drawing/2014/chart" uri="{C3380CC4-5D6E-409C-BE32-E72D297353CC}">
              <c16:uniqueId val="{00000000-FB61-49A9-9053-132DCCEAB12C}"/>
            </c:ext>
          </c:extLst>
        </c:ser>
        <c:dLbls>
          <c:showLegendKey val="0"/>
          <c:showVal val="0"/>
          <c:showCatName val="0"/>
          <c:showSerName val="0"/>
          <c:showPercent val="0"/>
          <c:showBubbleSize val="0"/>
        </c:dLbls>
        <c:gapWidth val="219"/>
        <c:overlap val="-27"/>
        <c:axId val="263624056"/>
        <c:axId val="263626352"/>
      </c:barChart>
      <c:dateAx>
        <c:axId val="263624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626352"/>
        <c:crosses val="autoZero"/>
        <c:auto val="1"/>
        <c:lblOffset val="100"/>
        <c:baseTimeUnit val="months"/>
      </c:dateAx>
      <c:valAx>
        <c:axId val="26362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62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45627</c:v>
                </c:pt>
                <c:pt idx="1">
                  <c:v>45628</c:v>
                </c:pt>
                <c:pt idx="2">
                  <c:v>45629</c:v>
                </c:pt>
                <c:pt idx="3">
                  <c:v>45630</c:v>
                </c:pt>
                <c:pt idx="4">
                  <c:v>45631</c:v>
                </c:pt>
                <c:pt idx="5">
                  <c:v>45632</c:v>
                </c:pt>
                <c:pt idx="6">
                  <c:v>45633</c:v>
                </c:pt>
                <c:pt idx="7">
                  <c:v>45634</c:v>
                </c:pt>
                <c:pt idx="8">
                  <c:v>45635</c:v>
                </c:pt>
                <c:pt idx="9">
                  <c:v>45636</c:v>
                </c:pt>
                <c:pt idx="10">
                  <c:v>45637</c:v>
                </c:pt>
                <c:pt idx="11">
                  <c:v>45638</c:v>
                </c:pt>
                <c:pt idx="12">
                  <c:v>45639</c:v>
                </c:pt>
                <c:pt idx="13">
                  <c:v>45640</c:v>
                </c:pt>
                <c:pt idx="14">
                  <c:v>45641</c:v>
                </c:pt>
                <c:pt idx="15">
                  <c:v>45642</c:v>
                </c:pt>
                <c:pt idx="16">
                  <c:v>45643</c:v>
                </c:pt>
                <c:pt idx="17">
                  <c:v>45644</c:v>
                </c:pt>
                <c:pt idx="18">
                  <c:v>45645</c:v>
                </c:pt>
                <c:pt idx="19">
                  <c:v>45646</c:v>
                </c:pt>
                <c:pt idx="20">
                  <c:v>45647</c:v>
                </c:pt>
                <c:pt idx="21">
                  <c:v>45648</c:v>
                </c:pt>
                <c:pt idx="22">
                  <c:v>45649</c:v>
                </c:pt>
                <c:pt idx="23">
                  <c:v>45650</c:v>
                </c:pt>
                <c:pt idx="24">
                  <c:v>45651</c:v>
                </c:pt>
                <c:pt idx="25">
                  <c:v>45652</c:v>
                </c:pt>
                <c:pt idx="26">
                  <c:v>45653</c:v>
                </c:pt>
                <c:pt idx="27">
                  <c:v>45654</c:v>
                </c:pt>
                <c:pt idx="28">
                  <c:v>45655</c:v>
                </c:pt>
                <c:pt idx="29">
                  <c:v>45656</c:v>
                </c:pt>
                <c:pt idx="30">
                  <c:v>45657</c:v>
                </c:pt>
              </c:numCache>
            </c:numRef>
          </c:cat>
          <c:val>
            <c:numRef>
              <c:f>Sheet1!$B$2:$B$32</c:f>
              <c:numCache>
                <c:formatCode>General</c:formatCode>
                <c:ptCount val="31"/>
                <c:pt idx="0">
                  <c:v>280</c:v>
                </c:pt>
                <c:pt idx="1">
                  <c:v>399</c:v>
                </c:pt>
                <c:pt idx="2">
                  <c:v>387</c:v>
                </c:pt>
                <c:pt idx="3">
                  <c:v>337</c:v>
                </c:pt>
                <c:pt idx="4">
                  <c:v>315</c:v>
                </c:pt>
                <c:pt idx="5">
                  <c:v>240</c:v>
                </c:pt>
                <c:pt idx="6">
                  <c:v>188</c:v>
                </c:pt>
                <c:pt idx="7">
                  <c:v>215</c:v>
                </c:pt>
                <c:pt idx="8">
                  <c:v>283</c:v>
                </c:pt>
                <c:pt idx="9">
                  <c:v>483</c:v>
                </c:pt>
                <c:pt idx="10">
                  <c:v>393</c:v>
                </c:pt>
                <c:pt idx="11">
                  <c:v>327</c:v>
                </c:pt>
                <c:pt idx="12">
                  <c:v>208</c:v>
                </c:pt>
                <c:pt idx="13">
                  <c:v>198</c:v>
                </c:pt>
                <c:pt idx="14">
                  <c:v>128</c:v>
                </c:pt>
                <c:pt idx="15">
                  <c:v>260</c:v>
                </c:pt>
                <c:pt idx="16">
                  <c:v>264</c:v>
                </c:pt>
                <c:pt idx="17">
                  <c:v>266</c:v>
                </c:pt>
                <c:pt idx="18">
                  <c:v>192</c:v>
                </c:pt>
                <c:pt idx="19">
                  <c:v>201</c:v>
                </c:pt>
                <c:pt idx="20">
                  <c:v>203</c:v>
                </c:pt>
                <c:pt idx="21">
                  <c:v>190</c:v>
                </c:pt>
                <c:pt idx="22">
                  <c:v>193</c:v>
                </c:pt>
                <c:pt idx="23">
                  <c:v>193</c:v>
                </c:pt>
                <c:pt idx="24">
                  <c:v>224</c:v>
                </c:pt>
                <c:pt idx="25">
                  <c:v>251</c:v>
                </c:pt>
                <c:pt idx="26">
                  <c:v>264</c:v>
                </c:pt>
                <c:pt idx="27">
                  <c:v>307</c:v>
                </c:pt>
                <c:pt idx="28">
                  <c:v>360</c:v>
                </c:pt>
                <c:pt idx="29">
                  <c:v>414</c:v>
                </c:pt>
                <c:pt idx="30">
                  <c:v>429</c:v>
                </c:pt>
              </c:numCache>
            </c:numRef>
          </c:val>
          <c:smooth val="0"/>
          <c:extLst>
            <c:ext xmlns:c16="http://schemas.microsoft.com/office/drawing/2014/chart" uri="{C3380CC4-5D6E-409C-BE32-E72D297353CC}">
              <c16:uniqueId val="{00000000-E3E9-47F1-923C-15583B9D8FF5}"/>
            </c:ext>
          </c:extLst>
        </c:ser>
        <c:dLbls>
          <c:showLegendKey val="0"/>
          <c:showVal val="0"/>
          <c:showCatName val="0"/>
          <c:showSerName val="0"/>
          <c:showPercent val="0"/>
          <c:showBubbleSize val="0"/>
        </c:dLbls>
        <c:smooth val="0"/>
        <c:axId val="477997312"/>
        <c:axId val="477998624"/>
      </c:lineChart>
      <c:dateAx>
        <c:axId val="477997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98624"/>
        <c:crosses val="autoZero"/>
        <c:auto val="1"/>
        <c:lblOffset val="100"/>
        <c:baseTimeUnit val="days"/>
      </c:dateAx>
      <c:valAx>
        <c:axId val="47799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9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Sheet1!$A$2:$A$16</c:f>
              <c:numCache>
                <c:formatCode>m/d/yyyy</c:formatCode>
                <c:ptCount val="15"/>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numCache>
            </c:numRef>
          </c:cat>
          <c:val>
            <c:numRef>
              <c:f>Sheet1!$B$2:$B$16</c:f>
              <c:numCache>
                <c:formatCode>General</c:formatCode>
                <c:ptCount val="15"/>
                <c:pt idx="0">
                  <c:v>5809</c:v>
                </c:pt>
                <c:pt idx="1">
                  <c:v>6609</c:v>
                </c:pt>
                <c:pt idx="2">
                  <c:v>5555</c:v>
                </c:pt>
                <c:pt idx="3">
                  <c:v>9178</c:v>
                </c:pt>
                <c:pt idx="4">
                  <c:v>13214</c:v>
                </c:pt>
                <c:pt idx="5">
                  <c:v>9767</c:v>
                </c:pt>
                <c:pt idx="6">
                  <c:v>10410</c:v>
                </c:pt>
                <c:pt idx="7">
                  <c:v>12738</c:v>
                </c:pt>
                <c:pt idx="8">
                  <c:v>10054</c:v>
                </c:pt>
                <c:pt idx="9">
                  <c:v>7755</c:v>
                </c:pt>
                <c:pt idx="10">
                  <c:v>6416</c:v>
                </c:pt>
                <c:pt idx="11">
                  <c:v>6706</c:v>
                </c:pt>
                <c:pt idx="12">
                  <c:v>13039</c:v>
                </c:pt>
                <c:pt idx="13">
                  <c:v>7223</c:v>
                </c:pt>
                <c:pt idx="14">
                  <c:v>7526</c:v>
                </c:pt>
              </c:numCache>
            </c:numRef>
          </c:val>
          <c:extLst>
            <c:ext xmlns:c16="http://schemas.microsoft.com/office/drawing/2014/chart" uri="{C3380CC4-5D6E-409C-BE32-E72D297353CC}">
              <c16:uniqueId val="{00000000-299B-4936-8E80-71979E500EBC}"/>
            </c:ext>
          </c:extLst>
        </c:ser>
        <c:dLbls>
          <c:showLegendKey val="0"/>
          <c:showVal val="0"/>
          <c:showCatName val="0"/>
          <c:showSerName val="0"/>
          <c:showPercent val="0"/>
          <c:showBubbleSize val="0"/>
        </c:dLbls>
        <c:gapWidth val="219"/>
        <c:overlap val="-27"/>
        <c:axId val="477997640"/>
        <c:axId val="477994032"/>
      </c:barChart>
      <c:dateAx>
        <c:axId val="477997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94032"/>
        <c:crosses val="autoZero"/>
        <c:auto val="1"/>
        <c:lblOffset val="100"/>
        <c:baseTimeUnit val="months"/>
      </c:dateAx>
      <c:valAx>
        <c:axId val="477994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9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Sheet1!$A$2:$A$428</c:f>
              <c:numCache>
                <c:formatCode>m/d/yyyy</c:formatCode>
                <c:ptCount val="427"/>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pt idx="274">
                  <c:v>45505</c:v>
                </c:pt>
                <c:pt idx="275">
                  <c:v>45506</c:v>
                </c:pt>
                <c:pt idx="276">
                  <c:v>45507</c:v>
                </c:pt>
                <c:pt idx="277">
                  <c:v>45508</c:v>
                </c:pt>
                <c:pt idx="278">
                  <c:v>45509</c:v>
                </c:pt>
                <c:pt idx="279">
                  <c:v>45510</c:v>
                </c:pt>
                <c:pt idx="280">
                  <c:v>45511</c:v>
                </c:pt>
                <c:pt idx="281">
                  <c:v>45512</c:v>
                </c:pt>
                <c:pt idx="282">
                  <c:v>45513</c:v>
                </c:pt>
                <c:pt idx="283">
                  <c:v>45514</c:v>
                </c:pt>
                <c:pt idx="284">
                  <c:v>45515</c:v>
                </c:pt>
                <c:pt idx="285">
                  <c:v>45516</c:v>
                </c:pt>
                <c:pt idx="286">
                  <c:v>45517</c:v>
                </c:pt>
                <c:pt idx="287">
                  <c:v>45518</c:v>
                </c:pt>
                <c:pt idx="288">
                  <c:v>45519</c:v>
                </c:pt>
                <c:pt idx="289">
                  <c:v>45520</c:v>
                </c:pt>
                <c:pt idx="290">
                  <c:v>45521</c:v>
                </c:pt>
                <c:pt idx="291">
                  <c:v>45522</c:v>
                </c:pt>
                <c:pt idx="292">
                  <c:v>45523</c:v>
                </c:pt>
                <c:pt idx="293">
                  <c:v>45524</c:v>
                </c:pt>
                <c:pt idx="294">
                  <c:v>45525</c:v>
                </c:pt>
                <c:pt idx="295">
                  <c:v>45526</c:v>
                </c:pt>
                <c:pt idx="296">
                  <c:v>45527</c:v>
                </c:pt>
                <c:pt idx="297">
                  <c:v>45528</c:v>
                </c:pt>
                <c:pt idx="298">
                  <c:v>45529</c:v>
                </c:pt>
                <c:pt idx="299">
                  <c:v>45530</c:v>
                </c:pt>
                <c:pt idx="300">
                  <c:v>45531</c:v>
                </c:pt>
                <c:pt idx="301">
                  <c:v>45532</c:v>
                </c:pt>
                <c:pt idx="302">
                  <c:v>45533</c:v>
                </c:pt>
                <c:pt idx="303">
                  <c:v>45534</c:v>
                </c:pt>
                <c:pt idx="304">
                  <c:v>45535</c:v>
                </c:pt>
                <c:pt idx="305">
                  <c:v>45536</c:v>
                </c:pt>
                <c:pt idx="306">
                  <c:v>45537</c:v>
                </c:pt>
                <c:pt idx="307">
                  <c:v>45538</c:v>
                </c:pt>
                <c:pt idx="308">
                  <c:v>45539</c:v>
                </c:pt>
                <c:pt idx="309">
                  <c:v>45540</c:v>
                </c:pt>
                <c:pt idx="310">
                  <c:v>45541</c:v>
                </c:pt>
                <c:pt idx="311">
                  <c:v>45542</c:v>
                </c:pt>
                <c:pt idx="312">
                  <c:v>45543</c:v>
                </c:pt>
                <c:pt idx="313">
                  <c:v>45544</c:v>
                </c:pt>
                <c:pt idx="314">
                  <c:v>45545</c:v>
                </c:pt>
                <c:pt idx="315">
                  <c:v>45546</c:v>
                </c:pt>
                <c:pt idx="316">
                  <c:v>45547</c:v>
                </c:pt>
                <c:pt idx="317">
                  <c:v>45548</c:v>
                </c:pt>
                <c:pt idx="318">
                  <c:v>45549</c:v>
                </c:pt>
                <c:pt idx="319">
                  <c:v>45550</c:v>
                </c:pt>
                <c:pt idx="320">
                  <c:v>45551</c:v>
                </c:pt>
                <c:pt idx="321">
                  <c:v>45552</c:v>
                </c:pt>
                <c:pt idx="322">
                  <c:v>45553</c:v>
                </c:pt>
                <c:pt idx="323">
                  <c:v>45554</c:v>
                </c:pt>
                <c:pt idx="324">
                  <c:v>45555</c:v>
                </c:pt>
                <c:pt idx="325">
                  <c:v>45556</c:v>
                </c:pt>
                <c:pt idx="326">
                  <c:v>45557</c:v>
                </c:pt>
                <c:pt idx="327">
                  <c:v>45558</c:v>
                </c:pt>
                <c:pt idx="328">
                  <c:v>45559</c:v>
                </c:pt>
                <c:pt idx="329">
                  <c:v>45560</c:v>
                </c:pt>
                <c:pt idx="330">
                  <c:v>45561</c:v>
                </c:pt>
                <c:pt idx="331">
                  <c:v>45562</c:v>
                </c:pt>
                <c:pt idx="332">
                  <c:v>45563</c:v>
                </c:pt>
                <c:pt idx="333">
                  <c:v>45564</c:v>
                </c:pt>
                <c:pt idx="334">
                  <c:v>45565</c:v>
                </c:pt>
                <c:pt idx="335">
                  <c:v>45566</c:v>
                </c:pt>
                <c:pt idx="336">
                  <c:v>45567</c:v>
                </c:pt>
                <c:pt idx="337">
                  <c:v>45568</c:v>
                </c:pt>
                <c:pt idx="338">
                  <c:v>45569</c:v>
                </c:pt>
                <c:pt idx="339">
                  <c:v>45570</c:v>
                </c:pt>
                <c:pt idx="340">
                  <c:v>45571</c:v>
                </c:pt>
                <c:pt idx="341">
                  <c:v>45572</c:v>
                </c:pt>
                <c:pt idx="342">
                  <c:v>45573</c:v>
                </c:pt>
                <c:pt idx="343">
                  <c:v>45574</c:v>
                </c:pt>
                <c:pt idx="344">
                  <c:v>45575</c:v>
                </c:pt>
                <c:pt idx="345">
                  <c:v>45576</c:v>
                </c:pt>
                <c:pt idx="346">
                  <c:v>45577</c:v>
                </c:pt>
                <c:pt idx="347">
                  <c:v>45578</c:v>
                </c:pt>
                <c:pt idx="348">
                  <c:v>45579</c:v>
                </c:pt>
                <c:pt idx="349">
                  <c:v>45580</c:v>
                </c:pt>
                <c:pt idx="350">
                  <c:v>45581</c:v>
                </c:pt>
                <c:pt idx="351">
                  <c:v>45582</c:v>
                </c:pt>
                <c:pt idx="352">
                  <c:v>45583</c:v>
                </c:pt>
                <c:pt idx="353">
                  <c:v>45584</c:v>
                </c:pt>
                <c:pt idx="354">
                  <c:v>45585</c:v>
                </c:pt>
                <c:pt idx="355">
                  <c:v>45586</c:v>
                </c:pt>
                <c:pt idx="356">
                  <c:v>45587</c:v>
                </c:pt>
                <c:pt idx="357">
                  <c:v>45588</c:v>
                </c:pt>
                <c:pt idx="358">
                  <c:v>45589</c:v>
                </c:pt>
                <c:pt idx="359">
                  <c:v>45590</c:v>
                </c:pt>
                <c:pt idx="360">
                  <c:v>45591</c:v>
                </c:pt>
                <c:pt idx="361">
                  <c:v>45592</c:v>
                </c:pt>
                <c:pt idx="362">
                  <c:v>45593</c:v>
                </c:pt>
                <c:pt idx="363">
                  <c:v>45594</c:v>
                </c:pt>
                <c:pt idx="364">
                  <c:v>45595</c:v>
                </c:pt>
                <c:pt idx="365">
                  <c:v>45596</c:v>
                </c:pt>
                <c:pt idx="366">
                  <c:v>45597</c:v>
                </c:pt>
                <c:pt idx="367">
                  <c:v>45598</c:v>
                </c:pt>
                <c:pt idx="368">
                  <c:v>45599</c:v>
                </c:pt>
                <c:pt idx="369">
                  <c:v>45600</c:v>
                </c:pt>
                <c:pt idx="370">
                  <c:v>45601</c:v>
                </c:pt>
                <c:pt idx="371">
                  <c:v>45602</c:v>
                </c:pt>
                <c:pt idx="372">
                  <c:v>45603</c:v>
                </c:pt>
                <c:pt idx="373">
                  <c:v>45604</c:v>
                </c:pt>
                <c:pt idx="374">
                  <c:v>45605</c:v>
                </c:pt>
                <c:pt idx="375">
                  <c:v>45606</c:v>
                </c:pt>
                <c:pt idx="376">
                  <c:v>45607</c:v>
                </c:pt>
                <c:pt idx="377">
                  <c:v>45608</c:v>
                </c:pt>
                <c:pt idx="378">
                  <c:v>45609</c:v>
                </c:pt>
                <c:pt idx="379">
                  <c:v>45610</c:v>
                </c:pt>
                <c:pt idx="380">
                  <c:v>45611</c:v>
                </c:pt>
                <c:pt idx="381">
                  <c:v>45612</c:v>
                </c:pt>
                <c:pt idx="382">
                  <c:v>45613</c:v>
                </c:pt>
                <c:pt idx="383">
                  <c:v>45614</c:v>
                </c:pt>
                <c:pt idx="384">
                  <c:v>45615</c:v>
                </c:pt>
                <c:pt idx="385">
                  <c:v>45616</c:v>
                </c:pt>
                <c:pt idx="386">
                  <c:v>45617</c:v>
                </c:pt>
                <c:pt idx="387">
                  <c:v>45618</c:v>
                </c:pt>
                <c:pt idx="388">
                  <c:v>45619</c:v>
                </c:pt>
                <c:pt idx="389">
                  <c:v>45620</c:v>
                </c:pt>
                <c:pt idx="390">
                  <c:v>45621</c:v>
                </c:pt>
                <c:pt idx="391">
                  <c:v>45622</c:v>
                </c:pt>
                <c:pt idx="392">
                  <c:v>45623</c:v>
                </c:pt>
                <c:pt idx="393">
                  <c:v>45624</c:v>
                </c:pt>
                <c:pt idx="394">
                  <c:v>45625</c:v>
                </c:pt>
                <c:pt idx="395">
                  <c:v>45626</c:v>
                </c:pt>
                <c:pt idx="396">
                  <c:v>45627</c:v>
                </c:pt>
                <c:pt idx="397">
                  <c:v>45628</c:v>
                </c:pt>
                <c:pt idx="398">
                  <c:v>45629</c:v>
                </c:pt>
                <c:pt idx="399">
                  <c:v>45630</c:v>
                </c:pt>
                <c:pt idx="400">
                  <c:v>45631</c:v>
                </c:pt>
                <c:pt idx="401">
                  <c:v>45632</c:v>
                </c:pt>
                <c:pt idx="402">
                  <c:v>45633</c:v>
                </c:pt>
                <c:pt idx="403">
                  <c:v>45634</c:v>
                </c:pt>
                <c:pt idx="404">
                  <c:v>45635</c:v>
                </c:pt>
                <c:pt idx="405">
                  <c:v>45636</c:v>
                </c:pt>
                <c:pt idx="406">
                  <c:v>45637</c:v>
                </c:pt>
                <c:pt idx="407">
                  <c:v>45638</c:v>
                </c:pt>
                <c:pt idx="408">
                  <c:v>45639</c:v>
                </c:pt>
                <c:pt idx="409">
                  <c:v>45640</c:v>
                </c:pt>
                <c:pt idx="410">
                  <c:v>45641</c:v>
                </c:pt>
                <c:pt idx="411">
                  <c:v>45642</c:v>
                </c:pt>
                <c:pt idx="412">
                  <c:v>45643</c:v>
                </c:pt>
                <c:pt idx="413">
                  <c:v>45644</c:v>
                </c:pt>
                <c:pt idx="414">
                  <c:v>45645</c:v>
                </c:pt>
                <c:pt idx="415">
                  <c:v>45646</c:v>
                </c:pt>
                <c:pt idx="416">
                  <c:v>45647</c:v>
                </c:pt>
                <c:pt idx="417">
                  <c:v>45648</c:v>
                </c:pt>
                <c:pt idx="418">
                  <c:v>45649</c:v>
                </c:pt>
                <c:pt idx="419">
                  <c:v>45650</c:v>
                </c:pt>
                <c:pt idx="420">
                  <c:v>45651</c:v>
                </c:pt>
                <c:pt idx="421">
                  <c:v>45652</c:v>
                </c:pt>
                <c:pt idx="422">
                  <c:v>45653</c:v>
                </c:pt>
                <c:pt idx="423">
                  <c:v>45654</c:v>
                </c:pt>
                <c:pt idx="424">
                  <c:v>45655</c:v>
                </c:pt>
                <c:pt idx="425">
                  <c:v>45656</c:v>
                </c:pt>
                <c:pt idx="426">
                  <c:v>45657</c:v>
                </c:pt>
              </c:numCache>
            </c:numRef>
          </c:cat>
          <c:val>
            <c:numRef>
              <c:f>Sheet1!$B$2:$B$428</c:f>
              <c:numCache>
                <c:formatCode>General</c:formatCode>
                <c:ptCount val="427"/>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1988-43A7-9014-B0434F2C0BCE}"/>
            </c:ext>
          </c:extLst>
        </c:ser>
        <c:dLbls>
          <c:showLegendKey val="0"/>
          <c:showVal val="0"/>
          <c:showCatName val="0"/>
          <c:showSerName val="0"/>
          <c:showPercent val="0"/>
          <c:showBubbleSize val="0"/>
        </c:dLbls>
        <c:smooth val="0"/>
        <c:axId val="78129248"/>
        <c:axId val="78126952"/>
      </c:lineChart>
      <c:dateAx>
        <c:axId val="78129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126952"/>
        <c:crosses val="autoZero"/>
        <c:auto val="1"/>
        <c:lblOffset val="100"/>
        <c:baseTimeUnit val="days"/>
      </c:dateAx>
      <c:valAx>
        <c:axId val="7812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12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Sheet1!$A$2:$A$16</c:f>
              <c:numCache>
                <c:formatCode>m/d/yyyy</c:formatCode>
                <c:ptCount val="15"/>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pt idx="14">
                  <c:v>45627</c:v>
                </c:pt>
              </c:numCache>
            </c:numRef>
          </c:cat>
          <c:val>
            <c:numRef>
              <c:f>Sheet1!$B$2:$B$16</c:f>
              <c:numCache>
                <c:formatCode>General</c:formatCode>
                <c:ptCount val="15"/>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6D8F-4F78-917D-367CB98F9A49}"/>
            </c:ext>
          </c:extLst>
        </c:ser>
        <c:dLbls>
          <c:showLegendKey val="0"/>
          <c:showVal val="0"/>
          <c:showCatName val="0"/>
          <c:showSerName val="0"/>
          <c:showPercent val="0"/>
          <c:showBubbleSize val="0"/>
        </c:dLbls>
        <c:gapWidth val="219"/>
        <c:overlap val="-27"/>
        <c:axId val="78128920"/>
        <c:axId val="78134168"/>
      </c:barChart>
      <c:dateAx>
        <c:axId val="78128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134168"/>
        <c:crosses val="autoZero"/>
        <c:auto val="1"/>
        <c:lblOffset val="100"/>
        <c:baseTimeUnit val="months"/>
      </c:dateAx>
      <c:valAx>
        <c:axId val="78134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12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23428-45B0-46C8-99CE-C84257F97D0F}"/>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45823D94-2C69-401A-98D9-C1F7C0461C7E}"/>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4237401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55490-F1F9-416F-8ADB-2E2F279165F8}"/>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BB42279A-9D8B-424C-BEE2-79475DC46C4E}"/>
              </a:ext>
            </a:extLst>
          </p:cNvPr>
          <p:cNvGraphicFramePr>
            <a:graphicFrameLocks noGrp="1"/>
          </p:cNvGraphicFramePr>
          <p:nvPr>
            <p:ph type="tbl" sz="quarter" idx="13"/>
            <p:extLst>
              <p:ext uri="{D42A27DB-BD31-4B8C-83A1-F6EECF244321}">
                <p14:modId xmlns:p14="http://schemas.microsoft.com/office/powerpoint/2010/main" val="1673691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571437352"/>
                    </a:ext>
                  </a:extLst>
                </a:gridCol>
                <a:gridCol w="740665">
                  <a:extLst>
                    <a:ext uri="{9D8B030D-6E8A-4147-A177-3AD203B41FA5}">
                      <a16:colId xmlns:a16="http://schemas.microsoft.com/office/drawing/2014/main" val="2852669735"/>
                    </a:ext>
                  </a:extLst>
                </a:gridCol>
                <a:gridCol w="411480">
                  <a:extLst>
                    <a:ext uri="{9D8B030D-6E8A-4147-A177-3AD203B41FA5}">
                      <a16:colId xmlns:a16="http://schemas.microsoft.com/office/drawing/2014/main" val="2809585675"/>
                    </a:ext>
                  </a:extLst>
                </a:gridCol>
                <a:gridCol w="740665">
                  <a:extLst>
                    <a:ext uri="{9D8B030D-6E8A-4147-A177-3AD203B41FA5}">
                      <a16:colId xmlns:a16="http://schemas.microsoft.com/office/drawing/2014/main" val="2453625927"/>
                    </a:ext>
                  </a:extLst>
                </a:gridCol>
                <a:gridCol w="411480">
                  <a:extLst>
                    <a:ext uri="{9D8B030D-6E8A-4147-A177-3AD203B41FA5}">
                      <a16:colId xmlns:a16="http://schemas.microsoft.com/office/drawing/2014/main" val="2973779690"/>
                    </a:ext>
                  </a:extLst>
                </a:gridCol>
                <a:gridCol w="411480">
                  <a:extLst>
                    <a:ext uri="{9D8B030D-6E8A-4147-A177-3AD203B41FA5}">
                      <a16:colId xmlns:a16="http://schemas.microsoft.com/office/drawing/2014/main" val="1253976139"/>
                    </a:ext>
                  </a:extLst>
                </a:gridCol>
                <a:gridCol w="411480">
                  <a:extLst>
                    <a:ext uri="{9D8B030D-6E8A-4147-A177-3AD203B41FA5}">
                      <a16:colId xmlns:a16="http://schemas.microsoft.com/office/drawing/2014/main" val="2591611034"/>
                    </a:ext>
                  </a:extLst>
                </a:gridCol>
                <a:gridCol w="411480">
                  <a:extLst>
                    <a:ext uri="{9D8B030D-6E8A-4147-A177-3AD203B41FA5}">
                      <a16:colId xmlns:a16="http://schemas.microsoft.com/office/drawing/2014/main" val="1979685836"/>
                    </a:ext>
                  </a:extLst>
                </a:gridCol>
                <a:gridCol w="411480">
                  <a:extLst>
                    <a:ext uri="{9D8B030D-6E8A-4147-A177-3AD203B41FA5}">
                      <a16:colId xmlns:a16="http://schemas.microsoft.com/office/drawing/2014/main" val="2621833868"/>
                    </a:ext>
                  </a:extLst>
                </a:gridCol>
                <a:gridCol w="411480">
                  <a:extLst>
                    <a:ext uri="{9D8B030D-6E8A-4147-A177-3AD203B41FA5}">
                      <a16:colId xmlns:a16="http://schemas.microsoft.com/office/drawing/2014/main" val="24804037"/>
                    </a:ext>
                  </a:extLst>
                </a:gridCol>
                <a:gridCol w="411480">
                  <a:extLst>
                    <a:ext uri="{9D8B030D-6E8A-4147-A177-3AD203B41FA5}">
                      <a16:colId xmlns:a16="http://schemas.microsoft.com/office/drawing/2014/main" val="3970898654"/>
                    </a:ext>
                  </a:extLst>
                </a:gridCol>
                <a:gridCol w="411480">
                  <a:extLst>
                    <a:ext uri="{9D8B030D-6E8A-4147-A177-3AD203B41FA5}">
                      <a16:colId xmlns:a16="http://schemas.microsoft.com/office/drawing/2014/main" val="56929788"/>
                    </a:ext>
                  </a:extLst>
                </a:gridCol>
                <a:gridCol w="411480">
                  <a:extLst>
                    <a:ext uri="{9D8B030D-6E8A-4147-A177-3AD203B41FA5}">
                      <a16:colId xmlns:a16="http://schemas.microsoft.com/office/drawing/2014/main" val="4188834813"/>
                    </a:ext>
                  </a:extLst>
                </a:gridCol>
                <a:gridCol w="411480">
                  <a:extLst>
                    <a:ext uri="{9D8B030D-6E8A-4147-A177-3AD203B41FA5}">
                      <a16:colId xmlns:a16="http://schemas.microsoft.com/office/drawing/2014/main" val="231614713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06070307"/>
                  </a:ext>
                </a:extLst>
              </a:tr>
              <a:tr h="370840">
                <a:tc>
                  <a:txBody>
                    <a:bodyPr/>
                    <a:lstStyle/>
                    <a:p>
                      <a:r>
                        <a:rPr lang="en-US" sz="1000"/>
                        <a:t>FUJIFILM Malaysia</a:t>
                      </a:r>
                    </a:p>
                  </a:txBody>
                  <a:tcPr/>
                </a:tc>
                <a:tc>
                  <a:txBody>
                    <a:bodyPr/>
                    <a:lstStyle/>
                    <a:p>
                      <a:r>
                        <a:rPr lang="en-US" sz="1000"/>
                        <a:t>74807</a:t>
                      </a:r>
                    </a:p>
                  </a:txBody>
                  <a:tcPr/>
                </a:tc>
                <a:tc>
                  <a:txBody>
                    <a:bodyPr/>
                    <a:lstStyle/>
                    <a:p>
                      <a:r>
                        <a:rPr lang="en-US" sz="1000"/>
                        <a:t>16</a:t>
                      </a:r>
                    </a:p>
                  </a:txBody>
                  <a:tcPr/>
                </a:tc>
                <a:tc>
                  <a:txBody>
                    <a:bodyPr/>
                    <a:lstStyle/>
                    <a:p>
                      <a:r>
                        <a:rPr lang="en-US" sz="1000"/>
                        <a:t>77999</a:t>
                      </a:r>
                    </a:p>
                  </a:txBody>
                  <a:tcPr/>
                </a:tc>
                <a:tc>
                  <a:txBody>
                    <a:bodyPr/>
                    <a:lstStyle/>
                    <a:p>
                      <a:r>
                        <a:rPr lang="en-US" sz="1000"/>
                        <a:t>158</a:t>
                      </a:r>
                    </a:p>
                  </a:txBody>
                  <a:tcPr/>
                </a:tc>
                <a:tc>
                  <a:txBody>
                    <a:bodyPr/>
                    <a:lstStyle/>
                    <a:p>
                      <a:r>
                        <a:rPr lang="en-US" sz="1000"/>
                        <a:t>36</a:t>
                      </a:r>
                    </a:p>
                  </a:txBody>
                  <a:tcPr/>
                </a:tc>
                <a:tc>
                  <a:txBody>
                    <a:bodyPr/>
                    <a:lstStyle/>
                    <a:p>
                      <a:r>
                        <a:rPr lang="en-US" sz="1000"/>
                        <a:t>553</a:t>
                      </a:r>
                    </a:p>
                  </a:txBody>
                  <a:tcPr/>
                </a:tc>
                <a:tc>
                  <a:txBody>
                    <a:bodyPr/>
                    <a:lstStyle/>
                    <a:p>
                      <a:r>
                        <a:rPr lang="en-US" sz="1000"/>
                        <a:t>0</a:t>
                      </a:r>
                    </a:p>
                  </a:txBody>
                  <a:tcPr/>
                </a:tc>
                <a:tc>
                  <a:txBody>
                    <a:bodyPr/>
                    <a:lstStyle/>
                    <a:p>
                      <a:r>
                        <a:rPr lang="en-US" sz="1000"/>
                        <a:t>30</a:t>
                      </a:r>
                    </a:p>
                  </a:txBody>
                  <a:tcPr/>
                </a:tc>
                <a:tc>
                  <a:txBody>
                    <a:bodyPr/>
                    <a:lstStyle/>
                    <a:p>
                      <a:r>
                        <a:rPr lang="en-US" sz="1000"/>
                        <a:t>44</a:t>
                      </a:r>
                    </a:p>
                  </a:txBody>
                  <a:tcPr/>
                </a:tc>
                <a:tc>
                  <a:txBody>
                    <a:bodyPr/>
                    <a:lstStyle/>
                    <a:p>
                      <a:r>
                        <a:rPr lang="en-US" sz="1000"/>
                        <a:t>2</a:t>
                      </a:r>
                    </a:p>
                  </a:txBody>
                  <a:tcPr/>
                </a:tc>
                <a:tc>
                  <a:txBody>
                    <a:bodyPr/>
                    <a:lstStyle/>
                    <a:p>
                      <a:r>
                        <a:rPr lang="en-US" sz="1000"/>
                        <a:t>2</a:t>
                      </a:r>
                    </a:p>
                  </a:txBody>
                  <a:tcPr/>
                </a:tc>
                <a:tc>
                  <a:txBody>
                    <a:bodyPr/>
                    <a:lstStyle/>
                    <a:p>
                      <a:r>
                        <a:rPr lang="en-US" sz="1000"/>
                        <a:t>0.0233 %</a:t>
                      </a:r>
                    </a:p>
                  </a:txBody>
                  <a:tcPr/>
                </a:tc>
                <a:tc>
                  <a:txBody>
                    <a:bodyPr/>
                    <a:lstStyle/>
                    <a:p>
                      <a:r>
                        <a:rPr lang="en-US" sz="1000"/>
                        <a:t>0.0 %</a:t>
                      </a:r>
                    </a:p>
                  </a:txBody>
                  <a:tcPr/>
                </a:tc>
                <a:extLst>
                  <a:ext uri="{0D108BD9-81ED-4DB2-BD59-A6C34878D82A}">
                    <a16:rowId xmlns:a16="http://schemas.microsoft.com/office/drawing/2014/main" val="3833337169"/>
                  </a:ext>
                </a:extLst>
              </a:tr>
            </a:tbl>
          </a:graphicData>
        </a:graphic>
      </p:graphicFrame>
      <p:sp>
        <p:nvSpPr>
          <p:cNvPr id="4" name="Text Placeholder 3">
            <a:extLst>
              <a:ext uri="{FF2B5EF4-FFF2-40B4-BE49-F238E27FC236}">
                <a16:creationId xmlns:a16="http://schemas.microsoft.com/office/drawing/2014/main" id="{17B06CA3-3FC4-4C7F-B225-60D069FE8CB8}"/>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415832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659E6-4659-465D-B230-D4F0DE95CED8}"/>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C5505092-A038-4452-B7AA-1DC89133AFA4}"/>
              </a:ext>
            </a:extLst>
          </p:cNvPr>
          <p:cNvGraphicFramePr>
            <a:graphicFrameLocks noGrp="1"/>
          </p:cNvGraphicFramePr>
          <p:nvPr>
            <p:ph type="chart" sz="quarter" idx="13"/>
            <p:extLst>
              <p:ext uri="{D42A27DB-BD31-4B8C-83A1-F6EECF244321}">
                <p14:modId xmlns:p14="http://schemas.microsoft.com/office/powerpoint/2010/main" val="3081149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E3A359-0C8E-4E0E-BAA0-52C7DF8ABAE2}"/>
              </a:ext>
            </a:extLst>
          </p:cNvPr>
          <p:cNvSpPr>
            <a:spLocks noGrp="1"/>
          </p:cNvSpPr>
          <p:nvPr>
            <p:ph type="body" sz="quarter" idx="14"/>
          </p:nvPr>
        </p:nvSpPr>
        <p:spPr/>
        <p:txBody>
          <a:bodyPr/>
          <a:lstStyle/>
          <a:p>
            <a:r>
              <a:rPr lang="en-US"/>
              <a:t>03/01/2023 - 12/31/2024</a:t>
            </a:r>
          </a:p>
        </p:txBody>
      </p:sp>
      <p:sp>
        <p:nvSpPr>
          <p:cNvPr id="5" name="Footer Placeholder 4">
            <a:extLst>
              <a:ext uri="{FF2B5EF4-FFF2-40B4-BE49-F238E27FC236}">
                <a16:creationId xmlns:a16="http://schemas.microsoft.com/office/drawing/2014/main" id="{C05980D1-B9D4-4DB5-993D-B1C2691EF0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6212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BC3E0-9849-4DCC-BD23-423F47EB4242}"/>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91A1D443-FC56-4E8D-95BF-0EE12220E5DC}"/>
              </a:ext>
            </a:extLst>
          </p:cNvPr>
          <p:cNvGraphicFramePr>
            <a:graphicFrameLocks noGrp="1"/>
          </p:cNvGraphicFramePr>
          <p:nvPr>
            <p:ph type="chart" sz="quarter" idx="13"/>
            <p:extLst>
              <p:ext uri="{D42A27DB-BD31-4B8C-83A1-F6EECF244321}">
                <p14:modId xmlns:p14="http://schemas.microsoft.com/office/powerpoint/2010/main" val="950027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1028F3-F730-4452-B188-025E2518EBCB}"/>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A8A1013E-30D3-414C-85FD-5BF3D80F3A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2974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482E1-EC8A-4C76-8C72-4948C051B1C7}"/>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ED588C7A-5DAA-4955-80FA-E4DD9FF385CE}"/>
              </a:ext>
            </a:extLst>
          </p:cNvPr>
          <p:cNvGraphicFramePr>
            <a:graphicFrameLocks noGrp="1"/>
          </p:cNvGraphicFramePr>
          <p:nvPr>
            <p:ph type="chart" sz="quarter" idx="13"/>
            <p:extLst>
              <p:ext uri="{D42A27DB-BD31-4B8C-83A1-F6EECF244321}">
                <p14:modId xmlns:p14="http://schemas.microsoft.com/office/powerpoint/2010/main" val="2733745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A1F93D-7EF5-4E6A-B319-0FE507F6FE9B}"/>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C6FEB00A-92A1-43CC-9ED3-255F10A402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034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A5556-E0E9-40A4-BC25-88C4DF44C472}"/>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ADDF59A1-F315-4DAE-91AD-3201A0FC869B}"/>
              </a:ext>
            </a:extLst>
          </p:cNvPr>
          <p:cNvGraphicFramePr>
            <a:graphicFrameLocks noGrp="1"/>
          </p:cNvGraphicFramePr>
          <p:nvPr>
            <p:ph type="chart" sz="quarter" idx="13"/>
            <p:extLst>
              <p:ext uri="{D42A27DB-BD31-4B8C-83A1-F6EECF244321}">
                <p14:modId xmlns:p14="http://schemas.microsoft.com/office/powerpoint/2010/main" val="4261480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803968-A761-4BF1-B500-7FBE61F20D4F}"/>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FDA509B8-2785-4A4C-864A-18F13F4AB0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9405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10424-FBBA-4AC0-AC7A-91FFF955946F}"/>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A5D2985C-CC1B-4328-B173-72CDF52A2FCC}"/>
              </a:ext>
            </a:extLst>
          </p:cNvPr>
          <p:cNvGraphicFramePr>
            <a:graphicFrameLocks noGrp="1"/>
          </p:cNvGraphicFramePr>
          <p:nvPr>
            <p:ph type="chart" sz="quarter" idx="13"/>
            <p:extLst>
              <p:ext uri="{D42A27DB-BD31-4B8C-83A1-F6EECF244321}">
                <p14:modId xmlns:p14="http://schemas.microsoft.com/office/powerpoint/2010/main" val="3234658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D97E1F-F592-401E-9506-973106F111AD}"/>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DF7389B7-2A2F-4D24-A874-C8282F3B20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0329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DBBBE-B206-4BAE-9D1F-D2003EB09DDC}"/>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B2C7ECA2-503F-45ED-BCF4-2257C022A741}"/>
              </a:ext>
            </a:extLst>
          </p:cNvPr>
          <p:cNvGraphicFramePr>
            <a:graphicFrameLocks noGrp="1"/>
          </p:cNvGraphicFramePr>
          <p:nvPr>
            <p:ph type="chart" sz="quarter" idx="13"/>
            <p:extLst>
              <p:ext uri="{D42A27DB-BD31-4B8C-83A1-F6EECF244321}">
                <p14:modId xmlns:p14="http://schemas.microsoft.com/office/powerpoint/2010/main" val="3304116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3FB5E9-2731-4C4D-99D4-DC442E8024C6}"/>
              </a:ext>
            </a:extLst>
          </p:cNvPr>
          <p:cNvSpPr>
            <a:spLocks noGrp="1"/>
          </p:cNvSpPr>
          <p:nvPr>
            <p:ph type="body" sz="quarter" idx="14"/>
          </p:nvPr>
        </p:nvSpPr>
        <p:spPr/>
        <p:txBody>
          <a:bodyPr/>
          <a:lstStyle/>
          <a:p>
            <a:r>
              <a:rPr lang="en-US"/>
              <a:t>10/01/2023 - 12/31/2024</a:t>
            </a:r>
          </a:p>
        </p:txBody>
      </p:sp>
      <p:sp>
        <p:nvSpPr>
          <p:cNvPr id="5" name="Footer Placeholder 4">
            <a:extLst>
              <a:ext uri="{FF2B5EF4-FFF2-40B4-BE49-F238E27FC236}">
                <a16:creationId xmlns:a16="http://schemas.microsoft.com/office/drawing/2014/main" id="{A9EA1FF8-A102-41FA-AB79-B6848B2862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3924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39A61-BAC8-4821-9B3A-D584586476D7}"/>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50449D3F-A08F-4357-B58F-A7E0B2E56454}"/>
              </a:ext>
            </a:extLst>
          </p:cNvPr>
          <p:cNvGraphicFramePr>
            <a:graphicFrameLocks noGrp="1"/>
          </p:cNvGraphicFramePr>
          <p:nvPr>
            <p:ph type="chart" sz="quarter" idx="13"/>
            <p:extLst>
              <p:ext uri="{D42A27DB-BD31-4B8C-83A1-F6EECF244321}">
                <p14:modId xmlns:p14="http://schemas.microsoft.com/office/powerpoint/2010/main" val="223379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26395A-9451-4C9A-B6C1-C52E59CAC61A}"/>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3D15930A-A4B8-4678-922E-58FEC91753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7613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AF7D7-74F5-4C5D-97B3-0DB682BC17D2}"/>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E441F132-4FA3-41FD-A095-C6BE0AE9DB6D}"/>
              </a:ext>
            </a:extLst>
          </p:cNvPr>
          <p:cNvGraphicFramePr>
            <a:graphicFrameLocks noGrp="1"/>
          </p:cNvGraphicFramePr>
          <p:nvPr>
            <p:ph type="chart" sz="quarter" idx="13"/>
            <p:extLst>
              <p:ext uri="{D42A27DB-BD31-4B8C-83A1-F6EECF244321}">
                <p14:modId xmlns:p14="http://schemas.microsoft.com/office/powerpoint/2010/main" val="2330112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CADBFE-A589-4549-978A-BAB685A9F24C}"/>
              </a:ext>
            </a:extLst>
          </p:cNvPr>
          <p:cNvSpPr>
            <a:spLocks noGrp="1"/>
          </p:cNvSpPr>
          <p:nvPr>
            <p:ph type="body" sz="quarter" idx="14"/>
          </p:nvPr>
        </p:nvSpPr>
        <p:spPr/>
        <p:txBody>
          <a:bodyPr/>
          <a:lstStyle/>
          <a:p>
            <a:r>
              <a:rPr lang="en-US"/>
              <a:t>10/01/2023 - 12/31/2024</a:t>
            </a:r>
          </a:p>
        </p:txBody>
      </p:sp>
      <p:sp>
        <p:nvSpPr>
          <p:cNvPr id="5" name="Footer Placeholder 4">
            <a:extLst>
              <a:ext uri="{FF2B5EF4-FFF2-40B4-BE49-F238E27FC236}">
                <a16:creationId xmlns:a16="http://schemas.microsoft.com/office/drawing/2014/main" id="{A18F2E32-3776-49D1-8EFC-76BAF3F373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3674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B2E7-18FF-459E-A399-DBBD54C08B28}"/>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DAA59DAB-1C46-4AAE-A840-11B285EADCBF}"/>
              </a:ext>
            </a:extLst>
          </p:cNvPr>
          <p:cNvGraphicFramePr>
            <a:graphicFrameLocks noGrp="1"/>
          </p:cNvGraphicFramePr>
          <p:nvPr>
            <p:ph type="chart" sz="quarter" idx="13"/>
            <p:extLst>
              <p:ext uri="{D42A27DB-BD31-4B8C-83A1-F6EECF244321}">
                <p14:modId xmlns:p14="http://schemas.microsoft.com/office/powerpoint/2010/main" val="41090218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F57C1F-364C-49A1-9FAA-B5FF4D82615D}"/>
              </a:ext>
            </a:extLst>
          </p:cNvPr>
          <p:cNvSpPr>
            <a:spLocks noGrp="1"/>
          </p:cNvSpPr>
          <p:nvPr>
            <p:ph type="body" sz="quarter" idx="14"/>
          </p:nvPr>
        </p:nvSpPr>
        <p:spPr/>
        <p:txBody>
          <a:bodyPr/>
          <a:lstStyle/>
          <a:p>
            <a:r>
              <a:rPr lang="en-US"/>
              <a:t>11/01/2023 - 12/31/2024</a:t>
            </a:r>
          </a:p>
        </p:txBody>
      </p:sp>
      <p:sp>
        <p:nvSpPr>
          <p:cNvPr id="5" name="Footer Placeholder 4">
            <a:extLst>
              <a:ext uri="{FF2B5EF4-FFF2-40B4-BE49-F238E27FC236}">
                <a16:creationId xmlns:a16="http://schemas.microsoft.com/office/drawing/2014/main" id="{26164DB9-A81C-471F-9444-A7A65AC793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1193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E417F-F454-4E2E-A1E4-E648563FDB30}"/>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6E80A15F-A759-4F35-8AE4-62654D420EE0}"/>
              </a:ext>
            </a:extLst>
          </p:cNvPr>
          <p:cNvGraphicFramePr>
            <a:graphicFrameLocks noGrp="1"/>
          </p:cNvGraphicFramePr>
          <p:nvPr>
            <p:ph type="chart" sz="quarter" idx="13"/>
            <p:extLst>
              <p:ext uri="{D42A27DB-BD31-4B8C-83A1-F6EECF244321}">
                <p14:modId xmlns:p14="http://schemas.microsoft.com/office/powerpoint/2010/main" val="281460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2B7D7E-E7D8-4BE7-8AA7-9E17959EAEF7}"/>
              </a:ext>
            </a:extLst>
          </p:cNvPr>
          <p:cNvSpPr>
            <a:spLocks noGrp="1"/>
          </p:cNvSpPr>
          <p:nvPr>
            <p:ph type="body" sz="quarter" idx="14"/>
          </p:nvPr>
        </p:nvSpPr>
        <p:spPr/>
        <p:txBody>
          <a:bodyPr/>
          <a:lstStyle/>
          <a:p>
            <a:r>
              <a:rPr lang="en-US"/>
              <a:t>10/01/2023 - 12/31/2024</a:t>
            </a:r>
          </a:p>
        </p:txBody>
      </p:sp>
      <p:sp>
        <p:nvSpPr>
          <p:cNvPr id="5" name="Footer Placeholder 4">
            <a:extLst>
              <a:ext uri="{FF2B5EF4-FFF2-40B4-BE49-F238E27FC236}">
                <a16:creationId xmlns:a16="http://schemas.microsoft.com/office/drawing/2014/main" id="{1795FC32-31AE-4AC9-9E0D-222B0B513D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1077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0E5ED-467B-4D15-8323-20177AF2C661}"/>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703436CE-986D-4C7D-B77E-3FCB8DAD920F}"/>
              </a:ext>
            </a:extLst>
          </p:cNvPr>
          <p:cNvGraphicFramePr>
            <a:graphicFrameLocks noGrp="1"/>
          </p:cNvGraphicFramePr>
          <p:nvPr>
            <p:ph type="tbl" sz="quarter" idx="13"/>
            <p:extLst>
              <p:ext uri="{D42A27DB-BD31-4B8C-83A1-F6EECF244321}">
                <p14:modId xmlns:p14="http://schemas.microsoft.com/office/powerpoint/2010/main" val="103260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26689791"/>
                    </a:ext>
                  </a:extLst>
                </a:gridCol>
                <a:gridCol w="1645920">
                  <a:extLst>
                    <a:ext uri="{9D8B030D-6E8A-4147-A177-3AD203B41FA5}">
                      <a16:colId xmlns:a16="http://schemas.microsoft.com/office/drawing/2014/main" val="2171247161"/>
                    </a:ext>
                  </a:extLst>
                </a:gridCol>
                <a:gridCol w="1645920">
                  <a:extLst>
                    <a:ext uri="{9D8B030D-6E8A-4147-A177-3AD203B41FA5}">
                      <a16:colId xmlns:a16="http://schemas.microsoft.com/office/drawing/2014/main" val="2428407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90454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20.2 %</a:t>
                      </a:r>
                    </a:p>
                  </a:txBody>
                  <a:tcPr/>
                </a:tc>
                <a:extLst>
                  <a:ext uri="{0D108BD9-81ED-4DB2-BD59-A6C34878D82A}">
                    <a16:rowId xmlns:a16="http://schemas.microsoft.com/office/drawing/2014/main" val="952467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13.8 %</a:t>
                      </a:r>
                    </a:p>
                  </a:txBody>
                  <a:tcPr/>
                </a:tc>
                <a:extLst>
                  <a:ext uri="{0D108BD9-81ED-4DB2-BD59-A6C34878D82A}">
                    <a16:rowId xmlns:a16="http://schemas.microsoft.com/office/drawing/2014/main" val="3623125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8.1 %</a:t>
                      </a:r>
                    </a:p>
                  </a:txBody>
                  <a:tcPr/>
                </a:tc>
                <a:extLst>
                  <a:ext uri="{0D108BD9-81ED-4DB2-BD59-A6C34878D82A}">
                    <a16:rowId xmlns:a16="http://schemas.microsoft.com/office/drawing/2014/main" val="2008946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extLst>
                  <a:ext uri="{0D108BD9-81ED-4DB2-BD59-A6C34878D82A}">
                    <a16:rowId xmlns:a16="http://schemas.microsoft.com/office/drawing/2014/main" val="193791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extLst>
                  <a:ext uri="{0D108BD9-81ED-4DB2-BD59-A6C34878D82A}">
                    <a16:rowId xmlns:a16="http://schemas.microsoft.com/office/drawing/2014/main" val="3156475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extLst>
                  <a:ext uri="{0D108BD9-81ED-4DB2-BD59-A6C34878D82A}">
                    <a16:rowId xmlns:a16="http://schemas.microsoft.com/office/drawing/2014/main" val="2956670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401804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3079275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1501460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916254089"/>
                  </a:ext>
                </a:extLst>
              </a:tr>
            </a:tbl>
          </a:graphicData>
        </a:graphic>
      </p:graphicFrame>
      <p:sp>
        <p:nvSpPr>
          <p:cNvPr id="4" name="Text Placeholder 3">
            <a:extLst>
              <a:ext uri="{FF2B5EF4-FFF2-40B4-BE49-F238E27FC236}">
                <a16:creationId xmlns:a16="http://schemas.microsoft.com/office/drawing/2014/main" id="{616444D0-D99C-4305-B1F3-FAEAC3E0DCB4}"/>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414535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06238-79BA-40A3-95DF-755D1CD54A19}"/>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D46C3EF2-46A9-4F05-8469-781C5A64270E}"/>
              </a:ext>
            </a:extLst>
          </p:cNvPr>
          <p:cNvGraphicFramePr>
            <a:graphicFrameLocks noGrp="1"/>
          </p:cNvGraphicFramePr>
          <p:nvPr>
            <p:ph type="tbl" sz="quarter" idx="13"/>
            <p:extLst>
              <p:ext uri="{D42A27DB-BD31-4B8C-83A1-F6EECF244321}">
                <p14:modId xmlns:p14="http://schemas.microsoft.com/office/powerpoint/2010/main" val="22519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63544372"/>
                    </a:ext>
                  </a:extLst>
                </a:gridCol>
                <a:gridCol w="1645920">
                  <a:extLst>
                    <a:ext uri="{9D8B030D-6E8A-4147-A177-3AD203B41FA5}">
                      <a16:colId xmlns:a16="http://schemas.microsoft.com/office/drawing/2014/main" val="2984849179"/>
                    </a:ext>
                  </a:extLst>
                </a:gridCol>
                <a:gridCol w="1645920">
                  <a:extLst>
                    <a:ext uri="{9D8B030D-6E8A-4147-A177-3AD203B41FA5}">
                      <a16:colId xmlns:a16="http://schemas.microsoft.com/office/drawing/2014/main" val="2710371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669744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768646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33867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extLst>
                  <a:ext uri="{0D108BD9-81ED-4DB2-BD59-A6C34878D82A}">
                    <a16:rowId xmlns:a16="http://schemas.microsoft.com/office/drawing/2014/main" val="417175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2278671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631980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16020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1641580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443650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371263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3250802332"/>
                  </a:ext>
                </a:extLst>
              </a:tr>
            </a:tbl>
          </a:graphicData>
        </a:graphic>
      </p:graphicFrame>
      <p:sp>
        <p:nvSpPr>
          <p:cNvPr id="4" name="Text Placeholder 3">
            <a:extLst>
              <a:ext uri="{FF2B5EF4-FFF2-40B4-BE49-F238E27FC236}">
                <a16:creationId xmlns:a16="http://schemas.microsoft.com/office/drawing/2014/main" id="{42E1C010-23E6-4AF1-8C39-1C97F7EC1617}"/>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792253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7CD26-688B-4187-B371-F1FB042CB991}"/>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53B4A82E-1C0C-48B9-B167-18C3042329CC}"/>
              </a:ext>
            </a:extLst>
          </p:cNvPr>
          <p:cNvGraphicFramePr>
            <a:graphicFrameLocks noGrp="1"/>
          </p:cNvGraphicFramePr>
          <p:nvPr>
            <p:ph type="tbl" sz="quarter" idx="13"/>
            <p:extLst>
              <p:ext uri="{D42A27DB-BD31-4B8C-83A1-F6EECF244321}">
                <p14:modId xmlns:p14="http://schemas.microsoft.com/office/powerpoint/2010/main" val="2164394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90855050"/>
                    </a:ext>
                  </a:extLst>
                </a:gridCol>
                <a:gridCol w="1645920">
                  <a:extLst>
                    <a:ext uri="{9D8B030D-6E8A-4147-A177-3AD203B41FA5}">
                      <a16:colId xmlns:a16="http://schemas.microsoft.com/office/drawing/2014/main" val="4289799577"/>
                    </a:ext>
                  </a:extLst>
                </a:gridCol>
                <a:gridCol w="1645920">
                  <a:extLst>
                    <a:ext uri="{9D8B030D-6E8A-4147-A177-3AD203B41FA5}">
                      <a16:colId xmlns:a16="http://schemas.microsoft.com/office/drawing/2014/main" val="695663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2452938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Bintulu,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64996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extLst>
                  <a:ext uri="{0D108BD9-81ED-4DB2-BD59-A6C34878D82A}">
                    <a16:rowId xmlns:a16="http://schemas.microsoft.com/office/drawing/2014/main" val="3814000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extLst>
                  <a:ext uri="{0D108BD9-81ED-4DB2-BD59-A6C34878D82A}">
                    <a16:rowId xmlns:a16="http://schemas.microsoft.com/office/drawing/2014/main" val="2270966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Ampang,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extLst>
                  <a:ext uri="{0D108BD9-81ED-4DB2-BD59-A6C34878D82A}">
                    <a16:rowId xmlns:a16="http://schemas.microsoft.com/office/drawing/2014/main" val="256191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Batu Pahat,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extLst>
                  <a:ext uri="{0D108BD9-81ED-4DB2-BD59-A6C34878D82A}">
                    <a16:rowId xmlns:a16="http://schemas.microsoft.com/office/drawing/2014/main" val="2213898020"/>
                  </a:ext>
                </a:extLst>
              </a:tr>
            </a:tbl>
          </a:graphicData>
        </a:graphic>
      </p:graphicFrame>
      <p:sp>
        <p:nvSpPr>
          <p:cNvPr id="4" name="Text Placeholder 3">
            <a:extLst>
              <a:ext uri="{FF2B5EF4-FFF2-40B4-BE49-F238E27FC236}">
                <a16:creationId xmlns:a16="http://schemas.microsoft.com/office/drawing/2014/main" id="{8513FBE6-A8CC-4EBE-AEB0-4F5CDA8256E0}"/>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752215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F20E9-6925-4A8F-9169-5D2E53600AAD}"/>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2F8A359D-C3D9-4BC7-A874-EEA9C16928CF}"/>
              </a:ext>
            </a:extLst>
          </p:cNvPr>
          <p:cNvGraphicFramePr>
            <a:graphicFrameLocks noGrp="1"/>
          </p:cNvGraphicFramePr>
          <p:nvPr>
            <p:ph type="tbl" sz="quarter" idx="13"/>
            <p:extLst>
              <p:ext uri="{D42A27DB-BD31-4B8C-83A1-F6EECF244321}">
                <p14:modId xmlns:p14="http://schemas.microsoft.com/office/powerpoint/2010/main" val="3412236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78426962"/>
                    </a:ext>
                  </a:extLst>
                </a:gridCol>
                <a:gridCol w="1316737">
                  <a:extLst>
                    <a:ext uri="{9D8B030D-6E8A-4147-A177-3AD203B41FA5}">
                      <a16:colId xmlns:a16="http://schemas.microsoft.com/office/drawing/2014/main" val="3081405083"/>
                    </a:ext>
                  </a:extLst>
                </a:gridCol>
                <a:gridCol w="329184">
                  <a:extLst>
                    <a:ext uri="{9D8B030D-6E8A-4147-A177-3AD203B41FA5}">
                      <a16:colId xmlns:a16="http://schemas.microsoft.com/office/drawing/2014/main" val="4239491069"/>
                    </a:ext>
                  </a:extLst>
                </a:gridCol>
                <a:gridCol w="329184">
                  <a:extLst>
                    <a:ext uri="{9D8B030D-6E8A-4147-A177-3AD203B41FA5}">
                      <a16:colId xmlns:a16="http://schemas.microsoft.com/office/drawing/2014/main" val="695793312"/>
                    </a:ext>
                  </a:extLst>
                </a:gridCol>
                <a:gridCol w="329184">
                  <a:extLst>
                    <a:ext uri="{9D8B030D-6E8A-4147-A177-3AD203B41FA5}">
                      <a16:colId xmlns:a16="http://schemas.microsoft.com/office/drawing/2014/main" val="4141446400"/>
                    </a:ext>
                  </a:extLst>
                </a:gridCol>
                <a:gridCol w="329184">
                  <a:extLst>
                    <a:ext uri="{9D8B030D-6E8A-4147-A177-3AD203B41FA5}">
                      <a16:colId xmlns:a16="http://schemas.microsoft.com/office/drawing/2014/main" val="62862768"/>
                    </a:ext>
                  </a:extLst>
                </a:gridCol>
                <a:gridCol w="329184">
                  <a:extLst>
                    <a:ext uri="{9D8B030D-6E8A-4147-A177-3AD203B41FA5}">
                      <a16:colId xmlns:a16="http://schemas.microsoft.com/office/drawing/2014/main" val="2318309474"/>
                    </a:ext>
                  </a:extLst>
                </a:gridCol>
                <a:gridCol w="329184">
                  <a:extLst>
                    <a:ext uri="{9D8B030D-6E8A-4147-A177-3AD203B41FA5}">
                      <a16:colId xmlns:a16="http://schemas.microsoft.com/office/drawing/2014/main" val="3304126949"/>
                    </a:ext>
                  </a:extLst>
                </a:gridCol>
                <a:gridCol w="329184">
                  <a:extLst>
                    <a:ext uri="{9D8B030D-6E8A-4147-A177-3AD203B41FA5}">
                      <a16:colId xmlns:a16="http://schemas.microsoft.com/office/drawing/2014/main" val="1494897029"/>
                    </a:ext>
                  </a:extLst>
                </a:gridCol>
                <a:gridCol w="329184">
                  <a:extLst>
                    <a:ext uri="{9D8B030D-6E8A-4147-A177-3AD203B41FA5}">
                      <a16:colId xmlns:a16="http://schemas.microsoft.com/office/drawing/2014/main" val="300914717"/>
                    </a:ext>
                  </a:extLst>
                </a:gridCol>
                <a:gridCol w="329184">
                  <a:extLst>
                    <a:ext uri="{9D8B030D-6E8A-4147-A177-3AD203B41FA5}">
                      <a16:colId xmlns:a16="http://schemas.microsoft.com/office/drawing/2014/main" val="731442293"/>
                    </a:ext>
                  </a:extLst>
                </a:gridCol>
                <a:gridCol w="329184">
                  <a:extLst>
                    <a:ext uri="{9D8B030D-6E8A-4147-A177-3AD203B41FA5}">
                      <a16:colId xmlns:a16="http://schemas.microsoft.com/office/drawing/2014/main" val="3153802906"/>
                    </a:ext>
                  </a:extLst>
                </a:gridCol>
                <a:gridCol w="329184">
                  <a:extLst>
                    <a:ext uri="{9D8B030D-6E8A-4147-A177-3AD203B41FA5}">
                      <a16:colId xmlns:a16="http://schemas.microsoft.com/office/drawing/2014/main" val="1295097075"/>
                    </a:ext>
                  </a:extLst>
                </a:gridCol>
                <a:gridCol w="329184">
                  <a:extLst>
                    <a:ext uri="{9D8B030D-6E8A-4147-A177-3AD203B41FA5}">
                      <a16:colId xmlns:a16="http://schemas.microsoft.com/office/drawing/2014/main" val="427637880"/>
                    </a:ext>
                  </a:extLst>
                </a:gridCol>
                <a:gridCol w="329184">
                  <a:extLst>
                    <a:ext uri="{9D8B030D-6E8A-4147-A177-3AD203B41FA5}">
                      <a16:colId xmlns:a16="http://schemas.microsoft.com/office/drawing/2014/main" val="3343759929"/>
                    </a:ext>
                  </a:extLst>
                </a:gridCol>
                <a:gridCol w="329184">
                  <a:extLst>
                    <a:ext uri="{9D8B030D-6E8A-4147-A177-3AD203B41FA5}">
                      <a16:colId xmlns:a16="http://schemas.microsoft.com/office/drawing/2014/main" val="2686179250"/>
                    </a:ext>
                  </a:extLst>
                </a:gridCol>
                <a:gridCol w="329184">
                  <a:extLst>
                    <a:ext uri="{9D8B030D-6E8A-4147-A177-3AD203B41FA5}">
                      <a16:colId xmlns:a16="http://schemas.microsoft.com/office/drawing/2014/main" val="94876697"/>
                    </a:ext>
                  </a:extLst>
                </a:gridCol>
                <a:gridCol w="329184">
                  <a:extLst>
                    <a:ext uri="{9D8B030D-6E8A-4147-A177-3AD203B41FA5}">
                      <a16:colId xmlns:a16="http://schemas.microsoft.com/office/drawing/2014/main" val="2648348741"/>
                    </a:ext>
                  </a:extLst>
                </a:gridCol>
                <a:gridCol w="329184">
                  <a:extLst>
                    <a:ext uri="{9D8B030D-6E8A-4147-A177-3AD203B41FA5}">
                      <a16:colId xmlns:a16="http://schemas.microsoft.com/office/drawing/2014/main" val="3127911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40200995"/>
                  </a:ext>
                </a:extLst>
              </a:tr>
            </a:tbl>
          </a:graphicData>
        </a:graphic>
      </p:graphicFrame>
      <p:sp>
        <p:nvSpPr>
          <p:cNvPr id="4" name="Text Placeholder 3">
            <a:extLst>
              <a:ext uri="{FF2B5EF4-FFF2-40B4-BE49-F238E27FC236}">
                <a16:creationId xmlns:a16="http://schemas.microsoft.com/office/drawing/2014/main" id="{BE86F23C-84CD-40D0-98F9-104864FCF81A}"/>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4186532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8A42A-C82F-463B-8ED3-FAC28009E5D1}"/>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0C5B0967-4024-4199-905B-DD79E9716207}"/>
              </a:ext>
            </a:extLst>
          </p:cNvPr>
          <p:cNvGraphicFramePr>
            <a:graphicFrameLocks noGrp="1"/>
          </p:cNvGraphicFramePr>
          <p:nvPr>
            <p:ph type="tbl" sz="quarter" idx="13"/>
            <p:extLst>
              <p:ext uri="{D42A27DB-BD31-4B8C-83A1-F6EECF244321}">
                <p14:modId xmlns:p14="http://schemas.microsoft.com/office/powerpoint/2010/main" val="3845018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16280293"/>
                    </a:ext>
                  </a:extLst>
                </a:gridCol>
                <a:gridCol w="1316737">
                  <a:extLst>
                    <a:ext uri="{9D8B030D-6E8A-4147-A177-3AD203B41FA5}">
                      <a16:colId xmlns:a16="http://schemas.microsoft.com/office/drawing/2014/main" val="2769010270"/>
                    </a:ext>
                  </a:extLst>
                </a:gridCol>
                <a:gridCol w="329184">
                  <a:extLst>
                    <a:ext uri="{9D8B030D-6E8A-4147-A177-3AD203B41FA5}">
                      <a16:colId xmlns:a16="http://schemas.microsoft.com/office/drawing/2014/main" val="2481023431"/>
                    </a:ext>
                  </a:extLst>
                </a:gridCol>
                <a:gridCol w="329184">
                  <a:extLst>
                    <a:ext uri="{9D8B030D-6E8A-4147-A177-3AD203B41FA5}">
                      <a16:colId xmlns:a16="http://schemas.microsoft.com/office/drawing/2014/main" val="1386234777"/>
                    </a:ext>
                  </a:extLst>
                </a:gridCol>
                <a:gridCol w="329184">
                  <a:extLst>
                    <a:ext uri="{9D8B030D-6E8A-4147-A177-3AD203B41FA5}">
                      <a16:colId xmlns:a16="http://schemas.microsoft.com/office/drawing/2014/main" val="1755768102"/>
                    </a:ext>
                  </a:extLst>
                </a:gridCol>
                <a:gridCol w="329184">
                  <a:extLst>
                    <a:ext uri="{9D8B030D-6E8A-4147-A177-3AD203B41FA5}">
                      <a16:colId xmlns:a16="http://schemas.microsoft.com/office/drawing/2014/main" val="2566336095"/>
                    </a:ext>
                  </a:extLst>
                </a:gridCol>
                <a:gridCol w="329184">
                  <a:extLst>
                    <a:ext uri="{9D8B030D-6E8A-4147-A177-3AD203B41FA5}">
                      <a16:colId xmlns:a16="http://schemas.microsoft.com/office/drawing/2014/main" val="3688725500"/>
                    </a:ext>
                  </a:extLst>
                </a:gridCol>
                <a:gridCol w="329184">
                  <a:extLst>
                    <a:ext uri="{9D8B030D-6E8A-4147-A177-3AD203B41FA5}">
                      <a16:colId xmlns:a16="http://schemas.microsoft.com/office/drawing/2014/main" val="791174014"/>
                    </a:ext>
                  </a:extLst>
                </a:gridCol>
                <a:gridCol w="329184">
                  <a:extLst>
                    <a:ext uri="{9D8B030D-6E8A-4147-A177-3AD203B41FA5}">
                      <a16:colId xmlns:a16="http://schemas.microsoft.com/office/drawing/2014/main" val="2504765992"/>
                    </a:ext>
                  </a:extLst>
                </a:gridCol>
                <a:gridCol w="329184">
                  <a:extLst>
                    <a:ext uri="{9D8B030D-6E8A-4147-A177-3AD203B41FA5}">
                      <a16:colId xmlns:a16="http://schemas.microsoft.com/office/drawing/2014/main" val="2253469614"/>
                    </a:ext>
                  </a:extLst>
                </a:gridCol>
                <a:gridCol w="329184">
                  <a:extLst>
                    <a:ext uri="{9D8B030D-6E8A-4147-A177-3AD203B41FA5}">
                      <a16:colId xmlns:a16="http://schemas.microsoft.com/office/drawing/2014/main" val="3224238553"/>
                    </a:ext>
                  </a:extLst>
                </a:gridCol>
                <a:gridCol w="329184">
                  <a:extLst>
                    <a:ext uri="{9D8B030D-6E8A-4147-A177-3AD203B41FA5}">
                      <a16:colId xmlns:a16="http://schemas.microsoft.com/office/drawing/2014/main" val="424490212"/>
                    </a:ext>
                  </a:extLst>
                </a:gridCol>
                <a:gridCol w="329184">
                  <a:extLst>
                    <a:ext uri="{9D8B030D-6E8A-4147-A177-3AD203B41FA5}">
                      <a16:colId xmlns:a16="http://schemas.microsoft.com/office/drawing/2014/main" val="1162847077"/>
                    </a:ext>
                  </a:extLst>
                </a:gridCol>
                <a:gridCol w="329184">
                  <a:extLst>
                    <a:ext uri="{9D8B030D-6E8A-4147-A177-3AD203B41FA5}">
                      <a16:colId xmlns:a16="http://schemas.microsoft.com/office/drawing/2014/main" val="1237189059"/>
                    </a:ext>
                  </a:extLst>
                </a:gridCol>
                <a:gridCol w="329184">
                  <a:extLst>
                    <a:ext uri="{9D8B030D-6E8A-4147-A177-3AD203B41FA5}">
                      <a16:colId xmlns:a16="http://schemas.microsoft.com/office/drawing/2014/main" val="1375312416"/>
                    </a:ext>
                  </a:extLst>
                </a:gridCol>
                <a:gridCol w="329184">
                  <a:extLst>
                    <a:ext uri="{9D8B030D-6E8A-4147-A177-3AD203B41FA5}">
                      <a16:colId xmlns:a16="http://schemas.microsoft.com/office/drawing/2014/main" val="2765592019"/>
                    </a:ext>
                  </a:extLst>
                </a:gridCol>
                <a:gridCol w="329184">
                  <a:extLst>
                    <a:ext uri="{9D8B030D-6E8A-4147-A177-3AD203B41FA5}">
                      <a16:colId xmlns:a16="http://schemas.microsoft.com/office/drawing/2014/main" val="4035885785"/>
                    </a:ext>
                  </a:extLst>
                </a:gridCol>
                <a:gridCol w="329184">
                  <a:extLst>
                    <a:ext uri="{9D8B030D-6E8A-4147-A177-3AD203B41FA5}">
                      <a16:colId xmlns:a16="http://schemas.microsoft.com/office/drawing/2014/main" val="2555960451"/>
                    </a:ext>
                  </a:extLst>
                </a:gridCol>
                <a:gridCol w="329184">
                  <a:extLst>
                    <a:ext uri="{9D8B030D-6E8A-4147-A177-3AD203B41FA5}">
                      <a16:colId xmlns:a16="http://schemas.microsoft.com/office/drawing/2014/main" val="3108075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9686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- 2024-12-16 11:44:49</a:t>
                      </a:r>
                      <a:r>
                        <a:rPr kumimoji="0" lang="en-US" sz="1000" b="0" i="0" u="none" strike="noStrike" kern="1200" cap="none" spc="0" normalizeH="0" baseline="0" noProof="0">
                          <a:ln>
                            <a:noFill/>
                          </a:ln>
                          <a:solidFill>
                            <a:prstClr val="black"/>
                          </a:solidFill>
                          <a:effectLst/>
                          <a:uLnTx/>
                          <a:uFillTx/>
                          <a:latin typeface="Calibri"/>
                          <a:ea typeface="+mn-ea"/>
                          <a:cs typeface="+mn-cs"/>
                        </a:rPr>
                        <a:t>
 Need a little inspiration for your Volkswagen Shutter Stories photos? 🤩📸
We're here to help. Find out more about the 5 themes right here: VW Love, VW Adventure, VW Motion, VW People, and VW Colours &amp; Life. Then submit your own photos for your chance to win RM10,000 worth of prizes and the title of Volkswagen Star Amateur Photographer.
Competition ends on 5 Jan 2025, so get your submissions in early and show us Volkswagen through your lens!
Discover more at bit.ly/VWShutterStories, and drop your entries at bit.ly/VWShutterStoriesForm.
#volkswagenmalaysia #fujifilmmalaysia #vwshutterstories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https://quintly-eu-image-storage.s3.amazonaws.com/aaf8f68db843cc217addf8054c322eb2/26283065f6c59f66edc5f84b476794e0.jpg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85231875"/>
                  </a:ext>
                </a:extLst>
              </a:tr>
            </a:tbl>
          </a:graphicData>
        </a:graphic>
      </p:graphicFrame>
      <p:sp>
        <p:nvSpPr>
          <p:cNvPr id="4" name="Text Placeholder 3">
            <a:extLst>
              <a:ext uri="{FF2B5EF4-FFF2-40B4-BE49-F238E27FC236}">
                <a16:creationId xmlns:a16="http://schemas.microsoft.com/office/drawing/2014/main" id="{E3A6E69E-8DA7-4BC1-8091-99B5464E8090}"/>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78216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238CB-2B0F-4B7D-892A-4EE321FF5FEA}"/>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1538DC6F-EDB1-4480-9BF7-E9E81DCE3E71}"/>
              </a:ext>
            </a:extLst>
          </p:cNvPr>
          <p:cNvGraphicFramePr>
            <a:graphicFrameLocks noGrp="1"/>
          </p:cNvGraphicFramePr>
          <p:nvPr>
            <p:ph type="tbl" sz="quarter" idx="13"/>
            <p:extLst>
              <p:ext uri="{D42A27DB-BD31-4B8C-83A1-F6EECF244321}">
                <p14:modId xmlns:p14="http://schemas.microsoft.com/office/powerpoint/2010/main" val="4028720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14011342"/>
                    </a:ext>
                  </a:extLst>
                </a:gridCol>
                <a:gridCol w="1316737">
                  <a:extLst>
                    <a:ext uri="{9D8B030D-6E8A-4147-A177-3AD203B41FA5}">
                      <a16:colId xmlns:a16="http://schemas.microsoft.com/office/drawing/2014/main" val="3917617439"/>
                    </a:ext>
                  </a:extLst>
                </a:gridCol>
                <a:gridCol w="329184">
                  <a:extLst>
                    <a:ext uri="{9D8B030D-6E8A-4147-A177-3AD203B41FA5}">
                      <a16:colId xmlns:a16="http://schemas.microsoft.com/office/drawing/2014/main" val="3059558119"/>
                    </a:ext>
                  </a:extLst>
                </a:gridCol>
                <a:gridCol w="329184">
                  <a:extLst>
                    <a:ext uri="{9D8B030D-6E8A-4147-A177-3AD203B41FA5}">
                      <a16:colId xmlns:a16="http://schemas.microsoft.com/office/drawing/2014/main" val="1386333225"/>
                    </a:ext>
                  </a:extLst>
                </a:gridCol>
                <a:gridCol w="329184">
                  <a:extLst>
                    <a:ext uri="{9D8B030D-6E8A-4147-A177-3AD203B41FA5}">
                      <a16:colId xmlns:a16="http://schemas.microsoft.com/office/drawing/2014/main" val="2129402518"/>
                    </a:ext>
                  </a:extLst>
                </a:gridCol>
                <a:gridCol w="329184">
                  <a:extLst>
                    <a:ext uri="{9D8B030D-6E8A-4147-A177-3AD203B41FA5}">
                      <a16:colId xmlns:a16="http://schemas.microsoft.com/office/drawing/2014/main" val="3751413177"/>
                    </a:ext>
                  </a:extLst>
                </a:gridCol>
                <a:gridCol w="329184">
                  <a:extLst>
                    <a:ext uri="{9D8B030D-6E8A-4147-A177-3AD203B41FA5}">
                      <a16:colId xmlns:a16="http://schemas.microsoft.com/office/drawing/2014/main" val="2990325349"/>
                    </a:ext>
                  </a:extLst>
                </a:gridCol>
                <a:gridCol w="329184">
                  <a:extLst>
                    <a:ext uri="{9D8B030D-6E8A-4147-A177-3AD203B41FA5}">
                      <a16:colId xmlns:a16="http://schemas.microsoft.com/office/drawing/2014/main" val="2504751360"/>
                    </a:ext>
                  </a:extLst>
                </a:gridCol>
                <a:gridCol w="329184">
                  <a:extLst>
                    <a:ext uri="{9D8B030D-6E8A-4147-A177-3AD203B41FA5}">
                      <a16:colId xmlns:a16="http://schemas.microsoft.com/office/drawing/2014/main" val="2032169185"/>
                    </a:ext>
                  </a:extLst>
                </a:gridCol>
                <a:gridCol w="329184">
                  <a:extLst>
                    <a:ext uri="{9D8B030D-6E8A-4147-A177-3AD203B41FA5}">
                      <a16:colId xmlns:a16="http://schemas.microsoft.com/office/drawing/2014/main" val="629514810"/>
                    </a:ext>
                  </a:extLst>
                </a:gridCol>
                <a:gridCol w="329184">
                  <a:extLst>
                    <a:ext uri="{9D8B030D-6E8A-4147-A177-3AD203B41FA5}">
                      <a16:colId xmlns:a16="http://schemas.microsoft.com/office/drawing/2014/main" val="1826422673"/>
                    </a:ext>
                  </a:extLst>
                </a:gridCol>
                <a:gridCol w="329184">
                  <a:extLst>
                    <a:ext uri="{9D8B030D-6E8A-4147-A177-3AD203B41FA5}">
                      <a16:colId xmlns:a16="http://schemas.microsoft.com/office/drawing/2014/main" val="932780673"/>
                    </a:ext>
                  </a:extLst>
                </a:gridCol>
                <a:gridCol w="329184">
                  <a:extLst>
                    <a:ext uri="{9D8B030D-6E8A-4147-A177-3AD203B41FA5}">
                      <a16:colId xmlns:a16="http://schemas.microsoft.com/office/drawing/2014/main" val="2599826618"/>
                    </a:ext>
                  </a:extLst>
                </a:gridCol>
                <a:gridCol w="329184">
                  <a:extLst>
                    <a:ext uri="{9D8B030D-6E8A-4147-A177-3AD203B41FA5}">
                      <a16:colId xmlns:a16="http://schemas.microsoft.com/office/drawing/2014/main" val="555964573"/>
                    </a:ext>
                  </a:extLst>
                </a:gridCol>
                <a:gridCol w="329184">
                  <a:extLst>
                    <a:ext uri="{9D8B030D-6E8A-4147-A177-3AD203B41FA5}">
                      <a16:colId xmlns:a16="http://schemas.microsoft.com/office/drawing/2014/main" val="1736354446"/>
                    </a:ext>
                  </a:extLst>
                </a:gridCol>
                <a:gridCol w="329184">
                  <a:extLst>
                    <a:ext uri="{9D8B030D-6E8A-4147-A177-3AD203B41FA5}">
                      <a16:colId xmlns:a16="http://schemas.microsoft.com/office/drawing/2014/main" val="1716368770"/>
                    </a:ext>
                  </a:extLst>
                </a:gridCol>
                <a:gridCol w="329184">
                  <a:extLst>
                    <a:ext uri="{9D8B030D-6E8A-4147-A177-3AD203B41FA5}">
                      <a16:colId xmlns:a16="http://schemas.microsoft.com/office/drawing/2014/main" val="4014042141"/>
                    </a:ext>
                  </a:extLst>
                </a:gridCol>
                <a:gridCol w="329184">
                  <a:extLst>
                    <a:ext uri="{9D8B030D-6E8A-4147-A177-3AD203B41FA5}">
                      <a16:colId xmlns:a16="http://schemas.microsoft.com/office/drawing/2014/main" val="3114718597"/>
                    </a:ext>
                  </a:extLst>
                </a:gridCol>
                <a:gridCol w="329184">
                  <a:extLst>
                    <a:ext uri="{9D8B030D-6E8A-4147-A177-3AD203B41FA5}">
                      <a16:colId xmlns:a16="http://schemas.microsoft.com/office/drawing/2014/main" val="2959977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38000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- 2024-12-03 15:06:20</a:t>
                      </a:r>
                      <a:r>
                        <a:rPr kumimoji="0" lang="en-US" sz="1000" b="0" i="0" u="none" strike="noStrike" kern="1200" cap="none" spc="0" normalizeH="0" baseline="0" noProof="0">
                          <a:ln>
                            <a:noFill/>
                          </a:ln>
                          <a:solidFill>
                            <a:prstClr val="black"/>
                          </a:solidFill>
                          <a:effectLst/>
                          <a:uLnTx/>
                          <a:uFillTx/>
                          <a:latin typeface="Calibri"/>
                          <a:ea typeface="+mn-ea"/>
                          <a:cs typeface="+mn-cs"/>
                        </a:rPr>
                        <a:t>
 Are you Volkswagen’s next top photographer? 📸
We’re on the hunt for aspiring and amateur photographers who can capture the spirit of Volkswagen through their lenses. If you’ve got the passion, the skills and an eye for detail, this is your chance to shine!
Win RM10,000 worth of prizes and the title of Volkswagen Star Amateur Photographer. 
Here’s how to join:
1️⃣ Submit 5 photos inspired by these themes: VW Love, VW Adventure, VW Motion, VW People, and VW Colours &amp; Life.
2️⃣ Ensure at least 2 photos submitted feature a Volkswagen model.
3️⃣ Complete the submission form here: bit.ly/VWShutterStoriesForm.
What are you waiting for? Competition ends on 5 Jan 2025, so share your vision and show us how you see the world of Volkswagen now!
📷 ✨Your talent might just be what we’re looking for.
For more details, visit bit.ly/VWShutterStories.
#volkswagenmalaysia #fujifilmmalaysia #vwshutterstories FUJIFILM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https://quintly-eu-image-storage.s3.amazonaws.com/aaf8f68db843cc217addf8054c322eb2/57eeab90c77197bcfc7796c10591d042.jpg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46062668"/>
                  </a:ext>
                </a:extLst>
              </a:tr>
            </a:tbl>
          </a:graphicData>
        </a:graphic>
      </p:graphicFrame>
      <p:sp>
        <p:nvSpPr>
          <p:cNvPr id="4" name="Text Placeholder 3">
            <a:extLst>
              <a:ext uri="{FF2B5EF4-FFF2-40B4-BE49-F238E27FC236}">
                <a16:creationId xmlns:a16="http://schemas.microsoft.com/office/drawing/2014/main" id="{86FA8363-9B79-4FA0-A18D-5CF8E2FBB6A8}"/>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4279278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F1420-2193-42BA-A1A2-147EA4A411BD}"/>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D67DCE31-AB23-4923-9967-B2F9F9A258FE}"/>
              </a:ext>
            </a:extLst>
          </p:cNvPr>
          <p:cNvGraphicFramePr>
            <a:graphicFrameLocks noGrp="1"/>
          </p:cNvGraphicFramePr>
          <p:nvPr>
            <p:ph type="tbl" sz="quarter" idx="13"/>
            <p:extLst>
              <p:ext uri="{D42A27DB-BD31-4B8C-83A1-F6EECF244321}">
                <p14:modId xmlns:p14="http://schemas.microsoft.com/office/powerpoint/2010/main" val="4292623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48552779"/>
                    </a:ext>
                  </a:extLst>
                </a:gridCol>
                <a:gridCol w="1316737">
                  <a:extLst>
                    <a:ext uri="{9D8B030D-6E8A-4147-A177-3AD203B41FA5}">
                      <a16:colId xmlns:a16="http://schemas.microsoft.com/office/drawing/2014/main" val="772672036"/>
                    </a:ext>
                  </a:extLst>
                </a:gridCol>
                <a:gridCol w="329184">
                  <a:extLst>
                    <a:ext uri="{9D8B030D-6E8A-4147-A177-3AD203B41FA5}">
                      <a16:colId xmlns:a16="http://schemas.microsoft.com/office/drawing/2014/main" val="230912213"/>
                    </a:ext>
                  </a:extLst>
                </a:gridCol>
                <a:gridCol w="329184">
                  <a:extLst>
                    <a:ext uri="{9D8B030D-6E8A-4147-A177-3AD203B41FA5}">
                      <a16:colId xmlns:a16="http://schemas.microsoft.com/office/drawing/2014/main" val="1604764137"/>
                    </a:ext>
                  </a:extLst>
                </a:gridCol>
                <a:gridCol w="329184">
                  <a:extLst>
                    <a:ext uri="{9D8B030D-6E8A-4147-A177-3AD203B41FA5}">
                      <a16:colId xmlns:a16="http://schemas.microsoft.com/office/drawing/2014/main" val="1990987196"/>
                    </a:ext>
                  </a:extLst>
                </a:gridCol>
                <a:gridCol w="329184">
                  <a:extLst>
                    <a:ext uri="{9D8B030D-6E8A-4147-A177-3AD203B41FA5}">
                      <a16:colId xmlns:a16="http://schemas.microsoft.com/office/drawing/2014/main" val="1168615932"/>
                    </a:ext>
                  </a:extLst>
                </a:gridCol>
                <a:gridCol w="329184">
                  <a:extLst>
                    <a:ext uri="{9D8B030D-6E8A-4147-A177-3AD203B41FA5}">
                      <a16:colId xmlns:a16="http://schemas.microsoft.com/office/drawing/2014/main" val="966546178"/>
                    </a:ext>
                  </a:extLst>
                </a:gridCol>
                <a:gridCol w="329184">
                  <a:extLst>
                    <a:ext uri="{9D8B030D-6E8A-4147-A177-3AD203B41FA5}">
                      <a16:colId xmlns:a16="http://schemas.microsoft.com/office/drawing/2014/main" val="3395050116"/>
                    </a:ext>
                  </a:extLst>
                </a:gridCol>
                <a:gridCol w="329184">
                  <a:extLst>
                    <a:ext uri="{9D8B030D-6E8A-4147-A177-3AD203B41FA5}">
                      <a16:colId xmlns:a16="http://schemas.microsoft.com/office/drawing/2014/main" val="3519510115"/>
                    </a:ext>
                  </a:extLst>
                </a:gridCol>
                <a:gridCol w="329184">
                  <a:extLst>
                    <a:ext uri="{9D8B030D-6E8A-4147-A177-3AD203B41FA5}">
                      <a16:colId xmlns:a16="http://schemas.microsoft.com/office/drawing/2014/main" val="3227565771"/>
                    </a:ext>
                  </a:extLst>
                </a:gridCol>
                <a:gridCol w="329184">
                  <a:extLst>
                    <a:ext uri="{9D8B030D-6E8A-4147-A177-3AD203B41FA5}">
                      <a16:colId xmlns:a16="http://schemas.microsoft.com/office/drawing/2014/main" val="527936163"/>
                    </a:ext>
                  </a:extLst>
                </a:gridCol>
                <a:gridCol w="329184">
                  <a:extLst>
                    <a:ext uri="{9D8B030D-6E8A-4147-A177-3AD203B41FA5}">
                      <a16:colId xmlns:a16="http://schemas.microsoft.com/office/drawing/2014/main" val="2210197013"/>
                    </a:ext>
                  </a:extLst>
                </a:gridCol>
                <a:gridCol w="329184">
                  <a:extLst>
                    <a:ext uri="{9D8B030D-6E8A-4147-A177-3AD203B41FA5}">
                      <a16:colId xmlns:a16="http://schemas.microsoft.com/office/drawing/2014/main" val="999573777"/>
                    </a:ext>
                  </a:extLst>
                </a:gridCol>
                <a:gridCol w="329184">
                  <a:extLst>
                    <a:ext uri="{9D8B030D-6E8A-4147-A177-3AD203B41FA5}">
                      <a16:colId xmlns:a16="http://schemas.microsoft.com/office/drawing/2014/main" val="1377021720"/>
                    </a:ext>
                  </a:extLst>
                </a:gridCol>
                <a:gridCol w="329184">
                  <a:extLst>
                    <a:ext uri="{9D8B030D-6E8A-4147-A177-3AD203B41FA5}">
                      <a16:colId xmlns:a16="http://schemas.microsoft.com/office/drawing/2014/main" val="888340433"/>
                    </a:ext>
                  </a:extLst>
                </a:gridCol>
                <a:gridCol w="329184">
                  <a:extLst>
                    <a:ext uri="{9D8B030D-6E8A-4147-A177-3AD203B41FA5}">
                      <a16:colId xmlns:a16="http://schemas.microsoft.com/office/drawing/2014/main" val="801082557"/>
                    </a:ext>
                  </a:extLst>
                </a:gridCol>
                <a:gridCol w="329184">
                  <a:extLst>
                    <a:ext uri="{9D8B030D-6E8A-4147-A177-3AD203B41FA5}">
                      <a16:colId xmlns:a16="http://schemas.microsoft.com/office/drawing/2014/main" val="2805940369"/>
                    </a:ext>
                  </a:extLst>
                </a:gridCol>
                <a:gridCol w="329184">
                  <a:extLst>
                    <a:ext uri="{9D8B030D-6E8A-4147-A177-3AD203B41FA5}">
                      <a16:colId xmlns:a16="http://schemas.microsoft.com/office/drawing/2014/main" val="5296111"/>
                    </a:ext>
                  </a:extLst>
                </a:gridCol>
                <a:gridCol w="329184">
                  <a:extLst>
                    <a:ext uri="{9D8B030D-6E8A-4147-A177-3AD203B41FA5}">
                      <a16:colId xmlns:a16="http://schemas.microsoft.com/office/drawing/2014/main" val="1911615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86980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- 2024-12-18 20:00:13</a:t>
                      </a:r>
                      <a:r>
                        <a:rPr kumimoji="0" lang="en-US" sz="1000" b="0" i="0" u="none" strike="noStrike" kern="1200" cap="none" spc="0" normalizeH="0" baseline="0" noProof="0">
                          <a:ln>
                            <a:noFill/>
                          </a:ln>
                          <a:solidFill>
                            <a:prstClr val="black"/>
                          </a:solidFill>
                          <a:effectLst/>
                          <a:uLnTx/>
                          <a:uFillTx/>
                          <a:latin typeface="Calibri"/>
                          <a:ea typeface="+mn-ea"/>
                          <a:cs typeface="+mn-cs"/>
                        </a:rPr>
                        <a:t>
 Meet Ridhwan Osman, a passionate landscape photographer who has recently ventured into bird photography. By combining Malaysia’s stunning landscapes with the captivating beauty of its diverse bird species, his work highlights the harmony between nature and wildlife, showcasing his evolving creative journey.
For Ridhwan, Fujifilm cameras are transformative tools. Paired with the versatile XF100-400mmF4.5-5.6 R LM OIS WR lens, he captures stunning details of Malaysia’s birdlife with unmatched precision and clarity. The cameras’ exceptional film simulations and impressive image quality bring his creative visions to life, enabling him to showcase Malaysia’s landscapes and wildlife with breathtaking beauty. 
#Fujifilm #FujifilmMY #FujifilmMalaysia #FujifilmInHisHands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https://quintly-eu-image-storage.s3.amazonaws.com/aaf8f68db843cc217addf8054c322eb2/101934a3fab03359281eaa0210b33c9e.jpg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94964915"/>
                  </a:ext>
                </a:extLst>
              </a:tr>
            </a:tbl>
          </a:graphicData>
        </a:graphic>
      </p:graphicFrame>
      <p:sp>
        <p:nvSpPr>
          <p:cNvPr id="4" name="Text Placeholder 3">
            <a:extLst>
              <a:ext uri="{FF2B5EF4-FFF2-40B4-BE49-F238E27FC236}">
                <a16:creationId xmlns:a16="http://schemas.microsoft.com/office/drawing/2014/main" id="{072675CC-442E-4EF1-AD09-3E964102D4EC}"/>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936680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0B02E-0E54-44D9-BBEB-A29A4B781721}"/>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EFCED914-ED72-41FC-8BDC-B7FFE4D9F628}"/>
              </a:ext>
            </a:extLst>
          </p:cNvPr>
          <p:cNvGraphicFramePr>
            <a:graphicFrameLocks noGrp="1"/>
          </p:cNvGraphicFramePr>
          <p:nvPr>
            <p:ph type="tbl" sz="quarter" idx="13"/>
            <p:extLst>
              <p:ext uri="{D42A27DB-BD31-4B8C-83A1-F6EECF244321}">
                <p14:modId xmlns:p14="http://schemas.microsoft.com/office/powerpoint/2010/main" val="1262480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75384924"/>
                    </a:ext>
                  </a:extLst>
                </a:gridCol>
                <a:gridCol w="1316737">
                  <a:extLst>
                    <a:ext uri="{9D8B030D-6E8A-4147-A177-3AD203B41FA5}">
                      <a16:colId xmlns:a16="http://schemas.microsoft.com/office/drawing/2014/main" val="706322804"/>
                    </a:ext>
                  </a:extLst>
                </a:gridCol>
                <a:gridCol w="329184">
                  <a:extLst>
                    <a:ext uri="{9D8B030D-6E8A-4147-A177-3AD203B41FA5}">
                      <a16:colId xmlns:a16="http://schemas.microsoft.com/office/drawing/2014/main" val="224194282"/>
                    </a:ext>
                  </a:extLst>
                </a:gridCol>
                <a:gridCol w="329184">
                  <a:extLst>
                    <a:ext uri="{9D8B030D-6E8A-4147-A177-3AD203B41FA5}">
                      <a16:colId xmlns:a16="http://schemas.microsoft.com/office/drawing/2014/main" val="4071697552"/>
                    </a:ext>
                  </a:extLst>
                </a:gridCol>
                <a:gridCol w="329184">
                  <a:extLst>
                    <a:ext uri="{9D8B030D-6E8A-4147-A177-3AD203B41FA5}">
                      <a16:colId xmlns:a16="http://schemas.microsoft.com/office/drawing/2014/main" val="3905972462"/>
                    </a:ext>
                  </a:extLst>
                </a:gridCol>
                <a:gridCol w="329184">
                  <a:extLst>
                    <a:ext uri="{9D8B030D-6E8A-4147-A177-3AD203B41FA5}">
                      <a16:colId xmlns:a16="http://schemas.microsoft.com/office/drawing/2014/main" val="51385644"/>
                    </a:ext>
                  </a:extLst>
                </a:gridCol>
                <a:gridCol w="329184">
                  <a:extLst>
                    <a:ext uri="{9D8B030D-6E8A-4147-A177-3AD203B41FA5}">
                      <a16:colId xmlns:a16="http://schemas.microsoft.com/office/drawing/2014/main" val="1398030736"/>
                    </a:ext>
                  </a:extLst>
                </a:gridCol>
                <a:gridCol w="329184">
                  <a:extLst>
                    <a:ext uri="{9D8B030D-6E8A-4147-A177-3AD203B41FA5}">
                      <a16:colId xmlns:a16="http://schemas.microsoft.com/office/drawing/2014/main" val="647780105"/>
                    </a:ext>
                  </a:extLst>
                </a:gridCol>
                <a:gridCol w="329184">
                  <a:extLst>
                    <a:ext uri="{9D8B030D-6E8A-4147-A177-3AD203B41FA5}">
                      <a16:colId xmlns:a16="http://schemas.microsoft.com/office/drawing/2014/main" val="1092319068"/>
                    </a:ext>
                  </a:extLst>
                </a:gridCol>
                <a:gridCol w="329184">
                  <a:extLst>
                    <a:ext uri="{9D8B030D-6E8A-4147-A177-3AD203B41FA5}">
                      <a16:colId xmlns:a16="http://schemas.microsoft.com/office/drawing/2014/main" val="3022722367"/>
                    </a:ext>
                  </a:extLst>
                </a:gridCol>
                <a:gridCol w="329184">
                  <a:extLst>
                    <a:ext uri="{9D8B030D-6E8A-4147-A177-3AD203B41FA5}">
                      <a16:colId xmlns:a16="http://schemas.microsoft.com/office/drawing/2014/main" val="3917744542"/>
                    </a:ext>
                  </a:extLst>
                </a:gridCol>
                <a:gridCol w="329184">
                  <a:extLst>
                    <a:ext uri="{9D8B030D-6E8A-4147-A177-3AD203B41FA5}">
                      <a16:colId xmlns:a16="http://schemas.microsoft.com/office/drawing/2014/main" val="1139631300"/>
                    </a:ext>
                  </a:extLst>
                </a:gridCol>
                <a:gridCol w="329184">
                  <a:extLst>
                    <a:ext uri="{9D8B030D-6E8A-4147-A177-3AD203B41FA5}">
                      <a16:colId xmlns:a16="http://schemas.microsoft.com/office/drawing/2014/main" val="2289924684"/>
                    </a:ext>
                  </a:extLst>
                </a:gridCol>
                <a:gridCol w="329184">
                  <a:extLst>
                    <a:ext uri="{9D8B030D-6E8A-4147-A177-3AD203B41FA5}">
                      <a16:colId xmlns:a16="http://schemas.microsoft.com/office/drawing/2014/main" val="4243979613"/>
                    </a:ext>
                  </a:extLst>
                </a:gridCol>
                <a:gridCol w="329184">
                  <a:extLst>
                    <a:ext uri="{9D8B030D-6E8A-4147-A177-3AD203B41FA5}">
                      <a16:colId xmlns:a16="http://schemas.microsoft.com/office/drawing/2014/main" val="3064912692"/>
                    </a:ext>
                  </a:extLst>
                </a:gridCol>
                <a:gridCol w="329184">
                  <a:extLst>
                    <a:ext uri="{9D8B030D-6E8A-4147-A177-3AD203B41FA5}">
                      <a16:colId xmlns:a16="http://schemas.microsoft.com/office/drawing/2014/main" val="2179659368"/>
                    </a:ext>
                  </a:extLst>
                </a:gridCol>
                <a:gridCol w="329184">
                  <a:extLst>
                    <a:ext uri="{9D8B030D-6E8A-4147-A177-3AD203B41FA5}">
                      <a16:colId xmlns:a16="http://schemas.microsoft.com/office/drawing/2014/main" val="879887991"/>
                    </a:ext>
                  </a:extLst>
                </a:gridCol>
                <a:gridCol w="329184">
                  <a:extLst>
                    <a:ext uri="{9D8B030D-6E8A-4147-A177-3AD203B41FA5}">
                      <a16:colId xmlns:a16="http://schemas.microsoft.com/office/drawing/2014/main" val="4005762678"/>
                    </a:ext>
                  </a:extLst>
                </a:gridCol>
                <a:gridCol w="329184">
                  <a:extLst>
                    <a:ext uri="{9D8B030D-6E8A-4147-A177-3AD203B41FA5}">
                      <a16:colId xmlns:a16="http://schemas.microsoft.com/office/drawing/2014/main" val="2968475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0929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- 2024-12-13 16:00:37</a:t>
                      </a:r>
                      <a:r>
                        <a:rPr kumimoji="0" lang="en-US" sz="1000" b="0" i="0" u="none" strike="noStrike" kern="1200" cap="none" spc="0" normalizeH="0" baseline="0" noProof="0">
                          <a:ln>
                            <a:noFill/>
                          </a:ln>
                          <a:solidFill>
                            <a:prstClr val="black"/>
                          </a:solidFill>
                          <a:effectLst/>
                          <a:uLnTx/>
                          <a:uFillTx/>
                          <a:latin typeface="Calibri"/>
                          <a:ea typeface="+mn-ea"/>
                          <a:cs typeface="+mn-cs"/>
                        </a:rPr>
                        <a:t>
 Catch a glimpse of the creativity from our Black and White Photowalk Workshop, where participants captured timeless stories in captivating black and white while exploring the vibrant streets of KL!
Feeling inspired? Join us for our upcoming workshops!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https://quintly-eu-image-storage.s3.amazonaws.com/aaf8f68db843cc217addf8054c322eb2/1511d4cff5cf3b4837497a0f66980a0f.jpg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587936802"/>
                  </a:ext>
                </a:extLst>
              </a:tr>
            </a:tbl>
          </a:graphicData>
        </a:graphic>
      </p:graphicFrame>
      <p:sp>
        <p:nvSpPr>
          <p:cNvPr id="4" name="Text Placeholder 3">
            <a:extLst>
              <a:ext uri="{FF2B5EF4-FFF2-40B4-BE49-F238E27FC236}">
                <a16:creationId xmlns:a16="http://schemas.microsoft.com/office/drawing/2014/main" id="{DF08B890-E6E2-4AC6-99D5-BC2C05564611}"/>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917671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1081C-8D3B-44AB-9D5A-0093C172EAC5}"/>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D58FB410-5F07-4DCF-AC31-661CDA98FFE4}"/>
              </a:ext>
            </a:extLst>
          </p:cNvPr>
          <p:cNvGraphicFramePr>
            <a:graphicFrameLocks noGrp="1"/>
          </p:cNvGraphicFramePr>
          <p:nvPr>
            <p:ph type="tbl" sz="quarter" idx="13"/>
            <p:extLst>
              <p:ext uri="{D42A27DB-BD31-4B8C-83A1-F6EECF244321}">
                <p14:modId xmlns:p14="http://schemas.microsoft.com/office/powerpoint/2010/main" val="442064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90469197"/>
                    </a:ext>
                  </a:extLst>
                </a:gridCol>
                <a:gridCol w="1316737">
                  <a:extLst>
                    <a:ext uri="{9D8B030D-6E8A-4147-A177-3AD203B41FA5}">
                      <a16:colId xmlns:a16="http://schemas.microsoft.com/office/drawing/2014/main" val="766380451"/>
                    </a:ext>
                  </a:extLst>
                </a:gridCol>
                <a:gridCol w="329184">
                  <a:extLst>
                    <a:ext uri="{9D8B030D-6E8A-4147-A177-3AD203B41FA5}">
                      <a16:colId xmlns:a16="http://schemas.microsoft.com/office/drawing/2014/main" val="3955811593"/>
                    </a:ext>
                  </a:extLst>
                </a:gridCol>
                <a:gridCol w="329184">
                  <a:extLst>
                    <a:ext uri="{9D8B030D-6E8A-4147-A177-3AD203B41FA5}">
                      <a16:colId xmlns:a16="http://schemas.microsoft.com/office/drawing/2014/main" val="2641459002"/>
                    </a:ext>
                  </a:extLst>
                </a:gridCol>
                <a:gridCol w="329184">
                  <a:extLst>
                    <a:ext uri="{9D8B030D-6E8A-4147-A177-3AD203B41FA5}">
                      <a16:colId xmlns:a16="http://schemas.microsoft.com/office/drawing/2014/main" val="762908193"/>
                    </a:ext>
                  </a:extLst>
                </a:gridCol>
                <a:gridCol w="329184">
                  <a:extLst>
                    <a:ext uri="{9D8B030D-6E8A-4147-A177-3AD203B41FA5}">
                      <a16:colId xmlns:a16="http://schemas.microsoft.com/office/drawing/2014/main" val="1804574892"/>
                    </a:ext>
                  </a:extLst>
                </a:gridCol>
                <a:gridCol w="329184">
                  <a:extLst>
                    <a:ext uri="{9D8B030D-6E8A-4147-A177-3AD203B41FA5}">
                      <a16:colId xmlns:a16="http://schemas.microsoft.com/office/drawing/2014/main" val="2928269603"/>
                    </a:ext>
                  </a:extLst>
                </a:gridCol>
                <a:gridCol w="329184">
                  <a:extLst>
                    <a:ext uri="{9D8B030D-6E8A-4147-A177-3AD203B41FA5}">
                      <a16:colId xmlns:a16="http://schemas.microsoft.com/office/drawing/2014/main" val="3279486828"/>
                    </a:ext>
                  </a:extLst>
                </a:gridCol>
                <a:gridCol w="329184">
                  <a:extLst>
                    <a:ext uri="{9D8B030D-6E8A-4147-A177-3AD203B41FA5}">
                      <a16:colId xmlns:a16="http://schemas.microsoft.com/office/drawing/2014/main" val="2795997275"/>
                    </a:ext>
                  </a:extLst>
                </a:gridCol>
                <a:gridCol w="329184">
                  <a:extLst>
                    <a:ext uri="{9D8B030D-6E8A-4147-A177-3AD203B41FA5}">
                      <a16:colId xmlns:a16="http://schemas.microsoft.com/office/drawing/2014/main" val="163783341"/>
                    </a:ext>
                  </a:extLst>
                </a:gridCol>
                <a:gridCol w="329184">
                  <a:extLst>
                    <a:ext uri="{9D8B030D-6E8A-4147-A177-3AD203B41FA5}">
                      <a16:colId xmlns:a16="http://schemas.microsoft.com/office/drawing/2014/main" val="435575346"/>
                    </a:ext>
                  </a:extLst>
                </a:gridCol>
                <a:gridCol w="329184">
                  <a:extLst>
                    <a:ext uri="{9D8B030D-6E8A-4147-A177-3AD203B41FA5}">
                      <a16:colId xmlns:a16="http://schemas.microsoft.com/office/drawing/2014/main" val="969757164"/>
                    </a:ext>
                  </a:extLst>
                </a:gridCol>
                <a:gridCol w="329184">
                  <a:extLst>
                    <a:ext uri="{9D8B030D-6E8A-4147-A177-3AD203B41FA5}">
                      <a16:colId xmlns:a16="http://schemas.microsoft.com/office/drawing/2014/main" val="3960520582"/>
                    </a:ext>
                  </a:extLst>
                </a:gridCol>
                <a:gridCol w="329184">
                  <a:extLst>
                    <a:ext uri="{9D8B030D-6E8A-4147-A177-3AD203B41FA5}">
                      <a16:colId xmlns:a16="http://schemas.microsoft.com/office/drawing/2014/main" val="104741089"/>
                    </a:ext>
                  </a:extLst>
                </a:gridCol>
                <a:gridCol w="329184">
                  <a:extLst>
                    <a:ext uri="{9D8B030D-6E8A-4147-A177-3AD203B41FA5}">
                      <a16:colId xmlns:a16="http://schemas.microsoft.com/office/drawing/2014/main" val="2975355656"/>
                    </a:ext>
                  </a:extLst>
                </a:gridCol>
                <a:gridCol w="329184">
                  <a:extLst>
                    <a:ext uri="{9D8B030D-6E8A-4147-A177-3AD203B41FA5}">
                      <a16:colId xmlns:a16="http://schemas.microsoft.com/office/drawing/2014/main" val="2535953248"/>
                    </a:ext>
                  </a:extLst>
                </a:gridCol>
                <a:gridCol w="329184">
                  <a:extLst>
                    <a:ext uri="{9D8B030D-6E8A-4147-A177-3AD203B41FA5}">
                      <a16:colId xmlns:a16="http://schemas.microsoft.com/office/drawing/2014/main" val="3390199158"/>
                    </a:ext>
                  </a:extLst>
                </a:gridCol>
                <a:gridCol w="329184">
                  <a:extLst>
                    <a:ext uri="{9D8B030D-6E8A-4147-A177-3AD203B41FA5}">
                      <a16:colId xmlns:a16="http://schemas.microsoft.com/office/drawing/2014/main" val="2646273348"/>
                    </a:ext>
                  </a:extLst>
                </a:gridCol>
                <a:gridCol w="329184">
                  <a:extLst>
                    <a:ext uri="{9D8B030D-6E8A-4147-A177-3AD203B41FA5}">
                      <a16:colId xmlns:a16="http://schemas.microsoft.com/office/drawing/2014/main" val="426371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21981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- 2024-12-12 16:59:37</a:t>
                      </a:r>
                      <a:r>
                        <a:rPr kumimoji="0" lang="en-US" sz="1000" b="0" i="0" u="none" strike="noStrike" kern="1200" cap="none" spc="0" normalizeH="0" baseline="0" noProof="0">
                          <a:ln>
                            <a:noFill/>
                          </a:ln>
                          <a:solidFill>
                            <a:prstClr val="black"/>
                          </a:solidFill>
                          <a:effectLst/>
                          <a:uLnTx/>
                          <a:uFillTx/>
                          <a:latin typeface="Calibri"/>
                          <a:ea typeface="+mn-ea"/>
                          <a:cs typeface="+mn-cs"/>
                        </a:rPr>
                        <a:t>
 A heartfelt thank you to everyone who joined us for the X-M5 Color Your Moment press launch at BLOSSOM A GLASSMANSION! Your presence made the event truly unforgettable. We’re beyond grateful to our amazing X-Photographers, media, dealers, and KOLs for making the day extra special. 
Guests got to explore the X-M5 up close through interactive setups like the product display corner, film simulation wall, product features &amp; KOLs features wall, and photo corners with a photo backdrop - designed to bring the essence of the X-M5 to life. 
The event also showcased the new XF16-55mmF2.8 R LM WR II and offered guests the opportunity to try out the XF500mmF5.6 R LM OIS WR, highlighting their incredible performance and versatility.
The day was filled with exciting activities - touch-and-try sessions, a detailed product presentation, and an insightful panel discussion with Cik Manggis Official, Mia Chai, and ZY Cheng, who shared their experiences and thoughts on how they love and use the X-M5 in their daily lives to capture meaningful moments.
We hope this event inspired you to share your Color Your Moment journey with us!
#Fujifilm #FujifilmMY #FujifilmMalaysia #Photography #DigitalPhotography #PhotographyLife #PhotographyLover #PhotographyDaily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https://quintly-eu-image-storage.s3.amazonaws.com/aaf8f68db843cc217addf8054c322eb2/d5e31e9ecf84aeb19592d15bc356597c.jpg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141244769"/>
                  </a:ext>
                </a:extLst>
              </a:tr>
            </a:tbl>
          </a:graphicData>
        </a:graphic>
      </p:graphicFrame>
      <p:sp>
        <p:nvSpPr>
          <p:cNvPr id="4" name="Text Placeholder 3">
            <a:extLst>
              <a:ext uri="{FF2B5EF4-FFF2-40B4-BE49-F238E27FC236}">
                <a16:creationId xmlns:a16="http://schemas.microsoft.com/office/drawing/2014/main" id="{9AFE7599-F8A5-4A2A-9D29-BD79C9D17DA7}"/>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7635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66DF0-95F3-4F2C-A9B8-0CAFF4AFCF34}"/>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799E54A8-1875-4BD3-8BB6-4FB14EC2D15B}"/>
              </a:ext>
            </a:extLst>
          </p:cNvPr>
          <p:cNvGraphicFramePr>
            <a:graphicFrameLocks noGrp="1"/>
          </p:cNvGraphicFramePr>
          <p:nvPr>
            <p:ph type="tbl" sz="quarter" idx="13"/>
            <p:extLst>
              <p:ext uri="{D42A27DB-BD31-4B8C-83A1-F6EECF244321}">
                <p14:modId xmlns:p14="http://schemas.microsoft.com/office/powerpoint/2010/main" val="2494063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71604297"/>
                    </a:ext>
                  </a:extLst>
                </a:gridCol>
                <a:gridCol w="1316737">
                  <a:extLst>
                    <a:ext uri="{9D8B030D-6E8A-4147-A177-3AD203B41FA5}">
                      <a16:colId xmlns:a16="http://schemas.microsoft.com/office/drawing/2014/main" val="4076605949"/>
                    </a:ext>
                  </a:extLst>
                </a:gridCol>
                <a:gridCol w="329184">
                  <a:extLst>
                    <a:ext uri="{9D8B030D-6E8A-4147-A177-3AD203B41FA5}">
                      <a16:colId xmlns:a16="http://schemas.microsoft.com/office/drawing/2014/main" val="3037934053"/>
                    </a:ext>
                  </a:extLst>
                </a:gridCol>
                <a:gridCol w="329184">
                  <a:extLst>
                    <a:ext uri="{9D8B030D-6E8A-4147-A177-3AD203B41FA5}">
                      <a16:colId xmlns:a16="http://schemas.microsoft.com/office/drawing/2014/main" val="3771122197"/>
                    </a:ext>
                  </a:extLst>
                </a:gridCol>
                <a:gridCol w="329184">
                  <a:extLst>
                    <a:ext uri="{9D8B030D-6E8A-4147-A177-3AD203B41FA5}">
                      <a16:colId xmlns:a16="http://schemas.microsoft.com/office/drawing/2014/main" val="3976885071"/>
                    </a:ext>
                  </a:extLst>
                </a:gridCol>
                <a:gridCol w="329184">
                  <a:extLst>
                    <a:ext uri="{9D8B030D-6E8A-4147-A177-3AD203B41FA5}">
                      <a16:colId xmlns:a16="http://schemas.microsoft.com/office/drawing/2014/main" val="653920982"/>
                    </a:ext>
                  </a:extLst>
                </a:gridCol>
                <a:gridCol w="329184">
                  <a:extLst>
                    <a:ext uri="{9D8B030D-6E8A-4147-A177-3AD203B41FA5}">
                      <a16:colId xmlns:a16="http://schemas.microsoft.com/office/drawing/2014/main" val="3778247213"/>
                    </a:ext>
                  </a:extLst>
                </a:gridCol>
                <a:gridCol w="329184">
                  <a:extLst>
                    <a:ext uri="{9D8B030D-6E8A-4147-A177-3AD203B41FA5}">
                      <a16:colId xmlns:a16="http://schemas.microsoft.com/office/drawing/2014/main" val="276315602"/>
                    </a:ext>
                  </a:extLst>
                </a:gridCol>
                <a:gridCol w="329184">
                  <a:extLst>
                    <a:ext uri="{9D8B030D-6E8A-4147-A177-3AD203B41FA5}">
                      <a16:colId xmlns:a16="http://schemas.microsoft.com/office/drawing/2014/main" val="1348256566"/>
                    </a:ext>
                  </a:extLst>
                </a:gridCol>
                <a:gridCol w="329184">
                  <a:extLst>
                    <a:ext uri="{9D8B030D-6E8A-4147-A177-3AD203B41FA5}">
                      <a16:colId xmlns:a16="http://schemas.microsoft.com/office/drawing/2014/main" val="1113652691"/>
                    </a:ext>
                  </a:extLst>
                </a:gridCol>
                <a:gridCol w="329184">
                  <a:extLst>
                    <a:ext uri="{9D8B030D-6E8A-4147-A177-3AD203B41FA5}">
                      <a16:colId xmlns:a16="http://schemas.microsoft.com/office/drawing/2014/main" val="3117683503"/>
                    </a:ext>
                  </a:extLst>
                </a:gridCol>
                <a:gridCol w="329184">
                  <a:extLst>
                    <a:ext uri="{9D8B030D-6E8A-4147-A177-3AD203B41FA5}">
                      <a16:colId xmlns:a16="http://schemas.microsoft.com/office/drawing/2014/main" val="3973220655"/>
                    </a:ext>
                  </a:extLst>
                </a:gridCol>
                <a:gridCol w="329184">
                  <a:extLst>
                    <a:ext uri="{9D8B030D-6E8A-4147-A177-3AD203B41FA5}">
                      <a16:colId xmlns:a16="http://schemas.microsoft.com/office/drawing/2014/main" val="439057020"/>
                    </a:ext>
                  </a:extLst>
                </a:gridCol>
                <a:gridCol w="329184">
                  <a:extLst>
                    <a:ext uri="{9D8B030D-6E8A-4147-A177-3AD203B41FA5}">
                      <a16:colId xmlns:a16="http://schemas.microsoft.com/office/drawing/2014/main" val="3341228604"/>
                    </a:ext>
                  </a:extLst>
                </a:gridCol>
                <a:gridCol w="329184">
                  <a:extLst>
                    <a:ext uri="{9D8B030D-6E8A-4147-A177-3AD203B41FA5}">
                      <a16:colId xmlns:a16="http://schemas.microsoft.com/office/drawing/2014/main" val="2883892491"/>
                    </a:ext>
                  </a:extLst>
                </a:gridCol>
                <a:gridCol w="329184">
                  <a:extLst>
                    <a:ext uri="{9D8B030D-6E8A-4147-A177-3AD203B41FA5}">
                      <a16:colId xmlns:a16="http://schemas.microsoft.com/office/drawing/2014/main" val="4277107371"/>
                    </a:ext>
                  </a:extLst>
                </a:gridCol>
                <a:gridCol w="329184">
                  <a:extLst>
                    <a:ext uri="{9D8B030D-6E8A-4147-A177-3AD203B41FA5}">
                      <a16:colId xmlns:a16="http://schemas.microsoft.com/office/drawing/2014/main" val="1600825727"/>
                    </a:ext>
                  </a:extLst>
                </a:gridCol>
                <a:gridCol w="329184">
                  <a:extLst>
                    <a:ext uri="{9D8B030D-6E8A-4147-A177-3AD203B41FA5}">
                      <a16:colId xmlns:a16="http://schemas.microsoft.com/office/drawing/2014/main" val="142194368"/>
                    </a:ext>
                  </a:extLst>
                </a:gridCol>
                <a:gridCol w="329184">
                  <a:extLst>
                    <a:ext uri="{9D8B030D-6E8A-4147-A177-3AD203B41FA5}">
                      <a16:colId xmlns:a16="http://schemas.microsoft.com/office/drawing/2014/main" val="3207967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2573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- 2024-12-01 12:00:06</a:t>
                      </a:r>
                      <a:r>
                        <a:rPr kumimoji="0" lang="en-US" sz="1000" b="0" i="0" u="none" strike="noStrike" kern="1200" cap="none" spc="0" normalizeH="0" baseline="0" noProof="0">
                          <a:ln>
                            <a:noFill/>
                          </a:ln>
                          <a:solidFill>
                            <a:prstClr val="black"/>
                          </a:solidFill>
                          <a:effectLst/>
                          <a:uLnTx/>
                          <a:uFillTx/>
                          <a:latin typeface="Calibri"/>
                          <a:ea typeface="+mn-ea"/>
                          <a:cs typeface="+mn-cs"/>
                        </a:rPr>
                        <a:t>
 End 2024 with a creative bang 🎉 at our December workshops! Join us to finish the year inspired and step into 2025 with fresh skills and boundless creativity!
https://fujifilm-x.com/en-my/events/december2024events/ 
#Fujifilm #FujifilmMY #FujifilmMalaysia #Photography #DigitalPhotography #PhotographyLife #PhotographyLover #Workshops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https://quintly-eu-image-storage.s3.amazonaws.com/aaf8f68db843cc217addf8054c322eb2/8cd688e64881e7e44f80b58112fa2b41.jpg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21271748"/>
                  </a:ext>
                </a:extLst>
              </a:tr>
            </a:tbl>
          </a:graphicData>
        </a:graphic>
      </p:graphicFrame>
      <p:sp>
        <p:nvSpPr>
          <p:cNvPr id="4" name="Text Placeholder 3">
            <a:extLst>
              <a:ext uri="{FF2B5EF4-FFF2-40B4-BE49-F238E27FC236}">
                <a16:creationId xmlns:a16="http://schemas.microsoft.com/office/drawing/2014/main" id="{3388737F-9FF9-4C87-90A1-AC6814660369}"/>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2668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53135-CF60-4047-A338-11D3853543AA}"/>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A1712E2B-CF31-4D2E-99D0-C5F2DB11CBBF}"/>
              </a:ext>
            </a:extLst>
          </p:cNvPr>
          <p:cNvGraphicFramePr>
            <a:graphicFrameLocks noGrp="1"/>
          </p:cNvGraphicFramePr>
          <p:nvPr>
            <p:ph type="tbl" sz="quarter" idx="13"/>
            <p:extLst>
              <p:ext uri="{D42A27DB-BD31-4B8C-83A1-F6EECF244321}">
                <p14:modId xmlns:p14="http://schemas.microsoft.com/office/powerpoint/2010/main" val="2343497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09761497"/>
                    </a:ext>
                  </a:extLst>
                </a:gridCol>
                <a:gridCol w="1316737">
                  <a:extLst>
                    <a:ext uri="{9D8B030D-6E8A-4147-A177-3AD203B41FA5}">
                      <a16:colId xmlns:a16="http://schemas.microsoft.com/office/drawing/2014/main" val="2651988798"/>
                    </a:ext>
                  </a:extLst>
                </a:gridCol>
                <a:gridCol w="329184">
                  <a:extLst>
                    <a:ext uri="{9D8B030D-6E8A-4147-A177-3AD203B41FA5}">
                      <a16:colId xmlns:a16="http://schemas.microsoft.com/office/drawing/2014/main" val="3646543985"/>
                    </a:ext>
                  </a:extLst>
                </a:gridCol>
                <a:gridCol w="329184">
                  <a:extLst>
                    <a:ext uri="{9D8B030D-6E8A-4147-A177-3AD203B41FA5}">
                      <a16:colId xmlns:a16="http://schemas.microsoft.com/office/drawing/2014/main" val="3106896925"/>
                    </a:ext>
                  </a:extLst>
                </a:gridCol>
                <a:gridCol w="329184">
                  <a:extLst>
                    <a:ext uri="{9D8B030D-6E8A-4147-A177-3AD203B41FA5}">
                      <a16:colId xmlns:a16="http://schemas.microsoft.com/office/drawing/2014/main" val="287345998"/>
                    </a:ext>
                  </a:extLst>
                </a:gridCol>
                <a:gridCol w="329184">
                  <a:extLst>
                    <a:ext uri="{9D8B030D-6E8A-4147-A177-3AD203B41FA5}">
                      <a16:colId xmlns:a16="http://schemas.microsoft.com/office/drawing/2014/main" val="3193011875"/>
                    </a:ext>
                  </a:extLst>
                </a:gridCol>
                <a:gridCol w="329184">
                  <a:extLst>
                    <a:ext uri="{9D8B030D-6E8A-4147-A177-3AD203B41FA5}">
                      <a16:colId xmlns:a16="http://schemas.microsoft.com/office/drawing/2014/main" val="3703833574"/>
                    </a:ext>
                  </a:extLst>
                </a:gridCol>
                <a:gridCol w="329184">
                  <a:extLst>
                    <a:ext uri="{9D8B030D-6E8A-4147-A177-3AD203B41FA5}">
                      <a16:colId xmlns:a16="http://schemas.microsoft.com/office/drawing/2014/main" val="668821588"/>
                    </a:ext>
                  </a:extLst>
                </a:gridCol>
                <a:gridCol w="329184">
                  <a:extLst>
                    <a:ext uri="{9D8B030D-6E8A-4147-A177-3AD203B41FA5}">
                      <a16:colId xmlns:a16="http://schemas.microsoft.com/office/drawing/2014/main" val="324020043"/>
                    </a:ext>
                  </a:extLst>
                </a:gridCol>
                <a:gridCol w="329184">
                  <a:extLst>
                    <a:ext uri="{9D8B030D-6E8A-4147-A177-3AD203B41FA5}">
                      <a16:colId xmlns:a16="http://schemas.microsoft.com/office/drawing/2014/main" val="1580038026"/>
                    </a:ext>
                  </a:extLst>
                </a:gridCol>
                <a:gridCol w="329184">
                  <a:extLst>
                    <a:ext uri="{9D8B030D-6E8A-4147-A177-3AD203B41FA5}">
                      <a16:colId xmlns:a16="http://schemas.microsoft.com/office/drawing/2014/main" val="1897124852"/>
                    </a:ext>
                  </a:extLst>
                </a:gridCol>
                <a:gridCol w="329184">
                  <a:extLst>
                    <a:ext uri="{9D8B030D-6E8A-4147-A177-3AD203B41FA5}">
                      <a16:colId xmlns:a16="http://schemas.microsoft.com/office/drawing/2014/main" val="1186844486"/>
                    </a:ext>
                  </a:extLst>
                </a:gridCol>
                <a:gridCol w="329184">
                  <a:extLst>
                    <a:ext uri="{9D8B030D-6E8A-4147-A177-3AD203B41FA5}">
                      <a16:colId xmlns:a16="http://schemas.microsoft.com/office/drawing/2014/main" val="3746178477"/>
                    </a:ext>
                  </a:extLst>
                </a:gridCol>
                <a:gridCol w="329184">
                  <a:extLst>
                    <a:ext uri="{9D8B030D-6E8A-4147-A177-3AD203B41FA5}">
                      <a16:colId xmlns:a16="http://schemas.microsoft.com/office/drawing/2014/main" val="3278049056"/>
                    </a:ext>
                  </a:extLst>
                </a:gridCol>
                <a:gridCol w="329184">
                  <a:extLst>
                    <a:ext uri="{9D8B030D-6E8A-4147-A177-3AD203B41FA5}">
                      <a16:colId xmlns:a16="http://schemas.microsoft.com/office/drawing/2014/main" val="3871372390"/>
                    </a:ext>
                  </a:extLst>
                </a:gridCol>
                <a:gridCol w="329184">
                  <a:extLst>
                    <a:ext uri="{9D8B030D-6E8A-4147-A177-3AD203B41FA5}">
                      <a16:colId xmlns:a16="http://schemas.microsoft.com/office/drawing/2014/main" val="3725285529"/>
                    </a:ext>
                  </a:extLst>
                </a:gridCol>
                <a:gridCol w="329184">
                  <a:extLst>
                    <a:ext uri="{9D8B030D-6E8A-4147-A177-3AD203B41FA5}">
                      <a16:colId xmlns:a16="http://schemas.microsoft.com/office/drawing/2014/main" val="3206817885"/>
                    </a:ext>
                  </a:extLst>
                </a:gridCol>
                <a:gridCol w="329184">
                  <a:extLst>
                    <a:ext uri="{9D8B030D-6E8A-4147-A177-3AD203B41FA5}">
                      <a16:colId xmlns:a16="http://schemas.microsoft.com/office/drawing/2014/main" val="2925848439"/>
                    </a:ext>
                  </a:extLst>
                </a:gridCol>
                <a:gridCol w="329184">
                  <a:extLst>
                    <a:ext uri="{9D8B030D-6E8A-4147-A177-3AD203B41FA5}">
                      <a16:colId xmlns:a16="http://schemas.microsoft.com/office/drawing/2014/main" val="2854211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77240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- 2024-12-13 14:00:05</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our Black and White Photowalk Workshop on 23 November, co-hosted with J One Camera! 📸✨
Led by the talented Azul Adnan , participants gained valuable tips on composition and techniques for crafting impactful visual narratives. They then brought their skills to life, exploring the streets of KL and capturing timeless stories in stunning monochrome.
The black-and-white masterpieces you’ve created are truly remarkable! We hope this session inspires you to keep capturing and experimenting. See you at our next workshop!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https://quintly-eu-image-storage.s3.amazonaws.com/aaf8f68db843cc217addf8054c322eb2/61e4352d23b530c578db67e9146c684d.jpg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12884243"/>
                  </a:ext>
                </a:extLst>
              </a:tr>
            </a:tbl>
          </a:graphicData>
        </a:graphic>
      </p:graphicFrame>
      <p:sp>
        <p:nvSpPr>
          <p:cNvPr id="4" name="Text Placeholder 3">
            <a:extLst>
              <a:ext uri="{FF2B5EF4-FFF2-40B4-BE49-F238E27FC236}">
                <a16:creationId xmlns:a16="http://schemas.microsoft.com/office/drawing/2014/main" id="{6113F693-DB1D-4D9E-AEDB-27EA048F1A51}"/>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759263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F684E-EC39-484B-B75F-4F7833D220A4}"/>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D161E98C-7F15-45B1-AB01-EC4AD9B9A25E}"/>
              </a:ext>
            </a:extLst>
          </p:cNvPr>
          <p:cNvGraphicFramePr>
            <a:graphicFrameLocks noGrp="1"/>
          </p:cNvGraphicFramePr>
          <p:nvPr>
            <p:ph type="tbl" sz="quarter" idx="13"/>
            <p:extLst>
              <p:ext uri="{D42A27DB-BD31-4B8C-83A1-F6EECF244321}">
                <p14:modId xmlns:p14="http://schemas.microsoft.com/office/powerpoint/2010/main" val="3258802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01898708"/>
                    </a:ext>
                  </a:extLst>
                </a:gridCol>
                <a:gridCol w="1316737">
                  <a:extLst>
                    <a:ext uri="{9D8B030D-6E8A-4147-A177-3AD203B41FA5}">
                      <a16:colId xmlns:a16="http://schemas.microsoft.com/office/drawing/2014/main" val="2511697227"/>
                    </a:ext>
                  </a:extLst>
                </a:gridCol>
                <a:gridCol w="329184">
                  <a:extLst>
                    <a:ext uri="{9D8B030D-6E8A-4147-A177-3AD203B41FA5}">
                      <a16:colId xmlns:a16="http://schemas.microsoft.com/office/drawing/2014/main" val="2042396193"/>
                    </a:ext>
                  </a:extLst>
                </a:gridCol>
                <a:gridCol w="329184">
                  <a:extLst>
                    <a:ext uri="{9D8B030D-6E8A-4147-A177-3AD203B41FA5}">
                      <a16:colId xmlns:a16="http://schemas.microsoft.com/office/drawing/2014/main" val="2591057994"/>
                    </a:ext>
                  </a:extLst>
                </a:gridCol>
                <a:gridCol w="329184">
                  <a:extLst>
                    <a:ext uri="{9D8B030D-6E8A-4147-A177-3AD203B41FA5}">
                      <a16:colId xmlns:a16="http://schemas.microsoft.com/office/drawing/2014/main" val="4153681330"/>
                    </a:ext>
                  </a:extLst>
                </a:gridCol>
                <a:gridCol w="329184">
                  <a:extLst>
                    <a:ext uri="{9D8B030D-6E8A-4147-A177-3AD203B41FA5}">
                      <a16:colId xmlns:a16="http://schemas.microsoft.com/office/drawing/2014/main" val="2529780518"/>
                    </a:ext>
                  </a:extLst>
                </a:gridCol>
                <a:gridCol w="329184">
                  <a:extLst>
                    <a:ext uri="{9D8B030D-6E8A-4147-A177-3AD203B41FA5}">
                      <a16:colId xmlns:a16="http://schemas.microsoft.com/office/drawing/2014/main" val="789956159"/>
                    </a:ext>
                  </a:extLst>
                </a:gridCol>
                <a:gridCol w="329184">
                  <a:extLst>
                    <a:ext uri="{9D8B030D-6E8A-4147-A177-3AD203B41FA5}">
                      <a16:colId xmlns:a16="http://schemas.microsoft.com/office/drawing/2014/main" val="2380199953"/>
                    </a:ext>
                  </a:extLst>
                </a:gridCol>
                <a:gridCol w="329184">
                  <a:extLst>
                    <a:ext uri="{9D8B030D-6E8A-4147-A177-3AD203B41FA5}">
                      <a16:colId xmlns:a16="http://schemas.microsoft.com/office/drawing/2014/main" val="2372004327"/>
                    </a:ext>
                  </a:extLst>
                </a:gridCol>
                <a:gridCol w="329184">
                  <a:extLst>
                    <a:ext uri="{9D8B030D-6E8A-4147-A177-3AD203B41FA5}">
                      <a16:colId xmlns:a16="http://schemas.microsoft.com/office/drawing/2014/main" val="470333205"/>
                    </a:ext>
                  </a:extLst>
                </a:gridCol>
                <a:gridCol w="329184">
                  <a:extLst>
                    <a:ext uri="{9D8B030D-6E8A-4147-A177-3AD203B41FA5}">
                      <a16:colId xmlns:a16="http://schemas.microsoft.com/office/drawing/2014/main" val="598458684"/>
                    </a:ext>
                  </a:extLst>
                </a:gridCol>
                <a:gridCol w="329184">
                  <a:extLst>
                    <a:ext uri="{9D8B030D-6E8A-4147-A177-3AD203B41FA5}">
                      <a16:colId xmlns:a16="http://schemas.microsoft.com/office/drawing/2014/main" val="4027207516"/>
                    </a:ext>
                  </a:extLst>
                </a:gridCol>
                <a:gridCol w="329184">
                  <a:extLst>
                    <a:ext uri="{9D8B030D-6E8A-4147-A177-3AD203B41FA5}">
                      <a16:colId xmlns:a16="http://schemas.microsoft.com/office/drawing/2014/main" val="1541626378"/>
                    </a:ext>
                  </a:extLst>
                </a:gridCol>
                <a:gridCol w="329184">
                  <a:extLst>
                    <a:ext uri="{9D8B030D-6E8A-4147-A177-3AD203B41FA5}">
                      <a16:colId xmlns:a16="http://schemas.microsoft.com/office/drawing/2014/main" val="3105690441"/>
                    </a:ext>
                  </a:extLst>
                </a:gridCol>
                <a:gridCol w="329184">
                  <a:extLst>
                    <a:ext uri="{9D8B030D-6E8A-4147-A177-3AD203B41FA5}">
                      <a16:colId xmlns:a16="http://schemas.microsoft.com/office/drawing/2014/main" val="237442299"/>
                    </a:ext>
                  </a:extLst>
                </a:gridCol>
                <a:gridCol w="329184">
                  <a:extLst>
                    <a:ext uri="{9D8B030D-6E8A-4147-A177-3AD203B41FA5}">
                      <a16:colId xmlns:a16="http://schemas.microsoft.com/office/drawing/2014/main" val="761669939"/>
                    </a:ext>
                  </a:extLst>
                </a:gridCol>
                <a:gridCol w="329184">
                  <a:extLst>
                    <a:ext uri="{9D8B030D-6E8A-4147-A177-3AD203B41FA5}">
                      <a16:colId xmlns:a16="http://schemas.microsoft.com/office/drawing/2014/main" val="4030004218"/>
                    </a:ext>
                  </a:extLst>
                </a:gridCol>
                <a:gridCol w="329184">
                  <a:extLst>
                    <a:ext uri="{9D8B030D-6E8A-4147-A177-3AD203B41FA5}">
                      <a16:colId xmlns:a16="http://schemas.microsoft.com/office/drawing/2014/main" val="3657948591"/>
                    </a:ext>
                  </a:extLst>
                </a:gridCol>
                <a:gridCol w="329184">
                  <a:extLst>
                    <a:ext uri="{9D8B030D-6E8A-4147-A177-3AD203B41FA5}">
                      <a16:colId xmlns:a16="http://schemas.microsoft.com/office/drawing/2014/main" val="3746185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71766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- 2024-12-14 14:01:14</a:t>
                      </a:r>
                      <a:r>
                        <a:rPr kumimoji="0" lang="en-US" sz="1000" b="0" i="0" u="none" strike="noStrike" kern="1200" cap="none" spc="0" normalizeH="0" baseline="0" noProof="0">
                          <a:ln>
                            <a:noFill/>
                          </a:ln>
                          <a:solidFill>
                            <a:prstClr val="black"/>
                          </a:solidFill>
                          <a:effectLst/>
                          <a:uLnTx/>
                          <a:uFillTx/>
                          <a:latin typeface="Calibri"/>
                          <a:ea typeface="+mn-ea"/>
                          <a:cs typeface="+mn-cs"/>
                        </a:rPr>
                        <a:t>
 Throwback to our Old Public Housing Style Portraiture with Fujifilm Custom Film Simulation Photography Workshop! Guided by Fish Quan, participants crafted custom film simulations and capturing nostalgic Hong Kong-style photos!
Interested in joining the fun? Stay tuned for our next workshop!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https://quintly-eu-image-storage.s3.amazonaws.com/aaf8f68db843cc217addf8054c322eb2/3945f4eee07cdee6d1e3bee501e21678.jpg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990323582"/>
                  </a:ext>
                </a:extLst>
              </a:tr>
            </a:tbl>
          </a:graphicData>
        </a:graphic>
      </p:graphicFrame>
      <p:sp>
        <p:nvSpPr>
          <p:cNvPr id="4" name="Text Placeholder 3">
            <a:extLst>
              <a:ext uri="{FF2B5EF4-FFF2-40B4-BE49-F238E27FC236}">
                <a16:creationId xmlns:a16="http://schemas.microsoft.com/office/drawing/2014/main" id="{88B66E77-3290-40AA-AEAF-272DBB620CE8}"/>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40584819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F87E2-01D3-4617-A787-1900EFA8EC20}"/>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C2DB793E-4008-4B56-A713-83AB851F2A5C}"/>
              </a:ext>
            </a:extLst>
          </p:cNvPr>
          <p:cNvGraphicFramePr>
            <a:graphicFrameLocks noGrp="1"/>
          </p:cNvGraphicFramePr>
          <p:nvPr>
            <p:ph type="tbl" sz="quarter" idx="13"/>
            <p:extLst>
              <p:ext uri="{D42A27DB-BD31-4B8C-83A1-F6EECF244321}">
                <p14:modId xmlns:p14="http://schemas.microsoft.com/office/powerpoint/2010/main" val="2172180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94487972"/>
                    </a:ext>
                  </a:extLst>
                </a:gridCol>
                <a:gridCol w="1316737">
                  <a:extLst>
                    <a:ext uri="{9D8B030D-6E8A-4147-A177-3AD203B41FA5}">
                      <a16:colId xmlns:a16="http://schemas.microsoft.com/office/drawing/2014/main" val="2390842427"/>
                    </a:ext>
                  </a:extLst>
                </a:gridCol>
                <a:gridCol w="329184">
                  <a:extLst>
                    <a:ext uri="{9D8B030D-6E8A-4147-A177-3AD203B41FA5}">
                      <a16:colId xmlns:a16="http://schemas.microsoft.com/office/drawing/2014/main" val="42767139"/>
                    </a:ext>
                  </a:extLst>
                </a:gridCol>
                <a:gridCol w="329184">
                  <a:extLst>
                    <a:ext uri="{9D8B030D-6E8A-4147-A177-3AD203B41FA5}">
                      <a16:colId xmlns:a16="http://schemas.microsoft.com/office/drawing/2014/main" val="4536074"/>
                    </a:ext>
                  </a:extLst>
                </a:gridCol>
                <a:gridCol w="329184">
                  <a:extLst>
                    <a:ext uri="{9D8B030D-6E8A-4147-A177-3AD203B41FA5}">
                      <a16:colId xmlns:a16="http://schemas.microsoft.com/office/drawing/2014/main" val="3300440536"/>
                    </a:ext>
                  </a:extLst>
                </a:gridCol>
                <a:gridCol w="329184">
                  <a:extLst>
                    <a:ext uri="{9D8B030D-6E8A-4147-A177-3AD203B41FA5}">
                      <a16:colId xmlns:a16="http://schemas.microsoft.com/office/drawing/2014/main" val="3526589408"/>
                    </a:ext>
                  </a:extLst>
                </a:gridCol>
                <a:gridCol w="329184">
                  <a:extLst>
                    <a:ext uri="{9D8B030D-6E8A-4147-A177-3AD203B41FA5}">
                      <a16:colId xmlns:a16="http://schemas.microsoft.com/office/drawing/2014/main" val="3662168685"/>
                    </a:ext>
                  </a:extLst>
                </a:gridCol>
                <a:gridCol w="329184">
                  <a:extLst>
                    <a:ext uri="{9D8B030D-6E8A-4147-A177-3AD203B41FA5}">
                      <a16:colId xmlns:a16="http://schemas.microsoft.com/office/drawing/2014/main" val="1655823315"/>
                    </a:ext>
                  </a:extLst>
                </a:gridCol>
                <a:gridCol w="329184">
                  <a:extLst>
                    <a:ext uri="{9D8B030D-6E8A-4147-A177-3AD203B41FA5}">
                      <a16:colId xmlns:a16="http://schemas.microsoft.com/office/drawing/2014/main" val="3307603863"/>
                    </a:ext>
                  </a:extLst>
                </a:gridCol>
                <a:gridCol w="329184">
                  <a:extLst>
                    <a:ext uri="{9D8B030D-6E8A-4147-A177-3AD203B41FA5}">
                      <a16:colId xmlns:a16="http://schemas.microsoft.com/office/drawing/2014/main" val="2888562200"/>
                    </a:ext>
                  </a:extLst>
                </a:gridCol>
                <a:gridCol w="329184">
                  <a:extLst>
                    <a:ext uri="{9D8B030D-6E8A-4147-A177-3AD203B41FA5}">
                      <a16:colId xmlns:a16="http://schemas.microsoft.com/office/drawing/2014/main" val="318084436"/>
                    </a:ext>
                  </a:extLst>
                </a:gridCol>
                <a:gridCol w="329184">
                  <a:extLst>
                    <a:ext uri="{9D8B030D-6E8A-4147-A177-3AD203B41FA5}">
                      <a16:colId xmlns:a16="http://schemas.microsoft.com/office/drawing/2014/main" val="3839219887"/>
                    </a:ext>
                  </a:extLst>
                </a:gridCol>
                <a:gridCol w="329184">
                  <a:extLst>
                    <a:ext uri="{9D8B030D-6E8A-4147-A177-3AD203B41FA5}">
                      <a16:colId xmlns:a16="http://schemas.microsoft.com/office/drawing/2014/main" val="2399952216"/>
                    </a:ext>
                  </a:extLst>
                </a:gridCol>
                <a:gridCol w="329184">
                  <a:extLst>
                    <a:ext uri="{9D8B030D-6E8A-4147-A177-3AD203B41FA5}">
                      <a16:colId xmlns:a16="http://schemas.microsoft.com/office/drawing/2014/main" val="1866153651"/>
                    </a:ext>
                  </a:extLst>
                </a:gridCol>
                <a:gridCol w="329184">
                  <a:extLst>
                    <a:ext uri="{9D8B030D-6E8A-4147-A177-3AD203B41FA5}">
                      <a16:colId xmlns:a16="http://schemas.microsoft.com/office/drawing/2014/main" val="897734674"/>
                    </a:ext>
                  </a:extLst>
                </a:gridCol>
                <a:gridCol w="329184">
                  <a:extLst>
                    <a:ext uri="{9D8B030D-6E8A-4147-A177-3AD203B41FA5}">
                      <a16:colId xmlns:a16="http://schemas.microsoft.com/office/drawing/2014/main" val="1618997450"/>
                    </a:ext>
                  </a:extLst>
                </a:gridCol>
                <a:gridCol w="329184">
                  <a:extLst>
                    <a:ext uri="{9D8B030D-6E8A-4147-A177-3AD203B41FA5}">
                      <a16:colId xmlns:a16="http://schemas.microsoft.com/office/drawing/2014/main" val="637483878"/>
                    </a:ext>
                  </a:extLst>
                </a:gridCol>
                <a:gridCol w="329184">
                  <a:extLst>
                    <a:ext uri="{9D8B030D-6E8A-4147-A177-3AD203B41FA5}">
                      <a16:colId xmlns:a16="http://schemas.microsoft.com/office/drawing/2014/main" val="2026272514"/>
                    </a:ext>
                  </a:extLst>
                </a:gridCol>
                <a:gridCol w="329184">
                  <a:extLst>
                    <a:ext uri="{9D8B030D-6E8A-4147-A177-3AD203B41FA5}">
                      <a16:colId xmlns:a16="http://schemas.microsoft.com/office/drawing/2014/main" val="919290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5745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- 2024-12-14 12:00:15</a:t>
                      </a:r>
                      <a:r>
                        <a:rPr kumimoji="0" lang="en-US" sz="1000" b="0" i="0" u="none" strike="noStrike" kern="1200" cap="none" spc="0" normalizeH="0" baseline="0" noProof="0">
                          <a:ln>
                            <a:noFill/>
                          </a:ln>
                          <a:solidFill>
                            <a:prstClr val="black"/>
                          </a:solidFill>
                          <a:effectLst/>
                          <a:uLnTx/>
                          <a:uFillTx/>
                          <a:latin typeface="Calibri"/>
                          <a:ea typeface="+mn-ea"/>
                          <a:cs typeface="+mn-cs"/>
                        </a:rPr>
                        <a:t>
 Guided by the talented Fish Quan, participants gained valuable insights into creating custom film simulations at our Old Public Housing Style Portraiture with Fujifilm Custom Film Simulation Photography Workshop on 24 November, co-hosted with YL Camera!
They brought their newfound skills to life at a unique shooting spot, capturing nostalgic Hong Kong-style photos that reflected their creative vision.
Thank you for joining us! We hope you enjoyed the experience and feel inspired to keep experimenting with Fujifilm Film Simulations.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https://quintly-eu-image-storage.s3.amazonaws.com/aaf8f68db843cc217addf8054c322eb2/955d63570b9a8775596e09a2376a0943.jpg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24026585"/>
                  </a:ext>
                </a:extLst>
              </a:tr>
            </a:tbl>
          </a:graphicData>
        </a:graphic>
      </p:graphicFrame>
      <p:sp>
        <p:nvSpPr>
          <p:cNvPr id="4" name="Text Placeholder 3">
            <a:extLst>
              <a:ext uri="{FF2B5EF4-FFF2-40B4-BE49-F238E27FC236}">
                <a16:creationId xmlns:a16="http://schemas.microsoft.com/office/drawing/2014/main" id="{59095649-0601-43B4-B58A-8673FF49043A}"/>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4267824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DA24A-56C3-4056-A2EF-73086EE91127}"/>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E6B0B791-7203-4FA9-8914-2E34485BE279}"/>
              </a:ext>
            </a:extLst>
          </p:cNvPr>
          <p:cNvGraphicFramePr>
            <a:graphicFrameLocks noGrp="1"/>
          </p:cNvGraphicFramePr>
          <p:nvPr>
            <p:ph type="tbl" sz="quarter" idx="13"/>
            <p:extLst>
              <p:ext uri="{D42A27DB-BD31-4B8C-83A1-F6EECF244321}">
                <p14:modId xmlns:p14="http://schemas.microsoft.com/office/powerpoint/2010/main" val="1768560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96449971"/>
                    </a:ext>
                  </a:extLst>
                </a:gridCol>
                <a:gridCol w="1316737">
                  <a:extLst>
                    <a:ext uri="{9D8B030D-6E8A-4147-A177-3AD203B41FA5}">
                      <a16:colId xmlns:a16="http://schemas.microsoft.com/office/drawing/2014/main" val="1939595938"/>
                    </a:ext>
                  </a:extLst>
                </a:gridCol>
                <a:gridCol w="329184">
                  <a:extLst>
                    <a:ext uri="{9D8B030D-6E8A-4147-A177-3AD203B41FA5}">
                      <a16:colId xmlns:a16="http://schemas.microsoft.com/office/drawing/2014/main" val="1285761454"/>
                    </a:ext>
                  </a:extLst>
                </a:gridCol>
                <a:gridCol w="329184">
                  <a:extLst>
                    <a:ext uri="{9D8B030D-6E8A-4147-A177-3AD203B41FA5}">
                      <a16:colId xmlns:a16="http://schemas.microsoft.com/office/drawing/2014/main" val="2547083330"/>
                    </a:ext>
                  </a:extLst>
                </a:gridCol>
                <a:gridCol w="329184">
                  <a:extLst>
                    <a:ext uri="{9D8B030D-6E8A-4147-A177-3AD203B41FA5}">
                      <a16:colId xmlns:a16="http://schemas.microsoft.com/office/drawing/2014/main" val="2721885026"/>
                    </a:ext>
                  </a:extLst>
                </a:gridCol>
                <a:gridCol w="329184">
                  <a:extLst>
                    <a:ext uri="{9D8B030D-6E8A-4147-A177-3AD203B41FA5}">
                      <a16:colId xmlns:a16="http://schemas.microsoft.com/office/drawing/2014/main" val="3911756051"/>
                    </a:ext>
                  </a:extLst>
                </a:gridCol>
                <a:gridCol w="329184">
                  <a:extLst>
                    <a:ext uri="{9D8B030D-6E8A-4147-A177-3AD203B41FA5}">
                      <a16:colId xmlns:a16="http://schemas.microsoft.com/office/drawing/2014/main" val="52621926"/>
                    </a:ext>
                  </a:extLst>
                </a:gridCol>
                <a:gridCol w="329184">
                  <a:extLst>
                    <a:ext uri="{9D8B030D-6E8A-4147-A177-3AD203B41FA5}">
                      <a16:colId xmlns:a16="http://schemas.microsoft.com/office/drawing/2014/main" val="1299012185"/>
                    </a:ext>
                  </a:extLst>
                </a:gridCol>
                <a:gridCol w="329184">
                  <a:extLst>
                    <a:ext uri="{9D8B030D-6E8A-4147-A177-3AD203B41FA5}">
                      <a16:colId xmlns:a16="http://schemas.microsoft.com/office/drawing/2014/main" val="125415349"/>
                    </a:ext>
                  </a:extLst>
                </a:gridCol>
                <a:gridCol w="329184">
                  <a:extLst>
                    <a:ext uri="{9D8B030D-6E8A-4147-A177-3AD203B41FA5}">
                      <a16:colId xmlns:a16="http://schemas.microsoft.com/office/drawing/2014/main" val="4085888861"/>
                    </a:ext>
                  </a:extLst>
                </a:gridCol>
                <a:gridCol w="329184">
                  <a:extLst>
                    <a:ext uri="{9D8B030D-6E8A-4147-A177-3AD203B41FA5}">
                      <a16:colId xmlns:a16="http://schemas.microsoft.com/office/drawing/2014/main" val="450024876"/>
                    </a:ext>
                  </a:extLst>
                </a:gridCol>
                <a:gridCol w="329184">
                  <a:extLst>
                    <a:ext uri="{9D8B030D-6E8A-4147-A177-3AD203B41FA5}">
                      <a16:colId xmlns:a16="http://schemas.microsoft.com/office/drawing/2014/main" val="2326301793"/>
                    </a:ext>
                  </a:extLst>
                </a:gridCol>
                <a:gridCol w="329184">
                  <a:extLst>
                    <a:ext uri="{9D8B030D-6E8A-4147-A177-3AD203B41FA5}">
                      <a16:colId xmlns:a16="http://schemas.microsoft.com/office/drawing/2014/main" val="977079632"/>
                    </a:ext>
                  </a:extLst>
                </a:gridCol>
                <a:gridCol w="329184">
                  <a:extLst>
                    <a:ext uri="{9D8B030D-6E8A-4147-A177-3AD203B41FA5}">
                      <a16:colId xmlns:a16="http://schemas.microsoft.com/office/drawing/2014/main" val="3355235819"/>
                    </a:ext>
                  </a:extLst>
                </a:gridCol>
                <a:gridCol w="329184">
                  <a:extLst>
                    <a:ext uri="{9D8B030D-6E8A-4147-A177-3AD203B41FA5}">
                      <a16:colId xmlns:a16="http://schemas.microsoft.com/office/drawing/2014/main" val="219435823"/>
                    </a:ext>
                  </a:extLst>
                </a:gridCol>
                <a:gridCol w="329184">
                  <a:extLst>
                    <a:ext uri="{9D8B030D-6E8A-4147-A177-3AD203B41FA5}">
                      <a16:colId xmlns:a16="http://schemas.microsoft.com/office/drawing/2014/main" val="1421990842"/>
                    </a:ext>
                  </a:extLst>
                </a:gridCol>
                <a:gridCol w="329184">
                  <a:extLst>
                    <a:ext uri="{9D8B030D-6E8A-4147-A177-3AD203B41FA5}">
                      <a16:colId xmlns:a16="http://schemas.microsoft.com/office/drawing/2014/main" val="3969003699"/>
                    </a:ext>
                  </a:extLst>
                </a:gridCol>
                <a:gridCol w="329184">
                  <a:extLst>
                    <a:ext uri="{9D8B030D-6E8A-4147-A177-3AD203B41FA5}">
                      <a16:colId xmlns:a16="http://schemas.microsoft.com/office/drawing/2014/main" val="1649234221"/>
                    </a:ext>
                  </a:extLst>
                </a:gridCol>
                <a:gridCol w="329184">
                  <a:extLst>
                    <a:ext uri="{9D8B030D-6E8A-4147-A177-3AD203B41FA5}">
                      <a16:colId xmlns:a16="http://schemas.microsoft.com/office/drawing/2014/main" val="1169635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26999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- 2024-12-28 14:00:05</a:t>
                      </a:r>
                      <a:r>
                        <a:rPr kumimoji="0" lang="en-US" sz="1000" b="0" i="0" u="none" strike="noStrike" kern="1200" cap="none" spc="0" normalizeH="0" baseline="0" noProof="0">
                          <a:ln>
                            <a:noFill/>
                          </a:ln>
                          <a:solidFill>
                            <a:prstClr val="black"/>
                          </a:solidFill>
                          <a:effectLst/>
                          <a:uLnTx/>
                          <a:uFillTx/>
                          <a:latin typeface="Calibri"/>
                          <a:ea typeface="+mn-ea"/>
                          <a:cs typeface="+mn-cs"/>
                        </a:rPr>
                        <a:t>
 Thanks to everyone who joined our PFSKL UTAR Street &amp; Familiarity Photography Workshop on 30 November 2024, led by expert X-Photographer Kim Boon!
It was inspiring to see enthusiastic students fully engaged in discovering the best angles, effectively communicating with subjects, and refining their techniques through an insightful review and comment session.
We hope this workshop sparked new ideas and motivated you to keep improving your craft and capture many more incredible moments!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https://quintly-eu-image-storage.s3.amazonaws.com/aaf8f68db843cc217addf8054c322eb2/75bad26b799a0f74c0e9ddd3a3cda9a8.jpg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34186985"/>
                  </a:ext>
                </a:extLst>
              </a:tr>
            </a:tbl>
          </a:graphicData>
        </a:graphic>
      </p:graphicFrame>
      <p:sp>
        <p:nvSpPr>
          <p:cNvPr id="4" name="Text Placeholder 3">
            <a:extLst>
              <a:ext uri="{FF2B5EF4-FFF2-40B4-BE49-F238E27FC236}">
                <a16:creationId xmlns:a16="http://schemas.microsoft.com/office/drawing/2014/main" id="{BEB7BAB0-F1B8-41FC-8EFB-53E7D729E55B}"/>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702363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CF17F-A9B2-4ABC-AB2E-F0FD3372E8FF}"/>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772B3C87-796C-49EA-B092-53D807DFF0B8}"/>
              </a:ext>
            </a:extLst>
          </p:cNvPr>
          <p:cNvGraphicFramePr>
            <a:graphicFrameLocks noGrp="1"/>
          </p:cNvGraphicFramePr>
          <p:nvPr>
            <p:ph type="tbl" sz="quarter" idx="13"/>
            <p:extLst>
              <p:ext uri="{D42A27DB-BD31-4B8C-83A1-F6EECF244321}">
                <p14:modId xmlns:p14="http://schemas.microsoft.com/office/powerpoint/2010/main" val="2818580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20059360"/>
                    </a:ext>
                  </a:extLst>
                </a:gridCol>
                <a:gridCol w="1316737">
                  <a:extLst>
                    <a:ext uri="{9D8B030D-6E8A-4147-A177-3AD203B41FA5}">
                      <a16:colId xmlns:a16="http://schemas.microsoft.com/office/drawing/2014/main" val="1256036714"/>
                    </a:ext>
                  </a:extLst>
                </a:gridCol>
                <a:gridCol w="329184">
                  <a:extLst>
                    <a:ext uri="{9D8B030D-6E8A-4147-A177-3AD203B41FA5}">
                      <a16:colId xmlns:a16="http://schemas.microsoft.com/office/drawing/2014/main" val="263087904"/>
                    </a:ext>
                  </a:extLst>
                </a:gridCol>
                <a:gridCol w="329184">
                  <a:extLst>
                    <a:ext uri="{9D8B030D-6E8A-4147-A177-3AD203B41FA5}">
                      <a16:colId xmlns:a16="http://schemas.microsoft.com/office/drawing/2014/main" val="3896736719"/>
                    </a:ext>
                  </a:extLst>
                </a:gridCol>
                <a:gridCol w="329184">
                  <a:extLst>
                    <a:ext uri="{9D8B030D-6E8A-4147-A177-3AD203B41FA5}">
                      <a16:colId xmlns:a16="http://schemas.microsoft.com/office/drawing/2014/main" val="473684299"/>
                    </a:ext>
                  </a:extLst>
                </a:gridCol>
                <a:gridCol w="329184">
                  <a:extLst>
                    <a:ext uri="{9D8B030D-6E8A-4147-A177-3AD203B41FA5}">
                      <a16:colId xmlns:a16="http://schemas.microsoft.com/office/drawing/2014/main" val="924048490"/>
                    </a:ext>
                  </a:extLst>
                </a:gridCol>
                <a:gridCol w="329184">
                  <a:extLst>
                    <a:ext uri="{9D8B030D-6E8A-4147-A177-3AD203B41FA5}">
                      <a16:colId xmlns:a16="http://schemas.microsoft.com/office/drawing/2014/main" val="568222736"/>
                    </a:ext>
                  </a:extLst>
                </a:gridCol>
                <a:gridCol w="329184">
                  <a:extLst>
                    <a:ext uri="{9D8B030D-6E8A-4147-A177-3AD203B41FA5}">
                      <a16:colId xmlns:a16="http://schemas.microsoft.com/office/drawing/2014/main" val="3563052434"/>
                    </a:ext>
                  </a:extLst>
                </a:gridCol>
                <a:gridCol w="329184">
                  <a:extLst>
                    <a:ext uri="{9D8B030D-6E8A-4147-A177-3AD203B41FA5}">
                      <a16:colId xmlns:a16="http://schemas.microsoft.com/office/drawing/2014/main" val="1551863973"/>
                    </a:ext>
                  </a:extLst>
                </a:gridCol>
                <a:gridCol w="329184">
                  <a:extLst>
                    <a:ext uri="{9D8B030D-6E8A-4147-A177-3AD203B41FA5}">
                      <a16:colId xmlns:a16="http://schemas.microsoft.com/office/drawing/2014/main" val="730855100"/>
                    </a:ext>
                  </a:extLst>
                </a:gridCol>
                <a:gridCol w="329184">
                  <a:extLst>
                    <a:ext uri="{9D8B030D-6E8A-4147-A177-3AD203B41FA5}">
                      <a16:colId xmlns:a16="http://schemas.microsoft.com/office/drawing/2014/main" val="3956432376"/>
                    </a:ext>
                  </a:extLst>
                </a:gridCol>
                <a:gridCol w="329184">
                  <a:extLst>
                    <a:ext uri="{9D8B030D-6E8A-4147-A177-3AD203B41FA5}">
                      <a16:colId xmlns:a16="http://schemas.microsoft.com/office/drawing/2014/main" val="929346765"/>
                    </a:ext>
                  </a:extLst>
                </a:gridCol>
                <a:gridCol w="329184">
                  <a:extLst>
                    <a:ext uri="{9D8B030D-6E8A-4147-A177-3AD203B41FA5}">
                      <a16:colId xmlns:a16="http://schemas.microsoft.com/office/drawing/2014/main" val="3975821177"/>
                    </a:ext>
                  </a:extLst>
                </a:gridCol>
                <a:gridCol w="329184">
                  <a:extLst>
                    <a:ext uri="{9D8B030D-6E8A-4147-A177-3AD203B41FA5}">
                      <a16:colId xmlns:a16="http://schemas.microsoft.com/office/drawing/2014/main" val="110049507"/>
                    </a:ext>
                  </a:extLst>
                </a:gridCol>
                <a:gridCol w="329184">
                  <a:extLst>
                    <a:ext uri="{9D8B030D-6E8A-4147-A177-3AD203B41FA5}">
                      <a16:colId xmlns:a16="http://schemas.microsoft.com/office/drawing/2014/main" val="3915615748"/>
                    </a:ext>
                  </a:extLst>
                </a:gridCol>
                <a:gridCol w="329184">
                  <a:extLst>
                    <a:ext uri="{9D8B030D-6E8A-4147-A177-3AD203B41FA5}">
                      <a16:colId xmlns:a16="http://schemas.microsoft.com/office/drawing/2014/main" val="815646085"/>
                    </a:ext>
                  </a:extLst>
                </a:gridCol>
                <a:gridCol w="329184">
                  <a:extLst>
                    <a:ext uri="{9D8B030D-6E8A-4147-A177-3AD203B41FA5}">
                      <a16:colId xmlns:a16="http://schemas.microsoft.com/office/drawing/2014/main" val="3649707137"/>
                    </a:ext>
                  </a:extLst>
                </a:gridCol>
                <a:gridCol w="329184">
                  <a:extLst>
                    <a:ext uri="{9D8B030D-6E8A-4147-A177-3AD203B41FA5}">
                      <a16:colId xmlns:a16="http://schemas.microsoft.com/office/drawing/2014/main" val="826309910"/>
                    </a:ext>
                  </a:extLst>
                </a:gridCol>
                <a:gridCol w="329184">
                  <a:extLst>
                    <a:ext uri="{9D8B030D-6E8A-4147-A177-3AD203B41FA5}">
                      <a16:colId xmlns:a16="http://schemas.microsoft.com/office/drawing/2014/main" val="4085661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41875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- 2024-12-13 12:00:02</a:t>
                      </a:r>
                      <a:r>
                        <a:rPr kumimoji="0" lang="en-US" sz="1000" b="0" i="0" u="none" strike="noStrike" kern="1200" cap="none" spc="0" normalizeH="0" baseline="0" noProof="0">
                          <a:ln>
                            <a:noFill/>
                          </a:ln>
                          <a:solidFill>
                            <a:prstClr val="black"/>
                          </a:solidFill>
                          <a:effectLst/>
                          <a:uLnTx/>
                          <a:uFillTx/>
                          <a:latin typeface="Calibri"/>
                          <a:ea typeface="+mn-ea"/>
                          <a:cs typeface="+mn-cs"/>
                        </a:rPr>
                        <a:t>
 The X-M5 Color Your Moment press launch at BLOSSOM A GLASSMANSION celebrated unforgettable and remarkable moments. Every photo captured during the event told its own story, preserving the smiles, joy, and excitement of everyone who joined us and perfectly embodies the spirit of Color Your Moment.
Thank you to our amazing X-Photographers, media, dealers, and KOLs for being part of this special day. Guests explored the X-M5 and XF16-55mmF2.8 R LM WR II, tried out the XF500mmF5.6 R LM OIS WR, and experienced exciting activities like touch-and-try sessions, a product presentation, and a panel discussion with Cik Manggis, Mia Chai, and ZY Cheng.
We hope the event inspires you to capture your moments and start your Color Your Moment journey!
#Fujifilm #FujifilmMY #FujifilmMalaysia #Photography #DigitalPhotography #PhotographyLife #PhotographyLover #PhotographyDaily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https://quintly-eu-image-storage.s3.amazonaws.com/aaf8f68db843cc217addf8054c322eb2/80ef42b8d83ba4d183f76af139098d56.jpg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54622735"/>
                  </a:ext>
                </a:extLst>
              </a:tr>
            </a:tbl>
          </a:graphicData>
        </a:graphic>
      </p:graphicFrame>
      <p:sp>
        <p:nvSpPr>
          <p:cNvPr id="4" name="Text Placeholder 3">
            <a:extLst>
              <a:ext uri="{FF2B5EF4-FFF2-40B4-BE49-F238E27FC236}">
                <a16:creationId xmlns:a16="http://schemas.microsoft.com/office/drawing/2014/main" id="{5E9F4BAC-EB9C-4E56-876B-974177885721}"/>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7055526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3568-4338-47FB-BE0D-EFABC86DB501}"/>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E0AAB231-6622-4451-82EA-831124E502FC}"/>
              </a:ext>
            </a:extLst>
          </p:cNvPr>
          <p:cNvGraphicFramePr>
            <a:graphicFrameLocks noGrp="1"/>
          </p:cNvGraphicFramePr>
          <p:nvPr>
            <p:ph type="tbl" sz="quarter" idx="13"/>
            <p:extLst>
              <p:ext uri="{D42A27DB-BD31-4B8C-83A1-F6EECF244321}">
                <p14:modId xmlns:p14="http://schemas.microsoft.com/office/powerpoint/2010/main" val="3746002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7702454"/>
                    </a:ext>
                  </a:extLst>
                </a:gridCol>
                <a:gridCol w="1316737">
                  <a:extLst>
                    <a:ext uri="{9D8B030D-6E8A-4147-A177-3AD203B41FA5}">
                      <a16:colId xmlns:a16="http://schemas.microsoft.com/office/drawing/2014/main" val="134726333"/>
                    </a:ext>
                  </a:extLst>
                </a:gridCol>
                <a:gridCol w="329184">
                  <a:extLst>
                    <a:ext uri="{9D8B030D-6E8A-4147-A177-3AD203B41FA5}">
                      <a16:colId xmlns:a16="http://schemas.microsoft.com/office/drawing/2014/main" val="1014135471"/>
                    </a:ext>
                  </a:extLst>
                </a:gridCol>
                <a:gridCol w="329184">
                  <a:extLst>
                    <a:ext uri="{9D8B030D-6E8A-4147-A177-3AD203B41FA5}">
                      <a16:colId xmlns:a16="http://schemas.microsoft.com/office/drawing/2014/main" val="4226876775"/>
                    </a:ext>
                  </a:extLst>
                </a:gridCol>
                <a:gridCol w="329184">
                  <a:extLst>
                    <a:ext uri="{9D8B030D-6E8A-4147-A177-3AD203B41FA5}">
                      <a16:colId xmlns:a16="http://schemas.microsoft.com/office/drawing/2014/main" val="1534018086"/>
                    </a:ext>
                  </a:extLst>
                </a:gridCol>
                <a:gridCol w="329184">
                  <a:extLst>
                    <a:ext uri="{9D8B030D-6E8A-4147-A177-3AD203B41FA5}">
                      <a16:colId xmlns:a16="http://schemas.microsoft.com/office/drawing/2014/main" val="1200806629"/>
                    </a:ext>
                  </a:extLst>
                </a:gridCol>
                <a:gridCol w="329184">
                  <a:extLst>
                    <a:ext uri="{9D8B030D-6E8A-4147-A177-3AD203B41FA5}">
                      <a16:colId xmlns:a16="http://schemas.microsoft.com/office/drawing/2014/main" val="769135001"/>
                    </a:ext>
                  </a:extLst>
                </a:gridCol>
                <a:gridCol w="329184">
                  <a:extLst>
                    <a:ext uri="{9D8B030D-6E8A-4147-A177-3AD203B41FA5}">
                      <a16:colId xmlns:a16="http://schemas.microsoft.com/office/drawing/2014/main" val="2203367550"/>
                    </a:ext>
                  </a:extLst>
                </a:gridCol>
                <a:gridCol w="329184">
                  <a:extLst>
                    <a:ext uri="{9D8B030D-6E8A-4147-A177-3AD203B41FA5}">
                      <a16:colId xmlns:a16="http://schemas.microsoft.com/office/drawing/2014/main" val="1194299933"/>
                    </a:ext>
                  </a:extLst>
                </a:gridCol>
                <a:gridCol w="329184">
                  <a:extLst>
                    <a:ext uri="{9D8B030D-6E8A-4147-A177-3AD203B41FA5}">
                      <a16:colId xmlns:a16="http://schemas.microsoft.com/office/drawing/2014/main" val="3556251307"/>
                    </a:ext>
                  </a:extLst>
                </a:gridCol>
                <a:gridCol w="329184">
                  <a:extLst>
                    <a:ext uri="{9D8B030D-6E8A-4147-A177-3AD203B41FA5}">
                      <a16:colId xmlns:a16="http://schemas.microsoft.com/office/drawing/2014/main" val="1122690679"/>
                    </a:ext>
                  </a:extLst>
                </a:gridCol>
                <a:gridCol w="329184">
                  <a:extLst>
                    <a:ext uri="{9D8B030D-6E8A-4147-A177-3AD203B41FA5}">
                      <a16:colId xmlns:a16="http://schemas.microsoft.com/office/drawing/2014/main" val="170496441"/>
                    </a:ext>
                  </a:extLst>
                </a:gridCol>
                <a:gridCol w="329184">
                  <a:extLst>
                    <a:ext uri="{9D8B030D-6E8A-4147-A177-3AD203B41FA5}">
                      <a16:colId xmlns:a16="http://schemas.microsoft.com/office/drawing/2014/main" val="1768352465"/>
                    </a:ext>
                  </a:extLst>
                </a:gridCol>
                <a:gridCol w="329184">
                  <a:extLst>
                    <a:ext uri="{9D8B030D-6E8A-4147-A177-3AD203B41FA5}">
                      <a16:colId xmlns:a16="http://schemas.microsoft.com/office/drawing/2014/main" val="2990837007"/>
                    </a:ext>
                  </a:extLst>
                </a:gridCol>
                <a:gridCol w="329184">
                  <a:extLst>
                    <a:ext uri="{9D8B030D-6E8A-4147-A177-3AD203B41FA5}">
                      <a16:colId xmlns:a16="http://schemas.microsoft.com/office/drawing/2014/main" val="2396952161"/>
                    </a:ext>
                  </a:extLst>
                </a:gridCol>
                <a:gridCol w="329184">
                  <a:extLst>
                    <a:ext uri="{9D8B030D-6E8A-4147-A177-3AD203B41FA5}">
                      <a16:colId xmlns:a16="http://schemas.microsoft.com/office/drawing/2014/main" val="271713126"/>
                    </a:ext>
                  </a:extLst>
                </a:gridCol>
                <a:gridCol w="329184">
                  <a:extLst>
                    <a:ext uri="{9D8B030D-6E8A-4147-A177-3AD203B41FA5}">
                      <a16:colId xmlns:a16="http://schemas.microsoft.com/office/drawing/2014/main" val="2634147328"/>
                    </a:ext>
                  </a:extLst>
                </a:gridCol>
                <a:gridCol w="329184">
                  <a:extLst>
                    <a:ext uri="{9D8B030D-6E8A-4147-A177-3AD203B41FA5}">
                      <a16:colId xmlns:a16="http://schemas.microsoft.com/office/drawing/2014/main" val="3309198202"/>
                    </a:ext>
                  </a:extLst>
                </a:gridCol>
                <a:gridCol w="329184">
                  <a:extLst>
                    <a:ext uri="{9D8B030D-6E8A-4147-A177-3AD203B41FA5}">
                      <a16:colId xmlns:a16="http://schemas.microsoft.com/office/drawing/2014/main" val="825997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42903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- 2024-12-23 20:00:29</a:t>
                      </a:r>
                      <a:r>
                        <a:rPr kumimoji="0" lang="en-US" sz="1000" b="0" i="0" u="none" strike="noStrike" kern="1200" cap="none" spc="0" normalizeH="0" baseline="0" noProof="0">
                          <a:ln>
                            <a:noFill/>
                          </a:ln>
                          <a:solidFill>
                            <a:prstClr val="black"/>
                          </a:solidFill>
                          <a:effectLst/>
                          <a:uLnTx/>
                          <a:uFillTx/>
                          <a:latin typeface="Calibri"/>
                          <a:ea typeface="+mn-ea"/>
                          <a:cs typeface="+mn-cs"/>
                        </a:rPr>
                        <a:t>
 Foo Yeen captures the adrenaline of MotoGP with the powerful pair - GFX100 II and GF500mmF5.6 R LM OIS WR! 
The GFX100 II's impressive 8fps high-speed burst and 120fps display frame rate in boost mode ensure it keeps up with fast-moving subjects. Paired with the lens' 6.0-stop image stabilization and exceptional sharpness, it freezes every moment with stunning detail and clarity.
Whether the vibrant colors, dynamic motion, or precise focus on every curve, every shot showcases a synergy between the camera and lens - delivering unmatched clarity and performance.
#Fujifilm #FujifilmMY #FujifilmMalaysia #Photography #DigitalPhotography #PhotographyLife #PhotographyLover #GFX100II #GF500mm #SportsPhotography #MalaysianGP #MotoGP2024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https://quintly-eu-image-storage.s3.amazonaws.com/aaf8f68db843cc217addf8054c322eb2/84fbbe8ef020495bc50d3246c7a96653.jpg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01509677"/>
                  </a:ext>
                </a:extLst>
              </a:tr>
            </a:tbl>
          </a:graphicData>
        </a:graphic>
      </p:graphicFrame>
      <p:sp>
        <p:nvSpPr>
          <p:cNvPr id="4" name="Text Placeholder 3">
            <a:extLst>
              <a:ext uri="{FF2B5EF4-FFF2-40B4-BE49-F238E27FC236}">
                <a16:creationId xmlns:a16="http://schemas.microsoft.com/office/drawing/2014/main" id="{86D7B156-1DC6-43D6-AEF5-AA8F3497D954}"/>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6170308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25D89-459D-4E63-B590-303BCBA0D2EB}"/>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DF0A726A-7767-4961-B16C-7CAEB2ECE050}"/>
              </a:ext>
            </a:extLst>
          </p:cNvPr>
          <p:cNvGraphicFramePr>
            <a:graphicFrameLocks noGrp="1"/>
          </p:cNvGraphicFramePr>
          <p:nvPr>
            <p:ph type="tbl" sz="quarter" idx="13"/>
            <p:extLst>
              <p:ext uri="{D42A27DB-BD31-4B8C-83A1-F6EECF244321}">
                <p14:modId xmlns:p14="http://schemas.microsoft.com/office/powerpoint/2010/main" val="3756512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50288685"/>
                    </a:ext>
                  </a:extLst>
                </a:gridCol>
                <a:gridCol w="1316737">
                  <a:extLst>
                    <a:ext uri="{9D8B030D-6E8A-4147-A177-3AD203B41FA5}">
                      <a16:colId xmlns:a16="http://schemas.microsoft.com/office/drawing/2014/main" val="3503678074"/>
                    </a:ext>
                  </a:extLst>
                </a:gridCol>
                <a:gridCol w="329184">
                  <a:extLst>
                    <a:ext uri="{9D8B030D-6E8A-4147-A177-3AD203B41FA5}">
                      <a16:colId xmlns:a16="http://schemas.microsoft.com/office/drawing/2014/main" val="4192075503"/>
                    </a:ext>
                  </a:extLst>
                </a:gridCol>
                <a:gridCol w="329184">
                  <a:extLst>
                    <a:ext uri="{9D8B030D-6E8A-4147-A177-3AD203B41FA5}">
                      <a16:colId xmlns:a16="http://schemas.microsoft.com/office/drawing/2014/main" val="3390259443"/>
                    </a:ext>
                  </a:extLst>
                </a:gridCol>
                <a:gridCol w="329184">
                  <a:extLst>
                    <a:ext uri="{9D8B030D-6E8A-4147-A177-3AD203B41FA5}">
                      <a16:colId xmlns:a16="http://schemas.microsoft.com/office/drawing/2014/main" val="3228910461"/>
                    </a:ext>
                  </a:extLst>
                </a:gridCol>
                <a:gridCol w="329184">
                  <a:extLst>
                    <a:ext uri="{9D8B030D-6E8A-4147-A177-3AD203B41FA5}">
                      <a16:colId xmlns:a16="http://schemas.microsoft.com/office/drawing/2014/main" val="2050072862"/>
                    </a:ext>
                  </a:extLst>
                </a:gridCol>
                <a:gridCol w="329184">
                  <a:extLst>
                    <a:ext uri="{9D8B030D-6E8A-4147-A177-3AD203B41FA5}">
                      <a16:colId xmlns:a16="http://schemas.microsoft.com/office/drawing/2014/main" val="330251909"/>
                    </a:ext>
                  </a:extLst>
                </a:gridCol>
                <a:gridCol w="329184">
                  <a:extLst>
                    <a:ext uri="{9D8B030D-6E8A-4147-A177-3AD203B41FA5}">
                      <a16:colId xmlns:a16="http://schemas.microsoft.com/office/drawing/2014/main" val="1580551800"/>
                    </a:ext>
                  </a:extLst>
                </a:gridCol>
                <a:gridCol w="329184">
                  <a:extLst>
                    <a:ext uri="{9D8B030D-6E8A-4147-A177-3AD203B41FA5}">
                      <a16:colId xmlns:a16="http://schemas.microsoft.com/office/drawing/2014/main" val="3302602023"/>
                    </a:ext>
                  </a:extLst>
                </a:gridCol>
                <a:gridCol w="329184">
                  <a:extLst>
                    <a:ext uri="{9D8B030D-6E8A-4147-A177-3AD203B41FA5}">
                      <a16:colId xmlns:a16="http://schemas.microsoft.com/office/drawing/2014/main" val="262366197"/>
                    </a:ext>
                  </a:extLst>
                </a:gridCol>
                <a:gridCol w="329184">
                  <a:extLst>
                    <a:ext uri="{9D8B030D-6E8A-4147-A177-3AD203B41FA5}">
                      <a16:colId xmlns:a16="http://schemas.microsoft.com/office/drawing/2014/main" val="382525593"/>
                    </a:ext>
                  </a:extLst>
                </a:gridCol>
                <a:gridCol w="329184">
                  <a:extLst>
                    <a:ext uri="{9D8B030D-6E8A-4147-A177-3AD203B41FA5}">
                      <a16:colId xmlns:a16="http://schemas.microsoft.com/office/drawing/2014/main" val="3587120105"/>
                    </a:ext>
                  </a:extLst>
                </a:gridCol>
                <a:gridCol w="329184">
                  <a:extLst>
                    <a:ext uri="{9D8B030D-6E8A-4147-A177-3AD203B41FA5}">
                      <a16:colId xmlns:a16="http://schemas.microsoft.com/office/drawing/2014/main" val="439357369"/>
                    </a:ext>
                  </a:extLst>
                </a:gridCol>
                <a:gridCol w="329184">
                  <a:extLst>
                    <a:ext uri="{9D8B030D-6E8A-4147-A177-3AD203B41FA5}">
                      <a16:colId xmlns:a16="http://schemas.microsoft.com/office/drawing/2014/main" val="982816128"/>
                    </a:ext>
                  </a:extLst>
                </a:gridCol>
                <a:gridCol w="329184">
                  <a:extLst>
                    <a:ext uri="{9D8B030D-6E8A-4147-A177-3AD203B41FA5}">
                      <a16:colId xmlns:a16="http://schemas.microsoft.com/office/drawing/2014/main" val="2433821386"/>
                    </a:ext>
                  </a:extLst>
                </a:gridCol>
                <a:gridCol w="329184">
                  <a:extLst>
                    <a:ext uri="{9D8B030D-6E8A-4147-A177-3AD203B41FA5}">
                      <a16:colId xmlns:a16="http://schemas.microsoft.com/office/drawing/2014/main" val="2118110030"/>
                    </a:ext>
                  </a:extLst>
                </a:gridCol>
                <a:gridCol w="329184">
                  <a:extLst>
                    <a:ext uri="{9D8B030D-6E8A-4147-A177-3AD203B41FA5}">
                      <a16:colId xmlns:a16="http://schemas.microsoft.com/office/drawing/2014/main" val="309923619"/>
                    </a:ext>
                  </a:extLst>
                </a:gridCol>
                <a:gridCol w="329184">
                  <a:extLst>
                    <a:ext uri="{9D8B030D-6E8A-4147-A177-3AD203B41FA5}">
                      <a16:colId xmlns:a16="http://schemas.microsoft.com/office/drawing/2014/main" val="2930376220"/>
                    </a:ext>
                  </a:extLst>
                </a:gridCol>
                <a:gridCol w="329184">
                  <a:extLst>
                    <a:ext uri="{9D8B030D-6E8A-4147-A177-3AD203B41FA5}">
                      <a16:colId xmlns:a16="http://schemas.microsoft.com/office/drawing/2014/main" val="3328571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87442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- 2024-12-05 11:00:11</a:t>
                      </a:r>
                      <a:r>
                        <a:rPr kumimoji="0" lang="en-US" sz="1000" b="0" i="0" u="none" strike="noStrike" kern="1200" cap="none" spc="0" normalizeH="0" baseline="0" noProof="0">
                          <a:ln>
                            <a:noFill/>
                          </a:ln>
                          <a:solidFill>
                            <a:prstClr val="black"/>
                          </a:solidFill>
                          <a:effectLst/>
                          <a:uLnTx/>
                          <a:uFillTx/>
                          <a:latin typeface="Calibri"/>
                          <a:ea typeface="+mn-ea"/>
                          <a:cs typeface="+mn-cs"/>
                        </a:rPr>
                        <a:t>
 📣 𝗟𝗮𝘁𝗲𝘀𝘁 𝗫𝗙 𝗟𝗲𝗻𝘀𝗲𝘀 - 𝗦𝘁𝗼𝗰𝗸𝘀 𝗔𝘃𝗮𝗶𝗹𝗮𝗯𝗹𝗲 𝗡𝗼𝘄!
Exciting news! The XF16-55mmF2.8 R LM WR II and XF500mmF5.6 R LM OIS WR from our latest XF lens lineup are now available for order. If you’ve been waiting since the X-Summit, this is your chance to grab them! 📸✨
👉 Add to cart today:
𝗫𝗙𝟭𝟲-𝟱𝟱𝗺𝗺𝗙𝟮.𝟴 𝗥 𝗟𝗠 𝗪𝗥 𝗜𝗜 (𝗦𝗥𝗣: 𝗥𝗠𝟱,𝟵𝟵𝟴.𝟬𝟬)
https://www.store-my.fujifilm-x.com/products/xf16-55mmf28-r-lm-wr-ii 
𝗫𝗙𝟱𝟬𝟬𝗺𝗺𝗙𝟱.𝟲 𝗥 𝗟𝗠 𝗢𝗜𝗦 𝗪𝗥 (𝗦𝗥𝗣: 𝗥𝗠𝟭𝟰,𝟵𝟵𝟴.𝟬𝟬)
https://www.store-my.fujifilm-x.com/products/xf500mmf56-r-lm-ois-wr 
Or purchase from our authorized dealers near you! 
#Fujifilm #FujifilmMY #FujifilmMalaysia #Photography #DigitalPhotography #PhotographyLife #PhotographyLover #PhotographyDaily #XF1655mm #XF500mm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https://quintly-eu-image-storage.s3.amazonaws.com/aaf8f68db843cc217addf8054c322eb2/73c9bca1ccc286a0b60e04392b7efd27.jpg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53149958"/>
                  </a:ext>
                </a:extLst>
              </a:tr>
            </a:tbl>
          </a:graphicData>
        </a:graphic>
      </p:graphicFrame>
      <p:sp>
        <p:nvSpPr>
          <p:cNvPr id="4" name="Text Placeholder 3">
            <a:extLst>
              <a:ext uri="{FF2B5EF4-FFF2-40B4-BE49-F238E27FC236}">
                <a16:creationId xmlns:a16="http://schemas.microsoft.com/office/drawing/2014/main" id="{62F187E9-79DA-4F9F-BA36-8F76FF98C65B}"/>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6829471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0C920-BC5A-4EC3-968F-2100074EB9A6}"/>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5615A138-35B7-4661-A4B6-73694E825E5B}"/>
              </a:ext>
            </a:extLst>
          </p:cNvPr>
          <p:cNvGraphicFramePr>
            <a:graphicFrameLocks noGrp="1"/>
          </p:cNvGraphicFramePr>
          <p:nvPr>
            <p:ph type="tbl" sz="quarter" idx="13"/>
            <p:extLst>
              <p:ext uri="{D42A27DB-BD31-4B8C-83A1-F6EECF244321}">
                <p14:modId xmlns:p14="http://schemas.microsoft.com/office/powerpoint/2010/main" val="1656394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83966886"/>
                    </a:ext>
                  </a:extLst>
                </a:gridCol>
                <a:gridCol w="1316737">
                  <a:extLst>
                    <a:ext uri="{9D8B030D-6E8A-4147-A177-3AD203B41FA5}">
                      <a16:colId xmlns:a16="http://schemas.microsoft.com/office/drawing/2014/main" val="3380648579"/>
                    </a:ext>
                  </a:extLst>
                </a:gridCol>
                <a:gridCol w="329184">
                  <a:extLst>
                    <a:ext uri="{9D8B030D-6E8A-4147-A177-3AD203B41FA5}">
                      <a16:colId xmlns:a16="http://schemas.microsoft.com/office/drawing/2014/main" val="2638970975"/>
                    </a:ext>
                  </a:extLst>
                </a:gridCol>
                <a:gridCol w="329184">
                  <a:extLst>
                    <a:ext uri="{9D8B030D-6E8A-4147-A177-3AD203B41FA5}">
                      <a16:colId xmlns:a16="http://schemas.microsoft.com/office/drawing/2014/main" val="3774277924"/>
                    </a:ext>
                  </a:extLst>
                </a:gridCol>
                <a:gridCol w="329184">
                  <a:extLst>
                    <a:ext uri="{9D8B030D-6E8A-4147-A177-3AD203B41FA5}">
                      <a16:colId xmlns:a16="http://schemas.microsoft.com/office/drawing/2014/main" val="3382534674"/>
                    </a:ext>
                  </a:extLst>
                </a:gridCol>
                <a:gridCol w="329184">
                  <a:extLst>
                    <a:ext uri="{9D8B030D-6E8A-4147-A177-3AD203B41FA5}">
                      <a16:colId xmlns:a16="http://schemas.microsoft.com/office/drawing/2014/main" val="1200789184"/>
                    </a:ext>
                  </a:extLst>
                </a:gridCol>
                <a:gridCol w="329184">
                  <a:extLst>
                    <a:ext uri="{9D8B030D-6E8A-4147-A177-3AD203B41FA5}">
                      <a16:colId xmlns:a16="http://schemas.microsoft.com/office/drawing/2014/main" val="3911110399"/>
                    </a:ext>
                  </a:extLst>
                </a:gridCol>
                <a:gridCol w="329184">
                  <a:extLst>
                    <a:ext uri="{9D8B030D-6E8A-4147-A177-3AD203B41FA5}">
                      <a16:colId xmlns:a16="http://schemas.microsoft.com/office/drawing/2014/main" val="1533733779"/>
                    </a:ext>
                  </a:extLst>
                </a:gridCol>
                <a:gridCol w="329184">
                  <a:extLst>
                    <a:ext uri="{9D8B030D-6E8A-4147-A177-3AD203B41FA5}">
                      <a16:colId xmlns:a16="http://schemas.microsoft.com/office/drawing/2014/main" val="2315172323"/>
                    </a:ext>
                  </a:extLst>
                </a:gridCol>
                <a:gridCol w="329184">
                  <a:extLst>
                    <a:ext uri="{9D8B030D-6E8A-4147-A177-3AD203B41FA5}">
                      <a16:colId xmlns:a16="http://schemas.microsoft.com/office/drawing/2014/main" val="3151507389"/>
                    </a:ext>
                  </a:extLst>
                </a:gridCol>
                <a:gridCol w="329184">
                  <a:extLst>
                    <a:ext uri="{9D8B030D-6E8A-4147-A177-3AD203B41FA5}">
                      <a16:colId xmlns:a16="http://schemas.microsoft.com/office/drawing/2014/main" val="1646921471"/>
                    </a:ext>
                  </a:extLst>
                </a:gridCol>
                <a:gridCol w="329184">
                  <a:extLst>
                    <a:ext uri="{9D8B030D-6E8A-4147-A177-3AD203B41FA5}">
                      <a16:colId xmlns:a16="http://schemas.microsoft.com/office/drawing/2014/main" val="1141086117"/>
                    </a:ext>
                  </a:extLst>
                </a:gridCol>
                <a:gridCol w="329184">
                  <a:extLst>
                    <a:ext uri="{9D8B030D-6E8A-4147-A177-3AD203B41FA5}">
                      <a16:colId xmlns:a16="http://schemas.microsoft.com/office/drawing/2014/main" val="89495593"/>
                    </a:ext>
                  </a:extLst>
                </a:gridCol>
                <a:gridCol w="329184">
                  <a:extLst>
                    <a:ext uri="{9D8B030D-6E8A-4147-A177-3AD203B41FA5}">
                      <a16:colId xmlns:a16="http://schemas.microsoft.com/office/drawing/2014/main" val="1050323477"/>
                    </a:ext>
                  </a:extLst>
                </a:gridCol>
                <a:gridCol w="329184">
                  <a:extLst>
                    <a:ext uri="{9D8B030D-6E8A-4147-A177-3AD203B41FA5}">
                      <a16:colId xmlns:a16="http://schemas.microsoft.com/office/drawing/2014/main" val="997653175"/>
                    </a:ext>
                  </a:extLst>
                </a:gridCol>
                <a:gridCol w="329184">
                  <a:extLst>
                    <a:ext uri="{9D8B030D-6E8A-4147-A177-3AD203B41FA5}">
                      <a16:colId xmlns:a16="http://schemas.microsoft.com/office/drawing/2014/main" val="2425011952"/>
                    </a:ext>
                  </a:extLst>
                </a:gridCol>
                <a:gridCol w="329184">
                  <a:extLst>
                    <a:ext uri="{9D8B030D-6E8A-4147-A177-3AD203B41FA5}">
                      <a16:colId xmlns:a16="http://schemas.microsoft.com/office/drawing/2014/main" val="4126465932"/>
                    </a:ext>
                  </a:extLst>
                </a:gridCol>
                <a:gridCol w="329184">
                  <a:extLst>
                    <a:ext uri="{9D8B030D-6E8A-4147-A177-3AD203B41FA5}">
                      <a16:colId xmlns:a16="http://schemas.microsoft.com/office/drawing/2014/main" val="1281384367"/>
                    </a:ext>
                  </a:extLst>
                </a:gridCol>
                <a:gridCol w="329184">
                  <a:extLst>
                    <a:ext uri="{9D8B030D-6E8A-4147-A177-3AD203B41FA5}">
                      <a16:colId xmlns:a16="http://schemas.microsoft.com/office/drawing/2014/main" val="3560072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8052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- 2024-12-31 19:00:10</a:t>
                      </a:r>
                      <a:r>
                        <a:rPr kumimoji="0" lang="en-US" sz="1000" b="0" i="0" u="none" strike="noStrike" kern="1200" cap="none" spc="0" normalizeH="0" baseline="0" noProof="0">
                          <a:ln>
                            <a:noFill/>
                          </a:ln>
                          <a:solidFill>
                            <a:prstClr val="black"/>
                          </a:solidFill>
                          <a:effectLst/>
                          <a:uLnTx/>
                          <a:uFillTx/>
                          <a:latin typeface="Calibri"/>
                          <a:ea typeface="+mn-ea"/>
                          <a:cs typeface="+mn-cs"/>
                        </a:rPr>
                        <a:t>
 A big thank you to everyone who joined our Santarina Photo Shoot co-hosted with YL Camera on 29 December 2024!
We hope you had a fantastic time capturing festive moments and soaking up the holiday cheer. This event marks the perfect finale to our 2024 workshops, and we’re so grateful to have shared it with you.
Get ready for an even more exciting 2025 - we can’t wait to see what’s in store for your creative journey! Stay tuned! 🌟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https://quintly-eu-image-storage.s3.amazonaws.com/aaf8f68db843cc217addf8054c322eb2/5bac0d655825132bdc4c00f731cb46f1.jpg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07159254"/>
                  </a:ext>
                </a:extLst>
              </a:tr>
            </a:tbl>
          </a:graphicData>
        </a:graphic>
      </p:graphicFrame>
      <p:sp>
        <p:nvSpPr>
          <p:cNvPr id="4" name="Text Placeholder 3">
            <a:extLst>
              <a:ext uri="{FF2B5EF4-FFF2-40B4-BE49-F238E27FC236}">
                <a16:creationId xmlns:a16="http://schemas.microsoft.com/office/drawing/2014/main" id="{7C382589-295F-483E-B963-898487C1D87C}"/>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739473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DA003-0189-41D1-860B-18E95037EF12}"/>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A846C38F-73AC-4E58-9D05-3B35CC538E70}"/>
              </a:ext>
            </a:extLst>
          </p:cNvPr>
          <p:cNvGraphicFramePr>
            <a:graphicFrameLocks noGrp="1"/>
          </p:cNvGraphicFramePr>
          <p:nvPr>
            <p:ph type="tbl" sz="quarter" idx="13"/>
            <p:extLst>
              <p:ext uri="{D42A27DB-BD31-4B8C-83A1-F6EECF244321}">
                <p14:modId xmlns:p14="http://schemas.microsoft.com/office/powerpoint/2010/main" val="1296909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55344757"/>
                    </a:ext>
                  </a:extLst>
                </a:gridCol>
                <a:gridCol w="1316737">
                  <a:extLst>
                    <a:ext uri="{9D8B030D-6E8A-4147-A177-3AD203B41FA5}">
                      <a16:colId xmlns:a16="http://schemas.microsoft.com/office/drawing/2014/main" val="1776319931"/>
                    </a:ext>
                  </a:extLst>
                </a:gridCol>
                <a:gridCol w="329184">
                  <a:extLst>
                    <a:ext uri="{9D8B030D-6E8A-4147-A177-3AD203B41FA5}">
                      <a16:colId xmlns:a16="http://schemas.microsoft.com/office/drawing/2014/main" val="1500022119"/>
                    </a:ext>
                  </a:extLst>
                </a:gridCol>
                <a:gridCol w="329184">
                  <a:extLst>
                    <a:ext uri="{9D8B030D-6E8A-4147-A177-3AD203B41FA5}">
                      <a16:colId xmlns:a16="http://schemas.microsoft.com/office/drawing/2014/main" val="1289454064"/>
                    </a:ext>
                  </a:extLst>
                </a:gridCol>
                <a:gridCol w="329184">
                  <a:extLst>
                    <a:ext uri="{9D8B030D-6E8A-4147-A177-3AD203B41FA5}">
                      <a16:colId xmlns:a16="http://schemas.microsoft.com/office/drawing/2014/main" val="3083285804"/>
                    </a:ext>
                  </a:extLst>
                </a:gridCol>
                <a:gridCol w="329184">
                  <a:extLst>
                    <a:ext uri="{9D8B030D-6E8A-4147-A177-3AD203B41FA5}">
                      <a16:colId xmlns:a16="http://schemas.microsoft.com/office/drawing/2014/main" val="2009579134"/>
                    </a:ext>
                  </a:extLst>
                </a:gridCol>
                <a:gridCol w="329184">
                  <a:extLst>
                    <a:ext uri="{9D8B030D-6E8A-4147-A177-3AD203B41FA5}">
                      <a16:colId xmlns:a16="http://schemas.microsoft.com/office/drawing/2014/main" val="4209635552"/>
                    </a:ext>
                  </a:extLst>
                </a:gridCol>
                <a:gridCol w="329184">
                  <a:extLst>
                    <a:ext uri="{9D8B030D-6E8A-4147-A177-3AD203B41FA5}">
                      <a16:colId xmlns:a16="http://schemas.microsoft.com/office/drawing/2014/main" val="3440909437"/>
                    </a:ext>
                  </a:extLst>
                </a:gridCol>
                <a:gridCol w="329184">
                  <a:extLst>
                    <a:ext uri="{9D8B030D-6E8A-4147-A177-3AD203B41FA5}">
                      <a16:colId xmlns:a16="http://schemas.microsoft.com/office/drawing/2014/main" val="2935694131"/>
                    </a:ext>
                  </a:extLst>
                </a:gridCol>
                <a:gridCol w="329184">
                  <a:extLst>
                    <a:ext uri="{9D8B030D-6E8A-4147-A177-3AD203B41FA5}">
                      <a16:colId xmlns:a16="http://schemas.microsoft.com/office/drawing/2014/main" val="3918095965"/>
                    </a:ext>
                  </a:extLst>
                </a:gridCol>
                <a:gridCol w="329184">
                  <a:extLst>
                    <a:ext uri="{9D8B030D-6E8A-4147-A177-3AD203B41FA5}">
                      <a16:colId xmlns:a16="http://schemas.microsoft.com/office/drawing/2014/main" val="2627010625"/>
                    </a:ext>
                  </a:extLst>
                </a:gridCol>
                <a:gridCol w="329184">
                  <a:extLst>
                    <a:ext uri="{9D8B030D-6E8A-4147-A177-3AD203B41FA5}">
                      <a16:colId xmlns:a16="http://schemas.microsoft.com/office/drawing/2014/main" val="3698211277"/>
                    </a:ext>
                  </a:extLst>
                </a:gridCol>
                <a:gridCol w="329184">
                  <a:extLst>
                    <a:ext uri="{9D8B030D-6E8A-4147-A177-3AD203B41FA5}">
                      <a16:colId xmlns:a16="http://schemas.microsoft.com/office/drawing/2014/main" val="2220901781"/>
                    </a:ext>
                  </a:extLst>
                </a:gridCol>
                <a:gridCol w="329184">
                  <a:extLst>
                    <a:ext uri="{9D8B030D-6E8A-4147-A177-3AD203B41FA5}">
                      <a16:colId xmlns:a16="http://schemas.microsoft.com/office/drawing/2014/main" val="1843468369"/>
                    </a:ext>
                  </a:extLst>
                </a:gridCol>
                <a:gridCol w="329184">
                  <a:extLst>
                    <a:ext uri="{9D8B030D-6E8A-4147-A177-3AD203B41FA5}">
                      <a16:colId xmlns:a16="http://schemas.microsoft.com/office/drawing/2014/main" val="289501752"/>
                    </a:ext>
                  </a:extLst>
                </a:gridCol>
                <a:gridCol w="329184">
                  <a:extLst>
                    <a:ext uri="{9D8B030D-6E8A-4147-A177-3AD203B41FA5}">
                      <a16:colId xmlns:a16="http://schemas.microsoft.com/office/drawing/2014/main" val="2924597962"/>
                    </a:ext>
                  </a:extLst>
                </a:gridCol>
                <a:gridCol w="329184">
                  <a:extLst>
                    <a:ext uri="{9D8B030D-6E8A-4147-A177-3AD203B41FA5}">
                      <a16:colId xmlns:a16="http://schemas.microsoft.com/office/drawing/2014/main" val="3876740601"/>
                    </a:ext>
                  </a:extLst>
                </a:gridCol>
                <a:gridCol w="329184">
                  <a:extLst>
                    <a:ext uri="{9D8B030D-6E8A-4147-A177-3AD203B41FA5}">
                      <a16:colId xmlns:a16="http://schemas.microsoft.com/office/drawing/2014/main" val="1161438317"/>
                    </a:ext>
                  </a:extLst>
                </a:gridCol>
                <a:gridCol w="329184">
                  <a:extLst>
                    <a:ext uri="{9D8B030D-6E8A-4147-A177-3AD203B41FA5}">
                      <a16:colId xmlns:a16="http://schemas.microsoft.com/office/drawing/2014/main" val="4049497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38101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- 2024-12-27 12:00:03</a:t>
                      </a:r>
                      <a:r>
                        <a:rPr kumimoji="0" lang="en-US" sz="1000" b="0" i="0" u="none" strike="noStrike" kern="1200" cap="none" spc="0" normalizeH="0" baseline="0" noProof="0">
                          <a:ln>
                            <a:noFill/>
                          </a:ln>
                          <a:solidFill>
                            <a:prstClr val="black"/>
                          </a:solidFill>
                          <a:effectLst/>
                          <a:uLnTx/>
                          <a:uFillTx/>
                          <a:latin typeface="Calibri"/>
                          <a:ea typeface="+mn-ea"/>
                          <a:cs typeface="+mn-cs"/>
                        </a:rPr>
                        <a:t>
 Our Basic Videography Workshop at UITM Puncak Perdana on 27 November 2024 brought together passionate students eager to expand their skills.
Led by the talented ZY Cheng, the workshop featured engaging topics like lenses, lighting theory, cinematography, and camera-to-cloud workflows - equipping participants with valuable skills for their videography journey.
Thank you all for being part of this experience! 🌟 We hope this workshop encouraged you to explore new ideas and push your creative boundaries.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https://quintly-eu-image-storage.s3.amazonaws.com/aaf8f68db843cc217addf8054c322eb2/0f3078b6d1d878b7116e0e3279e120d9.jpg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19651858"/>
                  </a:ext>
                </a:extLst>
              </a:tr>
            </a:tbl>
          </a:graphicData>
        </a:graphic>
      </p:graphicFrame>
      <p:sp>
        <p:nvSpPr>
          <p:cNvPr id="4" name="Text Placeholder 3">
            <a:extLst>
              <a:ext uri="{FF2B5EF4-FFF2-40B4-BE49-F238E27FC236}">
                <a16:creationId xmlns:a16="http://schemas.microsoft.com/office/drawing/2014/main" id="{25E21BBE-8F81-4B0D-B2A4-4AEF543ECEB9}"/>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3838892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C1098-5A13-4C0C-A383-E96BAD770DD9}"/>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7F2F311B-CD5D-4052-8871-681166E538DB}"/>
              </a:ext>
            </a:extLst>
          </p:cNvPr>
          <p:cNvGraphicFramePr>
            <a:graphicFrameLocks noGrp="1"/>
          </p:cNvGraphicFramePr>
          <p:nvPr>
            <p:ph type="tbl" sz="quarter" idx="13"/>
            <p:extLst>
              <p:ext uri="{D42A27DB-BD31-4B8C-83A1-F6EECF244321}">
                <p14:modId xmlns:p14="http://schemas.microsoft.com/office/powerpoint/2010/main" val="111369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03154025"/>
                    </a:ext>
                  </a:extLst>
                </a:gridCol>
                <a:gridCol w="1316737">
                  <a:extLst>
                    <a:ext uri="{9D8B030D-6E8A-4147-A177-3AD203B41FA5}">
                      <a16:colId xmlns:a16="http://schemas.microsoft.com/office/drawing/2014/main" val="3242061844"/>
                    </a:ext>
                  </a:extLst>
                </a:gridCol>
                <a:gridCol w="329184">
                  <a:extLst>
                    <a:ext uri="{9D8B030D-6E8A-4147-A177-3AD203B41FA5}">
                      <a16:colId xmlns:a16="http://schemas.microsoft.com/office/drawing/2014/main" val="3941390304"/>
                    </a:ext>
                  </a:extLst>
                </a:gridCol>
                <a:gridCol w="329184">
                  <a:extLst>
                    <a:ext uri="{9D8B030D-6E8A-4147-A177-3AD203B41FA5}">
                      <a16:colId xmlns:a16="http://schemas.microsoft.com/office/drawing/2014/main" val="2502606545"/>
                    </a:ext>
                  </a:extLst>
                </a:gridCol>
                <a:gridCol w="329184">
                  <a:extLst>
                    <a:ext uri="{9D8B030D-6E8A-4147-A177-3AD203B41FA5}">
                      <a16:colId xmlns:a16="http://schemas.microsoft.com/office/drawing/2014/main" val="3511632373"/>
                    </a:ext>
                  </a:extLst>
                </a:gridCol>
                <a:gridCol w="329184">
                  <a:extLst>
                    <a:ext uri="{9D8B030D-6E8A-4147-A177-3AD203B41FA5}">
                      <a16:colId xmlns:a16="http://schemas.microsoft.com/office/drawing/2014/main" val="203873193"/>
                    </a:ext>
                  </a:extLst>
                </a:gridCol>
                <a:gridCol w="329184">
                  <a:extLst>
                    <a:ext uri="{9D8B030D-6E8A-4147-A177-3AD203B41FA5}">
                      <a16:colId xmlns:a16="http://schemas.microsoft.com/office/drawing/2014/main" val="1472260102"/>
                    </a:ext>
                  </a:extLst>
                </a:gridCol>
                <a:gridCol w="329184">
                  <a:extLst>
                    <a:ext uri="{9D8B030D-6E8A-4147-A177-3AD203B41FA5}">
                      <a16:colId xmlns:a16="http://schemas.microsoft.com/office/drawing/2014/main" val="2488244807"/>
                    </a:ext>
                  </a:extLst>
                </a:gridCol>
                <a:gridCol w="329184">
                  <a:extLst>
                    <a:ext uri="{9D8B030D-6E8A-4147-A177-3AD203B41FA5}">
                      <a16:colId xmlns:a16="http://schemas.microsoft.com/office/drawing/2014/main" val="2852078774"/>
                    </a:ext>
                  </a:extLst>
                </a:gridCol>
                <a:gridCol w="329184">
                  <a:extLst>
                    <a:ext uri="{9D8B030D-6E8A-4147-A177-3AD203B41FA5}">
                      <a16:colId xmlns:a16="http://schemas.microsoft.com/office/drawing/2014/main" val="3815286907"/>
                    </a:ext>
                  </a:extLst>
                </a:gridCol>
                <a:gridCol w="329184">
                  <a:extLst>
                    <a:ext uri="{9D8B030D-6E8A-4147-A177-3AD203B41FA5}">
                      <a16:colId xmlns:a16="http://schemas.microsoft.com/office/drawing/2014/main" val="3487831839"/>
                    </a:ext>
                  </a:extLst>
                </a:gridCol>
                <a:gridCol w="329184">
                  <a:extLst>
                    <a:ext uri="{9D8B030D-6E8A-4147-A177-3AD203B41FA5}">
                      <a16:colId xmlns:a16="http://schemas.microsoft.com/office/drawing/2014/main" val="862226194"/>
                    </a:ext>
                  </a:extLst>
                </a:gridCol>
                <a:gridCol w="329184">
                  <a:extLst>
                    <a:ext uri="{9D8B030D-6E8A-4147-A177-3AD203B41FA5}">
                      <a16:colId xmlns:a16="http://schemas.microsoft.com/office/drawing/2014/main" val="2014138861"/>
                    </a:ext>
                  </a:extLst>
                </a:gridCol>
                <a:gridCol w="329184">
                  <a:extLst>
                    <a:ext uri="{9D8B030D-6E8A-4147-A177-3AD203B41FA5}">
                      <a16:colId xmlns:a16="http://schemas.microsoft.com/office/drawing/2014/main" val="379604001"/>
                    </a:ext>
                  </a:extLst>
                </a:gridCol>
                <a:gridCol w="329184">
                  <a:extLst>
                    <a:ext uri="{9D8B030D-6E8A-4147-A177-3AD203B41FA5}">
                      <a16:colId xmlns:a16="http://schemas.microsoft.com/office/drawing/2014/main" val="1255841825"/>
                    </a:ext>
                  </a:extLst>
                </a:gridCol>
                <a:gridCol w="329184">
                  <a:extLst>
                    <a:ext uri="{9D8B030D-6E8A-4147-A177-3AD203B41FA5}">
                      <a16:colId xmlns:a16="http://schemas.microsoft.com/office/drawing/2014/main" val="3169815002"/>
                    </a:ext>
                  </a:extLst>
                </a:gridCol>
                <a:gridCol w="329184">
                  <a:extLst>
                    <a:ext uri="{9D8B030D-6E8A-4147-A177-3AD203B41FA5}">
                      <a16:colId xmlns:a16="http://schemas.microsoft.com/office/drawing/2014/main" val="2139923223"/>
                    </a:ext>
                  </a:extLst>
                </a:gridCol>
                <a:gridCol w="329184">
                  <a:extLst>
                    <a:ext uri="{9D8B030D-6E8A-4147-A177-3AD203B41FA5}">
                      <a16:colId xmlns:a16="http://schemas.microsoft.com/office/drawing/2014/main" val="2337185680"/>
                    </a:ext>
                  </a:extLst>
                </a:gridCol>
                <a:gridCol w="329184">
                  <a:extLst>
                    <a:ext uri="{9D8B030D-6E8A-4147-A177-3AD203B41FA5}">
                      <a16:colId xmlns:a16="http://schemas.microsoft.com/office/drawing/2014/main" val="1270451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08244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- 2024-12-30 12:00:07</a:t>
                      </a:r>
                      <a:r>
                        <a:rPr kumimoji="0" lang="en-US" sz="1000" b="0" i="0" u="none" strike="noStrike" kern="1200" cap="none" spc="0" normalizeH="0" baseline="0" noProof="0">
                          <a:ln>
                            <a:noFill/>
                          </a:ln>
                          <a:solidFill>
                            <a:prstClr val="black"/>
                          </a:solidFill>
                          <a:effectLst/>
                          <a:uLnTx/>
                          <a:uFillTx/>
                          <a:latin typeface="Calibri"/>
                          <a:ea typeface="+mn-ea"/>
                          <a:cs typeface="+mn-cs"/>
                        </a:rPr>
                        <a:t>
 Led by the talented X-Photographer Vincent Lim, participants sharpened their observational skills at our Su Ying Ru Chu Photography Workshop on 10 December 2024!
They gained valuable insights into the art of observation and learned how to make thoughtful decisions to capture the perfect shot. The session also covered composition techniques and post-processing editing, helping participants refine their photos.
Thank you to everyone who joined us! We hope this session offered you a fresh perspective and helped elevate your photography skills!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https://quintly-eu-image-storage.s3.amazonaws.com/aaf8f68db843cc217addf8054c322eb2/9e14ded83c366bada310df5e860d40da.jpg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71967034"/>
                  </a:ext>
                </a:extLst>
              </a:tr>
            </a:tbl>
          </a:graphicData>
        </a:graphic>
      </p:graphicFrame>
      <p:sp>
        <p:nvSpPr>
          <p:cNvPr id="4" name="Text Placeholder 3">
            <a:extLst>
              <a:ext uri="{FF2B5EF4-FFF2-40B4-BE49-F238E27FC236}">
                <a16:creationId xmlns:a16="http://schemas.microsoft.com/office/drawing/2014/main" id="{DF322366-8869-447C-A6C2-DCB7FCA478A1}"/>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3203832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87BE7-9758-4AC8-9500-C02C228A3B03}"/>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90821850-6F7F-40DC-9140-C514CEEEAE65}"/>
              </a:ext>
            </a:extLst>
          </p:cNvPr>
          <p:cNvGraphicFramePr>
            <a:graphicFrameLocks noGrp="1"/>
          </p:cNvGraphicFramePr>
          <p:nvPr>
            <p:ph type="tbl" sz="quarter" idx="13"/>
            <p:extLst>
              <p:ext uri="{D42A27DB-BD31-4B8C-83A1-F6EECF244321}">
                <p14:modId xmlns:p14="http://schemas.microsoft.com/office/powerpoint/2010/main" val="3867170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57905767"/>
                    </a:ext>
                  </a:extLst>
                </a:gridCol>
                <a:gridCol w="1316737">
                  <a:extLst>
                    <a:ext uri="{9D8B030D-6E8A-4147-A177-3AD203B41FA5}">
                      <a16:colId xmlns:a16="http://schemas.microsoft.com/office/drawing/2014/main" val="2288904580"/>
                    </a:ext>
                  </a:extLst>
                </a:gridCol>
                <a:gridCol w="329184">
                  <a:extLst>
                    <a:ext uri="{9D8B030D-6E8A-4147-A177-3AD203B41FA5}">
                      <a16:colId xmlns:a16="http://schemas.microsoft.com/office/drawing/2014/main" val="1364727399"/>
                    </a:ext>
                  </a:extLst>
                </a:gridCol>
                <a:gridCol w="329184">
                  <a:extLst>
                    <a:ext uri="{9D8B030D-6E8A-4147-A177-3AD203B41FA5}">
                      <a16:colId xmlns:a16="http://schemas.microsoft.com/office/drawing/2014/main" val="2248827488"/>
                    </a:ext>
                  </a:extLst>
                </a:gridCol>
                <a:gridCol w="329184">
                  <a:extLst>
                    <a:ext uri="{9D8B030D-6E8A-4147-A177-3AD203B41FA5}">
                      <a16:colId xmlns:a16="http://schemas.microsoft.com/office/drawing/2014/main" val="718577869"/>
                    </a:ext>
                  </a:extLst>
                </a:gridCol>
                <a:gridCol w="329184">
                  <a:extLst>
                    <a:ext uri="{9D8B030D-6E8A-4147-A177-3AD203B41FA5}">
                      <a16:colId xmlns:a16="http://schemas.microsoft.com/office/drawing/2014/main" val="3765196551"/>
                    </a:ext>
                  </a:extLst>
                </a:gridCol>
                <a:gridCol w="329184">
                  <a:extLst>
                    <a:ext uri="{9D8B030D-6E8A-4147-A177-3AD203B41FA5}">
                      <a16:colId xmlns:a16="http://schemas.microsoft.com/office/drawing/2014/main" val="975647098"/>
                    </a:ext>
                  </a:extLst>
                </a:gridCol>
                <a:gridCol w="329184">
                  <a:extLst>
                    <a:ext uri="{9D8B030D-6E8A-4147-A177-3AD203B41FA5}">
                      <a16:colId xmlns:a16="http://schemas.microsoft.com/office/drawing/2014/main" val="4092348781"/>
                    </a:ext>
                  </a:extLst>
                </a:gridCol>
                <a:gridCol w="329184">
                  <a:extLst>
                    <a:ext uri="{9D8B030D-6E8A-4147-A177-3AD203B41FA5}">
                      <a16:colId xmlns:a16="http://schemas.microsoft.com/office/drawing/2014/main" val="2313178158"/>
                    </a:ext>
                  </a:extLst>
                </a:gridCol>
                <a:gridCol w="329184">
                  <a:extLst>
                    <a:ext uri="{9D8B030D-6E8A-4147-A177-3AD203B41FA5}">
                      <a16:colId xmlns:a16="http://schemas.microsoft.com/office/drawing/2014/main" val="556160645"/>
                    </a:ext>
                  </a:extLst>
                </a:gridCol>
                <a:gridCol w="329184">
                  <a:extLst>
                    <a:ext uri="{9D8B030D-6E8A-4147-A177-3AD203B41FA5}">
                      <a16:colId xmlns:a16="http://schemas.microsoft.com/office/drawing/2014/main" val="3085265461"/>
                    </a:ext>
                  </a:extLst>
                </a:gridCol>
                <a:gridCol w="329184">
                  <a:extLst>
                    <a:ext uri="{9D8B030D-6E8A-4147-A177-3AD203B41FA5}">
                      <a16:colId xmlns:a16="http://schemas.microsoft.com/office/drawing/2014/main" val="1760928701"/>
                    </a:ext>
                  </a:extLst>
                </a:gridCol>
                <a:gridCol w="329184">
                  <a:extLst>
                    <a:ext uri="{9D8B030D-6E8A-4147-A177-3AD203B41FA5}">
                      <a16:colId xmlns:a16="http://schemas.microsoft.com/office/drawing/2014/main" val="1166961103"/>
                    </a:ext>
                  </a:extLst>
                </a:gridCol>
                <a:gridCol w="329184">
                  <a:extLst>
                    <a:ext uri="{9D8B030D-6E8A-4147-A177-3AD203B41FA5}">
                      <a16:colId xmlns:a16="http://schemas.microsoft.com/office/drawing/2014/main" val="1256433883"/>
                    </a:ext>
                  </a:extLst>
                </a:gridCol>
                <a:gridCol w="329184">
                  <a:extLst>
                    <a:ext uri="{9D8B030D-6E8A-4147-A177-3AD203B41FA5}">
                      <a16:colId xmlns:a16="http://schemas.microsoft.com/office/drawing/2014/main" val="800676232"/>
                    </a:ext>
                  </a:extLst>
                </a:gridCol>
                <a:gridCol w="329184">
                  <a:extLst>
                    <a:ext uri="{9D8B030D-6E8A-4147-A177-3AD203B41FA5}">
                      <a16:colId xmlns:a16="http://schemas.microsoft.com/office/drawing/2014/main" val="952099670"/>
                    </a:ext>
                  </a:extLst>
                </a:gridCol>
                <a:gridCol w="329184">
                  <a:extLst>
                    <a:ext uri="{9D8B030D-6E8A-4147-A177-3AD203B41FA5}">
                      <a16:colId xmlns:a16="http://schemas.microsoft.com/office/drawing/2014/main" val="1950658666"/>
                    </a:ext>
                  </a:extLst>
                </a:gridCol>
                <a:gridCol w="329184">
                  <a:extLst>
                    <a:ext uri="{9D8B030D-6E8A-4147-A177-3AD203B41FA5}">
                      <a16:colId xmlns:a16="http://schemas.microsoft.com/office/drawing/2014/main" val="2718356035"/>
                    </a:ext>
                  </a:extLst>
                </a:gridCol>
                <a:gridCol w="329184">
                  <a:extLst>
                    <a:ext uri="{9D8B030D-6E8A-4147-A177-3AD203B41FA5}">
                      <a16:colId xmlns:a16="http://schemas.microsoft.com/office/drawing/2014/main" val="1951372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75533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- 2024-12-30 14:00:27</a:t>
                      </a:r>
                      <a:r>
                        <a:rPr kumimoji="0" lang="en-US" sz="1000" b="0" i="0" u="none" strike="noStrike" kern="1200" cap="none" spc="0" normalizeH="0" baseline="0" noProof="0">
                          <a:ln>
                            <a:noFill/>
                          </a:ln>
                          <a:solidFill>
                            <a:prstClr val="black"/>
                          </a:solidFill>
                          <a:effectLst/>
                          <a:uLnTx/>
                          <a:uFillTx/>
                          <a:latin typeface="Calibri"/>
                          <a:ea typeface="+mn-ea"/>
                          <a:cs typeface="+mn-cs"/>
                        </a:rPr>
                        <a:t>
 Here are highlights from our Su Ying Ru Chu Photography Workshop! With X-Photographer Vincent Lim’s expert tips, participants explored observation, composition, and editing techniques.
Eager to learn and create with us? Look out for more workshops coming soon!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https://quintly-eu-image-storage.s3.amazonaws.com/aaf8f68db843cc217addf8054c322eb2/9dedb58b5262479fe0c758d5e3bd83b1.jpg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259204001"/>
                  </a:ext>
                </a:extLst>
              </a:tr>
            </a:tbl>
          </a:graphicData>
        </a:graphic>
      </p:graphicFrame>
      <p:sp>
        <p:nvSpPr>
          <p:cNvPr id="4" name="Text Placeholder 3">
            <a:extLst>
              <a:ext uri="{FF2B5EF4-FFF2-40B4-BE49-F238E27FC236}">
                <a16:creationId xmlns:a16="http://schemas.microsoft.com/office/drawing/2014/main" id="{6A06D806-91DA-4973-B156-2E8495A6E720}"/>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950953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27FB8-8BFF-4DB0-918D-85FA7A0EE029}"/>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6001E370-DC41-4328-9869-2F977F3A0DE5}"/>
              </a:ext>
            </a:extLst>
          </p:cNvPr>
          <p:cNvGraphicFramePr>
            <a:graphicFrameLocks noGrp="1"/>
          </p:cNvGraphicFramePr>
          <p:nvPr>
            <p:ph type="tbl" sz="quarter" idx="13"/>
            <p:extLst>
              <p:ext uri="{D42A27DB-BD31-4B8C-83A1-F6EECF244321}">
                <p14:modId xmlns:p14="http://schemas.microsoft.com/office/powerpoint/2010/main" val="3640228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33871441"/>
                    </a:ext>
                  </a:extLst>
                </a:gridCol>
                <a:gridCol w="1316737">
                  <a:extLst>
                    <a:ext uri="{9D8B030D-6E8A-4147-A177-3AD203B41FA5}">
                      <a16:colId xmlns:a16="http://schemas.microsoft.com/office/drawing/2014/main" val="2092844542"/>
                    </a:ext>
                  </a:extLst>
                </a:gridCol>
                <a:gridCol w="329184">
                  <a:extLst>
                    <a:ext uri="{9D8B030D-6E8A-4147-A177-3AD203B41FA5}">
                      <a16:colId xmlns:a16="http://schemas.microsoft.com/office/drawing/2014/main" val="4068813440"/>
                    </a:ext>
                  </a:extLst>
                </a:gridCol>
                <a:gridCol w="329184">
                  <a:extLst>
                    <a:ext uri="{9D8B030D-6E8A-4147-A177-3AD203B41FA5}">
                      <a16:colId xmlns:a16="http://schemas.microsoft.com/office/drawing/2014/main" val="3864733461"/>
                    </a:ext>
                  </a:extLst>
                </a:gridCol>
                <a:gridCol w="329184">
                  <a:extLst>
                    <a:ext uri="{9D8B030D-6E8A-4147-A177-3AD203B41FA5}">
                      <a16:colId xmlns:a16="http://schemas.microsoft.com/office/drawing/2014/main" val="3468596877"/>
                    </a:ext>
                  </a:extLst>
                </a:gridCol>
                <a:gridCol w="329184">
                  <a:extLst>
                    <a:ext uri="{9D8B030D-6E8A-4147-A177-3AD203B41FA5}">
                      <a16:colId xmlns:a16="http://schemas.microsoft.com/office/drawing/2014/main" val="580678923"/>
                    </a:ext>
                  </a:extLst>
                </a:gridCol>
                <a:gridCol w="329184">
                  <a:extLst>
                    <a:ext uri="{9D8B030D-6E8A-4147-A177-3AD203B41FA5}">
                      <a16:colId xmlns:a16="http://schemas.microsoft.com/office/drawing/2014/main" val="3552680175"/>
                    </a:ext>
                  </a:extLst>
                </a:gridCol>
                <a:gridCol w="329184">
                  <a:extLst>
                    <a:ext uri="{9D8B030D-6E8A-4147-A177-3AD203B41FA5}">
                      <a16:colId xmlns:a16="http://schemas.microsoft.com/office/drawing/2014/main" val="3884854150"/>
                    </a:ext>
                  </a:extLst>
                </a:gridCol>
                <a:gridCol w="329184">
                  <a:extLst>
                    <a:ext uri="{9D8B030D-6E8A-4147-A177-3AD203B41FA5}">
                      <a16:colId xmlns:a16="http://schemas.microsoft.com/office/drawing/2014/main" val="3979163004"/>
                    </a:ext>
                  </a:extLst>
                </a:gridCol>
                <a:gridCol w="329184">
                  <a:extLst>
                    <a:ext uri="{9D8B030D-6E8A-4147-A177-3AD203B41FA5}">
                      <a16:colId xmlns:a16="http://schemas.microsoft.com/office/drawing/2014/main" val="813479889"/>
                    </a:ext>
                  </a:extLst>
                </a:gridCol>
                <a:gridCol w="329184">
                  <a:extLst>
                    <a:ext uri="{9D8B030D-6E8A-4147-A177-3AD203B41FA5}">
                      <a16:colId xmlns:a16="http://schemas.microsoft.com/office/drawing/2014/main" val="3047685939"/>
                    </a:ext>
                  </a:extLst>
                </a:gridCol>
                <a:gridCol w="329184">
                  <a:extLst>
                    <a:ext uri="{9D8B030D-6E8A-4147-A177-3AD203B41FA5}">
                      <a16:colId xmlns:a16="http://schemas.microsoft.com/office/drawing/2014/main" val="734926326"/>
                    </a:ext>
                  </a:extLst>
                </a:gridCol>
                <a:gridCol w="329184">
                  <a:extLst>
                    <a:ext uri="{9D8B030D-6E8A-4147-A177-3AD203B41FA5}">
                      <a16:colId xmlns:a16="http://schemas.microsoft.com/office/drawing/2014/main" val="583675570"/>
                    </a:ext>
                  </a:extLst>
                </a:gridCol>
                <a:gridCol w="329184">
                  <a:extLst>
                    <a:ext uri="{9D8B030D-6E8A-4147-A177-3AD203B41FA5}">
                      <a16:colId xmlns:a16="http://schemas.microsoft.com/office/drawing/2014/main" val="2670649223"/>
                    </a:ext>
                  </a:extLst>
                </a:gridCol>
                <a:gridCol w="329184">
                  <a:extLst>
                    <a:ext uri="{9D8B030D-6E8A-4147-A177-3AD203B41FA5}">
                      <a16:colId xmlns:a16="http://schemas.microsoft.com/office/drawing/2014/main" val="2593284923"/>
                    </a:ext>
                  </a:extLst>
                </a:gridCol>
                <a:gridCol w="329184">
                  <a:extLst>
                    <a:ext uri="{9D8B030D-6E8A-4147-A177-3AD203B41FA5}">
                      <a16:colId xmlns:a16="http://schemas.microsoft.com/office/drawing/2014/main" val="946613921"/>
                    </a:ext>
                  </a:extLst>
                </a:gridCol>
                <a:gridCol w="329184">
                  <a:extLst>
                    <a:ext uri="{9D8B030D-6E8A-4147-A177-3AD203B41FA5}">
                      <a16:colId xmlns:a16="http://schemas.microsoft.com/office/drawing/2014/main" val="526296457"/>
                    </a:ext>
                  </a:extLst>
                </a:gridCol>
                <a:gridCol w="329184">
                  <a:extLst>
                    <a:ext uri="{9D8B030D-6E8A-4147-A177-3AD203B41FA5}">
                      <a16:colId xmlns:a16="http://schemas.microsoft.com/office/drawing/2014/main" val="630216836"/>
                    </a:ext>
                  </a:extLst>
                </a:gridCol>
                <a:gridCol w="329184">
                  <a:extLst>
                    <a:ext uri="{9D8B030D-6E8A-4147-A177-3AD203B41FA5}">
                      <a16:colId xmlns:a16="http://schemas.microsoft.com/office/drawing/2014/main" val="3613480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73431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- 2024-12-29 12:00:05</a:t>
                      </a:r>
                      <a:r>
                        <a:rPr kumimoji="0" lang="en-US" sz="1000" b="0" i="0" u="none" strike="noStrike" kern="1200" cap="none" spc="0" normalizeH="0" baseline="0" noProof="0">
                          <a:ln>
                            <a:noFill/>
                          </a:ln>
                          <a:solidFill>
                            <a:prstClr val="black"/>
                          </a:solidFill>
                          <a:effectLst/>
                          <a:uLnTx/>
                          <a:uFillTx/>
                          <a:latin typeface="Calibri"/>
                          <a:ea typeface="+mn-ea"/>
                          <a:cs typeface="+mn-cs"/>
                        </a:rPr>
                        <a:t>
 Lights, camera, action! Students from UiTM Melaka brought their creativity to life at our UiTM Melaka Advertising Photography Workshop on 4 December 2024!
Guided by photographer TW Wann Al-Hajj, participants explored photography essentials, mastering lighting techniques and refining composition. Later, they even put their newfound skills to the test with a real-life model shoot!
Thank you to all who joined us, and we hope you'll continue to pursue your photography journey!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https://quintly-eu-image-storage.s3.amazonaws.com/aaf8f68db843cc217addf8054c322eb2/4de4e8b073b80e20364201a2bc57a243.jpg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750046748"/>
                  </a:ext>
                </a:extLst>
              </a:tr>
            </a:tbl>
          </a:graphicData>
        </a:graphic>
      </p:graphicFrame>
      <p:sp>
        <p:nvSpPr>
          <p:cNvPr id="4" name="Text Placeholder 3">
            <a:extLst>
              <a:ext uri="{FF2B5EF4-FFF2-40B4-BE49-F238E27FC236}">
                <a16:creationId xmlns:a16="http://schemas.microsoft.com/office/drawing/2014/main" id="{609D2D6C-F8E8-475E-9D55-34BE05D22DEB}"/>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19342390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16CE2-CC86-43E7-A51B-9B41DB81FF82}"/>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CC407FAF-CD64-4B6B-8672-6E93584F35B2}"/>
              </a:ext>
            </a:extLst>
          </p:cNvPr>
          <p:cNvGraphicFramePr>
            <a:graphicFrameLocks noGrp="1"/>
          </p:cNvGraphicFramePr>
          <p:nvPr>
            <p:ph type="tbl" sz="quarter" idx="13"/>
            <p:extLst>
              <p:ext uri="{D42A27DB-BD31-4B8C-83A1-F6EECF244321}">
                <p14:modId xmlns:p14="http://schemas.microsoft.com/office/powerpoint/2010/main" val="2931846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79352398"/>
                    </a:ext>
                  </a:extLst>
                </a:gridCol>
                <a:gridCol w="1316737">
                  <a:extLst>
                    <a:ext uri="{9D8B030D-6E8A-4147-A177-3AD203B41FA5}">
                      <a16:colId xmlns:a16="http://schemas.microsoft.com/office/drawing/2014/main" val="3271699759"/>
                    </a:ext>
                  </a:extLst>
                </a:gridCol>
                <a:gridCol w="329184">
                  <a:extLst>
                    <a:ext uri="{9D8B030D-6E8A-4147-A177-3AD203B41FA5}">
                      <a16:colId xmlns:a16="http://schemas.microsoft.com/office/drawing/2014/main" val="2643181219"/>
                    </a:ext>
                  </a:extLst>
                </a:gridCol>
                <a:gridCol w="329184">
                  <a:extLst>
                    <a:ext uri="{9D8B030D-6E8A-4147-A177-3AD203B41FA5}">
                      <a16:colId xmlns:a16="http://schemas.microsoft.com/office/drawing/2014/main" val="2337064500"/>
                    </a:ext>
                  </a:extLst>
                </a:gridCol>
                <a:gridCol w="329184">
                  <a:extLst>
                    <a:ext uri="{9D8B030D-6E8A-4147-A177-3AD203B41FA5}">
                      <a16:colId xmlns:a16="http://schemas.microsoft.com/office/drawing/2014/main" val="1503141154"/>
                    </a:ext>
                  </a:extLst>
                </a:gridCol>
                <a:gridCol w="329184">
                  <a:extLst>
                    <a:ext uri="{9D8B030D-6E8A-4147-A177-3AD203B41FA5}">
                      <a16:colId xmlns:a16="http://schemas.microsoft.com/office/drawing/2014/main" val="62668488"/>
                    </a:ext>
                  </a:extLst>
                </a:gridCol>
                <a:gridCol w="329184">
                  <a:extLst>
                    <a:ext uri="{9D8B030D-6E8A-4147-A177-3AD203B41FA5}">
                      <a16:colId xmlns:a16="http://schemas.microsoft.com/office/drawing/2014/main" val="497541216"/>
                    </a:ext>
                  </a:extLst>
                </a:gridCol>
                <a:gridCol w="329184">
                  <a:extLst>
                    <a:ext uri="{9D8B030D-6E8A-4147-A177-3AD203B41FA5}">
                      <a16:colId xmlns:a16="http://schemas.microsoft.com/office/drawing/2014/main" val="3856484732"/>
                    </a:ext>
                  </a:extLst>
                </a:gridCol>
                <a:gridCol w="329184">
                  <a:extLst>
                    <a:ext uri="{9D8B030D-6E8A-4147-A177-3AD203B41FA5}">
                      <a16:colId xmlns:a16="http://schemas.microsoft.com/office/drawing/2014/main" val="2689376732"/>
                    </a:ext>
                  </a:extLst>
                </a:gridCol>
                <a:gridCol w="329184">
                  <a:extLst>
                    <a:ext uri="{9D8B030D-6E8A-4147-A177-3AD203B41FA5}">
                      <a16:colId xmlns:a16="http://schemas.microsoft.com/office/drawing/2014/main" val="403951678"/>
                    </a:ext>
                  </a:extLst>
                </a:gridCol>
                <a:gridCol w="329184">
                  <a:extLst>
                    <a:ext uri="{9D8B030D-6E8A-4147-A177-3AD203B41FA5}">
                      <a16:colId xmlns:a16="http://schemas.microsoft.com/office/drawing/2014/main" val="412813776"/>
                    </a:ext>
                  </a:extLst>
                </a:gridCol>
                <a:gridCol w="329184">
                  <a:extLst>
                    <a:ext uri="{9D8B030D-6E8A-4147-A177-3AD203B41FA5}">
                      <a16:colId xmlns:a16="http://schemas.microsoft.com/office/drawing/2014/main" val="1344500809"/>
                    </a:ext>
                  </a:extLst>
                </a:gridCol>
                <a:gridCol w="329184">
                  <a:extLst>
                    <a:ext uri="{9D8B030D-6E8A-4147-A177-3AD203B41FA5}">
                      <a16:colId xmlns:a16="http://schemas.microsoft.com/office/drawing/2014/main" val="3781462501"/>
                    </a:ext>
                  </a:extLst>
                </a:gridCol>
                <a:gridCol w="329184">
                  <a:extLst>
                    <a:ext uri="{9D8B030D-6E8A-4147-A177-3AD203B41FA5}">
                      <a16:colId xmlns:a16="http://schemas.microsoft.com/office/drawing/2014/main" val="301372227"/>
                    </a:ext>
                  </a:extLst>
                </a:gridCol>
                <a:gridCol w="329184">
                  <a:extLst>
                    <a:ext uri="{9D8B030D-6E8A-4147-A177-3AD203B41FA5}">
                      <a16:colId xmlns:a16="http://schemas.microsoft.com/office/drawing/2014/main" val="501182516"/>
                    </a:ext>
                  </a:extLst>
                </a:gridCol>
                <a:gridCol w="329184">
                  <a:extLst>
                    <a:ext uri="{9D8B030D-6E8A-4147-A177-3AD203B41FA5}">
                      <a16:colId xmlns:a16="http://schemas.microsoft.com/office/drawing/2014/main" val="462329955"/>
                    </a:ext>
                  </a:extLst>
                </a:gridCol>
                <a:gridCol w="329184">
                  <a:extLst>
                    <a:ext uri="{9D8B030D-6E8A-4147-A177-3AD203B41FA5}">
                      <a16:colId xmlns:a16="http://schemas.microsoft.com/office/drawing/2014/main" val="2274887312"/>
                    </a:ext>
                  </a:extLst>
                </a:gridCol>
                <a:gridCol w="329184">
                  <a:extLst>
                    <a:ext uri="{9D8B030D-6E8A-4147-A177-3AD203B41FA5}">
                      <a16:colId xmlns:a16="http://schemas.microsoft.com/office/drawing/2014/main" val="668435023"/>
                    </a:ext>
                  </a:extLst>
                </a:gridCol>
                <a:gridCol w="329184">
                  <a:extLst>
                    <a:ext uri="{9D8B030D-6E8A-4147-A177-3AD203B41FA5}">
                      <a16:colId xmlns:a16="http://schemas.microsoft.com/office/drawing/2014/main" val="395144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063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- 2024-12-31 20:01:03</a:t>
                      </a:r>
                      <a:r>
                        <a:rPr kumimoji="0" lang="en-US" sz="1000" b="0" i="0" u="none" strike="noStrike" kern="1200" cap="none" spc="0" normalizeH="0" baseline="0" noProof="0">
                          <a:ln>
                            <a:noFill/>
                          </a:ln>
                          <a:solidFill>
                            <a:prstClr val="black"/>
                          </a:solidFill>
                          <a:effectLst/>
                          <a:uLnTx/>
                          <a:uFillTx/>
                          <a:latin typeface="Calibri"/>
                          <a:ea typeface="+mn-ea"/>
                          <a:cs typeface="+mn-cs"/>
                        </a:rPr>
                        <a:t>
 Relive the festive cheer from our Santarina Photo Shoot co-hosted with YL Camera on 29 December 2024!
Catch the highlights and celebrate the perfect wrap to our 2024 workshops. Here's to more creative moments in 2025!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https://quintly-eu-image-storage.s3.amazonaws.com/aaf8f68db843cc217addf8054c322eb2/c64258aea1dd0faaf0bbf1a3cbecbf81.jpg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782466737"/>
                  </a:ext>
                </a:extLst>
              </a:tr>
            </a:tbl>
          </a:graphicData>
        </a:graphic>
      </p:graphicFrame>
      <p:sp>
        <p:nvSpPr>
          <p:cNvPr id="4" name="Text Placeholder 3">
            <a:extLst>
              <a:ext uri="{FF2B5EF4-FFF2-40B4-BE49-F238E27FC236}">
                <a16:creationId xmlns:a16="http://schemas.microsoft.com/office/drawing/2014/main" id="{628F4274-53D1-44E7-BFA6-0EA2E25D5C16}"/>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6126780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C4C13-2E40-4C64-8773-01CA1E6E0CF5}"/>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94EAC424-F03C-450B-970C-D826ACB488B6}"/>
              </a:ext>
            </a:extLst>
          </p:cNvPr>
          <p:cNvGraphicFramePr>
            <a:graphicFrameLocks noGrp="1"/>
          </p:cNvGraphicFramePr>
          <p:nvPr>
            <p:ph type="tbl" sz="quarter" idx="13"/>
            <p:extLst>
              <p:ext uri="{D42A27DB-BD31-4B8C-83A1-F6EECF244321}">
                <p14:modId xmlns:p14="http://schemas.microsoft.com/office/powerpoint/2010/main" val="1498163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04602940"/>
                    </a:ext>
                  </a:extLst>
                </a:gridCol>
                <a:gridCol w="1316737">
                  <a:extLst>
                    <a:ext uri="{9D8B030D-6E8A-4147-A177-3AD203B41FA5}">
                      <a16:colId xmlns:a16="http://schemas.microsoft.com/office/drawing/2014/main" val="2786642535"/>
                    </a:ext>
                  </a:extLst>
                </a:gridCol>
                <a:gridCol w="329184">
                  <a:extLst>
                    <a:ext uri="{9D8B030D-6E8A-4147-A177-3AD203B41FA5}">
                      <a16:colId xmlns:a16="http://schemas.microsoft.com/office/drawing/2014/main" val="4020245102"/>
                    </a:ext>
                  </a:extLst>
                </a:gridCol>
                <a:gridCol w="329184">
                  <a:extLst>
                    <a:ext uri="{9D8B030D-6E8A-4147-A177-3AD203B41FA5}">
                      <a16:colId xmlns:a16="http://schemas.microsoft.com/office/drawing/2014/main" val="2788433912"/>
                    </a:ext>
                  </a:extLst>
                </a:gridCol>
                <a:gridCol w="329184">
                  <a:extLst>
                    <a:ext uri="{9D8B030D-6E8A-4147-A177-3AD203B41FA5}">
                      <a16:colId xmlns:a16="http://schemas.microsoft.com/office/drawing/2014/main" val="1101724635"/>
                    </a:ext>
                  </a:extLst>
                </a:gridCol>
                <a:gridCol w="329184">
                  <a:extLst>
                    <a:ext uri="{9D8B030D-6E8A-4147-A177-3AD203B41FA5}">
                      <a16:colId xmlns:a16="http://schemas.microsoft.com/office/drawing/2014/main" val="508597312"/>
                    </a:ext>
                  </a:extLst>
                </a:gridCol>
                <a:gridCol w="329184">
                  <a:extLst>
                    <a:ext uri="{9D8B030D-6E8A-4147-A177-3AD203B41FA5}">
                      <a16:colId xmlns:a16="http://schemas.microsoft.com/office/drawing/2014/main" val="279246683"/>
                    </a:ext>
                  </a:extLst>
                </a:gridCol>
                <a:gridCol w="329184">
                  <a:extLst>
                    <a:ext uri="{9D8B030D-6E8A-4147-A177-3AD203B41FA5}">
                      <a16:colId xmlns:a16="http://schemas.microsoft.com/office/drawing/2014/main" val="2827681820"/>
                    </a:ext>
                  </a:extLst>
                </a:gridCol>
                <a:gridCol w="329184">
                  <a:extLst>
                    <a:ext uri="{9D8B030D-6E8A-4147-A177-3AD203B41FA5}">
                      <a16:colId xmlns:a16="http://schemas.microsoft.com/office/drawing/2014/main" val="1974567916"/>
                    </a:ext>
                  </a:extLst>
                </a:gridCol>
                <a:gridCol w="329184">
                  <a:extLst>
                    <a:ext uri="{9D8B030D-6E8A-4147-A177-3AD203B41FA5}">
                      <a16:colId xmlns:a16="http://schemas.microsoft.com/office/drawing/2014/main" val="1945661622"/>
                    </a:ext>
                  </a:extLst>
                </a:gridCol>
                <a:gridCol w="329184">
                  <a:extLst>
                    <a:ext uri="{9D8B030D-6E8A-4147-A177-3AD203B41FA5}">
                      <a16:colId xmlns:a16="http://schemas.microsoft.com/office/drawing/2014/main" val="2164179298"/>
                    </a:ext>
                  </a:extLst>
                </a:gridCol>
                <a:gridCol w="329184">
                  <a:extLst>
                    <a:ext uri="{9D8B030D-6E8A-4147-A177-3AD203B41FA5}">
                      <a16:colId xmlns:a16="http://schemas.microsoft.com/office/drawing/2014/main" val="1610771390"/>
                    </a:ext>
                  </a:extLst>
                </a:gridCol>
                <a:gridCol w="329184">
                  <a:extLst>
                    <a:ext uri="{9D8B030D-6E8A-4147-A177-3AD203B41FA5}">
                      <a16:colId xmlns:a16="http://schemas.microsoft.com/office/drawing/2014/main" val="3016821750"/>
                    </a:ext>
                  </a:extLst>
                </a:gridCol>
                <a:gridCol w="329184">
                  <a:extLst>
                    <a:ext uri="{9D8B030D-6E8A-4147-A177-3AD203B41FA5}">
                      <a16:colId xmlns:a16="http://schemas.microsoft.com/office/drawing/2014/main" val="1010536101"/>
                    </a:ext>
                  </a:extLst>
                </a:gridCol>
                <a:gridCol w="329184">
                  <a:extLst>
                    <a:ext uri="{9D8B030D-6E8A-4147-A177-3AD203B41FA5}">
                      <a16:colId xmlns:a16="http://schemas.microsoft.com/office/drawing/2014/main" val="1090061439"/>
                    </a:ext>
                  </a:extLst>
                </a:gridCol>
                <a:gridCol w="329184">
                  <a:extLst>
                    <a:ext uri="{9D8B030D-6E8A-4147-A177-3AD203B41FA5}">
                      <a16:colId xmlns:a16="http://schemas.microsoft.com/office/drawing/2014/main" val="2681144454"/>
                    </a:ext>
                  </a:extLst>
                </a:gridCol>
                <a:gridCol w="329184">
                  <a:extLst>
                    <a:ext uri="{9D8B030D-6E8A-4147-A177-3AD203B41FA5}">
                      <a16:colId xmlns:a16="http://schemas.microsoft.com/office/drawing/2014/main" val="2130037266"/>
                    </a:ext>
                  </a:extLst>
                </a:gridCol>
                <a:gridCol w="329184">
                  <a:extLst>
                    <a:ext uri="{9D8B030D-6E8A-4147-A177-3AD203B41FA5}">
                      <a16:colId xmlns:a16="http://schemas.microsoft.com/office/drawing/2014/main" val="2895675395"/>
                    </a:ext>
                  </a:extLst>
                </a:gridCol>
                <a:gridCol w="329184">
                  <a:extLst>
                    <a:ext uri="{9D8B030D-6E8A-4147-A177-3AD203B41FA5}">
                      <a16:colId xmlns:a16="http://schemas.microsoft.com/office/drawing/2014/main" val="1541155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81711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- 2024-12-10 20:00:17</a:t>
                      </a:r>
                      <a:r>
                        <a:rPr kumimoji="0" lang="en-US" sz="1000" b="0" i="0" u="none" strike="noStrike" kern="1200" cap="none" spc="0" normalizeH="0" baseline="0" noProof="0">
                          <a:ln>
                            <a:noFill/>
                          </a:ln>
                          <a:solidFill>
                            <a:prstClr val="black"/>
                          </a:solidFill>
                          <a:effectLst/>
                          <a:uLnTx/>
                          <a:uFillTx/>
                          <a:latin typeface="Calibri"/>
                          <a:ea typeface="+mn-ea"/>
                          <a:cs typeface="+mn-cs"/>
                        </a:rPr>
                        <a:t>
 For Mia Chai, a content creator and mother of three, the X-M5 plays a pivotal role in her professional and family life. Its compact design and powerful features enable her to effortlessly document her children’s growth while producing high-quality content for her brand collaborations.
Combining portability with professional-grade performance, it exceeds her expectations, making it her go-to choice for capturing life’s important moments.
#Fujifilm #FujifilmMY #FujifilmMalaysia #Photography #DigitalPhotography #PhotographyLife #PhotographyLover #PhotographyDaily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https://quintly-eu-image-storage.s3.amazonaws.com/aaf8f68db843cc217addf8054c322eb2/19f082250e7990527aa887ece667f164.jpg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06158350"/>
                  </a:ext>
                </a:extLst>
              </a:tr>
            </a:tbl>
          </a:graphicData>
        </a:graphic>
      </p:graphicFrame>
      <p:sp>
        <p:nvSpPr>
          <p:cNvPr id="4" name="Text Placeholder 3">
            <a:extLst>
              <a:ext uri="{FF2B5EF4-FFF2-40B4-BE49-F238E27FC236}">
                <a16:creationId xmlns:a16="http://schemas.microsoft.com/office/drawing/2014/main" id="{788235C2-9631-4AAF-A743-1DEDE8199FFE}"/>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5663017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5914F-EA94-4B70-9404-3A2A7D2BE44B}"/>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1EFE3BDC-FC76-471F-9E2F-F0FD7AEF1101}"/>
              </a:ext>
            </a:extLst>
          </p:cNvPr>
          <p:cNvGraphicFramePr>
            <a:graphicFrameLocks noGrp="1"/>
          </p:cNvGraphicFramePr>
          <p:nvPr>
            <p:ph type="tbl" sz="quarter" idx="13"/>
            <p:extLst>
              <p:ext uri="{D42A27DB-BD31-4B8C-83A1-F6EECF244321}">
                <p14:modId xmlns:p14="http://schemas.microsoft.com/office/powerpoint/2010/main" val="315609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73306204"/>
                    </a:ext>
                  </a:extLst>
                </a:gridCol>
                <a:gridCol w="1316737">
                  <a:extLst>
                    <a:ext uri="{9D8B030D-6E8A-4147-A177-3AD203B41FA5}">
                      <a16:colId xmlns:a16="http://schemas.microsoft.com/office/drawing/2014/main" val="3149875656"/>
                    </a:ext>
                  </a:extLst>
                </a:gridCol>
                <a:gridCol w="329184">
                  <a:extLst>
                    <a:ext uri="{9D8B030D-6E8A-4147-A177-3AD203B41FA5}">
                      <a16:colId xmlns:a16="http://schemas.microsoft.com/office/drawing/2014/main" val="4268241482"/>
                    </a:ext>
                  </a:extLst>
                </a:gridCol>
                <a:gridCol w="329184">
                  <a:extLst>
                    <a:ext uri="{9D8B030D-6E8A-4147-A177-3AD203B41FA5}">
                      <a16:colId xmlns:a16="http://schemas.microsoft.com/office/drawing/2014/main" val="2404961155"/>
                    </a:ext>
                  </a:extLst>
                </a:gridCol>
                <a:gridCol w="329184">
                  <a:extLst>
                    <a:ext uri="{9D8B030D-6E8A-4147-A177-3AD203B41FA5}">
                      <a16:colId xmlns:a16="http://schemas.microsoft.com/office/drawing/2014/main" val="2128867834"/>
                    </a:ext>
                  </a:extLst>
                </a:gridCol>
                <a:gridCol w="329184">
                  <a:extLst>
                    <a:ext uri="{9D8B030D-6E8A-4147-A177-3AD203B41FA5}">
                      <a16:colId xmlns:a16="http://schemas.microsoft.com/office/drawing/2014/main" val="3523274631"/>
                    </a:ext>
                  </a:extLst>
                </a:gridCol>
                <a:gridCol w="329184">
                  <a:extLst>
                    <a:ext uri="{9D8B030D-6E8A-4147-A177-3AD203B41FA5}">
                      <a16:colId xmlns:a16="http://schemas.microsoft.com/office/drawing/2014/main" val="1583125950"/>
                    </a:ext>
                  </a:extLst>
                </a:gridCol>
                <a:gridCol w="329184">
                  <a:extLst>
                    <a:ext uri="{9D8B030D-6E8A-4147-A177-3AD203B41FA5}">
                      <a16:colId xmlns:a16="http://schemas.microsoft.com/office/drawing/2014/main" val="2249858387"/>
                    </a:ext>
                  </a:extLst>
                </a:gridCol>
                <a:gridCol w="329184">
                  <a:extLst>
                    <a:ext uri="{9D8B030D-6E8A-4147-A177-3AD203B41FA5}">
                      <a16:colId xmlns:a16="http://schemas.microsoft.com/office/drawing/2014/main" val="1134277360"/>
                    </a:ext>
                  </a:extLst>
                </a:gridCol>
                <a:gridCol w="329184">
                  <a:extLst>
                    <a:ext uri="{9D8B030D-6E8A-4147-A177-3AD203B41FA5}">
                      <a16:colId xmlns:a16="http://schemas.microsoft.com/office/drawing/2014/main" val="4254615837"/>
                    </a:ext>
                  </a:extLst>
                </a:gridCol>
                <a:gridCol w="329184">
                  <a:extLst>
                    <a:ext uri="{9D8B030D-6E8A-4147-A177-3AD203B41FA5}">
                      <a16:colId xmlns:a16="http://schemas.microsoft.com/office/drawing/2014/main" val="2692842812"/>
                    </a:ext>
                  </a:extLst>
                </a:gridCol>
                <a:gridCol w="329184">
                  <a:extLst>
                    <a:ext uri="{9D8B030D-6E8A-4147-A177-3AD203B41FA5}">
                      <a16:colId xmlns:a16="http://schemas.microsoft.com/office/drawing/2014/main" val="4234206250"/>
                    </a:ext>
                  </a:extLst>
                </a:gridCol>
                <a:gridCol w="329184">
                  <a:extLst>
                    <a:ext uri="{9D8B030D-6E8A-4147-A177-3AD203B41FA5}">
                      <a16:colId xmlns:a16="http://schemas.microsoft.com/office/drawing/2014/main" val="533189419"/>
                    </a:ext>
                  </a:extLst>
                </a:gridCol>
                <a:gridCol w="329184">
                  <a:extLst>
                    <a:ext uri="{9D8B030D-6E8A-4147-A177-3AD203B41FA5}">
                      <a16:colId xmlns:a16="http://schemas.microsoft.com/office/drawing/2014/main" val="2708092366"/>
                    </a:ext>
                  </a:extLst>
                </a:gridCol>
                <a:gridCol w="329184">
                  <a:extLst>
                    <a:ext uri="{9D8B030D-6E8A-4147-A177-3AD203B41FA5}">
                      <a16:colId xmlns:a16="http://schemas.microsoft.com/office/drawing/2014/main" val="1567526615"/>
                    </a:ext>
                  </a:extLst>
                </a:gridCol>
                <a:gridCol w="329184">
                  <a:extLst>
                    <a:ext uri="{9D8B030D-6E8A-4147-A177-3AD203B41FA5}">
                      <a16:colId xmlns:a16="http://schemas.microsoft.com/office/drawing/2014/main" val="549164185"/>
                    </a:ext>
                  </a:extLst>
                </a:gridCol>
                <a:gridCol w="329184">
                  <a:extLst>
                    <a:ext uri="{9D8B030D-6E8A-4147-A177-3AD203B41FA5}">
                      <a16:colId xmlns:a16="http://schemas.microsoft.com/office/drawing/2014/main" val="2333727405"/>
                    </a:ext>
                  </a:extLst>
                </a:gridCol>
                <a:gridCol w="329184">
                  <a:extLst>
                    <a:ext uri="{9D8B030D-6E8A-4147-A177-3AD203B41FA5}">
                      <a16:colId xmlns:a16="http://schemas.microsoft.com/office/drawing/2014/main" val="1708270522"/>
                    </a:ext>
                  </a:extLst>
                </a:gridCol>
                <a:gridCol w="329184">
                  <a:extLst>
                    <a:ext uri="{9D8B030D-6E8A-4147-A177-3AD203B41FA5}">
                      <a16:colId xmlns:a16="http://schemas.microsoft.com/office/drawing/2014/main" val="3985702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71241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- 2024-12-31 18:01:37</a:t>
                      </a:r>
                      <a:r>
                        <a:rPr kumimoji="0" lang="en-US" sz="1000" b="0" i="0" u="none" strike="noStrike" kern="1200" cap="none" spc="0" normalizeH="0" baseline="0" noProof="0">
                          <a:ln>
                            <a:noFill/>
                          </a:ln>
                          <a:solidFill>
                            <a:prstClr val="black"/>
                          </a:solidFill>
                          <a:effectLst/>
                          <a:uLnTx/>
                          <a:uFillTx/>
                          <a:latin typeface="Calibri"/>
                          <a:ea typeface="+mn-ea"/>
                          <a:cs typeface="+mn-cs"/>
                        </a:rPr>
                        <a:t>
 Take a peek behind the scenes of our Through The Media: Exploring The Story Behind The Lens Workshop at TARUMT KL! Guided by FUJIFILM X-Photographers Kim Boon and Thomas Phoon, students dived deep into the world of impactful storytelling and media.
Looking to refine your photography skills? Keep an eye out for more opportunities to learn and grow with us!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https://quintly-eu-image-storage.s3.amazonaws.com/aaf8f68db843cc217addf8054c322eb2/9e5b81baa05019668a728df69c168280.jpg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116996792"/>
                  </a:ext>
                </a:extLst>
              </a:tr>
            </a:tbl>
          </a:graphicData>
        </a:graphic>
      </p:graphicFrame>
      <p:sp>
        <p:nvSpPr>
          <p:cNvPr id="4" name="Text Placeholder 3">
            <a:extLst>
              <a:ext uri="{FF2B5EF4-FFF2-40B4-BE49-F238E27FC236}">
                <a16:creationId xmlns:a16="http://schemas.microsoft.com/office/drawing/2014/main" id="{302DB088-C285-4941-AA46-53F7F308BDA9}"/>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25658554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2DBA0-5AA5-4D18-BFDA-45A9ECDDCF16}"/>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7BC2844A-4670-4664-83BA-542D77CBB674}"/>
              </a:ext>
            </a:extLst>
          </p:cNvPr>
          <p:cNvGraphicFramePr>
            <a:graphicFrameLocks noGrp="1"/>
          </p:cNvGraphicFramePr>
          <p:nvPr>
            <p:ph type="tbl" sz="quarter" idx="13"/>
            <p:extLst>
              <p:ext uri="{D42A27DB-BD31-4B8C-83A1-F6EECF244321}">
                <p14:modId xmlns:p14="http://schemas.microsoft.com/office/powerpoint/2010/main" val="2525152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92173694"/>
                    </a:ext>
                  </a:extLst>
                </a:gridCol>
                <a:gridCol w="1316737">
                  <a:extLst>
                    <a:ext uri="{9D8B030D-6E8A-4147-A177-3AD203B41FA5}">
                      <a16:colId xmlns:a16="http://schemas.microsoft.com/office/drawing/2014/main" val="870370683"/>
                    </a:ext>
                  </a:extLst>
                </a:gridCol>
                <a:gridCol w="329184">
                  <a:extLst>
                    <a:ext uri="{9D8B030D-6E8A-4147-A177-3AD203B41FA5}">
                      <a16:colId xmlns:a16="http://schemas.microsoft.com/office/drawing/2014/main" val="1823883023"/>
                    </a:ext>
                  </a:extLst>
                </a:gridCol>
                <a:gridCol w="329184">
                  <a:extLst>
                    <a:ext uri="{9D8B030D-6E8A-4147-A177-3AD203B41FA5}">
                      <a16:colId xmlns:a16="http://schemas.microsoft.com/office/drawing/2014/main" val="3219395469"/>
                    </a:ext>
                  </a:extLst>
                </a:gridCol>
                <a:gridCol w="329184">
                  <a:extLst>
                    <a:ext uri="{9D8B030D-6E8A-4147-A177-3AD203B41FA5}">
                      <a16:colId xmlns:a16="http://schemas.microsoft.com/office/drawing/2014/main" val="725479933"/>
                    </a:ext>
                  </a:extLst>
                </a:gridCol>
                <a:gridCol w="329184">
                  <a:extLst>
                    <a:ext uri="{9D8B030D-6E8A-4147-A177-3AD203B41FA5}">
                      <a16:colId xmlns:a16="http://schemas.microsoft.com/office/drawing/2014/main" val="2927737068"/>
                    </a:ext>
                  </a:extLst>
                </a:gridCol>
                <a:gridCol w="329184">
                  <a:extLst>
                    <a:ext uri="{9D8B030D-6E8A-4147-A177-3AD203B41FA5}">
                      <a16:colId xmlns:a16="http://schemas.microsoft.com/office/drawing/2014/main" val="2263866749"/>
                    </a:ext>
                  </a:extLst>
                </a:gridCol>
                <a:gridCol w="329184">
                  <a:extLst>
                    <a:ext uri="{9D8B030D-6E8A-4147-A177-3AD203B41FA5}">
                      <a16:colId xmlns:a16="http://schemas.microsoft.com/office/drawing/2014/main" val="1626991531"/>
                    </a:ext>
                  </a:extLst>
                </a:gridCol>
                <a:gridCol w="329184">
                  <a:extLst>
                    <a:ext uri="{9D8B030D-6E8A-4147-A177-3AD203B41FA5}">
                      <a16:colId xmlns:a16="http://schemas.microsoft.com/office/drawing/2014/main" val="488656815"/>
                    </a:ext>
                  </a:extLst>
                </a:gridCol>
                <a:gridCol w="329184">
                  <a:extLst>
                    <a:ext uri="{9D8B030D-6E8A-4147-A177-3AD203B41FA5}">
                      <a16:colId xmlns:a16="http://schemas.microsoft.com/office/drawing/2014/main" val="382424037"/>
                    </a:ext>
                  </a:extLst>
                </a:gridCol>
                <a:gridCol w="329184">
                  <a:extLst>
                    <a:ext uri="{9D8B030D-6E8A-4147-A177-3AD203B41FA5}">
                      <a16:colId xmlns:a16="http://schemas.microsoft.com/office/drawing/2014/main" val="3411276637"/>
                    </a:ext>
                  </a:extLst>
                </a:gridCol>
                <a:gridCol w="329184">
                  <a:extLst>
                    <a:ext uri="{9D8B030D-6E8A-4147-A177-3AD203B41FA5}">
                      <a16:colId xmlns:a16="http://schemas.microsoft.com/office/drawing/2014/main" val="389015912"/>
                    </a:ext>
                  </a:extLst>
                </a:gridCol>
                <a:gridCol w="329184">
                  <a:extLst>
                    <a:ext uri="{9D8B030D-6E8A-4147-A177-3AD203B41FA5}">
                      <a16:colId xmlns:a16="http://schemas.microsoft.com/office/drawing/2014/main" val="2990787911"/>
                    </a:ext>
                  </a:extLst>
                </a:gridCol>
                <a:gridCol w="329184">
                  <a:extLst>
                    <a:ext uri="{9D8B030D-6E8A-4147-A177-3AD203B41FA5}">
                      <a16:colId xmlns:a16="http://schemas.microsoft.com/office/drawing/2014/main" val="4047253172"/>
                    </a:ext>
                  </a:extLst>
                </a:gridCol>
                <a:gridCol w="329184">
                  <a:extLst>
                    <a:ext uri="{9D8B030D-6E8A-4147-A177-3AD203B41FA5}">
                      <a16:colId xmlns:a16="http://schemas.microsoft.com/office/drawing/2014/main" val="3966713349"/>
                    </a:ext>
                  </a:extLst>
                </a:gridCol>
                <a:gridCol w="329184">
                  <a:extLst>
                    <a:ext uri="{9D8B030D-6E8A-4147-A177-3AD203B41FA5}">
                      <a16:colId xmlns:a16="http://schemas.microsoft.com/office/drawing/2014/main" val="111525172"/>
                    </a:ext>
                  </a:extLst>
                </a:gridCol>
                <a:gridCol w="329184">
                  <a:extLst>
                    <a:ext uri="{9D8B030D-6E8A-4147-A177-3AD203B41FA5}">
                      <a16:colId xmlns:a16="http://schemas.microsoft.com/office/drawing/2014/main" val="1933502373"/>
                    </a:ext>
                  </a:extLst>
                </a:gridCol>
                <a:gridCol w="329184">
                  <a:extLst>
                    <a:ext uri="{9D8B030D-6E8A-4147-A177-3AD203B41FA5}">
                      <a16:colId xmlns:a16="http://schemas.microsoft.com/office/drawing/2014/main" val="2488367704"/>
                    </a:ext>
                  </a:extLst>
                </a:gridCol>
                <a:gridCol w="329184">
                  <a:extLst>
                    <a:ext uri="{9D8B030D-6E8A-4147-A177-3AD203B41FA5}">
                      <a16:colId xmlns:a16="http://schemas.microsoft.com/office/drawing/2014/main" val="3364205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00417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- 2024-12-01 11:00:11</a:t>
                      </a:r>
                      <a:r>
                        <a:rPr kumimoji="0" lang="en-US" sz="1000" b="0" i="0" u="none" strike="noStrike" kern="1200" cap="none" spc="0" normalizeH="0" baseline="0" noProof="0">
                          <a:ln>
                            <a:noFill/>
                          </a:ln>
                          <a:solidFill>
                            <a:prstClr val="black"/>
                          </a:solidFill>
                          <a:effectLst/>
                          <a:uLnTx/>
                          <a:uFillTx/>
                          <a:latin typeface="Calibri"/>
                          <a:ea typeface="+mn-ea"/>
                          <a:cs typeface="+mn-cs"/>
                        </a:rPr>
                        <a:t>
 📸✨ Our December Year-End Cashback Promotion is here, and your best shots deserve the best gear! Upgrade your photography game and save BIG with these deals:
𝗫 𝗦𝗲𝗿𝗶𝗲𝘀 𝗖𝗮𝗺𝗲𝗿𝗮 &amp; 𝗟𝗲𝗻𝘀 
🌟 RM400 cashback on X-H2 or X-H2S Body
🌟 Up to RM2,000 cashback on XF lenses
𝗚𝗙𝗫 𝗦𝗲𝗿𝗶𝗲𝘀 𝗖𝗮𝗺𝗲𝗿𝗮 &amp; 𝗟𝗲𝗻𝘀 
🌟 Trade in your GFX100 II Body and get RM1,500 rebate on your next camera upgrade
🌟 RM4,500 cashback on GFX100S
🌟 RM2,800 cashback on GFX50S II Body or Kit (GF35-70mm)
🌟 Up to RM1,400 cashback on GF lenses
𝗙𝗶𝗻𝗱 𝗼𝘂𝘁 𝗺𝗼𝗿𝗲 𝗮𝗯𝗼𝘂𝘁 𝗮𝗹𝗹 𝗼𝘂𝗿 𝗼𝗳𝗳𝗲𝗿𝘀 𝗵𝗲𝗿𝗲:
https://fujifilm-x.com/en-my/promotions/december2024promo/
✨ *Terms and Conditions apply.
#Fujifilm #FujifilmMY #FujifilmMalaysia #Photography #DigitalPhotography #PhotographyLife #PhotographyLover #Promotion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https://quintly-eu-image-storage.s3.amazonaws.com/aaf8f68db843cc217addf8054c322eb2/98f90a09ca4cfd4ab7876d9782b99c4a.jpg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70243126"/>
                  </a:ext>
                </a:extLst>
              </a:tr>
            </a:tbl>
          </a:graphicData>
        </a:graphic>
      </p:graphicFrame>
      <p:sp>
        <p:nvSpPr>
          <p:cNvPr id="4" name="Text Placeholder 3">
            <a:extLst>
              <a:ext uri="{FF2B5EF4-FFF2-40B4-BE49-F238E27FC236}">
                <a16:creationId xmlns:a16="http://schemas.microsoft.com/office/drawing/2014/main" id="{45A60882-5692-453D-B331-39F816FAF039}"/>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7147174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F06E4-F710-43B0-B946-CB9C681D4BE8}"/>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A3EAC5D6-8A52-4C05-85B6-4F40B441431E}"/>
              </a:ext>
            </a:extLst>
          </p:cNvPr>
          <p:cNvGraphicFramePr>
            <a:graphicFrameLocks noGrp="1"/>
          </p:cNvGraphicFramePr>
          <p:nvPr>
            <p:ph type="tbl" sz="quarter" idx="13"/>
            <p:extLst>
              <p:ext uri="{D42A27DB-BD31-4B8C-83A1-F6EECF244321}">
                <p14:modId xmlns:p14="http://schemas.microsoft.com/office/powerpoint/2010/main" val="291613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42961464"/>
                    </a:ext>
                  </a:extLst>
                </a:gridCol>
                <a:gridCol w="1316737">
                  <a:extLst>
                    <a:ext uri="{9D8B030D-6E8A-4147-A177-3AD203B41FA5}">
                      <a16:colId xmlns:a16="http://schemas.microsoft.com/office/drawing/2014/main" val="2188818234"/>
                    </a:ext>
                  </a:extLst>
                </a:gridCol>
                <a:gridCol w="329184">
                  <a:extLst>
                    <a:ext uri="{9D8B030D-6E8A-4147-A177-3AD203B41FA5}">
                      <a16:colId xmlns:a16="http://schemas.microsoft.com/office/drawing/2014/main" val="4201521297"/>
                    </a:ext>
                  </a:extLst>
                </a:gridCol>
                <a:gridCol w="329184">
                  <a:extLst>
                    <a:ext uri="{9D8B030D-6E8A-4147-A177-3AD203B41FA5}">
                      <a16:colId xmlns:a16="http://schemas.microsoft.com/office/drawing/2014/main" val="2892658930"/>
                    </a:ext>
                  </a:extLst>
                </a:gridCol>
                <a:gridCol w="329184">
                  <a:extLst>
                    <a:ext uri="{9D8B030D-6E8A-4147-A177-3AD203B41FA5}">
                      <a16:colId xmlns:a16="http://schemas.microsoft.com/office/drawing/2014/main" val="3283804984"/>
                    </a:ext>
                  </a:extLst>
                </a:gridCol>
                <a:gridCol w="329184">
                  <a:extLst>
                    <a:ext uri="{9D8B030D-6E8A-4147-A177-3AD203B41FA5}">
                      <a16:colId xmlns:a16="http://schemas.microsoft.com/office/drawing/2014/main" val="2512334302"/>
                    </a:ext>
                  </a:extLst>
                </a:gridCol>
                <a:gridCol w="329184">
                  <a:extLst>
                    <a:ext uri="{9D8B030D-6E8A-4147-A177-3AD203B41FA5}">
                      <a16:colId xmlns:a16="http://schemas.microsoft.com/office/drawing/2014/main" val="3115491577"/>
                    </a:ext>
                  </a:extLst>
                </a:gridCol>
                <a:gridCol w="329184">
                  <a:extLst>
                    <a:ext uri="{9D8B030D-6E8A-4147-A177-3AD203B41FA5}">
                      <a16:colId xmlns:a16="http://schemas.microsoft.com/office/drawing/2014/main" val="2742256968"/>
                    </a:ext>
                  </a:extLst>
                </a:gridCol>
                <a:gridCol w="329184">
                  <a:extLst>
                    <a:ext uri="{9D8B030D-6E8A-4147-A177-3AD203B41FA5}">
                      <a16:colId xmlns:a16="http://schemas.microsoft.com/office/drawing/2014/main" val="3624953890"/>
                    </a:ext>
                  </a:extLst>
                </a:gridCol>
                <a:gridCol w="329184">
                  <a:extLst>
                    <a:ext uri="{9D8B030D-6E8A-4147-A177-3AD203B41FA5}">
                      <a16:colId xmlns:a16="http://schemas.microsoft.com/office/drawing/2014/main" val="1924361445"/>
                    </a:ext>
                  </a:extLst>
                </a:gridCol>
                <a:gridCol w="329184">
                  <a:extLst>
                    <a:ext uri="{9D8B030D-6E8A-4147-A177-3AD203B41FA5}">
                      <a16:colId xmlns:a16="http://schemas.microsoft.com/office/drawing/2014/main" val="2931326753"/>
                    </a:ext>
                  </a:extLst>
                </a:gridCol>
                <a:gridCol w="329184">
                  <a:extLst>
                    <a:ext uri="{9D8B030D-6E8A-4147-A177-3AD203B41FA5}">
                      <a16:colId xmlns:a16="http://schemas.microsoft.com/office/drawing/2014/main" val="1381837901"/>
                    </a:ext>
                  </a:extLst>
                </a:gridCol>
                <a:gridCol w="329184">
                  <a:extLst>
                    <a:ext uri="{9D8B030D-6E8A-4147-A177-3AD203B41FA5}">
                      <a16:colId xmlns:a16="http://schemas.microsoft.com/office/drawing/2014/main" val="2409508183"/>
                    </a:ext>
                  </a:extLst>
                </a:gridCol>
                <a:gridCol w="329184">
                  <a:extLst>
                    <a:ext uri="{9D8B030D-6E8A-4147-A177-3AD203B41FA5}">
                      <a16:colId xmlns:a16="http://schemas.microsoft.com/office/drawing/2014/main" val="3036060033"/>
                    </a:ext>
                  </a:extLst>
                </a:gridCol>
                <a:gridCol w="329184">
                  <a:extLst>
                    <a:ext uri="{9D8B030D-6E8A-4147-A177-3AD203B41FA5}">
                      <a16:colId xmlns:a16="http://schemas.microsoft.com/office/drawing/2014/main" val="2640913356"/>
                    </a:ext>
                  </a:extLst>
                </a:gridCol>
                <a:gridCol w="329184">
                  <a:extLst>
                    <a:ext uri="{9D8B030D-6E8A-4147-A177-3AD203B41FA5}">
                      <a16:colId xmlns:a16="http://schemas.microsoft.com/office/drawing/2014/main" val="2133844309"/>
                    </a:ext>
                  </a:extLst>
                </a:gridCol>
                <a:gridCol w="329184">
                  <a:extLst>
                    <a:ext uri="{9D8B030D-6E8A-4147-A177-3AD203B41FA5}">
                      <a16:colId xmlns:a16="http://schemas.microsoft.com/office/drawing/2014/main" val="2047330035"/>
                    </a:ext>
                  </a:extLst>
                </a:gridCol>
                <a:gridCol w="329184">
                  <a:extLst>
                    <a:ext uri="{9D8B030D-6E8A-4147-A177-3AD203B41FA5}">
                      <a16:colId xmlns:a16="http://schemas.microsoft.com/office/drawing/2014/main" val="430475335"/>
                    </a:ext>
                  </a:extLst>
                </a:gridCol>
                <a:gridCol w="329184">
                  <a:extLst>
                    <a:ext uri="{9D8B030D-6E8A-4147-A177-3AD203B41FA5}">
                      <a16:colId xmlns:a16="http://schemas.microsoft.com/office/drawing/2014/main" val="3703464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39083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- 2024-12-11 20:01:43</a:t>
                      </a:r>
                      <a:r>
                        <a:rPr kumimoji="0" lang="en-US" sz="1000" b="0" i="0" u="none" strike="noStrike" kern="1200" cap="none" spc="0" normalizeH="0" baseline="0" noProof="0">
                          <a:ln>
                            <a:noFill/>
                          </a:ln>
                          <a:solidFill>
                            <a:prstClr val="black"/>
                          </a:solidFill>
                          <a:effectLst/>
                          <a:uLnTx/>
                          <a:uFillTx/>
                          <a:latin typeface="Calibri"/>
                          <a:ea typeface="+mn-ea"/>
                          <a:cs typeface="+mn-cs"/>
                        </a:rPr>
                        <a:t>
 WF  Hong captures the bee-eater in action with breathtaking sharpness and clarity. With the X-H2S's subject detection AF feature, he confidently locks onto his subject, ensuring precise and accurate shots every time. Paired with the XF500mmF5.6 R LM OIS WR, the lens' impressive 0.33-second autofocus speed captures every split second without fail.
Equipped with 21 lens elements in 14 groups, including Super ED and ED glass, the XF500mm lens delivers exceptional contrast, detail, and sharpness—especially in the up-close details of the bee-eater's plumage and features.
#Fujifilm #FujifilmMY #FujifilmMalaysia #Photography #DigitalPhotography #PhotographyLife #PhotographyLover #XF500mm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https://quintly-eu-image-storage.s3.amazonaws.com/aaf8f68db843cc217addf8054c322eb2/c8863fc940fa412eeaabc34374681c91.jpg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283596802"/>
                  </a:ext>
                </a:extLst>
              </a:tr>
            </a:tbl>
          </a:graphicData>
        </a:graphic>
      </p:graphicFrame>
      <p:sp>
        <p:nvSpPr>
          <p:cNvPr id="4" name="Text Placeholder 3">
            <a:extLst>
              <a:ext uri="{FF2B5EF4-FFF2-40B4-BE49-F238E27FC236}">
                <a16:creationId xmlns:a16="http://schemas.microsoft.com/office/drawing/2014/main" id="{EDB5A2D3-F405-4BE3-8CD8-D54AFADE8D4B}"/>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9344971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FB4BE-F51E-4256-9BBC-956F90B2228D}"/>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BFDE3EA7-2867-4E21-B1B6-A77EE50F6811}"/>
              </a:ext>
            </a:extLst>
          </p:cNvPr>
          <p:cNvGraphicFramePr>
            <a:graphicFrameLocks noGrp="1"/>
          </p:cNvGraphicFramePr>
          <p:nvPr>
            <p:ph type="tbl" sz="quarter" idx="13"/>
            <p:extLst>
              <p:ext uri="{D42A27DB-BD31-4B8C-83A1-F6EECF244321}">
                <p14:modId xmlns:p14="http://schemas.microsoft.com/office/powerpoint/2010/main" val="4216836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98938108"/>
                    </a:ext>
                  </a:extLst>
                </a:gridCol>
                <a:gridCol w="1316737">
                  <a:extLst>
                    <a:ext uri="{9D8B030D-6E8A-4147-A177-3AD203B41FA5}">
                      <a16:colId xmlns:a16="http://schemas.microsoft.com/office/drawing/2014/main" val="2981997948"/>
                    </a:ext>
                  </a:extLst>
                </a:gridCol>
                <a:gridCol w="329184">
                  <a:extLst>
                    <a:ext uri="{9D8B030D-6E8A-4147-A177-3AD203B41FA5}">
                      <a16:colId xmlns:a16="http://schemas.microsoft.com/office/drawing/2014/main" val="1746909540"/>
                    </a:ext>
                  </a:extLst>
                </a:gridCol>
                <a:gridCol w="329184">
                  <a:extLst>
                    <a:ext uri="{9D8B030D-6E8A-4147-A177-3AD203B41FA5}">
                      <a16:colId xmlns:a16="http://schemas.microsoft.com/office/drawing/2014/main" val="2697970084"/>
                    </a:ext>
                  </a:extLst>
                </a:gridCol>
                <a:gridCol w="329184">
                  <a:extLst>
                    <a:ext uri="{9D8B030D-6E8A-4147-A177-3AD203B41FA5}">
                      <a16:colId xmlns:a16="http://schemas.microsoft.com/office/drawing/2014/main" val="4072315859"/>
                    </a:ext>
                  </a:extLst>
                </a:gridCol>
                <a:gridCol w="329184">
                  <a:extLst>
                    <a:ext uri="{9D8B030D-6E8A-4147-A177-3AD203B41FA5}">
                      <a16:colId xmlns:a16="http://schemas.microsoft.com/office/drawing/2014/main" val="2446419342"/>
                    </a:ext>
                  </a:extLst>
                </a:gridCol>
                <a:gridCol w="329184">
                  <a:extLst>
                    <a:ext uri="{9D8B030D-6E8A-4147-A177-3AD203B41FA5}">
                      <a16:colId xmlns:a16="http://schemas.microsoft.com/office/drawing/2014/main" val="2876628640"/>
                    </a:ext>
                  </a:extLst>
                </a:gridCol>
                <a:gridCol w="329184">
                  <a:extLst>
                    <a:ext uri="{9D8B030D-6E8A-4147-A177-3AD203B41FA5}">
                      <a16:colId xmlns:a16="http://schemas.microsoft.com/office/drawing/2014/main" val="1739256341"/>
                    </a:ext>
                  </a:extLst>
                </a:gridCol>
                <a:gridCol w="329184">
                  <a:extLst>
                    <a:ext uri="{9D8B030D-6E8A-4147-A177-3AD203B41FA5}">
                      <a16:colId xmlns:a16="http://schemas.microsoft.com/office/drawing/2014/main" val="3225089637"/>
                    </a:ext>
                  </a:extLst>
                </a:gridCol>
                <a:gridCol w="329184">
                  <a:extLst>
                    <a:ext uri="{9D8B030D-6E8A-4147-A177-3AD203B41FA5}">
                      <a16:colId xmlns:a16="http://schemas.microsoft.com/office/drawing/2014/main" val="2873508383"/>
                    </a:ext>
                  </a:extLst>
                </a:gridCol>
                <a:gridCol w="329184">
                  <a:extLst>
                    <a:ext uri="{9D8B030D-6E8A-4147-A177-3AD203B41FA5}">
                      <a16:colId xmlns:a16="http://schemas.microsoft.com/office/drawing/2014/main" val="675139179"/>
                    </a:ext>
                  </a:extLst>
                </a:gridCol>
                <a:gridCol w="329184">
                  <a:extLst>
                    <a:ext uri="{9D8B030D-6E8A-4147-A177-3AD203B41FA5}">
                      <a16:colId xmlns:a16="http://schemas.microsoft.com/office/drawing/2014/main" val="1534459140"/>
                    </a:ext>
                  </a:extLst>
                </a:gridCol>
                <a:gridCol w="329184">
                  <a:extLst>
                    <a:ext uri="{9D8B030D-6E8A-4147-A177-3AD203B41FA5}">
                      <a16:colId xmlns:a16="http://schemas.microsoft.com/office/drawing/2014/main" val="738392946"/>
                    </a:ext>
                  </a:extLst>
                </a:gridCol>
                <a:gridCol w="329184">
                  <a:extLst>
                    <a:ext uri="{9D8B030D-6E8A-4147-A177-3AD203B41FA5}">
                      <a16:colId xmlns:a16="http://schemas.microsoft.com/office/drawing/2014/main" val="250101272"/>
                    </a:ext>
                  </a:extLst>
                </a:gridCol>
                <a:gridCol w="329184">
                  <a:extLst>
                    <a:ext uri="{9D8B030D-6E8A-4147-A177-3AD203B41FA5}">
                      <a16:colId xmlns:a16="http://schemas.microsoft.com/office/drawing/2014/main" val="974679199"/>
                    </a:ext>
                  </a:extLst>
                </a:gridCol>
                <a:gridCol w="329184">
                  <a:extLst>
                    <a:ext uri="{9D8B030D-6E8A-4147-A177-3AD203B41FA5}">
                      <a16:colId xmlns:a16="http://schemas.microsoft.com/office/drawing/2014/main" val="1200816246"/>
                    </a:ext>
                  </a:extLst>
                </a:gridCol>
                <a:gridCol w="329184">
                  <a:extLst>
                    <a:ext uri="{9D8B030D-6E8A-4147-A177-3AD203B41FA5}">
                      <a16:colId xmlns:a16="http://schemas.microsoft.com/office/drawing/2014/main" val="2652911082"/>
                    </a:ext>
                  </a:extLst>
                </a:gridCol>
                <a:gridCol w="329184">
                  <a:extLst>
                    <a:ext uri="{9D8B030D-6E8A-4147-A177-3AD203B41FA5}">
                      <a16:colId xmlns:a16="http://schemas.microsoft.com/office/drawing/2014/main" val="3340253597"/>
                    </a:ext>
                  </a:extLst>
                </a:gridCol>
                <a:gridCol w="329184">
                  <a:extLst>
                    <a:ext uri="{9D8B030D-6E8A-4147-A177-3AD203B41FA5}">
                      <a16:colId xmlns:a16="http://schemas.microsoft.com/office/drawing/2014/main" val="594458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00372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- 2024-12-29 14:01:09</a:t>
                      </a:r>
                      <a:r>
                        <a:rPr kumimoji="0" lang="en-US" sz="1000" b="0" i="0" u="none" strike="noStrike" kern="1200" cap="none" spc="0" normalizeH="0" baseline="0" noProof="0">
                          <a:ln>
                            <a:noFill/>
                          </a:ln>
                          <a:solidFill>
                            <a:prstClr val="black"/>
                          </a:solidFill>
                          <a:effectLst/>
                          <a:uLnTx/>
                          <a:uFillTx/>
                          <a:latin typeface="Calibri"/>
                          <a:ea typeface="+mn-ea"/>
                          <a:cs typeface="+mn-cs"/>
                        </a:rPr>
                        <a:t>
 Throwback to our UiTM Melaka Advertising Photography Workshop, where students mastered photography essentials with TW Wann Al-Hajj! 
From learning lighting techniques and composition to showcasing their skills in a real-life model shoot, it was a day full of creativity and growth.
Get ready to explore, learn, and create in our future workshops!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https://quintly-eu-image-storage.s3.amazonaws.com/aaf8f68db843cc217addf8054c322eb2/eef6332c7b73d5d0813c32af013ce5a7.jpg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390791969"/>
                  </a:ext>
                </a:extLst>
              </a:tr>
            </a:tbl>
          </a:graphicData>
        </a:graphic>
      </p:graphicFrame>
      <p:sp>
        <p:nvSpPr>
          <p:cNvPr id="4" name="Text Placeholder 3">
            <a:extLst>
              <a:ext uri="{FF2B5EF4-FFF2-40B4-BE49-F238E27FC236}">
                <a16:creationId xmlns:a16="http://schemas.microsoft.com/office/drawing/2014/main" id="{F861504F-42E0-4D6D-9FAE-F050B08D7358}"/>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8281428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EA98B-7668-46DC-8D54-BAF392E994A8}"/>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EA4288A1-6E5F-416B-B359-D475D25B4EE1}"/>
              </a:ext>
            </a:extLst>
          </p:cNvPr>
          <p:cNvGraphicFramePr>
            <a:graphicFrameLocks noGrp="1"/>
          </p:cNvGraphicFramePr>
          <p:nvPr>
            <p:ph type="tbl" sz="quarter" idx="13"/>
            <p:extLst>
              <p:ext uri="{D42A27DB-BD31-4B8C-83A1-F6EECF244321}">
                <p14:modId xmlns:p14="http://schemas.microsoft.com/office/powerpoint/2010/main" val="3692118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83898072"/>
                    </a:ext>
                  </a:extLst>
                </a:gridCol>
                <a:gridCol w="1316737">
                  <a:extLst>
                    <a:ext uri="{9D8B030D-6E8A-4147-A177-3AD203B41FA5}">
                      <a16:colId xmlns:a16="http://schemas.microsoft.com/office/drawing/2014/main" val="1125975515"/>
                    </a:ext>
                  </a:extLst>
                </a:gridCol>
                <a:gridCol w="329184">
                  <a:extLst>
                    <a:ext uri="{9D8B030D-6E8A-4147-A177-3AD203B41FA5}">
                      <a16:colId xmlns:a16="http://schemas.microsoft.com/office/drawing/2014/main" val="1700734043"/>
                    </a:ext>
                  </a:extLst>
                </a:gridCol>
                <a:gridCol w="329184">
                  <a:extLst>
                    <a:ext uri="{9D8B030D-6E8A-4147-A177-3AD203B41FA5}">
                      <a16:colId xmlns:a16="http://schemas.microsoft.com/office/drawing/2014/main" val="900589065"/>
                    </a:ext>
                  </a:extLst>
                </a:gridCol>
                <a:gridCol w="329184">
                  <a:extLst>
                    <a:ext uri="{9D8B030D-6E8A-4147-A177-3AD203B41FA5}">
                      <a16:colId xmlns:a16="http://schemas.microsoft.com/office/drawing/2014/main" val="1561777554"/>
                    </a:ext>
                  </a:extLst>
                </a:gridCol>
                <a:gridCol w="329184">
                  <a:extLst>
                    <a:ext uri="{9D8B030D-6E8A-4147-A177-3AD203B41FA5}">
                      <a16:colId xmlns:a16="http://schemas.microsoft.com/office/drawing/2014/main" val="1808990471"/>
                    </a:ext>
                  </a:extLst>
                </a:gridCol>
                <a:gridCol w="329184">
                  <a:extLst>
                    <a:ext uri="{9D8B030D-6E8A-4147-A177-3AD203B41FA5}">
                      <a16:colId xmlns:a16="http://schemas.microsoft.com/office/drawing/2014/main" val="1897231708"/>
                    </a:ext>
                  </a:extLst>
                </a:gridCol>
                <a:gridCol w="329184">
                  <a:extLst>
                    <a:ext uri="{9D8B030D-6E8A-4147-A177-3AD203B41FA5}">
                      <a16:colId xmlns:a16="http://schemas.microsoft.com/office/drawing/2014/main" val="1100684205"/>
                    </a:ext>
                  </a:extLst>
                </a:gridCol>
                <a:gridCol w="329184">
                  <a:extLst>
                    <a:ext uri="{9D8B030D-6E8A-4147-A177-3AD203B41FA5}">
                      <a16:colId xmlns:a16="http://schemas.microsoft.com/office/drawing/2014/main" val="2366564457"/>
                    </a:ext>
                  </a:extLst>
                </a:gridCol>
                <a:gridCol w="329184">
                  <a:extLst>
                    <a:ext uri="{9D8B030D-6E8A-4147-A177-3AD203B41FA5}">
                      <a16:colId xmlns:a16="http://schemas.microsoft.com/office/drawing/2014/main" val="1176361987"/>
                    </a:ext>
                  </a:extLst>
                </a:gridCol>
                <a:gridCol w="329184">
                  <a:extLst>
                    <a:ext uri="{9D8B030D-6E8A-4147-A177-3AD203B41FA5}">
                      <a16:colId xmlns:a16="http://schemas.microsoft.com/office/drawing/2014/main" val="1747930516"/>
                    </a:ext>
                  </a:extLst>
                </a:gridCol>
                <a:gridCol w="329184">
                  <a:extLst>
                    <a:ext uri="{9D8B030D-6E8A-4147-A177-3AD203B41FA5}">
                      <a16:colId xmlns:a16="http://schemas.microsoft.com/office/drawing/2014/main" val="2495791331"/>
                    </a:ext>
                  </a:extLst>
                </a:gridCol>
                <a:gridCol w="329184">
                  <a:extLst>
                    <a:ext uri="{9D8B030D-6E8A-4147-A177-3AD203B41FA5}">
                      <a16:colId xmlns:a16="http://schemas.microsoft.com/office/drawing/2014/main" val="4263073405"/>
                    </a:ext>
                  </a:extLst>
                </a:gridCol>
                <a:gridCol w="329184">
                  <a:extLst>
                    <a:ext uri="{9D8B030D-6E8A-4147-A177-3AD203B41FA5}">
                      <a16:colId xmlns:a16="http://schemas.microsoft.com/office/drawing/2014/main" val="1314479050"/>
                    </a:ext>
                  </a:extLst>
                </a:gridCol>
                <a:gridCol w="329184">
                  <a:extLst>
                    <a:ext uri="{9D8B030D-6E8A-4147-A177-3AD203B41FA5}">
                      <a16:colId xmlns:a16="http://schemas.microsoft.com/office/drawing/2014/main" val="824163568"/>
                    </a:ext>
                  </a:extLst>
                </a:gridCol>
                <a:gridCol w="329184">
                  <a:extLst>
                    <a:ext uri="{9D8B030D-6E8A-4147-A177-3AD203B41FA5}">
                      <a16:colId xmlns:a16="http://schemas.microsoft.com/office/drawing/2014/main" val="3271309175"/>
                    </a:ext>
                  </a:extLst>
                </a:gridCol>
                <a:gridCol w="329184">
                  <a:extLst>
                    <a:ext uri="{9D8B030D-6E8A-4147-A177-3AD203B41FA5}">
                      <a16:colId xmlns:a16="http://schemas.microsoft.com/office/drawing/2014/main" val="1331413271"/>
                    </a:ext>
                  </a:extLst>
                </a:gridCol>
                <a:gridCol w="329184">
                  <a:extLst>
                    <a:ext uri="{9D8B030D-6E8A-4147-A177-3AD203B41FA5}">
                      <a16:colId xmlns:a16="http://schemas.microsoft.com/office/drawing/2014/main" val="2590403907"/>
                    </a:ext>
                  </a:extLst>
                </a:gridCol>
                <a:gridCol w="329184">
                  <a:extLst>
                    <a:ext uri="{9D8B030D-6E8A-4147-A177-3AD203B41FA5}">
                      <a16:colId xmlns:a16="http://schemas.microsoft.com/office/drawing/2014/main" val="1832625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10850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- 2024-12-28 16:01:36</a:t>
                      </a:r>
                      <a:r>
                        <a:rPr kumimoji="0" lang="en-US" sz="1000" b="0" i="0" u="none" strike="noStrike" kern="1200" cap="none" spc="0" normalizeH="0" baseline="0" noProof="0">
                          <a:ln>
                            <a:noFill/>
                          </a:ln>
                          <a:solidFill>
                            <a:prstClr val="black"/>
                          </a:solidFill>
                          <a:effectLst/>
                          <a:uLnTx/>
                          <a:uFillTx/>
                          <a:latin typeface="Calibri"/>
                          <a:ea typeface="+mn-ea"/>
                          <a:cs typeface="+mn-cs"/>
                        </a:rPr>
                        <a:t>
 Watch how participants at our PFSKL UTAR Street &amp; Familiarity Photography Workshop with X-Photographer Kim Boon mastered capturing the best angles and communicating seamlessly with their subjects.  
Interested in workshops like these? Keep an eye on our page for more exciting sessions coming your way!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https://quintly-eu-image-storage.s3.amazonaws.com/aaf8f68db843cc217addf8054c322eb2/a68c18769cad4f4c40b5a0bf10758161.jpg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235024420"/>
                  </a:ext>
                </a:extLst>
              </a:tr>
            </a:tbl>
          </a:graphicData>
        </a:graphic>
      </p:graphicFrame>
      <p:sp>
        <p:nvSpPr>
          <p:cNvPr id="4" name="Text Placeholder 3">
            <a:extLst>
              <a:ext uri="{FF2B5EF4-FFF2-40B4-BE49-F238E27FC236}">
                <a16:creationId xmlns:a16="http://schemas.microsoft.com/office/drawing/2014/main" id="{640F55E6-8F55-4BDD-B273-07A43AB1CE2C}"/>
              </a:ext>
            </a:extLst>
          </p:cNvPr>
          <p:cNvSpPr>
            <a:spLocks noGrp="1"/>
          </p:cNvSpPr>
          <p:nvPr>
            <p:ph type="body" sz="quarter" idx="14"/>
          </p:nvPr>
        </p:nvSpPr>
        <p:spPr/>
        <p:txBody>
          <a:bodyPr/>
          <a:lstStyle/>
          <a:p>
            <a:r>
              <a:rPr lang="en-US"/>
              <a:t>12/01/2024 - 12/31/2024</a:t>
            </a:r>
          </a:p>
        </p:txBody>
      </p:sp>
    </p:spTree>
    <p:extLst>
      <p:ext uri="{BB962C8B-B14F-4D97-AF65-F5344CB8AC3E}">
        <p14:creationId xmlns:p14="http://schemas.microsoft.com/office/powerpoint/2010/main" val="34405535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5501</Words>
  <Application>Microsoft Office PowerPoint</Application>
  <PresentationFormat>On-screen Show (4:3)</PresentationFormat>
  <Paragraphs>1173</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2025-01-03T10:10:13Z</dcterms:created>
  <dcterms:modified xsi:type="dcterms:W3CDTF">2025-01-03T10:11:59Z</dcterms:modified>
</cp:coreProperties>
</file>