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numCache>
            </c:numRef>
          </c:cat>
          <c:val>
            <c:numRef>
              <c:f>Sheet1!$B$2:$B$22</c:f>
              <c:numCache>
                <c:formatCode>General</c:formatCode>
                <c:ptCount val="21"/>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pt idx="18">
                  <c:v>74720</c:v>
                </c:pt>
                <c:pt idx="19">
                  <c:v>74785</c:v>
                </c:pt>
                <c:pt idx="20">
                  <c:v>74780</c:v>
                </c:pt>
              </c:numCache>
            </c:numRef>
          </c:val>
          <c:extLst>
            <c:ext xmlns:c16="http://schemas.microsoft.com/office/drawing/2014/chart" uri="{C3380CC4-5D6E-409C-BE32-E72D297353CC}">
              <c16:uniqueId val="{00000000-F2DD-49F4-A5B5-2818391B03D0}"/>
            </c:ext>
          </c:extLst>
        </c:ser>
        <c:dLbls>
          <c:showLegendKey val="0"/>
          <c:showVal val="0"/>
          <c:showCatName val="0"/>
          <c:showSerName val="0"/>
          <c:showPercent val="0"/>
          <c:showBubbleSize val="0"/>
        </c:dLbls>
        <c:gapWidth val="219"/>
        <c:overlap val="-27"/>
        <c:axId val="395311504"/>
        <c:axId val="395312160"/>
      </c:barChart>
      <c:dateAx>
        <c:axId val="39531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12160"/>
        <c:crosses val="autoZero"/>
        <c:auto val="1"/>
        <c:lblOffset val="100"/>
        <c:baseTimeUnit val="months"/>
      </c:dateAx>
      <c:valAx>
        <c:axId val="39531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31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0</c:v>
                </c:pt>
                <c:pt idx="1">
                  <c:v>1.33705927183752E-3</c:v>
                </c:pt>
                <c:pt idx="2">
                  <c:v>2.6740827896031701E-3</c:v>
                </c:pt>
                <c:pt idx="3">
                  <c:v>1.33700564216381E-3</c:v>
                </c:pt>
                <c:pt idx="4">
                  <c:v>1.33698776656194E-3</c:v>
                </c:pt>
                <c:pt idx="5">
                  <c:v>-2.6739397828760901E-3</c:v>
                </c:pt>
                <c:pt idx="6">
                  <c:v>-5.3480225686552401E-3</c:v>
                </c:pt>
                <c:pt idx="7">
                  <c:v>-4.0112314480545497E-3</c:v>
                </c:pt>
                <c:pt idx="8">
                  <c:v>1.33713078476206E-3</c:v>
                </c:pt>
                <c:pt idx="9">
                  <c:v>-1.33711290581377E-3</c:v>
                </c:pt>
                <c:pt idx="10">
                  <c:v>9.3599154933343993E-3</c:v>
                </c:pt>
                <c:pt idx="11">
                  <c:v>-1.33700564216381E-3</c:v>
                </c:pt>
                <c:pt idx="12">
                  <c:v>-4.01107055473106E-3</c:v>
                </c:pt>
                <c:pt idx="13">
                  <c:v>-2.6741542987030399E-3</c:v>
                </c:pt>
                <c:pt idx="14">
                  <c:v>-5.3484516232550697E-3</c:v>
                </c:pt>
                <c:pt idx="15">
                  <c:v>-1.3371844244758201E-3</c:v>
                </c:pt>
                <c:pt idx="16">
                  <c:v>1.33720230533677E-3</c:v>
                </c:pt>
                <c:pt idx="17">
                  <c:v>4.0115532734274701E-3</c:v>
                </c:pt>
                <c:pt idx="18">
                  <c:v>-6.6856539238102902E-3</c:v>
                </c:pt>
                <c:pt idx="19">
                  <c:v>5.3488807467037503E-3</c:v>
                </c:pt>
                <c:pt idx="20">
                  <c:v>1.3371486641884801E-3</c:v>
                </c:pt>
                <c:pt idx="21">
                  <c:v>1.33713078476206E-3</c:v>
                </c:pt>
                <c:pt idx="22">
                  <c:v>1.33711290581377E-3</c:v>
                </c:pt>
                <c:pt idx="23">
                  <c:v>1.33709502734359E-3</c:v>
                </c:pt>
                <c:pt idx="24">
                  <c:v>8.0224628961090994E-3</c:v>
                </c:pt>
                <c:pt idx="25">
                  <c:v>-1.3369698914380401E-3</c:v>
                </c:pt>
                <c:pt idx="26">
                  <c:v>9.3589143659335503E-3</c:v>
                </c:pt>
                <c:pt idx="27">
                  <c:v>0</c:v>
                </c:pt>
                <c:pt idx="28">
                  <c:v>2.6737253014625299E-3</c:v>
                </c:pt>
                <c:pt idx="29">
                  <c:v>4.0104807229559896E-3</c:v>
                </c:pt>
                <c:pt idx="30">
                  <c:v>0</c:v>
                </c:pt>
              </c:numCache>
            </c:numRef>
          </c:val>
          <c:extLst>
            <c:ext xmlns:c16="http://schemas.microsoft.com/office/drawing/2014/chart" uri="{C3380CC4-5D6E-409C-BE32-E72D297353CC}">
              <c16:uniqueId val="{00000000-D4C3-40EE-BA65-3A823A3841CE}"/>
            </c:ext>
          </c:extLst>
        </c:ser>
        <c:dLbls>
          <c:showLegendKey val="0"/>
          <c:showVal val="0"/>
          <c:showCatName val="0"/>
          <c:showSerName val="0"/>
          <c:showPercent val="0"/>
          <c:showBubbleSize val="0"/>
        </c:dLbls>
        <c:gapWidth val="219"/>
        <c:overlap val="-27"/>
        <c:axId val="325736080"/>
        <c:axId val="325735424"/>
      </c:barChart>
      <c:dateAx>
        <c:axId val="32573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5424"/>
        <c:crosses val="autoZero"/>
        <c:auto val="1"/>
        <c:lblOffset val="100"/>
        <c:baseTimeUnit val="days"/>
      </c:dateAx>
      <c:valAx>
        <c:axId val="32573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0</c:v>
                </c:pt>
                <c:pt idx="1">
                  <c:v>1</c:v>
                </c:pt>
                <c:pt idx="2">
                  <c:v>2</c:v>
                </c:pt>
                <c:pt idx="3">
                  <c:v>1</c:v>
                </c:pt>
                <c:pt idx="4">
                  <c:v>1</c:v>
                </c:pt>
                <c:pt idx="5">
                  <c:v>-2</c:v>
                </c:pt>
                <c:pt idx="6">
                  <c:v>-4</c:v>
                </c:pt>
                <c:pt idx="7">
                  <c:v>-3</c:v>
                </c:pt>
                <c:pt idx="8">
                  <c:v>1</c:v>
                </c:pt>
                <c:pt idx="9">
                  <c:v>-1</c:v>
                </c:pt>
                <c:pt idx="10">
                  <c:v>7</c:v>
                </c:pt>
                <c:pt idx="11">
                  <c:v>-1</c:v>
                </c:pt>
                <c:pt idx="12">
                  <c:v>-3</c:v>
                </c:pt>
                <c:pt idx="13">
                  <c:v>-2</c:v>
                </c:pt>
                <c:pt idx="14">
                  <c:v>-4</c:v>
                </c:pt>
                <c:pt idx="15">
                  <c:v>-1</c:v>
                </c:pt>
                <c:pt idx="16">
                  <c:v>1</c:v>
                </c:pt>
                <c:pt idx="17">
                  <c:v>3</c:v>
                </c:pt>
                <c:pt idx="18">
                  <c:v>-5</c:v>
                </c:pt>
                <c:pt idx="19">
                  <c:v>4</c:v>
                </c:pt>
                <c:pt idx="20">
                  <c:v>1</c:v>
                </c:pt>
                <c:pt idx="21">
                  <c:v>1</c:v>
                </c:pt>
                <c:pt idx="22">
                  <c:v>1</c:v>
                </c:pt>
                <c:pt idx="23">
                  <c:v>1</c:v>
                </c:pt>
                <c:pt idx="24">
                  <c:v>6</c:v>
                </c:pt>
                <c:pt idx="25">
                  <c:v>-1</c:v>
                </c:pt>
                <c:pt idx="26">
                  <c:v>7</c:v>
                </c:pt>
                <c:pt idx="27">
                  <c:v>0</c:v>
                </c:pt>
                <c:pt idx="28">
                  <c:v>2</c:v>
                </c:pt>
                <c:pt idx="29">
                  <c:v>3</c:v>
                </c:pt>
                <c:pt idx="30">
                  <c:v>0</c:v>
                </c:pt>
              </c:numCache>
            </c:numRef>
          </c:val>
          <c:smooth val="0"/>
          <c:extLst>
            <c:ext xmlns:c16="http://schemas.microsoft.com/office/drawing/2014/chart" uri="{C3380CC4-5D6E-409C-BE32-E72D297353CC}">
              <c16:uniqueId val="{00000000-FCAB-4EB3-AB6A-85D54E51AA2C}"/>
            </c:ext>
          </c:extLst>
        </c:ser>
        <c:dLbls>
          <c:showLegendKey val="0"/>
          <c:showVal val="0"/>
          <c:showCatName val="0"/>
          <c:showSerName val="0"/>
          <c:showPercent val="0"/>
          <c:showBubbleSize val="0"/>
        </c:dLbls>
        <c:smooth val="0"/>
        <c:axId val="325736736"/>
        <c:axId val="325733128"/>
      </c:lineChart>
      <c:dateAx>
        <c:axId val="32573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3128"/>
        <c:crosses val="autoZero"/>
        <c:auto val="1"/>
        <c:lblOffset val="100"/>
        <c:baseTimeUnit val="days"/>
      </c:dateAx>
      <c:valAx>
        <c:axId val="32573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74781</c:v>
                </c:pt>
                <c:pt idx="1">
                  <c:v>74784</c:v>
                </c:pt>
                <c:pt idx="2">
                  <c:v>74788</c:v>
                </c:pt>
                <c:pt idx="3">
                  <c:v>74789</c:v>
                </c:pt>
                <c:pt idx="4">
                  <c:v>74786</c:v>
                </c:pt>
                <c:pt idx="5">
                  <c:v>74782</c:v>
                </c:pt>
                <c:pt idx="6">
                  <c:v>74778</c:v>
                </c:pt>
                <c:pt idx="7">
                  <c:v>74779</c:v>
                </c:pt>
                <c:pt idx="8">
                  <c:v>74781</c:v>
                </c:pt>
                <c:pt idx="9">
                  <c:v>74783</c:v>
                </c:pt>
                <c:pt idx="10">
                  <c:v>74784</c:v>
                </c:pt>
                <c:pt idx="11">
                  <c:v>74780</c:v>
                </c:pt>
                <c:pt idx="12">
                  <c:v>74780</c:v>
                </c:pt>
                <c:pt idx="13">
                  <c:v>74780</c:v>
                </c:pt>
                <c:pt idx="14">
                  <c:v>74774</c:v>
                </c:pt>
                <c:pt idx="15">
                  <c:v>74775</c:v>
                </c:pt>
                <c:pt idx="16">
                  <c:v>74776</c:v>
                </c:pt>
                <c:pt idx="17">
                  <c:v>74776</c:v>
                </c:pt>
                <c:pt idx="18">
                  <c:v>74778</c:v>
                </c:pt>
                <c:pt idx="19">
                  <c:v>74777</c:v>
                </c:pt>
                <c:pt idx="20">
                  <c:v>74780</c:v>
                </c:pt>
                <c:pt idx="21">
                  <c:v>74779</c:v>
                </c:pt>
                <c:pt idx="22">
                  <c:v>74780</c:v>
                </c:pt>
                <c:pt idx="23">
                  <c:v>74785</c:v>
                </c:pt>
                <c:pt idx="24">
                  <c:v>74785</c:v>
                </c:pt>
                <c:pt idx="25">
                  <c:v>74791</c:v>
                </c:pt>
                <c:pt idx="26">
                  <c:v>74791</c:v>
                </c:pt>
                <c:pt idx="27">
                  <c:v>74798</c:v>
                </c:pt>
                <c:pt idx="28">
                  <c:v>74803</c:v>
                </c:pt>
                <c:pt idx="29">
                  <c:v>74805</c:v>
                </c:pt>
                <c:pt idx="30">
                  <c:v>74805</c:v>
                </c:pt>
              </c:numCache>
            </c:numRef>
          </c:val>
          <c:smooth val="0"/>
          <c:extLst>
            <c:ext xmlns:c16="http://schemas.microsoft.com/office/drawing/2014/chart" uri="{C3380CC4-5D6E-409C-BE32-E72D297353CC}">
              <c16:uniqueId val="{00000000-EE13-4F61-AA71-B0CC2064069E}"/>
            </c:ext>
          </c:extLst>
        </c:ser>
        <c:dLbls>
          <c:showLegendKey val="0"/>
          <c:showVal val="0"/>
          <c:showCatName val="0"/>
          <c:showSerName val="0"/>
          <c:showPercent val="0"/>
          <c:showBubbleSize val="0"/>
        </c:dLbls>
        <c:smooth val="0"/>
        <c:axId val="325734768"/>
        <c:axId val="318020960"/>
      </c:lineChart>
      <c:dateAx>
        <c:axId val="32573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20960"/>
        <c:crosses val="autoZero"/>
        <c:auto val="1"/>
        <c:lblOffset val="100"/>
        <c:baseTimeUnit val="days"/>
      </c:dateAx>
      <c:valAx>
        <c:axId val="31802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2929</c:v>
                </c:pt>
                <c:pt idx="1">
                  <c:v>5523</c:v>
                </c:pt>
                <c:pt idx="2">
                  <c:v>8608</c:v>
                </c:pt>
                <c:pt idx="3">
                  <c:v>9354</c:v>
                </c:pt>
                <c:pt idx="4">
                  <c:v>8983</c:v>
                </c:pt>
                <c:pt idx="5">
                  <c:v>8123</c:v>
                </c:pt>
                <c:pt idx="6">
                  <c:v>8578</c:v>
                </c:pt>
                <c:pt idx="7">
                  <c:v>9442</c:v>
                </c:pt>
                <c:pt idx="8">
                  <c:v>11521</c:v>
                </c:pt>
                <c:pt idx="9">
                  <c:v>14526</c:v>
                </c:pt>
                <c:pt idx="10">
                  <c:v>17571</c:v>
                </c:pt>
                <c:pt idx="11">
                  <c:v>5571</c:v>
                </c:pt>
                <c:pt idx="12">
                  <c:v>2246</c:v>
                </c:pt>
                <c:pt idx="13">
                  <c:v>2001</c:v>
                </c:pt>
                <c:pt idx="14">
                  <c:v>5395</c:v>
                </c:pt>
                <c:pt idx="15">
                  <c:v>11247</c:v>
                </c:pt>
                <c:pt idx="16">
                  <c:v>13542</c:v>
                </c:pt>
                <c:pt idx="17">
                  <c:v>16694</c:v>
                </c:pt>
                <c:pt idx="18">
                  <c:v>15581</c:v>
                </c:pt>
                <c:pt idx="19">
                  <c:v>12089</c:v>
                </c:pt>
                <c:pt idx="20">
                  <c:v>10445</c:v>
                </c:pt>
                <c:pt idx="21">
                  <c:v>9393</c:v>
                </c:pt>
                <c:pt idx="22">
                  <c:v>9931</c:v>
                </c:pt>
                <c:pt idx="23">
                  <c:v>9929</c:v>
                </c:pt>
                <c:pt idx="24">
                  <c:v>10994</c:v>
                </c:pt>
                <c:pt idx="25">
                  <c:v>10902</c:v>
                </c:pt>
                <c:pt idx="26">
                  <c:v>11679</c:v>
                </c:pt>
                <c:pt idx="27">
                  <c:v>13027</c:v>
                </c:pt>
                <c:pt idx="28">
                  <c:v>12203</c:v>
                </c:pt>
                <c:pt idx="29">
                  <c:v>10948</c:v>
                </c:pt>
                <c:pt idx="30">
                  <c:v>4523</c:v>
                </c:pt>
              </c:numCache>
            </c:numRef>
          </c:val>
          <c:smooth val="0"/>
          <c:extLst>
            <c:ext xmlns:c16="http://schemas.microsoft.com/office/drawing/2014/chart" uri="{C3380CC4-5D6E-409C-BE32-E72D297353CC}">
              <c16:uniqueId val="{00000000-8298-408F-A953-E49258635D9C}"/>
            </c:ext>
          </c:extLst>
        </c:ser>
        <c:dLbls>
          <c:showLegendKey val="0"/>
          <c:showVal val="0"/>
          <c:showCatName val="0"/>
          <c:showSerName val="0"/>
          <c:showPercent val="0"/>
          <c:showBubbleSize val="0"/>
        </c:dLbls>
        <c:smooth val="0"/>
        <c:axId val="318018664"/>
        <c:axId val="318021944"/>
      </c:lineChart>
      <c:dateAx>
        <c:axId val="31801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21944"/>
        <c:crosses val="autoZero"/>
        <c:auto val="1"/>
        <c:lblOffset val="100"/>
        <c:baseTimeUnit val="days"/>
      </c:dateAx>
      <c:valAx>
        <c:axId val="31802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1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numCache>
            </c:numRef>
          </c:cat>
          <c:val>
            <c:numRef>
              <c:f>Sheet1!$B$2:$B$15</c:f>
              <c:numCache>
                <c:formatCode>General</c:formatCode>
                <c:ptCount val="14"/>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numCache>
            </c:numRef>
          </c:val>
          <c:extLst>
            <c:ext xmlns:c16="http://schemas.microsoft.com/office/drawing/2014/chart" uri="{C3380CC4-5D6E-409C-BE32-E72D297353CC}">
              <c16:uniqueId val="{00000000-8C99-4521-88A6-A30BBB03FAED}"/>
            </c:ext>
          </c:extLst>
        </c:ser>
        <c:dLbls>
          <c:showLegendKey val="0"/>
          <c:showVal val="0"/>
          <c:showCatName val="0"/>
          <c:showSerName val="0"/>
          <c:showPercent val="0"/>
          <c:showBubbleSize val="0"/>
        </c:dLbls>
        <c:gapWidth val="219"/>
        <c:overlap val="-27"/>
        <c:axId val="318015712"/>
        <c:axId val="318019320"/>
      </c:barChart>
      <c:dateAx>
        <c:axId val="31801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19320"/>
        <c:crosses val="autoZero"/>
        <c:auto val="1"/>
        <c:lblOffset val="100"/>
        <c:baseTimeUnit val="months"/>
      </c:dateAx>
      <c:valAx>
        <c:axId val="31801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1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280</c:v>
                </c:pt>
                <c:pt idx="1">
                  <c:v>399</c:v>
                </c:pt>
                <c:pt idx="2">
                  <c:v>387</c:v>
                </c:pt>
                <c:pt idx="3">
                  <c:v>337</c:v>
                </c:pt>
                <c:pt idx="4">
                  <c:v>315</c:v>
                </c:pt>
                <c:pt idx="5">
                  <c:v>240</c:v>
                </c:pt>
                <c:pt idx="6">
                  <c:v>188</c:v>
                </c:pt>
                <c:pt idx="7">
                  <c:v>215</c:v>
                </c:pt>
                <c:pt idx="8">
                  <c:v>283</c:v>
                </c:pt>
                <c:pt idx="9">
                  <c:v>483</c:v>
                </c:pt>
                <c:pt idx="10">
                  <c:v>393</c:v>
                </c:pt>
                <c:pt idx="11">
                  <c:v>327</c:v>
                </c:pt>
                <c:pt idx="12">
                  <c:v>208</c:v>
                </c:pt>
                <c:pt idx="13">
                  <c:v>198</c:v>
                </c:pt>
                <c:pt idx="14">
                  <c:v>128</c:v>
                </c:pt>
                <c:pt idx="15">
                  <c:v>260</c:v>
                </c:pt>
                <c:pt idx="16">
                  <c:v>264</c:v>
                </c:pt>
                <c:pt idx="17">
                  <c:v>266</c:v>
                </c:pt>
                <c:pt idx="18">
                  <c:v>192</c:v>
                </c:pt>
                <c:pt idx="19">
                  <c:v>201</c:v>
                </c:pt>
                <c:pt idx="20">
                  <c:v>203</c:v>
                </c:pt>
                <c:pt idx="21">
                  <c:v>190</c:v>
                </c:pt>
                <c:pt idx="22">
                  <c:v>193</c:v>
                </c:pt>
                <c:pt idx="23">
                  <c:v>193</c:v>
                </c:pt>
                <c:pt idx="24">
                  <c:v>224</c:v>
                </c:pt>
                <c:pt idx="25">
                  <c:v>251</c:v>
                </c:pt>
                <c:pt idx="26">
                  <c:v>264</c:v>
                </c:pt>
                <c:pt idx="27">
                  <c:v>307</c:v>
                </c:pt>
                <c:pt idx="28">
                  <c:v>360</c:v>
                </c:pt>
                <c:pt idx="29">
                  <c:v>414</c:v>
                </c:pt>
                <c:pt idx="30">
                  <c:v>429</c:v>
                </c:pt>
              </c:numCache>
            </c:numRef>
          </c:val>
          <c:smooth val="0"/>
          <c:extLst>
            <c:ext xmlns:c16="http://schemas.microsoft.com/office/drawing/2014/chart" uri="{C3380CC4-5D6E-409C-BE32-E72D297353CC}">
              <c16:uniqueId val="{00000000-3BEC-4ACA-9885-C69C511EF1CF}"/>
            </c:ext>
          </c:extLst>
        </c:ser>
        <c:dLbls>
          <c:showLegendKey val="0"/>
          <c:showVal val="0"/>
          <c:showCatName val="0"/>
          <c:showSerName val="0"/>
          <c:showPercent val="0"/>
          <c:showBubbleSize val="0"/>
        </c:dLbls>
        <c:smooth val="0"/>
        <c:axId val="402901424"/>
        <c:axId val="402908968"/>
      </c:lineChart>
      <c:dateAx>
        <c:axId val="40290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8968"/>
        <c:crosses val="autoZero"/>
        <c:auto val="1"/>
        <c:lblOffset val="100"/>
        <c:baseTimeUnit val="days"/>
      </c:dateAx>
      <c:valAx>
        <c:axId val="402908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numCache>
            </c:numRef>
          </c:cat>
          <c:val>
            <c:numRef>
              <c:f>Sheet1!$B$2:$B$15</c:f>
              <c:numCache>
                <c:formatCode>General</c:formatCode>
                <c:ptCount val="14"/>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numCache>
            </c:numRef>
          </c:val>
          <c:extLst>
            <c:ext xmlns:c16="http://schemas.microsoft.com/office/drawing/2014/chart" uri="{C3380CC4-5D6E-409C-BE32-E72D297353CC}">
              <c16:uniqueId val="{00000000-DA74-4B47-837C-FE57DEAA3447}"/>
            </c:ext>
          </c:extLst>
        </c:ser>
        <c:dLbls>
          <c:showLegendKey val="0"/>
          <c:showVal val="0"/>
          <c:showCatName val="0"/>
          <c:showSerName val="0"/>
          <c:showPercent val="0"/>
          <c:showBubbleSize val="0"/>
        </c:dLbls>
        <c:gapWidth val="219"/>
        <c:overlap val="-27"/>
        <c:axId val="402901752"/>
        <c:axId val="402904704"/>
      </c:barChart>
      <c:dateAx>
        <c:axId val="40290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4704"/>
        <c:crosses val="autoZero"/>
        <c:auto val="1"/>
        <c:lblOffset val="100"/>
        <c:baseTimeUnit val="months"/>
      </c:dateAx>
      <c:valAx>
        <c:axId val="40290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Sheet1!$A$2:$A$397</c:f>
              <c:numCache>
                <c:formatCode>m/d/yyyy</c:formatCode>
                <c:ptCount val="396"/>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numCache>
            </c:numRef>
          </c:cat>
          <c:val>
            <c:numRef>
              <c:f>Sheet1!$B$2:$B$397</c:f>
              <c:numCache>
                <c:formatCode>General</c:formatCode>
                <c:ptCount val="396"/>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D4A5-43B7-A316-3A1270145919}"/>
            </c:ext>
          </c:extLst>
        </c:ser>
        <c:dLbls>
          <c:showLegendKey val="0"/>
          <c:showVal val="0"/>
          <c:showCatName val="0"/>
          <c:showSerName val="0"/>
          <c:showPercent val="0"/>
          <c:showBubbleSize val="0"/>
        </c:dLbls>
        <c:smooth val="0"/>
        <c:axId val="402906016"/>
        <c:axId val="402899784"/>
      </c:lineChart>
      <c:dateAx>
        <c:axId val="40290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99784"/>
        <c:crosses val="autoZero"/>
        <c:auto val="1"/>
        <c:lblOffset val="100"/>
        <c:baseTimeUnit val="days"/>
      </c:dateAx>
      <c:valAx>
        <c:axId val="40289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0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numCache>
            </c:numRef>
          </c:cat>
          <c:val>
            <c:numRef>
              <c:f>Sheet1!$B$2:$B$15</c:f>
              <c:numCache>
                <c:formatCode>General</c:formatCode>
                <c:ptCount val="14"/>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5550-4AB4-A7BD-6E4FCB066748}"/>
            </c:ext>
          </c:extLst>
        </c:ser>
        <c:dLbls>
          <c:showLegendKey val="0"/>
          <c:showVal val="0"/>
          <c:showCatName val="0"/>
          <c:showSerName val="0"/>
          <c:showPercent val="0"/>
          <c:showBubbleSize val="0"/>
        </c:dLbls>
        <c:gapWidth val="219"/>
        <c:overlap val="-27"/>
        <c:axId val="402910608"/>
        <c:axId val="402910280"/>
      </c:barChart>
      <c:dateAx>
        <c:axId val="402910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10280"/>
        <c:crosses val="autoZero"/>
        <c:auto val="1"/>
        <c:lblOffset val="100"/>
        <c:baseTimeUnit val="months"/>
      </c:dateAx>
      <c:valAx>
        <c:axId val="40291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1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7C765-7E12-4479-8E65-01E4BD625E77}"/>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0BB72F46-8B02-44E8-9671-C7D6A74D6A7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901116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78232-3C59-47E7-AE20-ACFAC0FBF0CA}"/>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4532AB4F-B17A-4098-B70D-E06435993929}"/>
              </a:ext>
            </a:extLst>
          </p:cNvPr>
          <p:cNvGraphicFramePr>
            <a:graphicFrameLocks noGrp="1"/>
          </p:cNvGraphicFramePr>
          <p:nvPr>
            <p:ph type="tbl" sz="quarter" idx="13"/>
            <p:extLst>
              <p:ext uri="{D42A27DB-BD31-4B8C-83A1-F6EECF244321}">
                <p14:modId xmlns:p14="http://schemas.microsoft.com/office/powerpoint/2010/main" val="3375684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265808111"/>
                    </a:ext>
                  </a:extLst>
                </a:gridCol>
                <a:gridCol w="740665">
                  <a:extLst>
                    <a:ext uri="{9D8B030D-6E8A-4147-A177-3AD203B41FA5}">
                      <a16:colId xmlns:a16="http://schemas.microsoft.com/office/drawing/2014/main" val="2175300731"/>
                    </a:ext>
                  </a:extLst>
                </a:gridCol>
                <a:gridCol w="411480">
                  <a:extLst>
                    <a:ext uri="{9D8B030D-6E8A-4147-A177-3AD203B41FA5}">
                      <a16:colId xmlns:a16="http://schemas.microsoft.com/office/drawing/2014/main" val="2693255559"/>
                    </a:ext>
                  </a:extLst>
                </a:gridCol>
                <a:gridCol w="740665">
                  <a:extLst>
                    <a:ext uri="{9D8B030D-6E8A-4147-A177-3AD203B41FA5}">
                      <a16:colId xmlns:a16="http://schemas.microsoft.com/office/drawing/2014/main" val="1238903633"/>
                    </a:ext>
                  </a:extLst>
                </a:gridCol>
                <a:gridCol w="411480">
                  <a:extLst>
                    <a:ext uri="{9D8B030D-6E8A-4147-A177-3AD203B41FA5}">
                      <a16:colId xmlns:a16="http://schemas.microsoft.com/office/drawing/2014/main" val="4092055499"/>
                    </a:ext>
                  </a:extLst>
                </a:gridCol>
                <a:gridCol w="411480">
                  <a:extLst>
                    <a:ext uri="{9D8B030D-6E8A-4147-A177-3AD203B41FA5}">
                      <a16:colId xmlns:a16="http://schemas.microsoft.com/office/drawing/2014/main" val="3583972504"/>
                    </a:ext>
                  </a:extLst>
                </a:gridCol>
                <a:gridCol w="411480">
                  <a:extLst>
                    <a:ext uri="{9D8B030D-6E8A-4147-A177-3AD203B41FA5}">
                      <a16:colId xmlns:a16="http://schemas.microsoft.com/office/drawing/2014/main" val="3937671231"/>
                    </a:ext>
                  </a:extLst>
                </a:gridCol>
                <a:gridCol w="411480">
                  <a:extLst>
                    <a:ext uri="{9D8B030D-6E8A-4147-A177-3AD203B41FA5}">
                      <a16:colId xmlns:a16="http://schemas.microsoft.com/office/drawing/2014/main" val="2603376572"/>
                    </a:ext>
                  </a:extLst>
                </a:gridCol>
                <a:gridCol w="411480">
                  <a:extLst>
                    <a:ext uri="{9D8B030D-6E8A-4147-A177-3AD203B41FA5}">
                      <a16:colId xmlns:a16="http://schemas.microsoft.com/office/drawing/2014/main" val="2462479902"/>
                    </a:ext>
                  </a:extLst>
                </a:gridCol>
                <a:gridCol w="411480">
                  <a:extLst>
                    <a:ext uri="{9D8B030D-6E8A-4147-A177-3AD203B41FA5}">
                      <a16:colId xmlns:a16="http://schemas.microsoft.com/office/drawing/2014/main" val="1801638564"/>
                    </a:ext>
                  </a:extLst>
                </a:gridCol>
                <a:gridCol w="411480">
                  <a:extLst>
                    <a:ext uri="{9D8B030D-6E8A-4147-A177-3AD203B41FA5}">
                      <a16:colId xmlns:a16="http://schemas.microsoft.com/office/drawing/2014/main" val="114545486"/>
                    </a:ext>
                  </a:extLst>
                </a:gridCol>
                <a:gridCol w="411480">
                  <a:extLst>
                    <a:ext uri="{9D8B030D-6E8A-4147-A177-3AD203B41FA5}">
                      <a16:colId xmlns:a16="http://schemas.microsoft.com/office/drawing/2014/main" val="542136977"/>
                    </a:ext>
                  </a:extLst>
                </a:gridCol>
                <a:gridCol w="411480">
                  <a:extLst>
                    <a:ext uri="{9D8B030D-6E8A-4147-A177-3AD203B41FA5}">
                      <a16:colId xmlns:a16="http://schemas.microsoft.com/office/drawing/2014/main" val="45144623"/>
                    </a:ext>
                  </a:extLst>
                </a:gridCol>
                <a:gridCol w="411480">
                  <a:extLst>
                    <a:ext uri="{9D8B030D-6E8A-4147-A177-3AD203B41FA5}">
                      <a16:colId xmlns:a16="http://schemas.microsoft.com/office/drawing/2014/main" val="28388110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82824874"/>
                  </a:ext>
                </a:extLst>
              </a:tr>
              <a:tr h="370840">
                <a:tc>
                  <a:txBody>
                    <a:bodyPr/>
                    <a:lstStyle/>
                    <a:p>
                      <a:r>
                        <a:rPr lang="en-US" sz="1000"/>
                        <a:t>FUJIFILM Malaysia</a:t>
                      </a:r>
                    </a:p>
                  </a:txBody>
                  <a:tcPr/>
                </a:tc>
                <a:tc>
                  <a:txBody>
                    <a:bodyPr/>
                    <a:lstStyle/>
                    <a:p>
                      <a:r>
                        <a:rPr lang="en-US" sz="1000"/>
                        <a:t>74807</a:t>
                      </a:r>
                    </a:p>
                  </a:txBody>
                  <a:tcPr/>
                </a:tc>
                <a:tc>
                  <a:txBody>
                    <a:bodyPr/>
                    <a:lstStyle/>
                    <a:p>
                      <a:r>
                        <a:rPr lang="en-US" sz="1000"/>
                        <a:t>16</a:t>
                      </a:r>
                    </a:p>
                  </a:txBody>
                  <a:tcPr/>
                </a:tc>
                <a:tc>
                  <a:txBody>
                    <a:bodyPr/>
                    <a:lstStyle/>
                    <a:p>
                      <a:r>
                        <a:rPr lang="en-US" sz="1000"/>
                        <a:t>77999</a:t>
                      </a:r>
                    </a:p>
                  </a:txBody>
                  <a:tcPr/>
                </a:tc>
                <a:tc>
                  <a:txBody>
                    <a:bodyPr/>
                    <a:lstStyle/>
                    <a:p>
                      <a:r>
                        <a:rPr lang="en-US" sz="1000"/>
                        <a:t>158</a:t>
                      </a:r>
                    </a:p>
                  </a:txBody>
                  <a:tcPr/>
                </a:tc>
                <a:tc>
                  <a:txBody>
                    <a:bodyPr/>
                    <a:lstStyle/>
                    <a:p>
                      <a:r>
                        <a:rPr lang="en-US" sz="1000"/>
                        <a:t>36</a:t>
                      </a:r>
                    </a:p>
                  </a:txBody>
                  <a:tcPr/>
                </a:tc>
                <a:tc>
                  <a:txBody>
                    <a:bodyPr/>
                    <a:lstStyle/>
                    <a:p>
                      <a:r>
                        <a:rPr lang="en-US" sz="1000"/>
                        <a:t>552</a:t>
                      </a:r>
                    </a:p>
                  </a:txBody>
                  <a:tcPr/>
                </a:tc>
                <a:tc>
                  <a:txBody>
                    <a:bodyPr/>
                    <a:lstStyle/>
                    <a:p>
                      <a:r>
                        <a:rPr lang="en-US" sz="1000"/>
                        <a:t>0</a:t>
                      </a:r>
                    </a:p>
                  </a:txBody>
                  <a:tcPr/>
                </a:tc>
                <a:tc>
                  <a:txBody>
                    <a:bodyPr/>
                    <a:lstStyle/>
                    <a:p>
                      <a:r>
                        <a:rPr lang="en-US" sz="1000"/>
                        <a:t>30</a:t>
                      </a:r>
                    </a:p>
                  </a:txBody>
                  <a:tcPr/>
                </a:tc>
                <a:tc>
                  <a:txBody>
                    <a:bodyPr/>
                    <a:lstStyle/>
                    <a:p>
                      <a:r>
                        <a:rPr lang="en-US" sz="1000"/>
                        <a:t>44</a:t>
                      </a:r>
                    </a:p>
                  </a:txBody>
                  <a:tcPr/>
                </a:tc>
                <a:tc>
                  <a:txBody>
                    <a:bodyPr/>
                    <a:lstStyle/>
                    <a:p>
                      <a:r>
                        <a:rPr lang="en-US" sz="1000"/>
                        <a:t>2</a:t>
                      </a:r>
                    </a:p>
                  </a:txBody>
                  <a:tcPr/>
                </a:tc>
                <a:tc>
                  <a:txBody>
                    <a:bodyPr/>
                    <a:lstStyle/>
                    <a:p>
                      <a:r>
                        <a:rPr lang="en-US" sz="1000"/>
                        <a:t>2</a:t>
                      </a:r>
                    </a:p>
                  </a:txBody>
                  <a:tcPr/>
                </a:tc>
                <a:tc>
                  <a:txBody>
                    <a:bodyPr/>
                    <a:lstStyle/>
                    <a:p>
                      <a:r>
                        <a:rPr lang="en-US" sz="1000"/>
                        <a:t>0.0232 %</a:t>
                      </a:r>
                    </a:p>
                  </a:txBody>
                  <a:tcPr/>
                </a:tc>
                <a:tc>
                  <a:txBody>
                    <a:bodyPr/>
                    <a:lstStyle/>
                    <a:p>
                      <a:r>
                        <a:rPr lang="en-US" sz="1000"/>
                        <a:t>0.0 %</a:t>
                      </a:r>
                    </a:p>
                  </a:txBody>
                  <a:tcPr/>
                </a:tc>
                <a:extLst>
                  <a:ext uri="{0D108BD9-81ED-4DB2-BD59-A6C34878D82A}">
                    <a16:rowId xmlns:a16="http://schemas.microsoft.com/office/drawing/2014/main" val="575566585"/>
                  </a:ext>
                </a:extLst>
              </a:tr>
            </a:tbl>
          </a:graphicData>
        </a:graphic>
      </p:graphicFrame>
      <p:sp>
        <p:nvSpPr>
          <p:cNvPr id="4" name="Text Placeholder 3">
            <a:extLst>
              <a:ext uri="{FF2B5EF4-FFF2-40B4-BE49-F238E27FC236}">
                <a16:creationId xmlns:a16="http://schemas.microsoft.com/office/drawing/2014/main" id="{31DB68D1-BC7C-4156-8F80-3386D21C32B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18382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CD4B-ECC4-4E78-963D-AE845A438378}"/>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A15BA7F-F258-4CE2-9448-1DF3E27B1D85}"/>
              </a:ext>
            </a:extLst>
          </p:cNvPr>
          <p:cNvGraphicFramePr>
            <a:graphicFrameLocks noGrp="1"/>
          </p:cNvGraphicFramePr>
          <p:nvPr>
            <p:ph type="chart" sz="quarter" idx="13"/>
            <p:extLst>
              <p:ext uri="{D42A27DB-BD31-4B8C-83A1-F6EECF244321}">
                <p14:modId xmlns:p14="http://schemas.microsoft.com/office/powerpoint/2010/main" val="4081362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89B52F-CFE1-4D6F-B988-1E8FBEA97C6B}"/>
              </a:ext>
            </a:extLst>
          </p:cNvPr>
          <p:cNvSpPr>
            <a:spLocks noGrp="1"/>
          </p:cNvSpPr>
          <p:nvPr>
            <p:ph type="body" sz="quarter" idx="14"/>
          </p:nvPr>
        </p:nvSpPr>
        <p:spPr/>
        <p:txBody>
          <a:bodyPr/>
          <a:lstStyle/>
          <a:p>
            <a:r>
              <a:rPr lang="en-US"/>
              <a:t>03/01/2023 - 11/30/2024</a:t>
            </a:r>
          </a:p>
        </p:txBody>
      </p:sp>
      <p:sp>
        <p:nvSpPr>
          <p:cNvPr id="5" name="Footer Placeholder 4">
            <a:extLst>
              <a:ext uri="{FF2B5EF4-FFF2-40B4-BE49-F238E27FC236}">
                <a16:creationId xmlns:a16="http://schemas.microsoft.com/office/drawing/2014/main" id="{2D9F356D-800C-4C70-B6DD-799839BB24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875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3581A-62DC-46E5-9A25-1EF00B7FCE41}"/>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7807E089-AC29-497A-8203-964EA67E0636}"/>
              </a:ext>
            </a:extLst>
          </p:cNvPr>
          <p:cNvGraphicFramePr>
            <a:graphicFrameLocks noGrp="1"/>
          </p:cNvGraphicFramePr>
          <p:nvPr>
            <p:ph type="chart" sz="quarter" idx="13"/>
            <p:extLst>
              <p:ext uri="{D42A27DB-BD31-4B8C-83A1-F6EECF244321}">
                <p14:modId xmlns:p14="http://schemas.microsoft.com/office/powerpoint/2010/main" val="2851645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F5D10-E9FC-41AD-9E8A-768C14BB44DE}"/>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F947DEF0-9663-40C5-AF48-1FAE8383E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355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F9F94-E44C-44A3-957E-91113410A411}"/>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219C8421-79CB-4EE6-A74E-3CEAC2FDE2F3}"/>
              </a:ext>
            </a:extLst>
          </p:cNvPr>
          <p:cNvGraphicFramePr>
            <a:graphicFrameLocks noGrp="1"/>
          </p:cNvGraphicFramePr>
          <p:nvPr>
            <p:ph type="chart" sz="quarter" idx="13"/>
            <p:extLst>
              <p:ext uri="{D42A27DB-BD31-4B8C-83A1-F6EECF244321}">
                <p14:modId xmlns:p14="http://schemas.microsoft.com/office/powerpoint/2010/main" val="2568908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840FB-2DDF-495D-81BB-813EB5AC63D3}"/>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7E854D0A-9257-41D0-A86F-574D816E80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611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65AD5-0FCF-46AE-9B6B-C6A2D18550CA}"/>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0357BAFA-B248-469E-8ABF-4EA11800189B}"/>
              </a:ext>
            </a:extLst>
          </p:cNvPr>
          <p:cNvGraphicFramePr>
            <a:graphicFrameLocks noGrp="1"/>
          </p:cNvGraphicFramePr>
          <p:nvPr>
            <p:ph type="chart" sz="quarter" idx="13"/>
            <p:extLst>
              <p:ext uri="{D42A27DB-BD31-4B8C-83A1-F6EECF244321}">
                <p14:modId xmlns:p14="http://schemas.microsoft.com/office/powerpoint/2010/main" val="3199424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B4A59A-8D2E-4228-B38B-C337A9BF8525}"/>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A75ED623-BABD-4564-96A5-57AA8633A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191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C3BCB-23A6-4CDF-B185-C6C57E18947E}"/>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9F1FE6B4-6B33-4B66-A79E-F7036263710F}"/>
              </a:ext>
            </a:extLst>
          </p:cNvPr>
          <p:cNvGraphicFramePr>
            <a:graphicFrameLocks noGrp="1"/>
          </p:cNvGraphicFramePr>
          <p:nvPr>
            <p:ph type="chart" sz="quarter" idx="13"/>
            <p:extLst>
              <p:ext uri="{D42A27DB-BD31-4B8C-83A1-F6EECF244321}">
                <p14:modId xmlns:p14="http://schemas.microsoft.com/office/powerpoint/2010/main" val="4266938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49057-5C64-49A2-8C67-E7924BA7583C}"/>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5B60D3F5-B601-452E-B2B2-F4C2AFA46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461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32B17-5A19-4A73-A766-CE89F1D4C6B7}"/>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3E280EEB-2E04-4D8B-AB47-807E5C7B5536}"/>
              </a:ext>
            </a:extLst>
          </p:cNvPr>
          <p:cNvGraphicFramePr>
            <a:graphicFrameLocks noGrp="1"/>
          </p:cNvGraphicFramePr>
          <p:nvPr>
            <p:ph type="chart" sz="quarter" idx="13"/>
            <p:extLst>
              <p:ext uri="{D42A27DB-BD31-4B8C-83A1-F6EECF244321}">
                <p14:modId xmlns:p14="http://schemas.microsoft.com/office/powerpoint/2010/main" val="560270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626A48-9B50-437B-9073-A24530A533DE}"/>
              </a:ext>
            </a:extLst>
          </p:cNvPr>
          <p:cNvSpPr>
            <a:spLocks noGrp="1"/>
          </p:cNvSpPr>
          <p:nvPr>
            <p:ph type="body" sz="quarter" idx="14"/>
          </p:nvPr>
        </p:nvSpPr>
        <p:spPr/>
        <p:txBody>
          <a:bodyPr/>
          <a:lstStyle/>
          <a:p>
            <a:r>
              <a:rPr lang="en-US"/>
              <a:t>10/01/2023 - 11/30/2024</a:t>
            </a:r>
          </a:p>
        </p:txBody>
      </p:sp>
      <p:sp>
        <p:nvSpPr>
          <p:cNvPr id="5" name="Footer Placeholder 4">
            <a:extLst>
              <a:ext uri="{FF2B5EF4-FFF2-40B4-BE49-F238E27FC236}">
                <a16:creationId xmlns:a16="http://schemas.microsoft.com/office/drawing/2014/main" id="{BE5D8D2E-15A6-438F-8A61-43EF1F735A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4566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C913-4DA0-4744-9DED-87AF4499C2B3}"/>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19F026EC-D0C7-4AFB-8C12-03371FC95697}"/>
              </a:ext>
            </a:extLst>
          </p:cNvPr>
          <p:cNvGraphicFramePr>
            <a:graphicFrameLocks noGrp="1"/>
          </p:cNvGraphicFramePr>
          <p:nvPr>
            <p:ph type="chart" sz="quarter" idx="13"/>
            <p:extLst>
              <p:ext uri="{D42A27DB-BD31-4B8C-83A1-F6EECF244321}">
                <p14:modId xmlns:p14="http://schemas.microsoft.com/office/powerpoint/2010/main" val="813514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AC4013-D68F-4B11-AE82-44E571483404}"/>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900DAB06-6E6F-4E19-A90B-BE4A21459B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33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37493-ACAB-43F5-9153-A9E6D50F4DCC}"/>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89C8B7F9-FA62-467D-B4F9-4B8D1B7FA18B}"/>
              </a:ext>
            </a:extLst>
          </p:cNvPr>
          <p:cNvGraphicFramePr>
            <a:graphicFrameLocks noGrp="1"/>
          </p:cNvGraphicFramePr>
          <p:nvPr>
            <p:ph type="chart" sz="quarter" idx="13"/>
            <p:extLst>
              <p:ext uri="{D42A27DB-BD31-4B8C-83A1-F6EECF244321}">
                <p14:modId xmlns:p14="http://schemas.microsoft.com/office/powerpoint/2010/main" val="2668296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18356-855C-40CD-A847-882EF50A2ABD}"/>
              </a:ext>
            </a:extLst>
          </p:cNvPr>
          <p:cNvSpPr>
            <a:spLocks noGrp="1"/>
          </p:cNvSpPr>
          <p:nvPr>
            <p:ph type="body" sz="quarter" idx="14"/>
          </p:nvPr>
        </p:nvSpPr>
        <p:spPr/>
        <p:txBody>
          <a:bodyPr/>
          <a:lstStyle/>
          <a:p>
            <a:r>
              <a:rPr lang="en-US"/>
              <a:t>10/01/2023 - 11/30/2024</a:t>
            </a:r>
          </a:p>
        </p:txBody>
      </p:sp>
      <p:sp>
        <p:nvSpPr>
          <p:cNvPr id="5" name="Footer Placeholder 4">
            <a:extLst>
              <a:ext uri="{FF2B5EF4-FFF2-40B4-BE49-F238E27FC236}">
                <a16:creationId xmlns:a16="http://schemas.microsoft.com/office/drawing/2014/main" id="{1EE198B9-F0BD-4975-86E9-30CCB5F2D0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3357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2A34-0744-4286-9A87-8B00B46EE8D2}"/>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6BBB4391-39B6-4CC6-95A1-5FB737DD6FCE}"/>
              </a:ext>
            </a:extLst>
          </p:cNvPr>
          <p:cNvGraphicFramePr>
            <a:graphicFrameLocks noGrp="1"/>
          </p:cNvGraphicFramePr>
          <p:nvPr>
            <p:ph type="chart" sz="quarter" idx="13"/>
            <p:extLst>
              <p:ext uri="{D42A27DB-BD31-4B8C-83A1-F6EECF244321}">
                <p14:modId xmlns:p14="http://schemas.microsoft.com/office/powerpoint/2010/main" val="3700446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CD0E1-1BA1-4DBF-A9EF-EAEAA6256ABD}"/>
              </a:ext>
            </a:extLst>
          </p:cNvPr>
          <p:cNvSpPr>
            <a:spLocks noGrp="1"/>
          </p:cNvSpPr>
          <p:nvPr>
            <p:ph type="body" sz="quarter" idx="14"/>
          </p:nvPr>
        </p:nvSpPr>
        <p:spPr/>
        <p:txBody>
          <a:bodyPr/>
          <a:lstStyle/>
          <a:p>
            <a:r>
              <a:rPr lang="en-US"/>
              <a:t>11/01/2023 - 11/30/2024</a:t>
            </a:r>
          </a:p>
        </p:txBody>
      </p:sp>
      <p:sp>
        <p:nvSpPr>
          <p:cNvPr id="5" name="Footer Placeholder 4">
            <a:extLst>
              <a:ext uri="{FF2B5EF4-FFF2-40B4-BE49-F238E27FC236}">
                <a16:creationId xmlns:a16="http://schemas.microsoft.com/office/drawing/2014/main" id="{D22BA0A1-4A00-40D0-A086-CBF02ECC9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6030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21943-6D4E-4CE0-B6EE-C3E745D87A1C}"/>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F15F309C-C64B-4892-A5CA-99D16CB860D4}"/>
              </a:ext>
            </a:extLst>
          </p:cNvPr>
          <p:cNvGraphicFramePr>
            <a:graphicFrameLocks noGrp="1"/>
          </p:cNvGraphicFramePr>
          <p:nvPr>
            <p:ph type="chart" sz="quarter" idx="13"/>
            <p:extLst>
              <p:ext uri="{D42A27DB-BD31-4B8C-83A1-F6EECF244321}">
                <p14:modId xmlns:p14="http://schemas.microsoft.com/office/powerpoint/2010/main" val="2302567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D6FD9-A991-4367-ACF9-09EB48B6A448}"/>
              </a:ext>
            </a:extLst>
          </p:cNvPr>
          <p:cNvSpPr>
            <a:spLocks noGrp="1"/>
          </p:cNvSpPr>
          <p:nvPr>
            <p:ph type="body" sz="quarter" idx="14"/>
          </p:nvPr>
        </p:nvSpPr>
        <p:spPr/>
        <p:txBody>
          <a:bodyPr/>
          <a:lstStyle/>
          <a:p>
            <a:r>
              <a:rPr lang="en-US"/>
              <a:t>10/01/2023 - 11/30/2024</a:t>
            </a:r>
          </a:p>
        </p:txBody>
      </p:sp>
      <p:sp>
        <p:nvSpPr>
          <p:cNvPr id="5" name="Footer Placeholder 4">
            <a:extLst>
              <a:ext uri="{FF2B5EF4-FFF2-40B4-BE49-F238E27FC236}">
                <a16:creationId xmlns:a16="http://schemas.microsoft.com/office/drawing/2014/main" id="{8A4CB3FE-F3C9-4591-A25F-01318F513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592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4CA5D-A5A0-407F-AF68-5BCA55EB3B80}"/>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EF21F991-A086-4C47-A3D7-38860D9D88B4}"/>
              </a:ext>
            </a:extLst>
          </p:cNvPr>
          <p:cNvGraphicFramePr>
            <a:graphicFrameLocks noGrp="1"/>
          </p:cNvGraphicFramePr>
          <p:nvPr>
            <p:ph type="tbl" sz="quarter" idx="13"/>
            <p:extLst>
              <p:ext uri="{D42A27DB-BD31-4B8C-83A1-F6EECF244321}">
                <p14:modId xmlns:p14="http://schemas.microsoft.com/office/powerpoint/2010/main" val="374297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3491079"/>
                    </a:ext>
                  </a:extLst>
                </a:gridCol>
                <a:gridCol w="1645920">
                  <a:extLst>
                    <a:ext uri="{9D8B030D-6E8A-4147-A177-3AD203B41FA5}">
                      <a16:colId xmlns:a16="http://schemas.microsoft.com/office/drawing/2014/main" val="2878219555"/>
                    </a:ext>
                  </a:extLst>
                </a:gridCol>
                <a:gridCol w="1645920">
                  <a:extLst>
                    <a:ext uri="{9D8B030D-6E8A-4147-A177-3AD203B41FA5}">
                      <a16:colId xmlns:a16="http://schemas.microsoft.com/office/drawing/2014/main" val="2094350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68924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20.2 %</a:t>
                      </a:r>
                    </a:p>
                  </a:txBody>
                  <a:tcPr/>
                </a:tc>
                <a:extLst>
                  <a:ext uri="{0D108BD9-81ED-4DB2-BD59-A6C34878D82A}">
                    <a16:rowId xmlns:a16="http://schemas.microsoft.com/office/drawing/2014/main" val="374505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extLst>
                  <a:ext uri="{0D108BD9-81ED-4DB2-BD59-A6C34878D82A}">
                    <a16:rowId xmlns:a16="http://schemas.microsoft.com/office/drawing/2014/main" val="148038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8.1 %</a:t>
                      </a:r>
                    </a:p>
                  </a:txBody>
                  <a:tcPr/>
                </a:tc>
                <a:extLst>
                  <a:ext uri="{0D108BD9-81ED-4DB2-BD59-A6C34878D82A}">
                    <a16:rowId xmlns:a16="http://schemas.microsoft.com/office/drawing/2014/main" val="390652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357618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148468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extLst>
                  <a:ext uri="{0D108BD9-81ED-4DB2-BD59-A6C34878D82A}">
                    <a16:rowId xmlns:a16="http://schemas.microsoft.com/office/drawing/2014/main" val="220926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06393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229560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54924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370662052"/>
                  </a:ext>
                </a:extLst>
              </a:tr>
            </a:tbl>
          </a:graphicData>
        </a:graphic>
      </p:graphicFrame>
      <p:sp>
        <p:nvSpPr>
          <p:cNvPr id="4" name="Text Placeholder 3">
            <a:extLst>
              <a:ext uri="{FF2B5EF4-FFF2-40B4-BE49-F238E27FC236}">
                <a16:creationId xmlns:a16="http://schemas.microsoft.com/office/drawing/2014/main" id="{2F8996EC-55FE-44EC-8A48-18F1FA9AB04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151659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A909B-771D-48F3-97D6-D34BDF5D967F}"/>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472D73AE-5C37-4848-B7B7-553EDCE7447D}"/>
              </a:ext>
            </a:extLst>
          </p:cNvPr>
          <p:cNvGraphicFramePr>
            <a:graphicFrameLocks noGrp="1"/>
          </p:cNvGraphicFramePr>
          <p:nvPr>
            <p:ph type="tbl" sz="quarter" idx="13"/>
            <p:extLst>
              <p:ext uri="{D42A27DB-BD31-4B8C-83A1-F6EECF244321}">
                <p14:modId xmlns:p14="http://schemas.microsoft.com/office/powerpoint/2010/main" val="170732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0530425"/>
                    </a:ext>
                  </a:extLst>
                </a:gridCol>
                <a:gridCol w="1645920">
                  <a:extLst>
                    <a:ext uri="{9D8B030D-6E8A-4147-A177-3AD203B41FA5}">
                      <a16:colId xmlns:a16="http://schemas.microsoft.com/office/drawing/2014/main" val="2792442492"/>
                    </a:ext>
                  </a:extLst>
                </a:gridCol>
                <a:gridCol w="1645920">
                  <a:extLst>
                    <a:ext uri="{9D8B030D-6E8A-4147-A177-3AD203B41FA5}">
                      <a16:colId xmlns:a16="http://schemas.microsoft.com/office/drawing/2014/main" val="1849302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02201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48635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9844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155266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38965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3576593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445478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169985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28445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9304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868728211"/>
                  </a:ext>
                </a:extLst>
              </a:tr>
            </a:tbl>
          </a:graphicData>
        </a:graphic>
      </p:graphicFrame>
      <p:sp>
        <p:nvSpPr>
          <p:cNvPr id="4" name="Text Placeholder 3">
            <a:extLst>
              <a:ext uri="{FF2B5EF4-FFF2-40B4-BE49-F238E27FC236}">
                <a16:creationId xmlns:a16="http://schemas.microsoft.com/office/drawing/2014/main" id="{F38386ED-4ADD-484F-B5FD-5EE3D08EB5A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9976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6E672-6F1E-46BD-BA47-DCBE699EA82B}"/>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AF04D2C5-AE2F-4C74-A7DC-97E6885C7E8D}"/>
              </a:ext>
            </a:extLst>
          </p:cNvPr>
          <p:cNvGraphicFramePr>
            <a:graphicFrameLocks noGrp="1"/>
          </p:cNvGraphicFramePr>
          <p:nvPr>
            <p:ph type="tbl" sz="quarter" idx="13"/>
            <p:extLst>
              <p:ext uri="{D42A27DB-BD31-4B8C-83A1-F6EECF244321}">
                <p14:modId xmlns:p14="http://schemas.microsoft.com/office/powerpoint/2010/main" val="256552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97552572"/>
                    </a:ext>
                  </a:extLst>
                </a:gridCol>
                <a:gridCol w="1645920">
                  <a:extLst>
                    <a:ext uri="{9D8B030D-6E8A-4147-A177-3AD203B41FA5}">
                      <a16:colId xmlns:a16="http://schemas.microsoft.com/office/drawing/2014/main" val="1134184585"/>
                    </a:ext>
                  </a:extLst>
                </a:gridCol>
                <a:gridCol w="1645920">
                  <a:extLst>
                    <a:ext uri="{9D8B030D-6E8A-4147-A177-3AD203B41FA5}">
                      <a16:colId xmlns:a16="http://schemas.microsoft.com/office/drawing/2014/main" val="17994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4501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Bintulu,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14587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392510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311304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631773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Batu Pahat,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20744077"/>
                  </a:ext>
                </a:extLst>
              </a:tr>
            </a:tbl>
          </a:graphicData>
        </a:graphic>
      </p:graphicFrame>
      <p:sp>
        <p:nvSpPr>
          <p:cNvPr id="4" name="Text Placeholder 3">
            <a:extLst>
              <a:ext uri="{FF2B5EF4-FFF2-40B4-BE49-F238E27FC236}">
                <a16:creationId xmlns:a16="http://schemas.microsoft.com/office/drawing/2014/main" id="{72CB9E6C-8AA8-4C0D-BC82-BEC90F4D0F2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92238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43EA-FFB8-45FC-A880-A96D9F1C269C}"/>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C230EBCC-E5A0-428F-BCA7-42C6636ECE2C}"/>
              </a:ext>
            </a:extLst>
          </p:cNvPr>
          <p:cNvGraphicFramePr>
            <a:graphicFrameLocks noGrp="1"/>
          </p:cNvGraphicFramePr>
          <p:nvPr>
            <p:ph type="tbl" sz="quarter" idx="13"/>
            <p:extLst>
              <p:ext uri="{D42A27DB-BD31-4B8C-83A1-F6EECF244321}">
                <p14:modId xmlns:p14="http://schemas.microsoft.com/office/powerpoint/2010/main" val="234080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51132302"/>
                    </a:ext>
                  </a:extLst>
                </a:gridCol>
                <a:gridCol w="1316737">
                  <a:extLst>
                    <a:ext uri="{9D8B030D-6E8A-4147-A177-3AD203B41FA5}">
                      <a16:colId xmlns:a16="http://schemas.microsoft.com/office/drawing/2014/main" val="1040640746"/>
                    </a:ext>
                  </a:extLst>
                </a:gridCol>
                <a:gridCol w="329184">
                  <a:extLst>
                    <a:ext uri="{9D8B030D-6E8A-4147-A177-3AD203B41FA5}">
                      <a16:colId xmlns:a16="http://schemas.microsoft.com/office/drawing/2014/main" val="579744930"/>
                    </a:ext>
                  </a:extLst>
                </a:gridCol>
                <a:gridCol w="329184">
                  <a:extLst>
                    <a:ext uri="{9D8B030D-6E8A-4147-A177-3AD203B41FA5}">
                      <a16:colId xmlns:a16="http://schemas.microsoft.com/office/drawing/2014/main" val="1710864646"/>
                    </a:ext>
                  </a:extLst>
                </a:gridCol>
                <a:gridCol w="329184">
                  <a:extLst>
                    <a:ext uri="{9D8B030D-6E8A-4147-A177-3AD203B41FA5}">
                      <a16:colId xmlns:a16="http://schemas.microsoft.com/office/drawing/2014/main" val="296114918"/>
                    </a:ext>
                  </a:extLst>
                </a:gridCol>
                <a:gridCol w="329184">
                  <a:extLst>
                    <a:ext uri="{9D8B030D-6E8A-4147-A177-3AD203B41FA5}">
                      <a16:colId xmlns:a16="http://schemas.microsoft.com/office/drawing/2014/main" val="1339625014"/>
                    </a:ext>
                  </a:extLst>
                </a:gridCol>
                <a:gridCol w="329184">
                  <a:extLst>
                    <a:ext uri="{9D8B030D-6E8A-4147-A177-3AD203B41FA5}">
                      <a16:colId xmlns:a16="http://schemas.microsoft.com/office/drawing/2014/main" val="476692884"/>
                    </a:ext>
                  </a:extLst>
                </a:gridCol>
                <a:gridCol w="329184">
                  <a:extLst>
                    <a:ext uri="{9D8B030D-6E8A-4147-A177-3AD203B41FA5}">
                      <a16:colId xmlns:a16="http://schemas.microsoft.com/office/drawing/2014/main" val="2465835075"/>
                    </a:ext>
                  </a:extLst>
                </a:gridCol>
                <a:gridCol w="329184">
                  <a:extLst>
                    <a:ext uri="{9D8B030D-6E8A-4147-A177-3AD203B41FA5}">
                      <a16:colId xmlns:a16="http://schemas.microsoft.com/office/drawing/2014/main" val="2994683141"/>
                    </a:ext>
                  </a:extLst>
                </a:gridCol>
                <a:gridCol w="329184">
                  <a:extLst>
                    <a:ext uri="{9D8B030D-6E8A-4147-A177-3AD203B41FA5}">
                      <a16:colId xmlns:a16="http://schemas.microsoft.com/office/drawing/2014/main" val="4252254278"/>
                    </a:ext>
                  </a:extLst>
                </a:gridCol>
                <a:gridCol w="329184">
                  <a:extLst>
                    <a:ext uri="{9D8B030D-6E8A-4147-A177-3AD203B41FA5}">
                      <a16:colId xmlns:a16="http://schemas.microsoft.com/office/drawing/2014/main" val="23056106"/>
                    </a:ext>
                  </a:extLst>
                </a:gridCol>
                <a:gridCol w="329184">
                  <a:extLst>
                    <a:ext uri="{9D8B030D-6E8A-4147-A177-3AD203B41FA5}">
                      <a16:colId xmlns:a16="http://schemas.microsoft.com/office/drawing/2014/main" val="3765065532"/>
                    </a:ext>
                  </a:extLst>
                </a:gridCol>
                <a:gridCol w="329184">
                  <a:extLst>
                    <a:ext uri="{9D8B030D-6E8A-4147-A177-3AD203B41FA5}">
                      <a16:colId xmlns:a16="http://schemas.microsoft.com/office/drawing/2014/main" val="3824183700"/>
                    </a:ext>
                  </a:extLst>
                </a:gridCol>
                <a:gridCol w="329184">
                  <a:extLst>
                    <a:ext uri="{9D8B030D-6E8A-4147-A177-3AD203B41FA5}">
                      <a16:colId xmlns:a16="http://schemas.microsoft.com/office/drawing/2014/main" val="1930884061"/>
                    </a:ext>
                  </a:extLst>
                </a:gridCol>
                <a:gridCol w="329184">
                  <a:extLst>
                    <a:ext uri="{9D8B030D-6E8A-4147-A177-3AD203B41FA5}">
                      <a16:colId xmlns:a16="http://schemas.microsoft.com/office/drawing/2014/main" val="3768117625"/>
                    </a:ext>
                  </a:extLst>
                </a:gridCol>
                <a:gridCol w="329184">
                  <a:extLst>
                    <a:ext uri="{9D8B030D-6E8A-4147-A177-3AD203B41FA5}">
                      <a16:colId xmlns:a16="http://schemas.microsoft.com/office/drawing/2014/main" val="2239198513"/>
                    </a:ext>
                  </a:extLst>
                </a:gridCol>
                <a:gridCol w="329184">
                  <a:extLst>
                    <a:ext uri="{9D8B030D-6E8A-4147-A177-3AD203B41FA5}">
                      <a16:colId xmlns:a16="http://schemas.microsoft.com/office/drawing/2014/main" val="3311615716"/>
                    </a:ext>
                  </a:extLst>
                </a:gridCol>
                <a:gridCol w="329184">
                  <a:extLst>
                    <a:ext uri="{9D8B030D-6E8A-4147-A177-3AD203B41FA5}">
                      <a16:colId xmlns:a16="http://schemas.microsoft.com/office/drawing/2014/main" val="30310080"/>
                    </a:ext>
                  </a:extLst>
                </a:gridCol>
                <a:gridCol w="329184">
                  <a:extLst>
                    <a:ext uri="{9D8B030D-6E8A-4147-A177-3AD203B41FA5}">
                      <a16:colId xmlns:a16="http://schemas.microsoft.com/office/drawing/2014/main" val="1111665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9881219"/>
                  </a:ext>
                </a:extLst>
              </a:tr>
            </a:tbl>
          </a:graphicData>
        </a:graphic>
      </p:graphicFrame>
      <p:sp>
        <p:nvSpPr>
          <p:cNvPr id="4" name="Text Placeholder 3">
            <a:extLst>
              <a:ext uri="{FF2B5EF4-FFF2-40B4-BE49-F238E27FC236}">
                <a16:creationId xmlns:a16="http://schemas.microsoft.com/office/drawing/2014/main" id="{0BB9F36D-A4C7-426F-BC16-BD91D39DA63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624855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8EE4-C85C-4EDA-B970-AFBD3F88117F}"/>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60B37540-E75C-43BC-998D-78A89712CE7B}"/>
              </a:ext>
            </a:extLst>
          </p:cNvPr>
          <p:cNvGraphicFramePr>
            <a:graphicFrameLocks noGrp="1"/>
          </p:cNvGraphicFramePr>
          <p:nvPr>
            <p:ph type="tbl" sz="quarter" idx="13"/>
            <p:extLst>
              <p:ext uri="{D42A27DB-BD31-4B8C-83A1-F6EECF244321}">
                <p14:modId xmlns:p14="http://schemas.microsoft.com/office/powerpoint/2010/main" val="3094565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61464733"/>
                    </a:ext>
                  </a:extLst>
                </a:gridCol>
                <a:gridCol w="1316737">
                  <a:extLst>
                    <a:ext uri="{9D8B030D-6E8A-4147-A177-3AD203B41FA5}">
                      <a16:colId xmlns:a16="http://schemas.microsoft.com/office/drawing/2014/main" val="2895542013"/>
                    </a:ext>
                  </a:extLst>
                </a:gridCol>
                <a:gridCol w="329184">
                  <a:extLst>
                    <a:ext uri="{9D8B030D-6E8A-4147-A177-3AD203B41FA5}">
                      <a16:colId xmlns:a16="http://schemas.microsoft.com/office/drawing/2014/main" val="3918322955"/>
                    </a:ext>
                  </a:extLst>
                </a:gridCol>
                <a:gridCol w="329184">
                  <a:extLst>
                    <a:ext uri="{9D8B030D-6E8A-4147-A177-3AD203B41FA5}">
                      <a16:colId xmlns:a16="http://schemas.microsoft.com/office/drawing/2014/main" val="243360211"/>
                    </a:ext>
                  </a:extLst>
                </a:gridCol>
                <a:gridCol w="329184">
                  <a:extLst>
                    <a:ext uri="{9D8B030D-6E8A-4147-A177-3AD203B41FA5}">
                      <a16:colId xmlns:a16="http://schemas.microsoft.com/office/drawing/2014/main" val="895614003"/>
                    </a:ext>
                  </a:extLst>
                </a:gridCol>
                <a:gridCol w="329184">
                  <a:extLst>
                    <a:ext uri="{9D8B030D-6E8A-4147-A177-3AD203B41FA5}">
                      <a16:colId xmlns:a16="http://schemas.microsoft.com/office/drawing/2014/main" val="300676042"/>
                    </a:ext>
                  </a:extLst>
                </a:gridCol>
                <a:gridCol w="329184">
                  <a:extLst>
                    <a:ext uri="{9D8B030D-6E8A-4147-A177-3AD203B41FA5}">
                      <a16:colId xmlns:a16="http://schemas.microsoft.com/office/drawing/2014/main" val="188106402"/>
                    </a:ext>
                  </a:extLst>
                </a:gridCol>
                <a:gridCol w="329184">
                  <a:extLst>
                    <a:ext uri="{9D8B030D-6E8A-4147-A177-3AD203B41FA5}">
                      <a16:colId xmlns:a16="http://schemas.microsoft.com/office/drawing/2014/main" val="1745680457"/>
                    </a:ext>
                  </a:extLst>
                </a:gridCol>
                <a:gridCol w="329184">
                  <a:extLst>
                    <a:ext uri="{9D8B030D-6E8A-4147-A177-3AD203B41FA5}">
                      <a16:colId xmlns:a16="http://schemas.microsoft.com/office/drawing/2014/main" val="1115251401"/>
                    </a:ext>
                  </a:extLst>
                </a:gridCol>
                <a:gridCol w="329184">
                  <a:extLst>
                    <a:ext uri="{9D8B030D-6E8A-4147-A177-3AD203B41FA5}">
                      <a16:colId xmlns:a16="http://schemas.microsoft.com/office/drawing/2014/main" val="1891040032"/>
                    </a:ext>
                  </a:extLst>
                </a:gridCol>
                <a:gridCol w="329184">
                  <a:extLst>
                    <a:ext uri="{9D8B030D-6E8A-4147-A177-3AD203B41FA5}">
                      <a16:colId xmlns:a16="http://schemas.microsoft.com/office/drawing/2014/main" val="2212317535"/>
                    </a:ext>
                  </a:extLst>
                </a:gridCol>
                <a:gridCol w="329184">
                  <a:extLst>
                    <a:ext uri="{9D8B030D-6E8A-4147-A177-3AD203B41FA5}">
                      <a16:colId xmlns:a16="http://schemas.microsoft.com/office/drawing/2014/main" val="2338042227"/>
                    </a:ext>
                  </a:extLst>
                </a:gridCol>
                <a:gridCol w="329184">
                  <a:extLst>
                    <a:ext uri="{9D8B030D-6E8A-4147-A177-3AD203B41FA5}">
                      <a16:colId xmlns:a16="http://schemas.microsoft.com/office/drawing/2014/main" val="1293684853"/>
                    </a:ext>
                  </a:extLst>
                </a:gridCol>
                <a:gridCol w="329184">
                  <a:extLst>
                    <a:ext uri="{9D8B030D-6E8A-4147-A177-3AD203B41FA5}">
                      <a16:colId xmlns:a16="http://schemas.microsoft.com/office/drawing/2014/main" val="3984581641"/>
                    </a:ext>
                  </a:extLst>
                </a:gridCol>
                <a:gridCol w="329184">
                  <a:extLst>
                    <a:ext uri="{9D8B030D-6E8A-4147-A177-3AD203B41FA5}">
                      <a16:colId xmlns:a16="http://schemas.microsoft.com/office/drawing/2014/main" val="396133650"/>
                    </a:ext>
                  </a:extLst>
                </a:gridCol>
                <a:gridCol w="329184">
                  <a:extLst>
                    <a:ext uri="{9D8B030D-6E8A-4147-A177-3AD203B41FA5}">
                      <a16:colId xmlns:a16="http://schemas.microsoft.com/office/drawing/2014/main" val="2258103013"/>
                    </a:ext>
                  </a:extLst>
                </a:gridCol>
                <a:gridCol w="329184">
                  <a:extLst>
                    <a:ext uri="{9D8B030D-6E8A-4147-A177-3AD203B41FA5}">
                      <a16:colId xmlns:a16="http://schemas.microsoft.com/office/drawing/2014/main" val="3291896425"/>
                    </a:ext>
                  </a:extLst>
                </a:gridCol>
                <a:gridCol w="329184">
                  <a:extLst>
                    <a:ext uri="{9D8B030D-6E8A-4147-A177-3AD203B41FA5}">
                      <a16:colId xmlns:a16="http://schemas.microsoft.com/office/drawing/2014/main" val="3370339189"/>
                    </a:ext>
                  </a:extLst>
                </a:gridCol>
                <a:gridCol w="329184">
                  <a:extLst>
                    <a:ext uri="{9D8B030D-6E8A-4147-A177-3AD203B41FA5}">
                      <a16:colId xmlns:a16="http://schemas.microsoft.com/office/drawing/2014/main" val="66322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9733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20:01:03</a:t>
                      </a:r>
                      <a:r>
                        <a:rPr kumimoji="0" lang="en-US" sz="1000" b="0" i="0" u="none" strike="noStrike" kern="1200" cap="none" spc="0" normalizeH="0" baseline="0" noProof="0">
                          <a:ln>
                            <a:noFill/>
                          </a:ln>
                          <a:solidFill>
                            <a:prstClr val="black"/>
                          </a:solidFill>
                          <a:effectLst/>
                          <a:uLnTx/>
                          <a:uFillTx/>
                          <a:latin typeface="Calibri"/>
                          <a:ea typeface="+mn-ea"/>
                          <a:cs typeface="+mn-cs"/>
                        </a:rPr>
                        <a:t>
 Relive the festive cheer from our Santarina Photo Shoot co-hosted with YL Camera on 29 December 2024!
Catch the highlights and celebrate the perfect wrap to our 2024 workshops. Here's to more creative moments in 2025!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https://quintly-eu-image-storage.s3.amazonaws.com/aaf8f68db843cc217addf8054c322eb2/c64258aea1dd0faaf0bbf1a3cbecbf81.jpg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80673844"/>
                  </a:ext>
                </a:extLst>
              </a:tr>
            </a:tbl>
          </a:graphicData>
        </a:graphic>
      </p:graphicFrame>
      <p:sp>
        <p:nvSpPr>
          <p:cNvPr id="4" name="Text Placeholder 3">
            <a:extLst>
              <a:ext uri="{FF2B5EF4-FFF2-40B4-BE49-F238E27FC236}">
                <a16:creationId xmlns:a16="http://schemas.microsoft.com/office/drawing/2014/main" id="{9B406D99-10DB-4419-AF85-4F91979B150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640665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219D0-0DCA-4AA5-8971-4C96409BE529}"/>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77C77641-46EA-44A5-AD11-3E63AF4EA741}"/>
              </a:ext>
            </a:extLst>
          </p:cNvPr>
          <p:cNvGraphicFramePr>
            <a:graphicFrameLocks noGrp="1"/>
          </p:cNvGraphicFramePr>
          <p:nvPr>
            <p:ph type="tbl" sz="quarter" idx="13"/>
            <p:extLst>
              <p:ext uri="{D42A27DB-BD31-4B8C-83A1-F6EECF244321}">
                <p14:modId xmlns:p14="http://schemas.microsoft.com/office/powerpoint/2010/main" val="299750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69251202"/>
                    </a:ext>
                  </a:extLst>
                </a:gridCol>
                <a:gridCol w="1316737">
                  <a:extLst>
                    <a:ext uri="{9D8B030D-6E8A-4147-A177-3AD203B41FA5}">
                      <a16:colId xmlns:a16="http://schemas.microsoft.com/office/drawing/2014/main" val="244563634"/>
                    </a:ext>
                  </a:extLst>
                </a:gridCol>
                <a:gridCol w="329184">
                  <a:extLst>
                    <a:ext uri="{9D8B030D-6E8A-4147-A177-3AD203B41FA5}">
                      <a16:colId xmlns:a16="http://schemas.microsoft.com/office/drawing/2014/main" val="1173100259"/>
                    </a:ext>
                  </a:extLst>
                </a:gridCol>
                <a:gridCol w="329184">
                  <a:extLst>
                    <a:ext uri="{9D8B030D-6E8A-4147-A177-3AD203B41FA5}">
                      <a16:colId xmlns:a16="http://schemas.microsoft.com/office/drawing/2014/main" val="3284714568"/>
                    </a:ext>
                  </a:extLst>
                </a:gridCol>
                <a:gridCol w="329184">
                  <a:extLst>
                    <a:ext uri="{9D8B030D-6E8A-4147-A177-3AD203B41FA5}">
                      <a16:colId xmlns:a16="http://schemas.microsoft.com/office/drawing/2014/main" val="2604766859"/>
                    </a:ext>
                  </a:extLst>
                </a:gridCol>
                <a:gridCol w="329184">
                  <a:extLst>
                    <a:ext uri="{9D8B030D-6E8A-4147-A177-3AD203B41FA5}">
                      <a16:colId xmlns:a16="http://schemas.microsoft.com/office/drawing/2014/main" val="2502196344"/>
                    </a:ext>
                  </a:extLst>
                </a:gridCol>
                <a:gridCol w="329184">
                  <a:extLst>
                    <a:ext uri="{9D8B030D-6E8A-4147-A177-3AD203B41FA5}">
                      <a16:colId xmlns:a16="http://schemas.microsoft.com/office/drawing/2014/main" val="3577475143"/>
                    </a:ext>
                  </a:extLst>
                </a:gridCol>
                <a:gridCol w="329184">
                  <a:extLst>
                    <a:ext uri="{9D8B030D-6E8A-4147-A177-3AD203B41FA5}">
                      <a16:colId xmlns:a16="http://schemas.microsoft.com/office/drawing/2014/main" val="3248780190"/>
                    </a:ext>
                  </a:extLst>
                </a:gridCol>
                <a:gridCol w="329184">
                  <a:extLst>
                    <a:ext uri="{9D8B030D-6E8A-4147-A177-3AD203B41FA5}">
                      <a16:colId xmlns:a16="http://schemas.microsoft.com/office/drawing/2014/main" val="2525776212"/>
                    </a:ext>
                  </a:extLst>
                </a:gridCol>
                <a:gridCol w="329184">
                  <a:extLst>
                    <a:ext uri="{9D8B030D-6E8A-4147-A177-3AD203B41FA5}">
                      <a16:colId xmlns:a16="http://schemas.microsoft.com/office/drawing/2014/main" val="2214887546"/>
                    </a:ext>
                  </a:extLst>
                </a:gridCol>
                <a:gridCol w="329184">
                  <a:extLst>
                    <a:ext uri="{9D8B030D-6E8A-4147-A177-3AD203B41FA5}">
                      <a16:colId xmlns:a16="http://schemas.microsoft.com/office/drawing/2014/main" val="3367476826"/>
                    </a:ext>
                  </a:extLst>
                </a:gridCol>
                <a:gridCol w="329184">
                  <a:extLst>
                    <a:ext uri="{9D8B030D-6E8A-4147-A177-3AD203B41FA5}">
                      <a16:colId xmlns:a16="http://schemas.microsoft.com/office/drawing/2014/main" val="249348185"/>
                    </a:ext>
                  </a:extLst>
                </a:gridCol>
                <a:gridCol w="329184">
                  <a:extLst>
                    <a:ext uri="{9D8B030D-6E8A-4147-A177-3AD203B41FA5}">
                      <a16:colId xmlns:a16="http://schemas.microsoft.com/office/drawing/2014/main" val="3584666398"/>
                    </a:ext>
                  </a:extLst>
                </a:gridCol>
                <a:gridCol w="329184">
                  <a:extLst>
                    <a:ext uri="{9D8B030D-6E8A-4147-A177-3AD203B41FA5}">
                      <a16:colId xmlns:a16="http://schemas.microsoft.com/office/drawing/2014/main" val="81949242"/>
                    </a:ext>
                  </a:extLst>
                </a:gridCol>
                <a:gridCol w="329184">
                  <a:extLst>
                    <a:ext uri="{9D8B030D-6E8A-4147-A177-3AD203B41FA5}">
                      <a16:colId xmlns:a16="http://schemas.microsoft.com/office/drawing/2014/main" val="4059818444"/>
                    </a:ext>
                  </a:extLst>
                </a:gridCol>
                <a:gridCol w="329184">
                  <a:extLst>
                    <a:ext uri="{9D8B030D-6E8A-4147-A177-3AD203B41FA5}">
                      <a16:colId xmlns:a16="http://schemas.microsoft.com/office/drawing/2014/main" val="677966820"/>
                    </a:ext>
                  </a:extLst>
                </a:gridCol>
                <a:gridCol w="329184">
                  <a:extLst>
                    <a:ext uri="{9D8B030D-6E8A-4147-A177-3AD203B41FA5}">
                      <a16:colId xmlns:a16="http://schemas.microsoft.com/office/drawing/2014/main" val="427800746"/>
                    </a:ext>
                  </a:extLst>
                </a:gridCol>
                <a:gridCol w="329184">
                  <a:extLst>
                    <a:ext uri="{9D8B030D-6E8A-4147-A177-3AD203B41FA5}">
                      <a16:colId xmlns:a16="http://schemas.microsoft.com/office/drawing/2014/main" val="4144916542"/>
                    </a:ext>
                  </a:extLst>
                </a:gridCol>
                <a:gridCol w="329184">
                  <a:extLst>
                    <a:ext uri="{9D8B030D-6E8A-4147-A177-3AD203B41FA5}">
                      <a16:colId xmlns:a16="http://schemas.microsoft.com/office/drawing/2014/main" val="3325368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159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19:00:10</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our Santarina Photo Shoot co-hosted with YL Camera on 29 December 2024!
We hope you had a fantastic time capturing festive moments and soaking up the holiday cheer. This event marks the perfect finale to our 2024 workshops, and we’re so grateful to have shared it with you.
Get ready for an even more exciting 2025 - we can’t wait to see what’s in store for your creative journey! Stay tuned! 🌟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https://quintly-eu-image-storage.s3.amazonaws.com/aaf8f68db843cc217addf8054c322eb2/5bac0d655825132bdc4c00f731cb46f1.jpg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69849740"/>
                  </a:ext>
                </a:extLst>
              </a:tr>
            </a:tbl>
          </a:graphicData>
        </a:graphic>
      </p:graphicFrame>
      <p:sp>
        <p:nvSpPr>
          <p:cNvPr id="4" name="Text Placeholder 3">
            <a:extLst>
              <a:ext uri="{FF2B5EF4-FFF2-40B4-BE49-F238E27FC236}">
                <a16:creationId xmlns:a16="http://schemas.microsoft.com/office/drawing/2014/main" id="{91F7A546-78AE-4F67-BD29-66F21C0786B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761881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CC696-0755-44B0-8AD4-7A7E7A965C40}"/>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3869165D-FCF0-4533-8AD8-4526BBA11A1A}"/>
              </a:ext>
            </a:extLst>
          </p:cNvPr>
          <p:cNvGraphicFramePr>
            <a:graphicFrameLocks noGrp="1"/>
          </p:cNvGraphicFramePr>
          <p:nvPr>
            <p:ph type="tbl" sz="quarter" idx="13"/>
            <p:extLst>
              <p:ext uri="{D42A27DB-BD31-4B8C-83A1-F6EECF244321}">
                <p14:modId xmlns:p14="http://schemas.microsoft.com/office/powerpoint/2010/main" val="388211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85045697"/>
                    </a:ext>
                  </a:extLst>
                </a:gridCol>
                <a:gridCol w="1316737">
                  <a:extLst>
                    <a:ext uri="{9D8B030D-6E8A-4147-A177-3AD203B41FA5}">
                      <a16:colId xmlns:a16="http://schemas.microsoft.com/office/drawing/2014/main" val="3362883975"/>
                    </a:ext>
                  </a:extLst>
                </a:gridCol>
                <a:gridCol w="329184">
                  <a:extLst>
                    <a:ext uri="{9D8B030D-6E8A-4147-A177-3AD203B41FA5}">
                      <a16:colId xmlns:a16="http://schemas.microsoft.com/office/drawing/2014/main" val="3699912512"/>
                    </a:ext>
                  </a:extLst>
                </a:gridCol>
                <a:gridCol w="329184">
                  <a:extLst>
                    <a:ext uri="{9D8B030D-6E8A-4147-A177-3AD203B41FA5}">
                      <a16:colId xmlns:a16="http://schemas.microsoft.com/office/drawing/2014/main" val="1355835545"/>
                    </a:ext>
                  </a:extLst>
                </a:gridCol>
                <a:gridCol w="329184">
                  <a:extLst>
                    <a:ext uri="{9D8B030D-6E8A-4147-A177-3AD203B41FA5}">
                      <a16:colId xmlns:a16="http://schemas.microsoft.com/office/drawing/2014/main" val="4187587377"/>
                    </a:ext>
                  </a:extLst>
                </a:gridCol>
                <a:gridCol w="329184">
                  <a:extLst>
                    <a:ext uri="{9D8B030D-6E8A-4147-A177-3AD203B41FA5}">
                      <a16:colId xmlns:a16="http://schemas.microsoft.com/office/drawing/2014/main" val="1978346397"/>
                    </a:ext>
                  </a:extLst>
                </a:gridCol>
                <a:gridCol w="329184">
                  <a:extLst>
                    <a:ext uri="{9D8B030D-6E8A-4147-A177-3AD203B41FA5}">
                      <a16:colId xmlns:a16="http://schemas.microsoft.com/office/drawing/2014/main" val="3288082510"/>
                    </a:ext>
                  </a:extLst>
                </a:gridCol>
                <a:gridCol w="329184">
                  <a:extLst>
                    <a:ext uri="{9D8B030D-6E8A-4147-A177-3AD203B41FA5}">
                      <a16:colId xmlns:a16="http://schemas.microsoft.com/office/drawing/2014/main" val="3009085364"/>
                    </a:ext>
                  </a:extLst>
                </a:gridCol>
                <a:gridCol w="329184">
                  <a:extLst>
                    <a:ext uri="{9D8B030D-6E8A-4147-A177-3AD203B41FA5}">
                      <a16:colId xmlns:a16="http://schemas.microsoft.com/office/drawing/2014/main" val="1843483869"/>
                    </a:ext>
                  </a:extLst>
                </a:gridCol>
                <a:gridCol w="329184">
                  <a:extLst>
                    <a:ext uri="{9D8B030D-6E8A-4147-A177-3AD203B41FA5}">
                      <a16:colId xmlns:a16="http://schemas.microsoft.com/office/drawing/2014/main" val="2690144386"/>
                    </a:ext>
                  </a:extLst>
                </a:gridCol>
                <a:gridCol w="329184">
                  <a:extLst>
                    <a:ext uri="{9D8B030D-6E8A-4147-A177-3AD203B41FA5}">
                      <a16:colId xmlns:a16="http://schemas.microsoft.com/office/drawing/2014/main" val="4014197539"/>
                    </a:ext>
                  </a:extLst>
                </a:gridCol>
                <a:gridCol w="329184">
                  <a:extLst>
                    <a:ext uri="{9D8B030D-6E8A-4147-A177-3AD203B41FA5}">
                      <a16:colId xmlns:a16="http://schemas.microsoft.com/office/drawing/2014/main" val="1650133667"/>
                    </a:ext>
                  </a:extLst>
                </a:gridCol>
                <a:gridCol w="329184">
                  <a:extLst>
                    <a:ext uri="{9D8B030D-6E8A-4147-A177-3AD203B41FA5}">
                      <a16:colId xmlns:a16="http://schemas.microsoft.com/office/drawing/2014/main" val="2653065079"/>
                    </a:ext>
                  </a:extLst>
                </a:gridCol>
                <a:gridCol w="329184">
                  <a:extLst>
                    <a:ext uri="{9D8B030D-6E8A-4147-A177-3AD203B41FA5}">
                      <a16:colId xmlns:a16="http://schemas.microsoft.com/office/drawing/2014/main" val="3929785978"/>
                    </a:ext>
                  </a:extLst>
                </a:gridCol>
                <a:gridCol w="329184">
                  <a:extLst>
                    <a:ext uri="{9D8B030D-6E8A-4147-A177-3AD203B41FA5}">
                      <a16:colId xmlns:a16="http://schemas.microsoft.com/office/drawing/2014/main" val="831262385"/>
                    </a:ext>
                  </a:extLst>
                </a:gridCol>
                <a:gridCol w="329184">
                  <a:extLst>
                    <a:ext uri="{9D8B030D-6E8A-4147-A177-3AD203B41FA5}">
                      <a16:colId xmlns:a16="http://schemas.microsoft.com/office/drawing/2014/main" val="651873279"/>
                    </a:ext>
                  </a:extLst>
                </a:gridCol>
                <a:gridCol w="329184">
                  <a:extLst>
                    <a:ext uri="{9D8B030D-6E8A-4147-A177-3AD203B41FA5}">
                      <a16:colId xmlns:a16="http://schemas.microsoft.com/office/drawing/2014/main" val="3716072029"/>
                    </a:ext>
                  </a:extLst>
                </a:gridCol>
                <a:gridCol w="329184">
                  <a:extLst>
                    <a:ext uri="{9D8B030D-6E8A-4147-A177-3AD203B41FA5}">
                      <a16:colId xmlns:a16="http://schemas.microsoft.com/office/drawing/2014/main" val="4075269908"/>
                    </a:ext>
                  </a:extLst>
                </a:gridCol>
                <a:gridCol w="329184">
                  <a:extLst>
                    <a:ext uri="{9D8B030D-6E8A-4147-A177-3AD203B41FA5}">
                      <a16:colId xmlns:a16="http://schemas.microsoft.com/office/drawing/2014/main" val="416489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613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18:01:37</a:t>
                      </a:r>
                      <a:r>
                        <a:rPr kumimoji="0" lang="en-US" sz="1000" b="0" i="0" u="none" strike="noStrike" kern="1200" cap="none" spc="0" normalizeH="0" baseline="0" noProof="0">
                          <a:ln>
                            <a:noFill/>
                          </a:ln>
                          <a:solidFill>
                            <a:prstClr val="black"/>
                          </a:solidFill>
                          <a:effectLst/>
                          <a:uLnTx/>
                          <a:uFillTx/>
                          <a:latin typeface="Calibri"/>
                          <a:ea typeface="+mn-ea"/>
                          <a:cs typeface="+mn-cs"/>
                        </a:rPr>
                        <a:t>
 Take a peek behind the scenes of our Through The Media: Exploring The Story Behind The Lens Workshop at TARUMT KL! Guided by FUJIFILM X-Photographers Kim Boon and Thomas Phoon, students dived deep into the world of impactful storytelling and media.
Looking to refine your photography skills? Keep an eye out for more opportunities to learn and grow with us!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https://quintly-eu-image-storage.s3.amazonaws.com/aaf8f68db843cc217addf8054c322eb2/9e5b81baa05019668a728df69c168280.jpg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57150818"/>
                  </a:ext>
                </a:extLst>
              </a:tr>
            </a:tbl>
          </a:graphicData>
        </a:graphic>
      </p:graphicFrame>
      <p:sp>
        <p:nvSpPr>
          <p:cNvPr id="4" name="Text Placeholder 3">
            <a:extLst>
              <a:ext uri="{FF2B5EF4-FFF2-40B4-BE49-F238E27FC236}">
                <a16:creationId xmlns:a16="http://schemas.microsoft.com/office/drawing/2014/main" id="{E47D6271-1890-4EA6-B16C-B6011E2C74A2}"/>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618372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A6DF2-009D-4DF3-81F5-FF3DE8D71F9D}"/>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6F9D9925-4C34-48BB-BC2D-0EECEF7C89BB}"/>
              </a:ext>
            </a:extLst>
          </p:cNvPr>
          <p:cNvGraphicFramePr>
            <a:graphicFrameLocks noGrp="1"/>
          </p:cNvGraphicFramePr>
          <p:nvPr>
            <p:ph type="tbl" sz="quarter" idx="13"/>
            <p:extLst>
              <p:ext uri="{D42A27DB-BD31-4B8C-83A1-F6EECF244321}">
                <p14:modId xmlns:p14="http://schemas.microsoft.com/office/powerpoint/2010/main" val="1439004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40750057"/>
                    </a:ext>
                  </a:extLst>
                </a:gridCol>
                <a:gridCol w="1316737">
                  <a:extLst>
                    <a:ext uri="{9D8B030D-6E8A-4147-A177-3AD203B41FA5}">
                      <a16:colId xmlns:a16="http://schemas.microsoft.com/office/drawing/2014/main" val="3826159896"/>
                    </a:ext>
                  </a:extLst>
                </a:gridCol>
                <a:gridCol w="329184">
                  <a:extLst>
                    <a:ext uri="{9D8B030D-6E8A-4147-A177-3AD203B41FA5}">
                      <a16:colId xmlns:a16="http://schemas.microsoft.com/office/drawing/2014/main" val="308707699"/>
                    </a:ext>
                  </a:extLst>
                </a:gridCol>
                <a:gridCol w="329184">
                  <a:extLst>
                    <a:ext uri="{9D8B030D-6E8A-4147-A177-3AD203B41FA5}">
                      <a16:colId xmlns:a16="http://schemas.microsoft.com/office/drawing/2014/main" val="3787525536"/>
                    </a:ext>
                  </a:extLst>
                </a:gridCol>
                <a:gridCol w="329184">
                  <a:extLst>
                    <a:ext uri="{9D8B030D-6E8A-4147-A177-3AD203B41FA5}">
                      <a16:colId xmlns:a16="http://schemas.microsoft.com/office/drawing/2014/main" val="2075553904"/>
                    </a:ext>
                  </a:extLst>
                </a:gridCol>
                <a:gridCol w="329184">
                  <a:extLst>
                    <a:ext uri="{9D8B030D-6E8A-4147-A177-3AD203B41FA5}">
                      <a16:colId xmlns:a16="http://schemas.microsoft.com/office/drawing/2014/main" val="2113839544"/>
                    </a:ext>
                  </a:extLst>
                </a:gridCol>
                <a:gridCol w="329184">
                  <a:extLst>
                    <a:ext uri="{9D8B030D-6E8A-4147-A177-3AD203B41FA5}">
                      <a16:colId xmlns:a16="http://schemas.microsoft.com/office/drawing/2014/main" val="3099131065"/>
                    </a:ext>
                  </a:extLst>
                </a:gridCol>
                <a:gridCol w="329184">
                  <a:extLst>
                    <a:ext uri="{9D8B030D-6E8A-4147-A177-3AD203B41FA5}">
                      <a16:colId xmlns:a16="http://schemas.microsoft.com/office/drawing/2014/main" val="2363574264"/>
                    </a:ext>
                  </a:extLst>
                </a:gridCol>
                <a:gridCol w="329184">
                  <a:extLst>
                    <a:ext uri="{9D8B030D-6E8A-4147-A177-3AD203B41FA5}">
                      <a16:colId xmlns:a16="http://schemas.microsoft.com/office/drawing/2014/main" val="2152623085"/>
                    </a:ext>
                  </a:extLst>
                </a:gridCol>
                <a:gridCol w="329184">
                  <a:extLst>
                    <a:ext uri="{9D8B030D-6E8A-4147-A177-3AD203B41FA5}">
                      <a16:colId xmlns:a16="http://schemas.microsoft.com/office/drawing/2014/main" val="3110928223"/>
                    </a:ext>
                  </a:extLst>
                </a:gridCol>
                <a:gridCol w="329184">
                  <a:extLst>
                    <a:ext uri="{9D8B030D-6E8A-4147-A177-3AD203B41FA5}">
                      <a16:colId xmlns:a16="http://schemas.microsoft.com/office/drawing/2014/main" val="2318850748"/>
                    </a:ext>
                  </a:extLst>
                </a:gridCol>
                <a:gridCol w="329184">
                  <a:extLst>
                    <a:ext uri="{9D8B030D-6E8A-4147-A177-3AD203B41FA5}">
                      <a16:colId xmlns:a16="http://schemas.microsoft.com/office/drawing/2014/main" val="1434954714"/>
                    </a:ext>
                  </a:extLst>
                </a:gridCol>
                <a:gridCol w="329184">
                  <a:extLst>
                    <a:ext uri="{9D8B030D-6E8A-4147-A177-3AD203B41FA5}">
                      <a16:colId xmlns:a16="http://schemas.microsoft.com/office/drawing/2014/main" val="919404816"/>
                    </a:ext>
                  </a:extLst>
                </a:gridCol>
                <a:gridCol w="329184">
                  <a:extLst>
                    <a:ext uri="{9D8B030D-6E8A-4147-A177-3AD203B41FA5}">
                      <a16:colId xmlns:a16="http://schemas.microsoft.com/office/drawing/2014/main" val="3096461677"/>
                    </a:ext>
                  </a:extLst>
                </a:gridCol>
                <a:gridCol w="329184">
                  <a:extLst>
                    <a:ext uri="{9D8B030D-6E8A-4147-A177-3AD203B41FA5}">
                      <a16:colId xmlns:a16="http://schemas.microsoft.com/office/drawing/2014/main" val="3431631490"/>
                    </a:ext>
                  </a:extLst>
                </a:gridCol>
                <a:gridCol w="329184">
                  <a:extLst>
                    <a:ext uri="{9D8B030D-6E8A-4147-A177-3AD203B41FA5}">
                      <a16:colId xmlns:a16="http://schemas.microsoft.com/office/drawing/2014/main" val="4095543593"/>
                    </a:ext>
                  </a:extLst>
                </a:gridCol>
                <a:gridCol w="329184">
                  <a:extLst>
                    <a:ext uri="{9D8B030D-6E8A-4147-A177-3AD203B41FA5}">
                      <a16:colId xmlns:a16="http://schemas.microsoft.com/office/drawing/2014/main" val="3810085665"/>
                    </a:ext>
                  </a:extLst>
                </a:gridCol>
                <a:gridCol w="329184">
                  <a:extLst>
                    <a:ext uri="{9D8B030D-6E8A-4147-A177-3AD203B41FA5}">
                      <a16:colId xmlns:a16="http://schemas.microsoft.com/office/drawing/2014/main" val="496569670"/>
                    </a:ext>
                  </a:extLst>
                </a:gridCol>
                <a:gridCol w="329184">
                  <a:extLst>
                    <a:ext uri="{9D8B030D-6E8A-4147-A177-3AD203B41FA5}">
                      <a16:colId xmlns:a16="http://schemas.microsoft.com/office/drawing/2014/main" val="2086134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5384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16:58:41</a:t>
                      </a:r>
                      <a:r>
                        <a:rPr kumimoji="0" lang="en-US" sz="1000" b="0" i="0" u="none" strike="noStrike" kern="1200" cap="none" spc="0" normalizeH="0" baseline="0" noProof="0">
                          <a:ln>
                            <a:noFill/>
                          </a:ln>
                          <a:solidFill>
                            <a:prstClr val="black"/>
                          </a:solidFill>
                          <a:effectLst/>
                          <a:uLnTx/>
                          <a:uFillTx/>
                          <a:latin typeface="Calibri"/>
                          <a:ea typeface="+mn-ea"/>
                          <a:cs typeface="+mn-cs"/>
                        </a:rPr>
                        <a:t>
 Thanks to everyone who joined our Through The Media: Exploring The Story Behind The Lens Workshop at Tunku Abdul Rahman University of Management and Technology KL on 17 December 2024! 
Guided by FUJIFILM X-Photographers Kim Boon and Thomas Phoon, we were thrilled to witness passionate students dive deep into the fascinating interplay of photography, media, and technology. From learning how to craft impactful visual stories to navigating the evolving media landscape, every moment was filled with curiosity, creativity, and enthusiasm.
We hope this seminar inspired you to keep exploring, keep storytelling, and keep capturing moments that matter. Your lens is your voice - make it heard!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https://quintly-eu-image-storage.s3.amazonaws.com/aaf8f68db843cc217addf8054c322eb2/975834f10e14695cd20e06386036a253.jpg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92562763"/>
                  </a:ext>
                </a:extLst>
              </a:tr>
            </a:tbl>
          </a:graphicData>
        </a:graphic>
      </p:graphicFrame>
      <p:sp>
        <p:nvSpPr>
          <p:cNvPr id="4" name="Text Placeholder 3">
            <a:extLst>
              <a:ext uri="{FF2B5EF4-FFF2-40B4-BE49-F238E27FC236}">
                <a16:creationId xmlns:a16="http://schemas.microsoft.com/office/drawing/2014/main" id="{F9685EBB-27EC-44AF-B6B5-A3F49B78D35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803142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B8536-1C1A-4E05-9D71-9EE883A5B4F5}"/>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B9EEB2FD-8205-48AF-A0D0-5989531D20C2}"/>
              </a:ext>
            </a:extLst>
          </p:cNvPr>
          <p:cNvGraphicFramePr>
            <a:graphicFrameLocks noGrp="1"/>
          </p:cNvGraphicFramePr>
          <p:nvPr>
            <p:ph type="tbl" sz="quarter" idx="13"/>
            <p:extLst>
              <p:ext uri="{D42A27DB-BD31-4B8C-83A1-F6EECF244321}">
                <p14:modId xmlns:p14="http://schemas.microsoft.com/office/powerpoint/2010/main" val="398779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39507043"/>
                    </a:ext>
                  </a:extLst>
                </a:gridCol>
                <a:gridCol w="1316737">
                  <a:extLst>
                    <a:ext uri="{9D8B030D-6E8A-4147-A177-3AD203B41FA5}">
                      <a16:colId xmlns:a16="http://schemas.microsoft.com/office/drawing/2014/main" val="2293712609"/>
                    </a:ext>
                  </a:extLst>
                </a:gridCol>
                <a:gridCol w="329184">
                  <a:extLst>
                    <a:ext uri="{9D8B030D-6E8A-4147-A177-3AD203B41FA5}">
                      <a16:colId xmlns:a16="http://schemas.microsoft.com/office/drawing/2014/main" val="369814076"/>
                    </a:ext>
                  </a:extLst>
                </a:gridCol>
                <a:gridCol w="329184">
                  <a:extLst>
                    <a:ext uri="{9D8B030D-6E8A-4147-A177-3AD203B41FA5}">
                      <a16:colId xmlns:a16="http://schemas.microsoft.com/office/drawing/2014/main" val="2766119588"/>
                    </a:ext>
                  </a:extLst>
                </a:gridCol>
                <a:gridCol w="329184">
                  <a:extLst>
                    <a:ext uri="{9D8B030D-6E8A-4147-A177-3AD203B41FA5}">
                      <a16:colId xmlns:a16="http://schemas.microsoft.com/office/drawing/2014/main" val="2358481027"/>
                    </a:ext>
                  </a:extLst>
                </a:gridCol>
                <a:gridCol w="329184">
                  <a:extLst>
                    <a:ext uri="{9D8B030D-6E8A-4147-A177-3AD203B41FA5}">
                      <a16:colId xmlns:a16="http://schemas.microsoft.com/office/drawing/2014/main" val="3175718595"/>
                    </a:ext>
                  </a:extLst>
                </a:gridCol>
                <a:gridCol w="329184">
                  <a:extLst>
                    <a:ext uri="{9D8B030D-6E8A-4147-A177-3AD203B41FA5}">
                      <a16:colId xmlns:a16="http://schemas.microsoft.com/office/drawing/2014/main" val="3720222394"/>
                    </a:ext>
                  </a:extLst>
                </a:gridCol>
                <a:gridCol w="329184">
                  <a:extLst>
                    <a:ext uri="{9D8B030D-6E8A-4147-A177-3AD203B41FA5}">
                      <a16:colId xmlns:a16="http://schemas.microsoft.com/office/drawing/2014/main" val="576617505"/>
                    </a:ext>
                  </a:extLst>
                </a:gridCol>
                <a:gridCol w="329184">
                  <a:extLst>
                    <a:ext uri="{9D8B030D-6E8A-4147-A177-3AD203B41FA5}">
                      <a16:colId xmlns:a16="http://schemas.microsoft.com/office/drawing/2014/main" val="4061027412"/>
                    </a:ext>
                  </a:extLst>
                </a:gridCol>
                <a:gridCol w="329184">
                  <a:extLst>
                    <a:ext uri="{9D8B030D-6E8A-4147-A177-3AD203B41FA5}">
                      <a16:colId xmlns:a16="http://schemas.microsoft.com/office/drawing/2014/main" val="3225227493"/>
                    </a:ext>
                  </a:extLst>
                </a:gridCol>
                <a:gridCol w="329184">
                  <a:extLst>
                    <a:ext uri="{9D8B030D-6E8A-4147-A177-3AD203B41FA5}">
                      <a16:colId xmlns:a16="http://schemas.microsoft.com/office/drawing/2014/main" val="210004441"/>
                    </a:ext>
                  </a:extLst>
                </a:gridCol>
                <a:gridCol w="329184">
                  <a:extLst>
                    <a:ext uri="{9D8B030D-6E8A-4147-A177-3AD203B41FA5}">
                      <a16:colId xmlns:a16="http://schemas.microsoft.com/office/drawing/2014/main" val="2764879499"/>
                    </a:ext>
                  </a:extLst>
                </a:gridCol>
                <a:gridCol w="329184">
                  <a:extLst>
                    <a:ext uri="{9D8B030D-6E8A-4147-A177-3AD203B41FA5}">
                      <a16:colId xmlns:a16="http://schemas.microsoft.com/office/drawing/2014/main" val="851534399"/>
                    </a:ext>
                  </a:extLst>
                </a:gridCol>
                <a:gridCol w="329184">
                  <a:extLst>
                    <a:ext uri="{9D8B030D-6E8A-4147-A177-3AD203B41FA5}">
                      <a16:colId xmlns:a16="http://schemas.microsoft.com/office/drawing/2014/main" val="1613910885"/>
                    </a:ext>
                  </a:extLst>
                </a:gridCol>
                <a:gridCol w="329184">
                  <a:extLst>
                    <a:ext uri="{9D8B030D-6E8A-4147-A177-3AD203B41FA5}">
                      <a16:colId xmlns:a16="http://schemas.microsoft.com/office/drawing/2014/main" val="2548364112"/>
                    </a:ext>
                  </a:extLst>
                </a:gridCol>
                <a:gridCol w="329184">
                  <a:extLst>
                    <a:ext uri="{9D8B030D-6E8A-4147-A177-3AD203B41FA5}">
                      <a16:colId xmlns:a16="http://schemas.microsoft.com/office/drawing/2014/main" val="2866359877"/>
                    </a:ext>
                  </a:extLst>
                </a:gridCol>
                <a:gridCol w="329184">
                  <a:extLst>
                    <a:ext uri="{9D8B030D-6E8A-4147-A177-3AD203B41FA5}">
                      <a16:colId xmlns:a16="http://schemas.microsoft.com/office/drawing/2014/main" val="3735673959"/>
                    </a:ext>
                  </a:extLst>
                </a:gridCol>
                <a:gridCol w="329184">
                  <a:extLst>
                    <a:ext uri="{9D8B030D-6E8A-4147-A177-3AD203B41FA5}">
                      <a16:colId xmlns:a16="http://schemas.microsoft.com/office/drawing/2014/main" val="2549728797"/>
                    </a:ext>
                  </a:extLst>
                </a:gridCol>
                <a:gridCol w="329184">
                  <a:extLst>
                    <a:ext uri="{9D8B030D-6E8A-4147-A177-3AD203B41FA5}">
                      <a16:colId xmlns:a16="http://schemas.microsoft.com/office/drawing/2014/main" val="373776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864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20:00:11</a:t>
                      </a:r>
                      <a:r>
                        <a:rPr kumimoji="0" lang="en-US" sz="1000" b="0" i="0" u="none" strike="noStrike" kern="1200" cap="none" spc="0" normalizeH="0" baseline="0" noProof="0">
                          <a:ln>
                            <a:noFill/>
                          </a:ln>
                          <a:solidFill>
                            <a:prstClr val="black"/>
                          </a:solidFill>
                          <a:effectLst/>
                          <a:uLnTx/>
                          <a:uFillTx/>
                          <a:latin typeface="Calibri"/>
                          <a:ea typeface="+mn-ea"/>
                          <a:cs typeface="+mn-cs"/>
                        </a:rPr>
                        <a:t>
 John Branch IV showcases the versatility of the XF16-55mmF2.8 R LM WR II, combining his most-used focal lengths into one powerful lens. He highlights its exceptional sharpness and how it elevates his photos, making framing shots both effortless and precise.
The lens also inspired him to embrace face detection, which, in his experience, effortlessly kept up throughout an entire wedding ceremony and handled dynamic movement with ease. 
𝗙𝗶𝗻𝗱 𝗼𝘂𝘁 𝗺𝗼𝗿𝗲 𝗮𝗯𝗼𝘂𝘁 𝘁𝗵𝗲 𝗫𝗙𝟭𝟲-𝟱𝟱𝗺𝗺𝗙𝟮.𝟴 𝗥 𝗟𝗠 𝗪𝗥 𝗜𝗜
https://fujifilm-x.com/en-my/products/lenses/xf16-55mmf28-r-lm-wr-ii/
𝗙𝗶𝗻𝗱 𝗼𝘂𝘁 𝗺𝗼𝗿𝗲 𝗮𝗯𝗼𝘂𝘁 𝗝𝗼𝗵𝗻 𝗕𝗿𝗮𝗻𝗰𝗵 𝗜𝗩'𝘀 𝗿𝗲𝘃𝗶𝗲𝘄
https://fujifilm-x.com/en-my/stories/xf16-55mmf28-r-lm-wr-ii-wedding-x-john-branch-iv/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https://www.youtube.com/watch?v=-0JmSBhcyj0 
#Fujifilm #FujifilmMY #FujifilmMalaysia #Photography #DigitalPhotography #PhotographyLife #PhotographyLover #PhotographyDaily #XF1655mm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https://quintly-eu-image-storage.s3.amazonaws.com/aaf8f68db843cc217addf8054c322eb2/a90a01939dbe23476752613f447b1ab9.jpg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659633501"/>
                  </a:ext>
                </a:extLst>
              </a:tr>
            </a:tbl>
          </a:graphicData>
        </a:graphic>
      </p:graphicFrame>
      <p:sp>
        <p:nvSpPr>
          <p:cNvPr id="4" name="Text Placeholder 3">
            <a:extLst>
              <a:ext uri="{FF2B5EF4-FFF2-40B4-BE49-F238E27FC236}">
                <a16:creationId xmlns:a16="http://schemas.microsoft.com/office/drawing/2014/main" id="{E03EEC5B-06A3-4255-8F6F-CD6495A9B3F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231680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ED383-63F5-4E61-89B3-467660B371E9}"/>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4367E0B7-77B5-4C57-9EA0-6A50C0F8A644}"/>
              </a:ext>
            </a:extLst>
          </p:cNvPr>
          <p:cNvGraphicFramePr>
            <a:graphicFrameLocks noGrp="1"/>
          </p:cNvGraphicFramePr>
          <p:nvPr>
            <p:ph type="tbl" sz="quarter" idx="13"/>
            <p:extLst>
              <p:ext uri="{D42A27DB-BD31-4B8C-83A1-F6EECF244321}">
                <p14:modId xmlns:p14="http://schemas.microsoft.com/office/powerpoint/2010/main" val="2306206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79151225"/>
                    </a:ext>
                  </a:extLst>
                </a:gridCol>
                <a:gridCol w="1316737">
                  <a:extLst>
                    <a:ext uri="{9D8B030D-6E8A-4147-A177-3AD203B41FA5}">
                      <a16:colId xmlns:a16="http://schemas.microsoft.com/office/drawing/2014/main" val="852861805"/>
                    </a:ext>
                  </a:extLst>
                </a:gridCol>
                <a:gridCol w="329184">
                  <a:extLst>
                    <a:ext uri="{9D8B030D-6E8A-4147-A177-3AD203B41FA5}">
                      <a16:colId xmlns:a16="http://schemas.microsoft.com/office/drawing/2014/main" val="4101454716"/>
                    </a:ext>
                  </a:extLst>
                </a:gridCol>
                <a:gridCol w="329184">
                  <a:extLst>
                    <a:ext uri="{9D8B030D-6E8A-4147-A177-3AD203B41FA5}">
                      <a16:colId xmlns:a16="http://schemas.microsoft.com/office/drawing/2014/main" val="949781116"/>
                    </a:ext>
                  </a:extLst>
                </a:gridCol>
                <a:gridCol w="329184">
                  <a:extLst>
                    <a:ext uri="{9D8B030D-6E8A-4147-A177-3AD203B41FA5}">
                      <a16:colId xmlns:a16="http://schemas.microsoft.com/office/drawing/2014/main" val="3923845742"/>
                    </a:ext>
                  </a:extLst>
                </a:gridCol>
                <a:gridCol w="329184">
                  <a:extLst>
                    <a:ext uri="{9D8B030D-6E8A-4147-A177-3AD203B41FA5}">
                      <a16:colId xmlns:a16="http://schemas.microsoft.com/office/drawing/2014/main" val="287595981"/>
                    </a:ext>
                  </a:extLst>
                </a:gridCol>
                <a:gridCol w="329184">
                  <a:extLst>
                    <a:ext uri="{9D8B030D-6E8A-4147-A177-3AD203B41FA5}">
                      <a16:colId xmlns:a16="http://schemas.microsoft.com/office/drawing/2014/main" val="2188697280"/>
                    </a:ext>
                  </a:extLst>
                </a:gridCol>
                <a:gridCol w="329184">
                  <a:extLst>
                    <a:ext uri="{9D8B030D-6E8A-4147-A177-3AD203B41FA5}">
                      <a16:colId xmlns:a16="http://schemas.microsoft.com/office/drawing/2014/main" val="2705752170"/>
                    </a:ext>
                  </a:extLst>
                </a:gridCol>
                <a:gridCol w="329184">
                  <a:extLst>
                    <a:ext uri="{9D8B030D-6E8A-4147-A177-3AD203B41FA5}">
                      <a16:colId xmlns:a16="http://schemas.microsoft.com/office/drawing/2014/main" val="922641460"/>
                    </a:ext>
                  </a:extLst>
                </a:gridCol>
                <a:gridCol w="329184">
                  <a:extLst>
                    <a:ext uri="{9D8B030D-6E8A-4147-A177-3AD203B41FA5}">
                      <a16:colId xmlns:a16="http://schemas.microsoft.com/office/drawing/2014/main" val="1444007196"/>
                    </a:ext>
                  </a:extLst>
                </a:gridCol>
                <a:gridCol w="329184">
                  <a:extLst>
                    <a:ext uri="{9D8B030D-6E8A-4147-A177-3AD203B41FA5}">
                      <a16:colId xmlns:a16="http://schemas.microsoft.com/office/drawing/2014/main" val="1009862056"/>
                    </a:ext>
                  </a:extLst>
                </a:gridCol>
                <a:gridCol w="329184">
                  <a:extLst>
                    <a:ext uri="{9D8B030D-6E8A-4147-A177-3AD203B41FA5}">
                      <a16:colId xmlns:a16="http://schemas.microsoft.com/office/drawing/2014/main" val="3631430200"/>
                    </a:ext>
                  </a:extLst>
                </a:gridCol>
                <a:gridCol w="329184">
                  <a:extLst>
                    <a:ext uri="{9D8B030D-6E8A-4147-A177-3AD203B41FA5}">
                      <a16:colId xmlns:a16="http://schemas.microsoft.com/office/drawing/2014/main" val="1798866453"/>
                    </a:ext>
                  </a:extLst>
                </a:gridCol>
                <a:gridCol w="329184">
                  <a:extLst>
                    <a:ext uri="{9D8B030D-6E8A-4147-A177-3AD203B41FA5}">
                      <a16:colId xmlns:a16="http://schemas.microsoft.com/office/drawing/2014/main" val="3121510455"/>
                    </a:ext>
                  </a:extLst>
                </a:gridCol>
                <a:gridCol w="329184">
                  <a:extLst>
                    <a:ext uri="{9D8B030D-6E8A-4147-A177-3AD203B41FA5}">
                      <a16:colId xmlns:a16="http://schemas.microsoft.com/office/drawing/2014/main" val="53435420"/>
                    </a:ext>
                  </a:extLst>
                </a:gridCol>
                <a:gridCol w="329184">
                  <a:extLst>
                    <a:ext uri="{9D8B030D-6E8A-4147-A177-3AD203B41FA5}">
                      <a16:colId xmlns:a16="http://schemas.microsoft.com/office/drawing/2014/main" val="3359716693"/>
                    </a:ext>
                  </a:extLst>
                </a:gridCol>
                <a:gridCol w="329184">
                  <a:extLst>
                    <a:ext uri="{9D8B030D-6E8A-4147-A177-3AD203B41FA5}">
                      <a16:colId xmlns:a16="http://schemas.microsoft.com/office/drawing/2014/main" val="700284036"/>
                    </a:ext>
                  </a:extLst>
                </a:gridCol>
                <a:gridCol w="329184">
                  <a:extLst>
                    <a:ext uri="{9D8B030D-6E8A-4147-A177-3AD203B41FA5}">
                      <a16:colId xmlns:a16="http://schemas.microsoft.com/office/drawing/2014/main" val="1273236457"/>
                    </a:ext>
                  </a:extLst>
                </a:gridCol>
                <a:gridCol w="329184">
                  <a:extLst>
                    <a:ext uri="{9D8B030D-6E8A-4147-A177-3AD203B41FA5}">
                      <a16:colId xmlns:a16="http://schemas.microsoft.com/office/drawing/2014/main" val="398948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971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19:02:01</a:t>
                      </a:r>
                      <a:r>
                        <a:rPr kumimoji="0" lang="en-US" sz="1000" b="0" i="0" u="none" strike="noStrike" kern="1200" cap="none" spc="0" normalizeH="0" baseline="0" noProof="0">
                          <a:ln>
                            <a:noFill/>
                          </a:ln>
                          <a:solidFill>
                            <a:prstClr val="black"/>
                          </a:solidFill>
                          <a:effectLst/>
                          <a:uLnTx/>
                          <a:uFillTx/>
                          <a:latin typeface="Calibri"/>
                          <a:ea typeface="+mn-ea"/>
                          <a:cs typeface="+mn-cs"/>
                        </a:rPr>
                        <a:t>
 Get your cameras ready and dive into a fun, hands-on photography session this Lunar New Year! Perfect for photographers looking to sharpen their skills while capturing stunning festive portraits in a vibrant setting.
📅 Date: 12 Jan 2025 (Sunday)
🕤 Time: 9:30 AM – 12:00 PM
📍 Venue: Kafe Panglima 25, Ipoh
💵 Fee: RM30
📲 Register now with Mr. Lok: +60 12-458 3777
Spots are limited to first 20 pax – don’t miss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https://quintly-eu-image-storage.s3.amazonaws.com/aaf8f68db843cc217addf8054c322eb2/8653d2c54dd904406392bf2bfe85b9f3.jpg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3601079"/>
                  </a:ext>
                </a:extLst>
              </a:tr>
            </a:tbl>
          </a:graphicData>
        </a:graphic>
      </p:graphicFrame>
      <p:sp>
        <p:nvSpPr>
          <p:cNvPr id="4" name="Text Placeholder 3">
            <a:extLst>
              <a:ext uri="{FF2B5EF4-FFF2-40B4-BE49-F238E27FC236}">
                <a16:creationId xmlns:a16="http://schemas.microsoft.com/office/drawing/2014/main" id="{8F5687FD-4CDA-44BB-A92A-E04E9A261365}"/>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9415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BE316-8183-4E2A-A34F-09EAD37EA901}"/>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AAEB8771-B4B3-4BED-811D-0A328964F294}"/>
              </a:ext>
            </a:extLst>
          </p:cNvPr>
          <p:cNvGraphicFramePr>
            <a:graphicFrameLocks noGrp="1"/>
          </p:cNvGraphicFramePr>
          <p:nvPr>
            <p:ph type="tbl" sz="quarter" idx="13"/>
            <p:extLst>
              <p:ext uri="{D42A27DB-BD31-4B8C-83A1-F6EECF244321}">
                <p14:modId xmlns:p14="http://schemas.microsoft.com/office/powerpoint/2010/main" val="1662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22436062"/>
                    </a:ext>
                  </a:extLst>
                </a:gridCol>
                <a:gridCol w="1316737">
                  <a:extLst>
                    <a:ext uri="{9D8B030D-6E8A-4147-A177-3AD203B41FA5}">
                      <a16:colId xmlns:a16="http://schemas.microsoft.com/office/drawing/2014/main" val="1018573157"/>
                    </a:ext>
                  </a:extLst>
                </a:gridCol>
                <a:gridCol w="329184">
                  <a:extLst>
                    <a:ext uri="{9D8B030D-6E8A-4147-A177-3AD203B41FA5}">
                      <a16:colId xmlns:a16="http://schemas.microsoft.com/office/drawing/2014/main" val="145244600"/>
                    </a:ext>
                  </a:extLst>
                </a:gridCol>
                <a:gridCol w="329184">
                  <a:extLst>
                    <a:ext uri="{9D8B030D-6E8A-4147-A177-3AD203B41FA5}">
                      <a16:colId xmlns:a16="http://schemas.microsoft.com/office/drawing/2014/main" val="3671214339"/>
                    </a:ext>
                  </a:extLst>
                </a:gridCol>
                <a:gridCol w="329184">
                  <a:extLst>
                    <a:ext uri="{9D8B030D-6E8A-4147-A177-3AD203B41FA5}">
                      <a16:colId xmlns:a16="http://schemas.microsoft.com/office/drawing/2014/main" val="3582968593"/>
                    </a:ext>
                  </a:extLst>
                </a:gridCol>
                <a:gridCol w="329184">
                  <a:extLst>
                    <a:ext uri="{9D8B030D-6E8A-4147-A177-3AD203B41FA5}">
                      <a16:colId xmlns:a16="http://schemas.microsoft.com/office/drawing/2014/main" val="2426446465"/>
                    </a:ext>
                  </a:extLst>
                </a:gridCol>
                <a:gridCol w="329184">
                  <a:extLst>
                    <a:ext uri="{9D8B030D-6E8A-4147-A177-3AD203B41FA5}">
                      <a16:colId xmlns:a16="http://schemas.microsoft.com/office/drawing/2014/main" val="3252140279"/>
                    </a:ext>
                  </a:extLst>
                </a:gridCol>
                <a:gridCol w="329184">
                  <a:extLst>
                    <a:ext uri="{9D8B030D-6E8A-4147-A177-3AD203B41FA5}">
                      <a16:colId xmlns:a16="http://schemas.microsoft.com/office/drawing/2014/main" val="4064915509"/>
                    </a:ext>
                  </a:extLst>
                </a:gridCol>
                <a:gridCol w="329184">
                  <a:extLst>
                    <a:ext uri="{9D8B030D-6E8A-4147-A177-3AD203B41FA5}">
                      <a16:colId xmlns:a16="http://schemas.microsoft.com/office/drawing/2014/main" val="2727014480"/>
                    </a:ext>
                  </a:extLst>
                </a:gridCol>
                <a:gridCol w="329184">
                  <a:extLst>
                    <a:ext uri="{9D8B030D-6E8A-4147-A177-3AD203B41FA5}">
                      <a16:colId xmlns:a16="http://schemas.microsoft.com/office/drawing/2014/main" val="565357012"/>
                    </a:ext>
                  </a:extLst>
                </a:gridCol>
                <a:gridCol w="329184">
                  <a:extLst>
                    <a:ext uri="{9D8B030D-6E8A-4147-A177-3AD203B41FA5}">
                      <a16:colId xmlns:a16="http://schemas.microsoft.com/office/drawing/2014/main" val="1051271206"/>
                    </a:ext>
                  </a:extLst>
                </a:gridCol>
                <a:gridCol w="329184">
                  <a:extLst>
                    <a:ext uri="{9D8B030D-6E8A-4147-A177-3AD203B41FA5}">
                      <a16:colId xmlns:a16="http://schemas.microsoft.com/office/drawing/2014/main" val="2643938817"/>
                    </a:ext>
                  </a:extLst>
                </a:gridCol>
                <a:gridCol w="329184">
                  <a:extLst>
                    <a:ext uri="{9D8B030D-6E8A-4147-A177-3AD203B41FA5}">
                      <a16:colId xmlns:a16="http://schemas.microsoft.com/office/drawing/2014/main" val="4060033588"/>
                    </a:ext>
                  </a:extLst>
                </a:gridCol>
                <a:gridCol w="329184">
                  <a:extLst>
                    <a:ext uri="{9D8B030D-6E8A-4147-A177-3AD203B41FA5}">
                      <a16:colId xmlns:a16="http://schemas.microsoft.com/office/drawing/2014/main" val="3240631220"/>
                    </a:ext>
                  </a:extLst>
                </a:gridCol>
                <a:gridCol w="329184">
                  <a:extLst>
                    <a:ext uri="{9D8B030D-6E8A-4147-A177-3AD203B41FA5}">
                      <a16:colId xmlns:a16="http://schemas.microsoft.com/office/drawing/2014/main" val="2887199477"/>
                    </a:ext>
                  </a:extLst>
                </a:gridCol>
                <a:gridCol w="329184">
                  <a:extLst>
                    <a:ext uri="{9D8B030D-6E8A-4147-A177-3AD203B41FA5}">
                      <a16:colId xmlns:a16="http://schemas.microsoft.com/office/drawing/2014/main" val="3893230702"/>
                    </a:ext>
                  </a:extLst>
                </a:gridCol>
                <a:gridCol w="329184">
                  <a:extLst>
                    <a:ext uri="{9D8B030D-6E8A-4147-A177-3AD203B41FA5}">
                      <a16:colId xmlns:a16="http://schemas.microsoft.com/office/drawing/2014/main" val="3019448368"/>
                    </a:ext>
                  </a:extLst>
                </a:gridCol>
                <a:gridCol w="329184">
                  <a:extLst>
                    <a:ext uri="{9D8B030D-6E8A-4147-A177-3AD203B41FA5}">
                      <a16:colId xmlns:a16="http://schemas.microsoft.com/office/drawing/2014/main" val="1056092970"/>
                    </a:ext>
                  </a:extLst>
                </a:gridCol>
                <a:gridCol w="329184">
                  <a:extLst>
                    <a:ext uri="{9D8B030D-6E8A-4147-A177-3AD203B41FA5}">
                      <a16:colId xmlns:a16="http://schemas.microsoft.com/office/drawing/2014/main" val="304585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3093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14:00:27</a:t>
                      </a:r>
                      <a:r>
                        <a:rPr kumimoji="0" lang="en-US" sz="1000" b="0" i="0" u="none" strike="noStrike" kern="1200" cap="none" spc="0" normalizeH="0" baseline="0" noProof="0">
                          <a:ln>
                            <a:noFill/>
                          </a:ln>
                          <a:solidFill>
                            <a:prstClr val="black"/>
                          </a:solidFill>
                          <a:effectLst/>
                          <a:uLnTx/>
                          <a:uFillTx/>
                          <a:latin typeface="Calibri"/>
                          <a:ea typeface="+mn-ea"/>
                          <a:cs typeface="+mn-cs"/>
                        </a:rPr>
                        <a:t>
 Here are highlights from our Su Ying Ru Chu Photography Workshop! With X-Photographer Vincent Lim’s expert tips, participants explored observation, composition, and editing techniques.
Eager to learn and create with us? Look out for more workshops coming soon!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https://quintly-eu-image-storage.s3.amazonaws.com/aaf8f68db843cc217addf8054c322eb2/9dedb58b5262479fe0c758d5e3bd83b1.jpg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62399044"/>
                  </a:ext>
                </a:extLst>
              </a:tr>
            </a:tbl>
          </a:graphicData>
        </a:graphic>
      </p:graphicFrame>
      <p:sp>
        <p:nvSpPr>
          <p:cNvPr id="4" name="Text Placeholder 3">
            <a:extLst>
              <a:ext uri="{FF2B5EF4-FFF2-40B4-BE49-F238E27FC236}">
                <a16:creationId xmlns:a16="http://schemas.microsoft.com/office/drawing/2014/main" id="{969E3F5F-96C9-4978-A1C5-E3333A22A73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022781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FABE5-C74E-4609-A77B-D36624E0F3A0}"/>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476A99D0-DD18-4F74-8CFE-ABCCDBD6507C}"/>
              </a:ext>
            </a:extLst>
          </p:cNvPr>
          <p:cNvGraphicFramePr>
            <a:graphicFrameLocks noGrp="1"/>
          </p:cNvGraphicFramePr>
          <p:nvPr>
            <p:ph type="tbl" sz="quarter" idx="13"/>
            <p:extLst>
              <p:ext uri="{D42A27DB-BD31-4B8C-83A1-F6EECF244321}">
                <p14:modId xmlns:p14="http://schemas.microsoft.com/office/powerpoint/2010/main" val="1656662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58737393"/>
                    </a:ext>
                  </a:extLst>
                </a:gridCol>
                <a:gridCol w="1316737">
                  <a:extLst>
                    <a:ext uri="{9D8B030D-6E8A-4147-A177-3AD203B41FA5}">
                      <a16:colId xmlns:a16="http://schemas.microsoft.com/office/drawing/2014/main" val="3463694279"/>
                    </a:ext>
                  </a:extLst>
                </a:gridCol>
                <a:gridCol w="329184">
                  <a:extLst>
                    <a:ext uri="{9D8B030D-6E8A-4147-A177-3AD203B41FA5}">
                      <a16:colId xmlns:a16="http://schemas.microsoft.com/office/drawing/2014/main" val="1718501015"/>
                    </a:ext>
                  </a:extLst>
                </a:gridCol>
                <a:gridCol w="329184">
                  <a:extLst>
                    <a:ext uri="{9D8B030D-6E8A-4147-A177-3AD203B41FA5}">
                      <a16:colId xmlns:a16="http://schemas.microsoft.com/office/drawing/2014/main" val="3934588805"/>
                    </a:ext>
                  </a:extLst>
                </a:gridCol>
                <a:gridCol w="329184">
                  <a:extLst>
                    <a:ext uri="{9D8B030D-6E8A-4147-A177-3AD203B41FA5}">
                      <a16:colId xmlns:a16="http://schemas.microsoft.com/office/drawing/2014/main" val="2967326747"/>
                    </a:ext>
                  </a:extLst>
                </a:gridCol>
                <a:gridCol w="329184">
                  <a:extLst>
                    <a:ext uri="{9D8B030D-6E8A-4147-A177-3AD203B41FA5}">
                      <a16:colId xmlns:a16="http://schemas.microsoft.com/office/drawing/2014/main" val="3609602263"/>
                    </a:ext>
                  </a:extLst>
                </a:gridCol>
                <a:gridCol w="329184">
                  <a:extLst>
                    <a:ext uri="{9D8B030D-6E8A-4147-A177-3AD203B41FA5}">
                      <a16:colId xmlns:a16="http://schemas.microsoft.com/office/drawing/2014/main" val="3975767217"/>
                    </a:ext>
                  </a:extLst>
                </a:gridCol>
                <a:gridCol w="329184">
                  <a:extLst>
                    <a:ext uri="{9D8B030D-6E8A-4147-A177-3AD203B41FA5}">
                      <a16:colId xmlns:a16="http://schemas.microsoft.com/office/drawing/2014/main" val="2339339217"/>
                    </a:ext>
                  </a:extLst>
                </a:gridCol>
                <a:gridCol w="329184">
                  <a:extLst>
                    <a:ext uri="{9D8B030D-6E8A-4147-A177-3AD203B41FA5}">
                      <a16:colId xmlns:a16="http://schemas.microsoft.com/office/drawing/2014/main" val="4245770991"/>
                    </a:ext>
                  </a:extLst>
                </a:gridCol>
                <a:gridCol w="329184">
                  <a:extLst>
                    <a:ext uri="{9D8B030D-6E8A-4147-A177-3AD203B41FA5}">
                      <a16:colId xmlns:a16="http://schemas.microsoft.com/office/drawing/2014/main" val="374489734"/>
                    </a:ext>
                  </a:extLst>
                </a:gridCol>
                <a:gridCol w="329184">
                  <a:extLst>
                    <a:ext uri="{9D8B030D-6E8A-4147-A177-3AD203B41FA5}">
                      <a16:colId xmlns:a16="http://schemas.microsoft.com/office/drawing/2014/main" val="3064820926"/>
                    </a:ext>
                  </a:extLst>
                </a:gridCol>
                <a:gridCol w="329184">
                  <a:extLst>
                    <a:ext uri="{9D8B030D-6E8A-4147-A177-3AD203B41FA5}">
                      <a16:colId xmlns:a16="http://schemas.microsoft.com/office/drawing/2014/main" val="2832522728"/>
                    </a:ext>
                  </a:extLst>
                </a:gridCol>
                <a:gridCol w="329184">
                  <a:extLst>
                    <a:ext uri="{9D8B030D-6E8A-4147-A177-3AD203B41FA5}">
                      <a16:colId xmlns:a16="http://schemas.microsoft.com/office/drawing/2014/main" val="2324508180"/>
                    </a:ext>
                  </a:extLst>
                </a:gridCol>
                <a:gridCol w="329184">
                  <a:extLst>
                    <a:ext uri="{9D8B030D-6E8A-4147-A177-3AD203B41FA5}">
                      <a16:colId xmlns:a16="http://schemas.microsoft.com/office/drawing/2014/main" val="3702856841"/>
                    </a:ext>
                  </a:extLst>
                </a:gridCol>
                <a:gridCol w="329184">
                  <a:extLst>
                    <a:ext uri="{9D8B030D-6E8A-4147-A177-3AD203B41FA5}">
                      <a16:colId xmlns:a16="http://schemas.microsoft.com/office/drawing/2014/main" val="3554982739"/>
                    </a:ext>
                  </a:extLst>
                </a:gridCol>
                <a:gridCol w="329184">
                  <a:extLst>
                    <a:ext uri="{9D8B030D-6E8A-4147-A177-3AD203B41FA5}">
                      <a16:colId xmlns:a16="http://schemas.microsoft.com/office/drawing/2014/main" val="711852222"/>
                    </a:ext>
                  </a:extLst>
                </a:gridCol>
                <a:gridCol w="329184">
                  <a:extLst>
                    <a:ext uri="{9D8B030D-6E8A-4147-A177-3AD203B41FA5}">
                      <a16:colId xmlns:a16="http://schemas.microsoft.com/office/drawing/2014/main" val="198925771"/>
                    </a:ext>
                  </a:extLst>
                </a:gridCol>
                <a:gridCol w="329184">
                  <a:extLst>
                    <a:ext uri="{9D8B030D-6E8A-4147-A177-3AD203B41FA5}">
                      <a16:colId xmlns:a16="http://schemas.microsoft.com/office/drawing/2014/main" val="3508823475"/>
                    </a:ext>
                  </a:extLst>
                </a:gridCol>
                <a:gridCol w="329184">
                  <a:extLst>
                    <a:ext uri="{9D8B030D-6E8A-4147-A177-3AD203B41FA5}">
                      <a16:colId xmlns:a16="http://schemas.microsoft.com/office/drawing/2014/main" val="285199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744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12:27:01</a:t>
                      </a:r>
                      <a:r>
                        <a:rPr kumimoji="0" lang="en-US" sz="1000" b="0" i="0" u="none" strike="noStrike" kern="1200" cap="none" spc="0" normalizeH="0" baseline="0" noProof="0">
                          <a:ln>
                            <a:noFill/>
                          </a:ln>
                          <a:solidFill>
                            <a:prstClr val="black"/>
                          </a:solidFill>
                          <a:effectLst/>
                          <a:uLnTx/>
                          <a:uFillTx/>
                          <a:latin typeface="Calibri"/>
                          <a:ea typeface="+mn-ea"/>
                          <a:cs typeface="+mn-cs"/>
                        </a:rPr>
                        <a:t>
 📸 Join the "China Vibes CNY Couple Portraiture Photography" Workshop! 🧧❤️
Step into the spotlight this Lunar New Year and capture timeless moments through your lens. This fun and festive workshop is perfect for photographers looking to hone their skills while creating stunning couple portraits infused with cultural charm.
✨ Limited slots available – secure yours now!
👉 Sign up here: https://forms.gle/xezv2rXjEJiKoeVj7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https://quintly-eu-image-storage.s3.amazonaws.com/aaf8f68db843cc217addf8054c322eb2/40065287130bcb3c930a53fe1842b1da.jpg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26449582"/>
                  </a:ext>
                </a:extLst>
              </a:tr>
            </a:tbl>
          </a:graphicData>
        </a:graphic>
      </p:graphicFrame>
      <p:sp>
        <p:nvSpPr>
          <p:cNvPr id="4" name="Text Placeholder 3">
            <a:extLst>
              <a:ext uri="{FF2B5EF4-FFF2-40B4-BE49-F238E27FC236}">
                <a16:creationId xmlns:a16="http://schemas.microsoft.com/office/drawing/2014/main" id="{68F29BC5-2F5B-452D-BBED-72401BFBA54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533806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529B-6EC7-47CE-97FC-B0552B43CEE6}"/>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98D91BDD-2C18-4C34-9E47-0DF103D21B35}"/>
              </a:ext>
            </a:extLst>
          </p:cNvPr>
          <p:cNvGraphicFramePr>
            <a:graphicFrameLocks noGrp="1"/>
          </p:cNvGraphicFramePr>
          <p:nvPr>
            <p:ph type="tbl" sz="quarter" idx="13"/>
            <p:extLst>
              <p:ext uri="{D42A27DB-BD31-4B8C-83A1-F6EECF244321}">
                <p14:modId xmlns:p14="http://schemas.microsoft.com/office/powerpoint/2010/main" val="118874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27449923"/>
                    </a:ext>
                  </a:extLst>
                </a:gridCol>
                <a:gridCol w="1316737">
                  <a:extLst>
                    <a:ext uri="{9D8B030D-6E8A-4147-A177-3AD203B41FA5}">
                      <a16:colId xmlns:a16="http://schemas.microsoft.com/office/drawing/2014/main" val="3115017878"/>
                    </a:ext>
                  </a:extLst>
                </a:gridCol>
                <a:gridCol w="329184">
                  <a:extLst>
                    <a:ext uri="{9D8B030D-6E8A-4147-A177-3AD203B41FA5}">
                      <a16:colId xmlns:a16="http://schemas.microsoft.com/office/drawing/2014/main" val="2338012702"/>
                    </a:ext>
                  </a:extLst>
                </a:gridCol>
                <a:gridCol w="329184">
                  <a:extLst>
                    <a:ext uri="{9D8B030D-6E8A-4147-A177-3AD203B41FA5}">
                      <a16:colId xmlns:a16="http://schemas.microsoft.com/office/drawing/2014/main" val="3826076700"/>
                    </a:ext>
                  </a:extLst>
                </a:gridCol>
                <a:gridCol w="329184">
                  <a:extLst>
                    <a:ext uri="{9D8B030D-6E8A-4147-A177-3AD203B41FA5}">
                      <a16:colId xmlns:a16="http://schemas.microsoft.com/office/drawing/2014/main" val="2322705832"/>
                    </a:ext>
                  </a:extLst>
                </a:gridCol>
                <a:gridCol w="329184">
                  <a:extLst>
                    <a:ext uri="{9D8B030D-6E8A-4147-A177-3AD203B41FA5}">
                      <a16:colId xmlns:a16="http://schemas.microsoft.com/office/drawing/2014/main" val="1835345352"/>
                    </a:ext>
                  </a:extLst>
                </a:gridCol>
                <a:gridCol w="329184">
                  <a:extLst>
                    <a:ext uri="{9D8B030D-6E8A-4147-A177-3AD203B41FA5}">
                      <a16:colId xmlns:a16="http://schemas.microsoft.com/office/drawing/2014/main" val="3713088355"/>
                    </a:ext>
                  </a:extLst>
                </a:gridCol>
                <a:gridCol w="329184">
                  <a:extLst>
                    <a:ext uri="{9D8B030D-6E8A-4147-A177-3AD203B41FA5}">
                      <a16:colId xmlns:a16="http://schemas.microsoft.com/office/drawing/2014/main" val="2745783874"/>
                    </a:ext>
                  </a:extLst>
                </a:gridCol>
                <a:gridCol w="329184">
                  <a:extLst>
                    <a:ext uri="{9D8B030D-6E8A-4147-A177-3AD203B41FA5}">
                      <a16:colId xmlns:a16="http://schemas.microsoft.com/office/drawing/2014/main" val="4137776280"/>
                    </a:ext>
                  </a:extLst>
                </a:gridCol>
                <a:gridCol w="329184">
                  <a:extLst>
                    <a:ext uri="{9D8B030D-6E8A-4147-A177-3AD203B41FA5}">
                      <a16:colId xmlns:a16="http://schemas.microsoft.com/office/drawing/2014/main" val="2010439761"/>
                    </a:ext>
                  </a:extLst>
                </a:gridCol>
                <a:gridCol w="329184">
                  <a:extLst>
                    <a:ext uri="{9D8B030D-6E8A-4147-A177-3AD203B41FA5}">
                      <a16:colId xmlns:a16="http://schemas.microsoft.com/office/drawing/2014/main" val="3938474329"/>
                    </a:ext>
                  </a:extLst>
                </a:gridCol>
                <a:gridCol w="329184">
                  <a:extLst>
                    <a:ext uri="{9D8B030D-6E8A-4147-A177-3AD203B41FA5}">
                      <a16:colId xmlns:a16="http://schemas.microsoft.com/office/drawing/2014/main" val="806876804"/>
                    </a:ext>
                  </a:extLst>
                </a:gridCol>
                <a:gridCol w="329184">
                  <a:extLst>
                    <a:ext uri="{9D8B030D-6E8A-4147-A177-3AD203B41FA5}">
                      <a16:colId xmlns:a16="http://schemas.microsoft.com/office/drawing/2014/main" val="3039309548"/>
                    </a:ext>
                  </a:extLst>
                </a:gridCol>
                <a:gridCol w="329184">
                  <a:extLst>
                    <a:ext uri="{9D8B030D-6E8A-4147-A177-3AD203B41FA5}">
                      <a16:colId xmlns:a16="http://schemas.microsoft.com/office/drawing/2014/main" val="3256787681"/>
                    </a:ext>
                  </a:extLst>
                </a:gridCol>
                <a:gridCol w="329184">
                  <a:extLst>
                    <a:ext uri="{9D8B030D-6E8A-4147-A177-3AD203B41FA5}">
                      <a16:colId xmlns:a16="http://schemas.microsoft.com/office/drawing/2014/main" val="2993333264"/>
                    </a:ext>
                  </a:extLst>
                </a:gridCol>
                <a:gridCol w="329184">
                  <a:extLst>
                    <a:ext uri="{9D8B030D-6E8A-4147-A177-3AD203B41FA5}">
                      <a16:colId xmlns:a16="http://schemas.microsoft.com/office/drawing/2014/main" val="1490262970"/>
                    </a:ext>
                  </a:extLst>
                </a:gridCol>
                <a:gridCol w="329184">
                  <a:extLst>
                    <a:ext uri="{9D8B030D-6E8A-4147-A177-3AD203B41FA5}">
                      <a16:colId xmlns:a16="http://schemas.microsoft.com/office/drawing/2014/main" val="1142497531"/>
                    </a:ext>
                  </a:extLst>
                </a:gridCol>
                <a:gridCol w="329184">
                  <a:extLst>
                    <a:ext uri="{9D8B030D-6E8A-4147-A177-3AD203B41FA5}">
                      <a16:colId xmlns:a16="http://schemas.microsoft.com/office/drawing/2014/main" val="2542201185"/>
                    </a:ext>
                  </a:extLst>
                </a:gridCol>
                <a:gridCol w="329184">
                  <a:extLst>
                    <a:ext uri="{9D8B030D-6E8A-4147-A177-3AD203B41FA5}">
                      <a16:colId xmlns:a16="http://schemas.microsoft.com/office/drawing/2014/main" val="4233260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202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12:00:07</a:t>
                      </a:r>
                      <a:r>
                        <a:rPr kumimoji="0" lang="en-US" sz="1000" b="0" i="0" u="none" strike="noStrike" kern="1200" cap="none" spc="0" normalizeH="0" baseline="0" noProof="0">
                          <a:ln>
                            <a:noFill/>
                          </a:ln>
                          <a:solidFill>
                            <a:prstClr val="black"/>
                          </a:solidFill>
                          <a:effectLst/>
                          <a:uLnTx/>
                          <a:uFillTx/>
                          <a:latin typeface="Calibri"/>
                          <a:ea typeface="+mn-ea"/>
                          <a:cs typeface="+mn-cs"/>
                        </a:rPr>
                        <a:t>
 Led by the talented X-Photographer Vincent Lim, participants sharpened their observational skills at our Su Ying Ru Chu Photography Workshop on 10 December 2024!
They gained valuable insights into the art of observation and learned how to make thoughtful decisions to capture the perfect shot. The session also covered composition techniques and post-processing editing, helping participants refine their photos.
Thank you to everyone who joined us! We hope this session offered you a fresh perspective and helped elevate your photography skills!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https://quintly-eu-image-storage.s3.amazonaws.com/aaf8f68db843cc217addf8054c322eb2/9e14ded83c366bada310df5e860d40da.jpg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4623661"/>
                  </a:ext>
                </a:extLst>
              </a:tr>
            </a:tbl>
          </a:graphicData>
        </a:graphic>
      </p:graphicFrame>
      <p:sp>
        <p:nvSpPr>
          <p:cNvPr id="4" name="Text Placeholder 3">
            <a:extLst>
              <a:ext uri="{FF2B5EF4-FFF2-40B4-BE49-F238E27FC236}">
                <a16:creationId xmlns:a16="http://schemas.microsoft.com/office/drawing/2014/main" id="{C6D7E77C-B527-44CA-8ECC-6C0DB7840EB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4542512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D8E0-3283-4CC4-A895-89D74EF9E9BA}"/>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EE31E60C-5A65-4E38-BA9E-CB922283A010}"/>
              </a:ext>
            </a:extLst>
          </p:cNvPr>
          <p:cNvGraphicFramePr>
            <a:graphicFrameLocks noGrp="1"/>
          </p:cNvGraphicFramePr>
          <p:nvPr>
            <p:ph type="tbl" sz="quarter" idx="13"/>
            <p:extLst>
              <p:ext uri="{D42A27DB-BD31-4B8C-83A1-F6EECF244321}">
                <p14:modId xmlns:p14="http://schemas.microsoft.com/office/powerpoint/2010/main" val="1273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20175931"/>
                    </a:ext>
                  </a:extLst>
                </a:gridCol>
                <a:gridCol w="1316737">
                  <a:extLst>
                    <a:ext uri="{9D8B030D-6E8A-4147-A177-3AD203B41FA5}">
                      <a16:colId xmlns:a16="http://schemas.microsoft.com/office/drawing/2014/main" val="1418057970"/>
                    </a:ext>
                  </a:extLst>
                </a:gridCol>
                <a:gridCol w="329184">
                  <a:extLst>
                    <a:ext uri="{9D8B030D-6E8A-4147-A177-3AD203B41FA5}">
                      <a16:colId xmlns:a16="http://schemas.microsoft.com/office/drawing/2014/main" val="3417072612"/>
                    </a:ext>
                  </a:extLst>
                </a:gridCol>
                <a:gridCol w="329184">
                  <a:extLst>
                    <a:ext uri="{9D8B030D-6E8A-4147-A177-3AD203B41FA5}">
                      <a16:colId xmlns:a16="http://schemas.microsoft.com/office/drawing/2014/main" val="2115764108"/>
                    </a:ext>
                  </a:extLst>
                </a:gridCol>
                <a:gridCol w="329184">
                  <a:extLst>
                    <a:ext uri="{9D8B030D-6E8A-4147-A177-3AD203B41FA5}">
                      <a16:colId xmlns:a16="http://schemas.microsoft.com/office/drawing/2014/main" val="1983180000"/>
                    </a:ext>
                  </a:extLst>
                </a:gridCol>
                <a:gridCol w="329184">
                  <a:extLst>
                    <a:ext uri="{9D8B030D-6E8A-4147-A177-3AD203B41FA5}">
                      <a16:colId xmlns:a16="http://schemas.microsoft.com/office/drawing/2014/main" val="1424071370"/>
                    </a:ext>
                  </a:extLst>
                </a:gridCol>
                <a:gridCol w="329184">
                  <a:extLst>
                    <a:ext uri="{9D8B030D-6E8A-4147-A177-3AD203B41FA5}">
                      <a16:colId xmlns:a16="http://schemas.microsoft.com/office/drawing/2014/main" val="1283589021"/>
                    </a:ext>
                  </a:extLst>
                </a:gridCol>
                <a:gridCol w="329184">
                  <a:extLst>
                    <a:ext uri="{9D8B030D-6E8A-4147-A177-3AD203B41FA5}">
                      <a16:colId xmlns:a16="http://schemas.microsoft.com/office/drawing/2014/main" val="1582412456"/>
                    </a:ext>
                  </a:extLst>
                </a:gridCol>
                <a:gridCol w="329184">
                  <a:extLst>
                    <a:ext uri="{9D8B030D-6E8A-4147-A177-3AD203B41FA5}">
                      <a16:colId xmlns:a16="http://schemas.microsoft.com/office/drawing/2014/main" val="3500147873"/>
                    </a:ext>
                  </a:extLst>
                </a:gridCol>
                <a:gridCol w="329184">
                  <a:extLst>
                    <a:ext uri="{9D8B030D-6E8A-4147-A177-3AD203B41FA5}">
                      <a16:colId xmlns:a16="http://schemas.microsoft.com/office/drawing/2014/main" val="1670714604"/>
                    </a:ext>
                  </a:extLst>
                </a:gridCol>
                <a:gridCol w="329184">
                  <a:extLst>
                    <a:ext uri="{9D8B030D-6E8A-4147-A177-3AD203B41FA5}">
                      <a16:colId xmlns:a16="http://schemas.microsoft.com/office/drawing/2014/main" val="3383581351"/>
                    </a:ext>
                  </a:extLst>
                </a:gridCol>
                <a:gridCol w="329184">
                  <a:extLst>
                    <a:ext uri="{9D8B030D-6E8A-4147-A177-3AD203B41FA5}">
                      <a16:colId xmlns:a16="http://schemas.microsoft.com/office/drawing/2014/main" val="1325556123"/>
                    </a:ext>
                  </a:extLst>
                </a:gridCol>
                <a:gridCol w="329184">
                  <a:extLst>
                    <a:ext uri="{9D8B030D-6E8A-4147-A177-3AD203B41FA5}">
                      <a16:colId xmlns:a16="http://schemas.microsoft.com/office/drawing/2014/main" val="1925998308"/>
                    </a:ext>
                  </a:extLst>
                </a:gridCol>
                <a:gridCol w="329184">
                  <a:extLst>
                    <a:ext uri="{9D8B030D-6E8A-4147-A177-3AD203B41FA5}">
                      <a16:colId xmlns:a16="http://schemas.microsoft.com/office/drawing/2014/main" val="2488952789"/>
                    </a:ext>
                  </a:extLst>
                </a:gridCol>
                <a:gridCol w="329184">
                  <a:extLst>
                    <a:ext uri="{9D8B030D-6E8A-4147-A177-3AD203B41FA5}">
                      <a16:colId xmlns:a16="http://schemas.microsoft.com/office/drawing/2014/main" val="1157284936"/>
                    </a:ext>
                  </a:extLst>
                </a:gridCol>
                <a:gridCol w="329184">
                  <a:extLst>
                    <a:ext uri="{9D8B030D-6E8A-4147-A177-3AD203B41FA5}">
                      <a16:colId xmlns:a16="http://schemas.microsoft.com/office/drawing/2014/main" val="935933549"/>
                    </a:ext>
                  </a:extLst>
                </a:gridCol>
                <a:gridCol w="329184">
                  <a:extLst>
                    <a:ext uri="{9D8B030D-6E8A-4147-A177-3AD203B41FA5}">
                      <a16:colId xmlns:a16="http://schemas.microsoft.com/office/drawing/2014/main" val="2307841249"/>
                    </a:ext>
                  </a:extLst>
                </a:gridCol>
                <a:gridCol w="329184">
                  <a:extLst>
                    <a:ext uri="{9D8B030D-6E8A-4147-A177-3AD203B41FA5}">
                      <a16:colId xmlns:a16="http://schemas.microsoft.com/office/drawing/2014/main" val="2666971040"/>
                    </a:ext>
                  </a:extLst>
                </a:gridCol>
                <a:gridCol w="329184">
                  <a:extLst>
                    <a:ext uri="{9D8B030D-6E8A-4147-A177-3AD203B41FA5}">
                      <a16:colId xmlns:a16="http://schemas.microsoft.com/office/drawing/2014/main" val="132354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040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- 2024-12-29 14:01:09</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UiTM Melaka Advertising Photography Workshop, where students mastered photography essentials with TW Wann Al-Hajj! 
From learning lighting techniques and composition to showcasing their skills in a real-life model shoot, it was a day full of creativity and growth.
Get ready to explore, learn, and create in our future workshops!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https://quintly-eu-image-storage.s3.amazonaws.com/aaf8f68db843cc217addf8054c322eb2/eef6332c7b73d5d0813c32af013ce5a7.jpg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85654420"/>
                  </a:ext>
                </a:extLst>
              </a:tr>
            </a:tbl>
          </a:graphicData>
        </a:graphic>
      </p:graphicFrame>
      <p:sp>
        <p:nvSpPr>
          <p:cNvPr id="4" name="Text Placeholder 3">
            <a:extLst>
              <a:ext uri="{FF2B5EF4-FFF2-40B4-BE49-F238E27FC236}">
                <a16:creationId xmlns:a16="http://schemas.microsoft.com/office/drawing/2014/main" id="{3A260A73-E7CC-4E5C-8FCC-FC632A6D3773}"/>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686778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35E2-1A43-4759-9026-3A97771D4C59}"/>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F20A5A0A-89CF-4F2E-8F68-F8382AA19CDB}"/>
              </a:ext>
            </a:extLst>
          </p:cNvPr>
          <p:cNvGraphicFramePr>
            <a:graphicFrameLocks noGrp="1"/>
          </p:cNvGraphicFramePr>
          <p:nvPr>
            <p:ph type="tbl" sz="quarter" idx="13"/>
            <p:extLst>
              <p:ext uri="{D42A27DB-BD31-4B8C-83A1-F6EECF244321}">
                <p14:modId xmlns:p14="http://schemas.microsoft.com/office/powerpoint/2010/main" val="309325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66178161"/>
                    </a:ext>
                  </a:extLst>
                </a:gridCol>
                <a:gridCol w="1316737">
                  <a:extLst>
                    <a:ext uri="{9D8B030D-6E8A-4147-A177-3AD203B41FA5}">
                      <a16:colId xmlns:a16="http://schemas.microsoft.com/office/drawing/2014/main" val="2477628670"/>
                    </a:ext>
                  </a:extLst>
                </a:gridCol>
                <a:gridCol w="329184">
                  <a:extLst>
                    <a:ext uri="{9D8B030D-6E8A-4147-A177-3AD203B41FA5}">
                      <a16:colId xmlns:a16="http://schemas.microsoft.com/office/drawing/2014/main" val="1404688438"/>
                    </a:ext>
                  </a:extLst>
                </a:gridCol>
                <a:gridCol w="329184">
                  <a:extLst>
                    <a:ext uri="{9D8B030D-6E8A-4147-A177-3AD203B41FA5}">
                      <a16:colId xmlns:a16="http://schemas.microsoft.com/office/drawing/2014/main" val="1553113439"/>
                    </a:ext>
                  </a:extLst>
                </a:gridCol>
                <a:gridCol w="329184">
                  <a:extLst>
                    <a:ext uri="{9D8B030D-6E8A-4147-A177-3AD203B41FA5}">
                      <a16:colId xmlns:a16="http://schemas.microsoft.com/office/drawing/2014/main" val="2101791636"/>
                    </a:ext>
                  </a:extLst>
                </a:gridCol>
                <a:gridCol w="329184">
                  <a:extLst>
                    <a:ext uri="{9D8B030D-6E8A-4147-A177-3AD203B41FA5}">
                      <a16:colId xmlns:a16="http://schemas.microsoft.com/office/drawing/2014/main" val="1584267444"/>
                    </a:ext>
                  </a:extLst>
                </a:gridCol>
                <a:gridCol w="329184">
                  <a:extLst>
                    <a:ext uri="{9D8B030D-6E8A-4147-A177-3AD203B41FA5}">
                      <a16:colId xmlns:a16="http://schemas.microsoft.com/office/drawing/2014/main" val="1456005551"/>
                    </a:ext>
                  </a:extLst>
                </a:gridCol>
                <a:gridCol w="329184">
                  <a:extLst>
                    <a:ext uri="{9D8B030D-6E8A-4147-A177-3AD203B41FA5}">
                      <a16:colId xmlns:a16="http://schemas.microsoft.com/office/drawing/2014/main" val="2686427317"/>
                    </a:ext>
                  </a:extLst>
                </a:gridCol>
                <a:gridCol w="329184">
                  <a:extLst>
                    <a:ext uri="{9D8B030D-6E8A-4147-A177-3AD203B41FA5}">
                      <a16:colId xmlns:a16="http://schemas.microsoft.com/office/drawing/2014/main" val="759729851"/>
                    </a:ext>
                  </a:extLst>
                </a:gridCol>
                <a:gridCol w="329184">
                  <a:extLst>
                    <a:ext uri="{9D8B030D-6E8A-4147-A177-3AD203B41FA5}">
                      <a16:colId xmlns:a16="http://schemas.microsoft.com/office/drawing/2014/main" val="3863829903"/>
                    </a:ext>
                  </a:extLst>
                </a:gridCol>
                <a:gridCol w="329184">
                  <a:extLst>
                    <a:ext uri="{9D8B030D-6E8A-4147-A177-3AD203B41FA5}">
                      <a16:colId xmlns:a16="http://schemas.microsoft.com/office/drawing/2014/main" val="1984099819"/>
                    </a:ext>
                  </a:extLst>
                </a:gridCol>
                <a:gridCol w="329184">
                  <a:extLst>
                    <a:ext uri="{9D8B030D-6E8A-4147-A177-3AD203B41FA5}">
                      <a16:colId xmlns:a16="http://schemas.microsoft.com/office/drawing/2014/main" val="886338502"/>
                    </a:ext>
                  </a:extLst>
                </a:gridCol>
                <a:gridCol w="329184">
                  <a:extLst>
                    <a:ext uri="{9D8B030D-6E8A-4147-A177-3AD203B41FA5}">
                      <a16:colId xmlns:a16="http://schemas.microsoft.com/office/drawing/2014/main" val="495620846"/>
                    </a:ext>
                  </a:extLst>
                </a:gridCol>
                <a:gridCol w="329184">
                  <a:extLst>
                    <a:ext uri="{9D8B030D-6E8A-4147-A177-3AD203B41FA5}">
                      <a16:colId xmlns:a16="http://schemas.microsoft.com/office/drawing/2014/main" val="796598757"/>
                    </a:ext>
                  </a:extLst>
                </a:gridCol>
                <a:gridCol w="329184">
                  <a:extLst>
                    <a:ext uri="{9D8B030D-6E8A-4147-A177-3AD203B41FA5}">
                      <a16:colId xmlns:a16="http://schemas.microsoft.com/office/drawing/2014/main" val="3620588049"/>
                    </a:ext>
                  </a:extLst>
                </a:gridCol>
                <a:gridCol w="329184">
                  <a:extLst>
                    <a:ext uri="{9D8B030D-6E8A-4147-A177-3AD203B41FA5}">
                      <a16:colId xmlns:a16="http://schemas.microsoft.com/office/drawing/2014/main" val="3766910795"/>
                    </a:ext>
                  </a:extLst>
                </a:gridCol>
                <a:gridCol w="329184">
                  <a:extLst>
                    <a:ext uri="{9D8B030D-6E8A-4147-A177-3AD203B41FA5}">
                      <a16:colId xmlns:a16="http://schemas.microsoft.com/office/drawing/2014/main" val="896385606"/>
                    </a:ext>
                  </a:extLst>
                </a:gridCol>
                <a:gridCol w="329184">
                  <a:extLst>
                    <a:ext uri="{9D8B030D-6E8A-4147-A177-3AD203B41FA5}">
                      <a16:colId xmlns:a16="http://schemas.microsoft.com/office/drawing/2014/main" val="918246994"/>
                    </a:ext>
                  </a:extLst>
                </a:gridCol>
                <a:gridCol w="329184">
                  <a:extLst>
                    <a:ext uri="{9D8B030D-6E8A-4147-A177-3AD203B41FA5}">
                      <a16:colId xmlns:a16="http://schemas.microsoft.com/office/drawing/2014/main" val="391590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45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- 2024-12-29 12:00:05</a:t>
                      </a:r>
                      <a:r>
                        <a:rPr kumimoji="0" lang="en-US" sz="1000" b="0" i="0" u="none" strike="noStrike" kern="1200" cap="none" spc="0" normalizeH="0" baseline="0" noProof="0">
                          <a:ln>
                            <a:noFill/>
                          </a:ln>
                          <a:solidFill>
                            <a:prstClr val="black"/>
                          </a:solidFill>
                          <a:effectLst/>
                          <a:uLnTx/>
                          <a:uFillTx/>
                          <a:latin typeface="Calibri"/>
                          <a:ea typeface="+mn-ea"/>
                          <a:cs typeface="+mn-cs"/>
                        </a:rPr>
                        <a:t>
 Lights, camera, action! Students from UiTM Melaka brought their creativity to life at our UiTM Melaka Advertising Photography Workshop on 4 December 2024!
Guided by photographer TW Wann Al-Hajj, participants explored photography essentials, mastering lighting techniques and refining composition. Later, they even put their newfound skills to the test with a real-life model shoot!
Thank you to all who joined us, and we hope you'll continue to pursue your photography journey!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https://quintly-eu-image-storage.s3.amazonaws.com/aaf8f68db843cc217addf8054c322eb2/4de4e8b073b80e20364201a2bc57a243.jpg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40288725"/>
                  </a:ext>
                </a:extLst>
              </a:tr>
            </a:tbl>
          </a:graphicData>
        </a:graphic>
      </p:graphicFrame>
      <p:sp>
        <p:nvSpPr>
          <p:cNvPr id="4" name="Text Placeholder 3">
            <a:extLst>
              <a:ext uri="{FF2B5EF4-FFF2-40B4-BE49-F238E27FC236}">
                <a16:creationId xmlns:a16="http://schemas.microsoft.com/office/drawing/2014/main" id="{4CC9F4F5-32A8-4149-B3DA-C661F4C5766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50721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3B1E6-1514-4A8E-8E1A-E1DDBC0E9A96}"/>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3BBCBCAF-5683-49A1-840B-A860FC8666C4}"/>
              </a:ext>
            </a:extLst>
          </p:cNvPr>
          <p:cNvGraphicFramePr>
            <a:graphicFrameLocks noGrp="1"/>
          </p:cNvGraphicFramePr>
          <p:nvPr>
            <p:ph type="tbl" sz="quarter" idx="13"/>
            <p:extLst>
              <p:ext uri="{D42A27DB-BD31-4B8C-83A1-F6EECF244321}">
                <p14:modId xmlns:p14="http://schemas.microsoft.com/office/powerpoint/2010/main" val="256872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82540158"/>
                    </a:ext>
                  </a:extLst>
                </a:gridCol>
                <a:gridCol w="1316737">
                  <a:extLst>
                    <a:ext uri="{9D8B030D-6E8A-4147-A177-3AD203B41FA5}">
                      <a16:colId xmlns:a16="http://schemas.microsoft.com/office/drawing/2014/main" val="818520967"/>
                    </a:ext>
                  </a:extLst>
                </a:gridCol>
                <a:gridCol w="329184">
                  <a:extLst>
                    <a:ext uri="{9D8B030D-6E8A-4147-A177-3AD203B41FA5}">
                      <a16:colId xmlns:a16="http://schemas.microsoft.com/office/drawing/2014/main" val="270937799"/>
                    </a:ext>
                  </a:extLst>
                </a:gridCol>
                <a:gridCol w="329184">
                  <a:extLst>
                    <a:ext uri="{9D8B030D-6E8A-4147-A177-3AD203B41FA5}">
                      <a16:colId xmlns:a16="http://schemas.microsoft.com/office/drawing/2014/main" val="1867360649"/>
                    </a:ext>
                  </a:extLst>
                </a:gridCol>
                <a:gridCol w="329184">
                  <a:extLst>
                    <a:ext uri="{9D8B030D-6E8A-4147-A177-3AD203B41FA5}">
                      <a16:colId xmlns:a16="http://schemas.microsoft.com/office/drawing/2014/main" val="1804367859"/>
                    </a:ext>
                  </a:extLst>
                </a:gridCol>
                <a:gridCol w="329184">
                  <a:extLst>
                    <a:ext uri="{9D8B030D-6E8A-4147-A177-3AD203B41FA5}">
                      <a16:colId xmlns:a16="http://schemas.microsoft.com/office/drawing/2014/main" val="2960086734"/>
                    </a:ext>
                  </a:extLst>
                </a:gridCol>
                <a:gridCol w="329184">
                  <a:extLst>
                    <a:ext uri="{9D8B030D-6E8A-4147-A177-3AD203B41FA5}">
                      <a16:colId xmlns:a16="http://schemas.microsoft.com/office/drawing/2014/main" val="2970794076"/>
                    </a:ext>
                  </a:extLst>
                </a:gridCol>
                <a:gridCol w="329184">
                  <a:extLst>
                    <a:ext uri="{9D8B030D-6E8A-4147-A177-3AD203B41FA5}">
                      <a16:colId xmlns:a16="http://schemas.microsoft.com/office/drawing/2014/main" val="1192239448"/>
                    </a:ext>
                  </a:extLst>
                </a:gridCol>
                <a:gridCol w="329184">
                  <a:extLst>
                    <a:ext uri="{9D8B030D-6E8A-4147-A177-3AD203B41FA5}">
                      <a16:colId xmlns:a16="http://schemas.microsoft.com/office/drawing/2014/main" val="1913682842"/>
                    </a:ext>
                  </a:extLst>
                </a:gridCol>
                <a:gridCol w="329184">
                  <a:extLst>
                    <a:ext uri="{9D8B030D-6E8A-4147-A177-3AD203B41FA5}">
                      <a16:colId xmlns:a16="http://schemas.microsoft.com/office/drawing/2014/main" val="1046467514"/>
                    </a:ext>
                  </a:extLst>
                </a:gridCol>
                <a:gridCol w="329184">
                  <a:extLst>
                    <a:ext uri="{9D8B030D-6E8A-4147-A177-3AD203B41FA5}">
                      <a16:colId xmlns:a16="http://schemas.microsoft.com/office/drawing/2014/main" val="437073519"/>
                    </a:ext>
                  </a:extLst>
                </a:gridCol>
                <a:gridCol w="329184">
                  <a:extLst>
                    <a:ext uri="{9D8B030D-6E8A-4147-A177-3AD203B41FA5}">
                      <a16:colId xmlns:a16="http://schemas.microsoft.com/office/drawing/2014/main" val="1528378804"/>
                    </a:ext>
                  </a:extLst>
                </a:gridCol>
                <a:gridCol w="329184">
                  <a:extLst>
                    <a:ext uri="{9D8B030D-6E8A-4147-A177-3AD203B41FA5}">
                      <a16:colId xmlns:a16="http://schemas.microsoft.com/office/drawing/2014/main" val="2874974613"/>
                    </a:ext>
                  </a:extLst>
                </a:gridCol>
                <a:gridCol w="329184">
                  <a:extLst>
                    <a:ext uri="{9D8B030D-6E8A-4147-A177-3AD203B41FA5}">
                      <a16:colId xmlns:a16="http://schemas.microsoft.com/office/drawing/2014/main" val="2439789094"/>
                    </a:ext>
                  </a:extLst>
                </a:gridCol>
                <a:gridCol w="329184">
                  <a:extLst>
                    <a:ext uri="{9D8B030D-6E8A-4147-A177-3AD203B41FA5}">
                      <a16:colId xmlns:a16="http://schemas.microsoft.com/office/drawing/2014/main" val="4039596941"/>
                    </a:ext>
                  </a:extLst>
                </a:gridCol>
                <a:gridCol w="329184">
                  <a:extLst>
                    <a:ext uri="{9D8B030D-6E8A-4147-A177-3AD203B41FA5}">
                      <a16:colId xmlns:a16="http://schemas.microsoft.com/office/drawing/2014/main" val="4281342490"/>
                    </a:ext>
                  </a:extLst>
                </a:gridCol>
                <a:gridCol w="329184">
                  <a:extLst>
                    <a:ext uri="{9D8B030D-6E8A-4147-A177-3AD203B41FA5}">
                      <a16:colId xmlns:a16="http://schemas.microsoft.com/office/drawing/2014/main" val="2178927319"/>
                    </a:ext>
                  </a:extLst>
                </a:gridCol>
                <a:gridCol w="329184">
                  <a:extLst>
                    <a:ext uri="{9D8B030D-6E8A-4147-A177-3AD203B41FA5}">
                      <a16:colId xmlns:a16="http://schemas.microsoft.com/office/drawing/2014/main" val="3372086095"/>
                    </a:ext>
                  </a:extLst>
                </a:gridCol>
                <a:gridCol w="329184">
                  <a:extLst>
                    <a:ext uri="{9D8B030D-6E8A-4147-A177-3AD203B41FA5}">
                      <a16:colId xmlns:a16="http://schemas.microsoft.com/office/drawing/2014/main" val="1764486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1185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- 2024-12-28 16:01:36</a:t>
                      </a:r>
                      <a:r>
                        <a:rPr kumimoji="0" lang="en-US" sz="1000" b="0" i="0" u="none" strike="noStrike" kern="1200" cap="none" spc="0" normalizeH="0" baseline="0" noProof="0">
                          <a:ln>
                            <a:noFill/>
                          </a:ln>
                          <a:solidFill>
                            <a:prstClr val="black"/>
                          </a:solidFill>
                          <a:effectLst/>
                          <a:uLnTx/>
                          <a:uFillTx/>
                          <a:latin typeface="Calibri"/>
                          <a:ea typeface="+mn-ea"/>
                          <a:cs typeface="+mn-cs"/>
                        </a:rPr>
                        <a:t>
 Watch how participants at our PFSKL UTAR Street &amp; Familiarity Photography Workshop with X-Photographer Kim Boon mastered capturing the best angles and communicating seamlessly with their subjects.  
Interested in workshops like these? Keep an eye on our page for more exciting sessions coming your way!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https://quintly-eu-image-storage.s3.amazonaws.com/aaf8f68db843cc217addf8054c322eb2/a68c18769cad4f4c40b5a0bf10758161.jpg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03511681"/>
                  </a:ext>
                </a:extLst>
              </a:tr>
            </a:tbl>
          </a:graphicData>
        </a:graphic>
      </p:graphicFrame>
      <p:sp>
        <p:nvSpPr>
          <p:cNvPr id="4" name="Text Placeholder 3">
            <a:extLst>
              <a:ext uri="{FF2B5EF4-FFF2-40B4-BE49-F238E27FC236}">
                <a16:creationId xmlns:a16="http://schemas.microsoft.com/office/drawing/2014/main" id="{89E6C611-119F-484A-988B-D2CDD623797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41694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DD5A0-B189-4D04-A739-A0B71DF0D522}"/>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E3E2E1B1-5A3B-4FF8-8CDE-499E9CD46569}"/>
              </a:ext>
            </a:extLst>
          </p:cNvPr>
          <p:cNvGraphicFramePr>
            <a:graphicFrameLocks noGrp="1"/>
          </p:cNvGraphicFramePr>
          <p:nvPr>
            <p:ph type="tbl" sz="quarter" idx="13"/>
            <p:extLst>
              <p:ext uri="{D42A27DB-BD31-4B8C-83A1-F6EECF244321}">
                <p14:modId xmlns:p14="http://schemas.microsoft.com/office/powerpoint/2010/main" val="266386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73191145"/>
                    </a:ext>
                  </a:extLst>
                </a:gridCol>
                <a:gridCol w="1316737">
                  <a:extLst>
                    <a:ext uri="{9D8B030D-6E8A-4147-A177-3AD203B41FA5}">
                      <a16:colId xmlns:a16="http://schemas.microsoft.com/office/drawing/2014/main" val="3134045020"/>
                    </a:ext>
                  </a:extLst>
                </a:gridCol>
                <a:gridCol w="329184">
                  <a:extLst>
                    <a:ext uri="{9D8B030D-6E8A-4147-A177-3AD203B41FA5}">
                      <a16:colId xmlns:a16="http://schemas.microsoft.com/office/drawing/2014/main" val="1821252097"/>
                    </a:ext>
                  </a:extLst>
                </a:gridCol>
                <a:gridCol w="329184">
                  <a:extLst>
                    <a:ext uri="{9D8B030D-6E8A-4147-A177-3AD203B41FA5}">
                      <a16:colId xmlns:a16="http://schemas.microsoft.com/office/drawing/2014/main" val="1239733445"/>
                    </a:ext>
                  </a:extLst>
                </a:gridCol>
                <a:gridCol w="329184">
                  <a:extLst>
                    <a:ext uri="{9D8B030D-6E8A-4147-A177-3AD203B41FA5}">
                      <a16:colId xmlns:a16="http://schemas.microsoft.com/office/drawing/2014/main" val="2532701729"/>
                    </a:ext>
                  </a:extLst>
                </a:gridCol>
                <a:gridCol w="329184">
                  <a:extLst>
                    <a:ext uri="{9D8B030D-6E8A-4147-A177-3AD203B41FA5}">
                      <a16:colId xmlns:a16="http://schemas.microsoft.com/office/drawing/2014/main" val="1254216619"/>
                    </a:ext>
                  </a:extLst>
                </a:gridCol>
                <a:gridCol w="329184">
                  <a:extLst>
                    <a:ext uri="{9D8B030D-6E8A-4147-A177-3AD203B41FA5}">
                      <a16:colId xmlns:a16="http://schemas.microsoft.com/office/drawing/2014/main" val="692109196"/>
                    </a:ext>
                  </a:extLst>
                </a:gridCol>
                <a:gridCol w="329184">
                  <a:extLst>
                    <a:ext uri="{9D8B030D-6E8A-4147-A177-3AD203B41FA5}">
                      <a16:colId xmlns:a16="http://schemas.microsoft.com/office/drawing/2014/main" val="1532952969"/>
                    </a:ext>
                  </a:extLst>
                </a:gridCol>
                <a:gridCol w="329184">
                  <a:extLst>
                    <a:ext uri="{9D8B030D-6E8A-4147-A177-3AD203B41FA5}">
                      <a16:colId xmlns:a16="http://schemas.microsoft.com/office/drawing/2014/main" val="3259031963"/>
                    </a:ext>
                  </a:extLst>
                </a:gridCol>
                <a:gridCol w="329184">
                  <a:extLst>
                    <a:ext uri="{9D8B030D-6E8A-4147-A177-3AD203B41FA5}">
                      <a16:colId xmlns:a16="http://schemas.microsoft.com/office/drawing/2014/main" val="570848970"/>
                    </a:ext>
                  </a:extLst>
                </a:gridCol>
                <a:gridCol w="329184">
                  <a:extLst>
                    <a:ext uri="{9D8B030D-6E8A-4147-A177-3AD203B41FA5}">
                      <a16:colId xmlns:a16="http://schemas.microsoft.com/office/drawing/2014/main" val="1877291769"/>
                    </a:ext>
                  </a:extLst>
                </a:gridCol>
                <a:gridCol w="329184">
                  <a:extLst>
                    <a:ext uri="{9D8B030D-6E8A-4147-A177-3AD203B41FA5}">
                      <a16:colId xmlns:a16="http://schemas.microsoft.com/office/drawing/2014/main" val="4174848099"/>
                    </a:ext>
                  </a:extLst>
                </a:gridCol>
                <a:gridCol w="329184">
                  <a:extLst>
                    <a:ext uri="{9D8B030D-6E8A-4147-A177-3AD203B41FA5}">
                      <a16:colId xmlns:a16="http://schemas.microsoft.com/office/drawing/2014/main" val="563996443"/>
                    </a:ext>
                  </a:extLst>
                </a:gridCol>
                <a:gridCol w="329184">
                  <a:extLst>
                    <a:ext uri="{9D8B030D-6E8A-4147-A177-3AD203B41FA5}">
                      <a16:colId xmlns:a16="http://schemas.microsoft.com/office/drawing/2014/main" val="3893482993"/>
                    </a:ext>
                  </a:extLst>
                </a:gridCol>
                <a:gridCol w="329184">
                  <a:extLst>
                    <a:ext uri="{9D8B030D-6E8A-4147-A177-3AD203B41FA5}">
                      <a16:colId xmlns:a16="http://schemas.microsoft.com/office/drawing/2014/main" val="3350853787"/>
                    </a:ext>
                  </a:extLst>
                </a:gridCol>
                <a:gridCol w="329184">
                  <a:extLst>
                    <a:ext uri="{9D8B030D-6E8A-4147-A177-3AD203B41FA5}">
                      <a16:colId xmlns:a16="http://schemas.microsoft.com/office/drawing/2014/main" val="32471912"/>
                    </a:ext>
                  </a:extLst>
                </a:gridCol>
                <a:gridCol w="329184">
                  <a:extLst>
                    <a:ext uri="{9D8B030D-6E8A-4147-A177-3AD203B41FA5}">
                      <a16:colId xmlns:a16="http://schemas.microsoft.com/office/drawing/2014/main" val="7587048"/>
                    </a:ext>
                  </a:extLst>
                </a:gridCol>
                <a:gridCol w="329184">
                  <a:extLst>
                    <a:ext uri="{9D8B030D-6E8A-4147-A177-3AD203B41FA5}">
                      <a16:colId xmlns:a16="http://schemas.microsoft.com/office/drawing/2014/main" val="1451875735"/>
                    </a:ext>
                  </a:extLst>
                </a:gridCol>
                <a:gridCol w="329184">
                  <a:extLst>
                    <a:ext uri="{9D8B030D-6E8A-4147-A177-3AD203B41FA5}">
                      <a16:colId xmlns:a16="http://schemas.microsoft.com/office/drawing/2014/main" val="135285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3137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- 2024-12-28 14:00:05</a:t>
                      </a:r>
                      <a:r>
                        <a:rPr kumimoji="0" lang="en-US" sz="1000" b="0" i="0" u="none" strike="noStrike" kern="1200" cap="none" spc="0" normalizeH="0" baseline="0" noProof="0">
                          <a:ln>
                            <a:noFill/>
                          </a:ln>
                          <a:solidFill>
                            <a:prstClr val="black"/>
                          </a:solidFill>
                          <a:effectLst/>
                          <a:uLnTx/>
                          <a:uFillTx/>
                          <a:latin typeface="Calibri"/>
                          <a:ea typeface="+mn-ea"/>
                          <a:cs typeface="+mn-cs"/>
                        </a:rPr>
                        <a:t>
 Thanks to everyone who joined our PFSKL UTAR Street &amp; Familiarity Photography Workshop on 30 November 2024, led by expert X-Photographer Kim Boon!
It was inspiring to see enthusiastic students fully engaged in discovering the best angles, effectively communicating with subjects, and refining their techniques through an insightful review and comment session.
We hope this workshop sparked new ideas and motivated you to keep improving your craft and capture many more incredible moments!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https://quintly-eu-image-storage.s3.amazonaws.com/aaf8f68db843cc217addf8054c322eb2/75bad26b799a0f74c0e9ddd3a3cda9a8.jpg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36265454"/>
                  </a:ext>
                </a:extLst>
              </a:tr>
            </a:tbl>
          </a:graphicData>
        </a:graphic>
      </p:graphicFrame>
      <p:sp>
        <p:nvSpPr>
          <p:cNvPr id="4" name="Text Placeholder 3">
            <a:extLst>
              <a:ext uri="{FF2B5EF4-FFF2-40B4-BE49-F238E27FC236}">
                <a16:creationId xmlns:a16="http://schemas.microsoft.com/office/drawing/2014/main" id="{EF03DD21-00FA-4DEB-BB55-6CC2568EDEE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200166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554F9-FD57-4F22-B281-74B911CB93D1}"/>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4593ACBC-8403-48AB-9F99-4741BBF0DDAC}"/>
              </a:ext>
            </a:extLst>
          </p:cNvPr>
          <p:cNvGraphicFramePr>
            <a:graphicFrameLocks noGrp="1"/>
          </p:cNvGraphicFramePr>
          <p:nvPr>
            <p:ph type="tbl" sz="quarter" idx="13"/>
            <p:extLst>
              <p:ext uri="{D42A27DB-BD31-4B8C-83A1-F6EECF244321}">
                <p14:modId xmlns:p14="http://schemas.microsoft.com/office/powerpoint/2010/main" val="4026839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5029639"/>
                    </a:ext>
                  </a:extLst>
                </a:gridCol>
                <a:gridCol w="1316737">
                  <a:extLst>
                    <a:ext uri="{9D8B030D-6E8A-4147-A177-3AD203B41FA5}">
                      <a16:colId xmlns:a16="http://schemas.microsoft.com/office/drawing/2014/main" val="6036750"/>
                    </a:ext>
                  </a:extLst>
                </a:gridCol>
                <a:gridCol w="329184">
                  <a:extLst>
                    <a:ext uri="{9D8B030D-6E8A-4147-A177-3AD203B41FA5}">
                      <a16:colId xmlns:a16="http://schemas.microsoft.com/office/drawing/2014/main" val="2758896739"/>
                    </a:ext>
                  </a:extLst>
                </a:gridCol>
                <a:gridCol w="329184">
                  <a:extLst>
                    <a:ext uri="{9D8B030D-6E8A-4147-A177-3AD203B41FA5}">
                      <a16:colId xmlns:a16="http://schemas.microsoft.com/office/drawing/2014/main" val="797142056"/>
                    </a:ext>
                  </a:extLst>
                </a:gridCol>
                <a:gridCol w="329184">
                  <a:extLst>
                    <a:ext uri="{9D8B030D-6E8A-4147-A177-3AD203B41FA5}">
                      <a16:colId xmlns:a16="http://schemas.microsoft.com/office/drawing/2014/main" val="524037540"/>
                    </a:ext>
                  </a:extLst>
                </a:gridCol>
                <a:gridCol w="329184">
                  <a:extLst>
                    <a:ext uri="{9D8B030D-6E8A-4147-A177-3AD203B41FA5}">
                      <a16:colId xmlns:a16="http://schemas.microsoft.com/office/drawing/2014/main" val="1523585552"/>
                    </a:ext>
                  </a:extLst>
                </a:gridCol>
                <a:gridCol w="329184">
                  <a:extLst>
                    <a:ext uri="{9D8B030D-6E8A-4147-A177-3AD203B41FA5}">
                      <a16:colId xmlns:a16="http://schemas.microsoft.com/office/drawing/2014/main" val="2503990491"/>
                    </a:ext>
                  </a:extLst>
                </a:gridCol>
                <a:gridCol w="329184">
                  <a:extLst>
                    <a:ext uri="{9D8B030D-6E8A-4147-A177-3AD203B41FA5}">
                      <a16:colId xmlns:a16="http://schemas.microsoft.com/office/drawing/2014/main" val="2611317315"/>
                    </a:ext>
                  </a:extLst>
                </a:gridCol>
                <a:gridCol w="329184">
                  <a:extLst>
                    <a:ext uri="{9D8B030D-6E8A-4147-A177-3AD203B41FA5}">
                      <a16:colId xmlns:a16="http://schemas.microsoft.com/office/drawing/2014/main" val="1869952404"/>
                    </a:ext>
                  </a:extLst>
                </a:gridCol>
                <a:gridCol w="329184">
                  <a:extLst>
                    <a:ext uri="{9D8B030D-6E8A-4147-A177-3AD203B41FA5}">
                      <a16:colId xmlns:a16="http://schemas.microsoft.com/office/drawing/2014/main" val="3696107920"/>
                    </a:ext>
                  </a:extLst>
                </a:gridCol>
                <a:gridCol w="329184">
                  <a:extLst>
                    <a:ext uri="{9D8B030D-6E8A-4147-A177-3AD203B41FA5}">
                      <a16:colId xmlns:a16="http://schemas.microsoft.com/office/drawing/2014/main" val="3703290711"/>
                    </a:ext>
                  </a:extLst>
                </a:gridCol>
                <a:gridCol w="329184">
                  <a:extLst>
                    <a:ext uri="{9D8B030D-6E8A-4147-A177-3AD203B41FA5}">
                      <a16:colId xmlns:a16="http://schemas.microsoft.com/office/drawing/2014/main" val="1302406284"/>
                    </a:ext>
                  </a:extLst>
                </a:gridCol>
                <a:gridCol w="329184">
                  <a:extLst>
                    <a:ext uri="{9D8B030D-6E8A-4147-A177-3AD203B41FA5}">
                      <a16:colId xmlns:a16="http://schemas.microsoft.com/office/drawing/2014/main" val="3934388410"/>
                    </a:ext>
                  </a:extLst>
                </a:gridCol>
                <a:gridCol w="329184">
                  <a:extLst>
                    <a:ext uri="{9D8B030D-6E8A-4147-A177-3AD203B41FA5}">
                      <a16:colId xmlns:a16="http://schemas.microsoft.com/office/drawing/2014/main" val="1198512119"/>
                    </a:ext>
                  </a:extLst>
                </a:gridCol>
                <a:gridCol w="329184">
                  <a:extLst>
                    <a:ext uri="{9D8B030D-6E8A-4147-A177-3AD203B41FA5}">
                      <a16:colId xmlns:a16="http://schemas.microsoft.com/office/drawing/2014/main" val="892015129"/>
                    </a:ext>
                  </a:extLst>
                </a:gridCol>
                <a:gridCol w="329184">
                  <a:extLst>
                    <a:ext uri="{9D8B030D-6E8A-4147-A177-3AD203B41FA5}">
                      <a16:colId xmlns:a16="http://schemas.microsoft.com/office/drawing/2014/main" val="350952833"/>
                    </a:ext>
                  </a:extLst>
                </a:gridCol>
                <a:gridCol w="329184">
                  <a:extLst>
                    <a:ext uri="{9D8B030D-6E8A-4147-A177-3AD203B41FA5}">
                      <a16:colId xmlns:a16="http://schemas.microsoft.com/office/drawing/2014/main" val="2932911388"/>
                    </a:ext>
                  </a:extLst>
                </a:gridCol>
                <a:gridCol w="329184">
                  <a:extLst>
                    <a:ext uri="{9D8B030D-6E8A-4147-A177-3AD203B41FA5}">
                      <a16:colId xmlns:a16="http://schemas.microsoft.com/office/drawing/2014/main" val="1927031254"/>
                    </a:ext>
                  </a:extLst>
                </a:gridCol>
                <a:gridCol w="329184">
                  <a:extLst>
                    <a:ext uri="{9D8B030D-6E8A-4147-A177-3AD203B41FA5}">
                      <a16:colId xmlns:a16="http://schemas.microsoft.com/office/drawing/2014/main" val="2059036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9805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- 2024-12-27 20:01:12</a:t>
                      </a:r>
                      <a:r>
                        <a:rPr kumimoji="0" lang="en-US" sz="1000" b="0" i="0" u="none" strike="noStrike" kern="1200" cap="none" spc="0" normalizeH="0" baseline="0" noProof="0">
                          <a:ln>
                            <a:noFill/>
                          </a:ln>
                          <a:solidFill>
                            <a:prstClr val="black"/>
                          </a:solidFill>
                          <a:effectLst/>
                          <a:uLnTx/>
                          <a:uFillTx/>
                          <a:latin typeface="Calibri"/>
                          <a:ea typeface="+mn-ea"/>
                          <a:cs typeface="+mn-cs"/>
                        </a:rPr>
                        <a:t>
 𝐗-𝐌𝟓: “𝐌𝐲 𝐎𝐧𝐞 𝐃𝐚𝐲” 𝐱 𝐌𝐢𝐚 𝐂𝐡𝐚𝐢/𝐅𝐔𝐉𝐈𝐅𝐈𝐋𝐌
As a mother and content creator, Mia Chai counts on the X-M5 to capture meaningful memories and creative brand content effortlessly. Watch Mia Chai’s My One Day to explore her experience and the incredible versatility of the X-M5!
#Fujifilm #FujifilmMY #FujifilmMalaysia #Photography #DigitalPhotography #PhotographyLife #PhotographyLover #FujifilmXM5 #XM5 #ColorYourMoment #YourOneDay #MyOneDay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https://quintly-eu-image-storage.s3.amazonaws.com/aaf8f68db843cc217addf8054c322eb2/b195fa0bce82502dc4b57460afd2ff5d.jpg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57575975"/>
                  </a:ext>
                </a:extLst>
              </a:tr>
            </a:tbl>
          </a:graphicData>
        </a:graphic>
      </p:graphicFrame>
      <p:sp>
        <p:nvSpPr>
          <p:cNvPr id="4" name="Text Placeholder 3">
            <a:extLst>
              <a:ext uri="{FF2B5EF4-FFF2-40B4-BE49-F238E27FC236}">
                <a16:creationId xmlns:a16="http://schemas.microsoft.com/office/drawing/2014/main" id="{8D0A8A60-2F31-4CF2-BB56-254FB791033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07352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C69B-3955-469F-A0AE-2C4685557784}"/>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6B16685C-24E2-49D5-A796-A4E8142757E6}"/>
              </a:ext>
            </a:extLst>
          </p:cNvPr>
          <p:cNvGraphicFramePr>
            <a:graphicFrameLocks noGrp="1"/>
          </p:cNvGraphicFramePr>
          <p:nvPr>
            <p:ph type="tbl" sz="quarter" idx="13"/>
            <p:extLst>
              <p:ext uri="{D42A27DB-BD31-4B8C-83A1-F6EECF244321}">
                <p14:modId xmlns:p14="http://schemas.microsoft.com/office/powerpoint/2010/main" val="196344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44487254"/>
                    </a:ext>
                  </a:extLst>
                </a:gridCol>
                <a:gridCol w="1316737">
                  <a:extLst>
                    <a:ext uri="{9D8B030D-6E8A-4147-A177-3AD203B41FA5}">
                      <a16:colId xmlns:a16="http://schemas.microsoft.com/office/drawing/2014/main" val="3639247732"/>
                    </a:ext>
                  </a:extLst>
                </a:gridCol>
                <a:gridCol w="329184">
                  <a:extLst>
                    <a:ext uri="{9D8B030D-6E8A-4147-A177-3AD203B41FA5}">
                      <a16:colId xmlns:a16="http://schemas.microsoft.com/office/drawing/2014/main" val="3849071705"/>
                    </a:ext>
                  </a:extLst>
                </a:gridCol>
                <a:gridCol w="329184">
                  <a:extLst>
                    <a:ext uri="{9D8B030D-6E8A-4147-A177-3AD203B41FA5}">
                      <a16:colId xmlns:a16="http://schemas.microsoft.com/office/drawing/2014/main" val="4071227117"/>
                    </a:ext>
                  </a:extLst>
                </a:gridCol>
                <a:gridCol w="329184">
                  <a:extLst>
                    <a:ext uri="{9D8B030D-6E8A-4147-A177-3AD203B41FA5}">
                      <a16:colId xmlns:a16="http://schemas.microsoft.com/office/drawing/2014/main" val="829704837"/>
                    </a:ext>
                  </a:extLst>
                </a:gridCol>
                <a:gridCol w="329184">
                  <a:extLst>
                    <a:ext uri="{9D8B030D-6E8A-4147-A177-3AD203B41FA5}">
                      <a16:colId xmlns:a16="http://schemas.microsoft.com/office/drawing/2014/main" val="3736991250"/>
                    </a:ext>
                  </a:extLst>
                </a:gridCol>
                <a:gridCol w="329184">
                  <a:extLst>
                    <a:ext uri="{9D8B030D-6E8A-4147-A177-3AD203B41FA5}">
                      <a16:colId xmlns:a16="http://schemas.microsoft.com/office/drawing/2014/main" val="386306112"/>
                    </a:ext>
                  </a:extLst>
                </a:gridCol>
                <a:gridCol w="329184">
                  <a:extLst>
                    <a:ext uri="{9D8B030D-6E8A-4147-A177-3AD203B41FA5}">
                      <a16:colId xmlns:a16="http://schemas.microsoft.com/office/drawing/2014/main" val="481483358"/>
                    </a:ext>
                  </a:extLst>
                </a:gridCol>
                <a:gridCol w="329184">
                  <a:extLst>
                    <a:ext uri="{9D8B030D-6E8A-4147-A177-3AD203B41FA5}">
                      <a16:colId xmlns:a16="http://schemas.microsoft.com/office/drawing/2014/main" val="163993510"/>
                    </a:ext>
                  </a:extLst>
                </a:gridCol>
                <a:gridCol w="329184">
                  <a:extLst>
                    <a:ext uri="{9D8B030D-6E8A-4147-A177-3AD203B41FA5}">
                      <a16:colId xmlns:a16="http://schemas.microsoft.com/office/drawing/2014/main" val="2140364368"/>
                    </a:ext>
                  </a:extLst>
                </a:gridCol>
                <a:gridCol w="329184">
                  <a:extLst>
                    <a:ext uri="{9D8B030D-6E8A-4147-A177-3AD203B41FA5}">
                      <a16:colId xmlns:a16="http://schemas.microsoft.com/office/drawing/2014/main" val="297727536"/>
                    </a:ext>
                  </a:extLst>
                </a:gridCol>
                <a:gridCol w="329184">
                  <a:extLst>
                    <a:ext uri="{9D8B030D-6E8A-4147-A177-3AD203B41FA5}">
                      <a16:colId xmlns:a16="http://schemas.microsoft.com/office/drawing/2014/main" val="72470596"/>
                    </a:ext>
                  </a:extLst>
                </a:gridCol>
                <a:gridCol w="329184">
                  <a:extLst>
                    <a:ext uri="{9D8B030D-6E8A-4147-A177-3AD203B41FA5}">
                      <a16:colId xmlns:a16="http://schemas.microsoft.com/office/drawing/2014/main" val="3941505648"/>
                    </a:ext>
                  </a:extLst>
                </a:gridCol>
                <a:gridCol w="329184">
                  <a:extLst>
                    <a:ext uri="{9D8B030D-6E8A-4147-A177-3AD203B41FA5}">
                      <a16:colId xmlns:a16="http://schemas.microsoft.com/office/drawing/2014/main" val="768001765"/>
                    </a:ext>
                  </a:extLst>
                </a:gridCol>
                <a:gridCol w="329184">
                  <a:extLst>
                    <a:ext uri="{9D8B030D-6E8A-4147-A177-3AD203B41FA5}">
                      <a16:colId xmlns:a16="http://schemas.microsoft.com/office/drawing/2014/main" val="3850073294"/>
                    </a:ext>
                  </a:extLst>
                </a:gridCol>
                <a:gridCol w="329184">
                  <a:extLst>
                    <a:ext uri="{9D8B030D-6E8A-4147-A177-3AD203B41FA5}">
                      <a16:colId xmlns:a16="http://schemas.microsoft.com/office/drawing/2014/main" val="2575070426"/>
                    </a:ext>
                  </a:extLst>
                </a:gridCol>
                <a:gridCol w="329184">
                  <a:extLst>
                    <a:ext uri="{9D8B030D-6E8A-4147-A177-3AD203B41FA5}">
                      <a16:colId xmlns:a16="http://schemas.microsoft.com/office/drawing/2014/main" val="351293442"/>
                    </a:ext>
                  </a:extLst>
                </a:gridCol>
                <a:gridCol w="329184">
                  <a:extLst>
                    <a:ext uri="{9D8B030D-6E8A-4147-A177-3AD203B41FA5}">
                      <a16:colId xmlns:a16="http://schemas.microsoft.com/office/drawing/2014/main" val="2804924162"/>
                    </a:ext>
                  </a:extLst>
                </a:gridCol>
                <a:gridCol w="329184">
                  <a:extLst>
                    <a:ext uri="{9D8B030D-6E8A-4147-A177-3AD203B41FA5}">
                      <a16:colId xmlns:a16="http://schemas.microsoft.com/office/drawing/2014/main" val="2795097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4454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- 2024-12-27 14:00:31</a:t>
                      </a:r>
                      <a:r>
                        <a:rPr kumimoji="0" lang="en-US" sz="1000" b="0" i="0" u="none" strike="noStrike" kern="1200" cap="none" spc="0" normalizeH="0" baseline="0" noProof="0">
                          <a:ln>
                            <a:noFill/>
                          </a:ln>
                          <a:solidFill>
                            <a:prstClr val="black"/>
                          </a:solidFill>
                          <a:effectLst/>
                          <a:uLnTx/>
                          <a:uFillTx/>
                          <a:latin typeface="Calibri"/>
                          <a:ea typeface="+mn-ea"/>
                          <a:cs typeface="+mn-cs"/>
                        </a:rPr>
                        <a:t>
 Catch all the action from our Basic Videography Workshop at UITM Puncak Perdana! From exploring lenses and lighting theory to digital imaging cinematography and camera-to-cloud workflows, it was an incredible session packed with insights. Don’t miss the chance to be part of the next one!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https://quintly-eu-image-storage.s3.amazonaws.com/aaf8f68db843cc217addf8054c322eb2/cfee77a696ba1582a146b3400f33edb8.jpg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39940646"/>
                  </a:ext>
                </a:extLst>
              </a:tr>
            </a:tbl>
          </a:graphicData>
        </a:graphic>
      </p:graphicFrame>
      <p:sp>
        <p:nvSpPr>
          <p:cNvPr id="4" name="Text Placeholder 3">
            <a:extLst>
              <a:ext uri="{FF2B5EF4-FFF2-40B4-BE49-F238E27FC236}">
                <a16:creationId xmlns:a16="http://schemas.microsoft.com/office/drawing/2014/main" id="{FA90BE70-6BC4-4F71-B0CF-2B6FE95B1A0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580405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4772D-E67B-42C0-B341-54577BA638F5}"/>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3F5737D0-01ED-4A57-94E3-CBD4A6BFFA26}"/>
              </a:ext>
            </a:extLst>
          </p:cNvPr>
          <p:cNvGraphicFramePr>
            <a:graphicFrameLocks noGrp="1"/>
          </p:cNvGraphicFramePr>
          <p:nvPr>
            <p:ph type="tbl" sz="quarter" idx="13"/>
            <p:extLst>
              <p:ext uri="{D42A27DB-BD31-4B8C-83A1-F6EECF244321}">
                <p14:modId xmlns:p14="http://schemas.microsoft.com/office/powerpoint/2010/main" val="417317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76470081"/>
                    </a:ext>
                  </a:extLst>
                </a:gridCol>
                <a:gridCol w="1316737">
                  <a:extLst>
                    <a:ext uri="{9D8B030D-6E8A-4147-A177-3AD203B41FA5}">
                      <a16:colId xmlns:a16="http://schemas.microsoft.com/office/drawing/2014/main" val="3380390924"/>
                    </a:ext>
                  </a:extLst>
                </a:gridCol>
                <a:gridCol w="329184">
                  <a:extLst>
                    <a:ext uri="{9D8B030D-6E8A-4147-A177-3AD203B41FA5}">
                      <a16:colId xmlns:a16="http://schemas.microsoft.com/office/drawing/2014/main" val="2071917381"/>
                    </a:ext>
                  </a:extLst>
                </a:gridCol>
                <a:gridCol w="329184">
                  <a:extLst>
                    <a:ext uri="{9D8B030D-6E8A-4147-A177-3AD203B41FA5}">
                      <a16:colId xmlns:a16="http://schemas.microsoft.com/office/drawing/2014/main" val="2212713851"/>
                    </a:ext>
                  </a:extLst>
                </a:gridCol>
                <a:gridCol w="329184">
                  <a:extLst>
                    <a:ext uri="{9D8B030D-6E8A-4147-A177-3AD203B41FA5}">
                      <a16:colId xmlns:a16="http://schemas.microsoft.com/office/drawing/2014/main" val="3183337578"/>
                    </a:ext>
                  </a:extLst>
                </a:gridCol>
                <a:gridCol w="329184">
                  <a:extLst>
                    <a:ext uri="{9D8B030D-6E8A-4147-A177-3AD203B41FA5}">
                      <a16:colId xmlns:a16="http://schemas.microsoft.com/office/drawing/2014/main" val="48950303"/>
                    </a:ext>
                  </a:extLst>
                </a:gridCol>
                <a:gridCol w="329184">
                  <a:extLst>
                    <a:ext uri="{9D8B030D-6E8A-4147-A177-3AD203B41FA5}">
                      <a16:colId xmlns:a16="http://schemas.microsoft.com/office/drawing/2014/main" val="1584175912"/>
                    </a:ext>
                  </a:extLst>
                </a:gridCol>
                <a:gridCol w="329184">
                  <a:extLst>
                    <a:ext uri="{9D8B030D-6E8A-4147-A177-3AD203B41FA5}">
                      <a16:colId xmlns:a16="http://schemas.microsoft.com/office/drawing/2014/main" val="199975088"/>
                    </a:ext>
                  </a:extLst>
                </a:gridCol>
                <a:gridCol w="329184">
                  <a:extLst>
                    <a:ext uri="{9D8B030D-6E8A-4147-A177-3AD203B41FA5}">
                      <a16:colId xmlns:a16="http://schemas.microsoft.com/office/drawing/2014/main" val="3983904152"/>
                    </a:ext>
                  </a:extLst>
                </a:gridCol>
                <a:gridCol w="329184">
                  <a:extLst>
                    <a:ext uri="{9D8B030D-6E8A-4147-A177-3AD203B41FA5}">
                      <a16:colId xmlns:a16="http://schemas.microsoft.com/office/drawing/2014/main" val="2543626345"/>
                    </a:ext>
                  </a:extLst>
                </a:gridCol>
                <a:gridCol w="329184">
                  <a:extLst>
                    <a:ext uri="{9D8B030D-6E8A-4147-A177-3AD203B41FA5}">
                      <a16:colId xmlns:a16="http://schemas.microsoft.com/office/drawing/2014/main" val="3416274768"/>
                    </a:ext>
                  </a:extLst>
                </a:gridCol>
                <a:gridCol w="329184">
                  <a:extLst>
                    <a:ext uri="{9D8B030D-6E8A-4147-A177-3AD203B41FA5}">
                      <a16:colId xmlns:a16="http://schemas.microsoft.com/office/drawing/2014/main" val="1615293623"/>
                    </a:ext>
                  </a:extLst>
                </a:gridCol>
                <a:gridCol w="329184">
                  <a:extLst>
                    <a:ext uri="{9D8B030D-6E8A-4147-A177-3AD203B41FA5}">
                      <a16:colId xmlns:a16="http://schemas.microsoft.com/office/drawing/2014/main" val="499156383"/>
                    </a:ext>
                  </a:extLst>
                </a:gridCol>
                <a:gridCol w="329184">
                  <a:extLst>
                    <a:ext uri="{9D8B030D-6E8A-4147-A177-3AD203B41FA5}">
                      <a16:colId xmlns:a16="http://schemas.microsoft.com/office/drawing/2014/main" val="1971173484"/>
                    </a:ext>
                  </a:extLst>
                </a:gridCol>
                <a:gridCol w="329184">
                  <a:extLst>
                    <a:ext uri="{9D8B030D-6E8A-4147-A177-3AD203B41FA5}">
                      <a16:colId xmlns:a16="http://schemas.microsoft.com/office/drawing/2014/main" val="1511971529"/>
                    </a:ext>
                  </a:extLst>
                </a:gridCol>
                <a:gridCol w="329184">
                  <a:extLst>
                    <a:ext uri="{9D8B030D-6E8A-4147-A177-3AD203B41FA5}">
                      <a16:colId xmlns:a16="http://schemas.microsoft.com/office/drawing/2014/main" val="2848257226"/>
                    </a:ext>
                  </a:extLst>
                </a:gridCol>
                <a:gridCol w="329184">
                  <a:extLst>
                    <a:ext uri="{9D8B030D-6E8A-4147-A177-3AD203B41FA5}">
                      <a16:colId xmlns:a16="http://schemas.microsoft.com/office/drawing/2014/main" val="1476452797"/>
                    </a:ext>
                  </a:extLst>
                </a:gridCol>
                <a:gridCol w="329184">
                  <a:extLst>
                    <a:ext uri="{9D8B030D-6E8A-4147-A177-3AD203B41FA5}">
                      <a16:colId xmlns:a16="http://schemas.microsoft.com/office/drawing/2014/main" val="2689243676"/>
                    </a:ext>
                  </a:extLst>
                </a:gridCol>
                <a:gridCol w="329184">
                  <a:extLst>
                    <a:ext uri="{9D8B030D-6E8A-4147-A177-3AD203B41FA5}">
                      <a16:colId xmlns:a16="http://schemas.microsoft.com/office/drawing/2014/main" val="405143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228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- 2024-12-27 12:00:03</a:t>
                      </a:r>
                      <a:r>
                        <a:rPr kumimoji="0" lang="en-US" sz="1000" b="0" i="0" u="none" strike="noStrike" kern="1200" cap="none" spc="0" normalizeH="0" baseline="0" noProof="0">
                          <a:ln>
                            <a:noFill/>
                          </a:ln>
                          <a:solidFill>
                            <a:prstClr val="black"/>
                          </a:solidFill>
                          <a:effectLst/>
                          <a:uLnTx/>
                          <a:uFillTx/>
                          <a:latin typeface="Calibri"/>
                          <a:ea typeface="+mn-ea"/>
                          <a:cs typeface="+mn-cs"/>
                        </a:rPr>
                        <a:t>
 Our Basic Videography Workshop at UITM Puncak Perdana on 27 November 2024 brought together passionate students eager to expand their skills.
Led by the talented ZY Cheng, the workshop featured engaging topics like lenses, lighting theory, cinematography, and camera-to-cloud workflows - equipping participants with valuable skills for their videography journey.
Thank you all for being part of this experience! 🌟 We hope this workshop encouraged you to explore new ideas and push your creative boundaries.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https://quintly-eu-image-storage.s3.amazonaws.com/aaf8f68db843cc217addf8054c322eb2/0f3078b6d1d878b7116e0e3279e120d9.jpg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62647053"/>
                  </a:ext>
                </a:extLst>
              </a:tr>
            </a:tbl>
          </a:graphicData>
        </a:graphic>
      </p:graphicFrame>
      <p:sp>
        <p:nvSpPr>
          <p:cNvPr id="4" name="Text Placeholder 3">
            <a:extLst>
              <a:ext uri="{FF2B5EF4-FFF2-40B4-BE49-F238E27FC236}">
                <a16:creationId xmlns:a16="http://schemas.microsoft.com/office/drawing/2014/main" id="{4747F9D2-BB9C-4C39-987E-4C2EFB644CDF}"/>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067607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AFEFF-0707-4E64-A52B-D52F3CE5C668}"/>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722A26FE-1B3C-4311-8E1F-DB87AB396B1E}"/>
              </a:ext>
            </a:extLst>
          </p:cNvPr>
          <p:cNvGraphicFramePr>
            <a:graphicFrameLocks noGrp="1"/>
          </p:cNvGraphicFramePr>
          <p:nvPr>
            <p:ph type="tbl" sz="quarter" idx="13"/>
            <p:extLst>
              <p:ext uri="{D42A27DB-BD31-4B8C-83A1-F6EECF244321}">
                <p14:modId xmlns:p14="http://schemas.microsoft.com/office/powerpoint/2010/main" val="736528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48998032"/>
                    </a:ext>
                  </a:extLst>
                </a:gridCol>
                <a:gridCol w="1316737">
                  <a:extLst>
                    <a:ext uri="{9D8B030D-6E8A-4147-A177-3AD203B41FA5}">
                      <a16:colId xmlns:a16="http://schemas.microsoft.com/office/drawing/2014/main" val="212739859"/>
                    </a:ext>
                  </a:extLst>
                </a:gridCol>
                <a:gridCol w="329184">
                  <a:extLst>
                    <a:ext uri="{9D8B030D-6E8A-4147-A177-3AD203B41FA5}">
                      <a16:colId xmlns:a16="http://schemas.microsoft.com/office/drawing/2014/main" val="3350873720"/>
                    </a:ext>
                  </a:extLst>
                </a:gridCol>
                <a:gridCol w="329184">
                  <a:extLst>
                    <a:ext uri="{9D8B030D-6E8A-4147-A177-3AD203B41FA5}">
                      <a16:colId xmlns:a16="http://schemas.microsoft.com/office/drawing/2014/main" val="36475261"/>
                    </a:ext>
                  </a:extLst>
                </a:gridCol>
                <a:gridCol w="329184">
                  <a:extLst>
                    <a:ext uri="{9D8B030D-6E8A-4147-A177-3AD203B41FA5}">
                      <a16:colId xmlns:a16="http://schemas.microsoft.com/office/drawing/2014/main" val="3593658173"/>
                    </a:ext>
                  </a:extLst>
                </a:gridCol>
                <a:gridCol w="329184">
                  <a:extLst>
                    <a:ext uri="{9D8B030D-6E8A-4147-A177-3AD203B41FA5}">
                      <a16:colId xmlns:a16="http://schemas.microsoft.com/office/drawing/2014/main" val="2013126570"/>
                    </a:ext>
                  </a:extLst>
                </a:gridCol>
                <a:gridCol w="329184">
                  <a:extLst>
                    <a:ext uri="{9D8B030D-6E8A-4147-A177-3AD203B41FA5}">
                      <a16:colId xmlns:a16="http://schemas.microsoft.com/office/drawing/2014/main" val="2378230787"/>
                    </a:ext>
                  </a:extLst>
                </a:gridCol>
                <a:gridCol w="329184">
                  <a:extLst>
                    <a:ext uri="{9D8B030D-6E8A-4147-A177-3AD203B41FA5}">
                      <a16:colId xmlns:a16="http://schemas.microsoft.com/office/drawing/2014/main" val="1309831403"/>
                    </a:ext>
                  </a:extLst>
                </a:gridCol>
                <a:gridCol w="329184">
                  <a:extLst>
                    <a:ext uri="{9D8B030D-6E8A-4147-A177-3AD203B41FA5}">
                      <a16:colId xmlns:a16="http://schemas.microsoft.com/office/drawing/2014/main" val="2178083677"/>
                    </a:ext>
                  </a:extLst>
                </a:gridCol>
                <a:gridCol w="329184">
                  <a:extLst>
                    <a:ext uri="{9D8B030D-6E8A-4147-A177-3AD203B41FA5}">
                      <a16:colId xmlns:a16="http://schemas.microsoft.com/office/drawing/2014/main" val="2263724924"/>
                    </a:ext>
                  </a:extLst>
                </a:gridCol>
                <a:gridCol w="329184">
                  <a:extLst>
                    <a:ext uri="{9D8B030D-6E8A-4147-A177-3AD203B41FA5}">
                      <a16:colId xmlns:a16="http://schemas.microsoft.com/office/drawing/2014/main" val="261065779"/>
                    </a:ext>
                  </a:extLst>
                </a:gridCol>
                <a:gridCol w="329184">
                  <a:extLst>
                    <a:ext uri="{9D8B030D-6E8A-4147-A177-3AD203B41FA5}">
                      <a16:colId xmlns:a16="http://schemas.microsoft.com/office/drawing/2014/main" val="2417440191"/>
                    </a:ext>
                  </a:extLst>
                </a:gridCol>
                <a:gridCol w="329184">
                  <a:extLst>
                    <a:ext uri="{9D8B030D-6E8A-4147-A177-3AD203B41FA5}">
                      <a16:colId xmlns:a16="http://schemas.microsoft.com/office/drawing/2014/main" val="3905572926"/>
                    </a:ext>
                  </a:extLst>
                </a:gridCol>
                <a:gridCol w="329184">
                  <a:extLst>
                    <a:ext uri="{9D8B030D-6E8A-4147-A177-3AD203B41FA5}">
                      <a16:colId xmlns:a16="http://schemas.microsoft.com/office/drawing/2014/main" val="3345134538"/>
                    </a:ext>
                  </a:extLst>
                </a:gridCol>
                <a:gridCol w="329184">
                  <a:extLst>
                    <a:ext uri="{9D8B030D-6E8A-4147-A177-3AD203B41FA5}">
                      <a16:colId xmlns:a16="http://schemas.microsoft.com/office/drawing/2014/main" val="1032099211"/>
                    </a:ext>
                  </a:extLst>
                </a:gridCol>
                <a:gridCol w="329184">
                  <a:extLst>
                    <a:ext uri="{9D8B030D-6E8A-4147-A177-3AD203B41FA5}">
                      <a16:colId xmlns:a16="http://schemas.microsoft.com/office/drawing/2014/main" val="729610094"/>
                    </a:ext>
                  </a:extLst>
                </a:gridCol>
                <a:gridCol w="329184">
                  <a:extLst>
                    <a:ext uri="{9D8B030D-6E8A-4147-A177-3AD203B41FA5}">
                      <a16:colId xmlns:a16="http://schemas.microsoft.com/office/drawing/2014/main" val="3158137499"/>
                    </a:ext>
                  </a:extLst>
                </a:gridCol>
                <a:gridCol w="329184">
                  <a:extLst>
                    <a:ext uri="{9D8B030D-6E8A-4147-A177-3AD203B41FA5}">
                      <a16:colId xmlns:a16="http://schemas.microsoft.com/office/drawing/2014/main" val="2473140770"/>
                    </a:ext>
                  </a:extLst>
                </a:gridCol>
                <a:gridCol w="329184">
                  <a:extLst>
                    <a:ext uri="{9D8B030D-6E8A-4147-A177-3AD203B41FA5}">
                      <a16:colId xmlns:a16="http://schemas.microsoft.com/office/drawing/2014/main" val="3333534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6547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- 2024-12-25 10:00:40</a:t>
                      </a:r>
                      <a:r>
                        <a:rPr kumimoji="0" lang="en-US" sz="1000" b="0" i="0" u="none" strike="noStrike" kern="1200" cap="none" spc="0" normalizeH="0" baseline="0" noProof="0">
                          <a:ln>
                            <a:noFill/>
                          </a:ln>
                          <a:solidFill>
                            <a:prstClr val="black"/>
                          </a:solidFill>
                          <a:effectLst/>
                          <a:uLnTx/>
                          <a:uFillTx/>
                          <a:latin typeface="Calibri"/>
                          <a:ea typeface="+mn-ea"/>
                          <a:cs typeface="+mn-cs"/>
                        </a:rPr>
                        <a:t>
 During this magical Christmas Day, we wish you boundless joy, heartfelt love, and countless precious moments with your loved ones. May the warmth and spirit of the season fill your celebrations, creating cherished memories to treasure forever. Merry Christmas!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https://quintly-eu-image-storage.s3.amazonaws.com/aaf8f68db843cc217addf8054c322eb2/fb62215fc89d31dd1093777d7423f203.jpg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523134457"/>
                  </a:ext>
                </a:extLst>
              </a:tr>
            </a:tbl>
          </a:graphicData>
        </a:graphic>
      </p:graphicFrame>
      <p:sp>
        <p:nvSpPr>
          <p:cNvPr id="4" name="Text Placeholder 3">
            <a:extLst>
              <a:ext uri="{FF2B5EF4-FFF2-40B4-BE49-F238E27FC236}">
                <a16:creationId xmlns:a16="http://schemas.microsoft.com/office/drawing/2014/main" id="{CC107F7C-9FF7-4920-A096-C28F1152A4A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607247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5BF68-77D8-427D-A80A-96D3D3F16DDC}"/>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19E099CF-B108-42A9-97F1-729A317D3F40}"/>
              </a:ext>
            </a:extLst>
          </p:cNvPr>
          <p:cNvGraphicFramePr>
            <a:graphicFrameLocks noGrp="1"/>
          </p:cNvGraphicFramePr>
          <p:nvPr>
            <p:ph type="tbl" sz="quarter" idx="13"/>
            <p:extLst>
              <p:ext uri="{D42A27DB-BD31-4B8C-83A1-F6EECF244321}">
                <p14:modId xmlns:p14="http://schemas.microsoft.com/office/powerpoint/2010/main" val="3734956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76535053"/>
                    </a:ext>
                  </a:extLst>
                </a:gridCol>
                <a:gridCol w="1316737">
                  <a:extLst>
                    <a:ext uri="{9D8B030D-6E8A-4147-A177-3AD203B41FA5}">
                      <a16:colId xmlns:a16="http://schemas.microsoft.com/office/drawing/2014/main" val="4104956818"/>
                    </a:ext>
                  </a:extLst>
                </a:gridCol>
                <a:gridCol w="329184">
                  <a:extLst>
                    <a:ext uri="{9D8B030D-6E8A-4147-A177-3AD203B41FA5}">
                      <a16:colId xmlns:a16="http://schemas.microsoft.com/office/drawing/2014/main" val="3726236274"/>
                    </a:ext>
                  </a:extLst>
                </a:gridCol>
                <a:gridCol w="329184">
                  <a:extLst>
                    <a:ext uri="{9D8B030D-6E8A-4147-A177-3AD203B41FA5}">
                      <a16:colId xmlns:a16="http://schemas.microsoft.com/office/drawing/2014/main" val="91609397"/>
                    </a:ext>
                  </a:extLst>
                </a:gridCol>
                <a:gridCol w="329184">
                  <a:extLst>
                    <a:ext uri="{9D8B030D-6E8A-4147-A177-3AD203B41FA5}">
                      <a16:colId xmlns:a16="http://schemas.microsoft.com/office/drawing/2014/main" val="1938905540"/>
                    </a:ext>
                  </a:extLst>
                </a:gridCol>
                <a:gridCol w="329184">
                  <a:extLst>
                    <a:ext uri="{9D8B030D-6E8A-4147-A177-3AD203B41FA5}">
                      <a16:colId xmlns:a16="http://schemas.microsoft.com/office/drawing/2014/main" val="2410470768"/>
                    </a:ext>
                  </a:extLst>
                </a:gridCol>
                <a:gridCol w="329184">
                  <a:extLst>
                    <a:ext uri="{9D8B030D-6E8A-4147-A177-3AD203B41FA5}">
                      <a16:colId xmlns:a16="http://schemas.microsoft.com/office/drawing/2014/main" val="480497115"/>
                    </a:ext>
                  </a:extLst>
                </a:gridCol>
                <a:gridCol w="329184">
                  <a:extLst>
                    <a:ext uri="{9D8B030D-6E8A-4147-A177-3AD203B41FA5}">
                      <a16:colId xmlns:a16="http://schemas.microsoft.com/office/drawing/2014/main" val="3036951928"/>
                    </a:ext>
                  </a:extLst>
                </a:gridCol>
                <a:gridCol w="329184">
                  <a:extLst>
                    <a:ext uri="{9D8B030D-6E8A-4147-A177-3AD203B41FA5}">
                      <a16:colId xmlns:a16="http://schemas.microsoft.com/office/drawing/2014/main" val="345830633"/>
                    </a:ext>
                  </a:extLst>
                </a:gridCol>
                <a:gridCol w="329184">
                  <a:extLst>
                    <a:ext uri="{9D8B030D-6E8A-4147-A177-3AD203B41FA5}">
                      <a16:colId xmlns:a16="http://schemas.microsoft.com/office/drawing/2014/main" val="3138497771"/>
                    </a:ext>
                  </a:extLst>
                </a:gridCol>
                <a:gridCol w="329184">
                  <a:extLst>
                    <a:ext uri="{9D8B030D-6E8A-4147-A177-3AD203B41FA5}">
                      <a16:colId xmlns:a16="http://schemas.microsoft.com/office/drawing/2014/main" val="4058543861"/>
                    </a:ext>
                  </a:extLst>
                </a:gridCol>
                <a:gridCol w="329184">
                  <a:extLst>
                    <a:ext uri="{9D8B030D-6E8A-4147-A177-3AD203B41FA5}">
                      <a16:colId xmlns:a16="http://schemas.microsoft.com/office/drawing/2014/main" val="507683744"/>
                    </a:ext>
                  </a:extLst>
                </a:gridCol>
                <a:gridCol w="329184">
                  <a:extLst>
                    <a:ext uri="{9D8B030D-6E8A-4147-A177-3AD203B41FA5}">
                      <a16:colId xmlns:a16="http://schemas.microsoft.com/office/drawing/2014/main" val="4048493187"/>
                    </a:ext>
                  </a:extLst>
                </a:gridCol>
                <a:gridCol w="329184">
                  <a:extLst>
                    <a:ext uri="{9D8B030D-6E8A-4147-A177-3AD203B41FA5}">
                      <a16:colId xmlns:a16="http://schemas.microsoft.com/office/drawing/2014/main" val="795397833"/>
                    </a:ext>
                  </a:extLst>
                </a:gridCol>
                <a:gridCol w="329184">
                  <a:extLst>
                    <a:ext uri="{9D8B030D-6E8A-4147-A177-3AD203B41FA5}">
                      <a16:colId xmlns:a16="http://schemas.microsoft.com/office/drawing/2014/main" val="3246648275"/>
                    </a:ext>
                  </a:extLst>
                </a:gridCol>
                <a:gridCol w="329184">
                  <a:extLst>
                    <a:ext uri="{9D8B030D-6E8A-4147-A177-3AD203B41FA5}">
                      <a16:colId xmlns:a16="http://schemas.microsoft.com/office/drawing/2014/main" val="3527408262"/>
                    </a:ext>
                  </a:extLst>
                </a:gridCol>
                <a:gridCol w="329184">
                  <a:extLst>
                    <a:ext uri="{9D8B030D-6E8A-4147-A177-3AD203B41FA5}">
                      <a16:colId xmlns:a16="http://schemas.microsoft.com/office/drawing/2014/main" val="550193191"/>
                    </a:ext>
                  </a:extLst>
                </a:gridCol>
                <a:gridCol w="329184">
                  <a:extLst>
                    <a:ext uri="{9D8B030D-6E8A-4147-A177-3AD203B41FA5}">
                      <a16:colId xmlns:a16="http://schemas.microsoft.com/office/drawing/2014/main" val="727623492"/>
                    </a:ext>
                  </a:extLst>
                </a:gridCol>
                <a:gridCol w="329184">
                  <a:extLst>
                    <a:ext uri="{9D8B030D-6E8A-4147-A177-3AD203B41FA5}">
                      <a16:colId xmlns:a16="http://schemas.microsoft.com/office/drawing/2014/main" val="251160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583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- 2024-12-23 20:00:29</a:t>
                      </a:r>
                      <a:r>
                        <a:rPr kumimoji="0" lang="en-US" sz="1000" b="0" i="0" u="none" strike="noStrike" kern="1200" cap="none" spc="0" normalizeH="0" baseline="0" noProof="0">
                          <a:ln>
                            <a:noFill/>
                          </a:ln>
                          <a:solidFill>
                            <a:prstClr val="black"/>
                          </a:solidFill>
                          <a:effectLst/>
                          <a:uLnTx/>
                          <a:uFillTx/>
                          <a:latin typeface="Calibri"/>
                          <a:ea typeface="+mn-ea"/>
                          <a:cs typeface="+mn-cs"/>
                        </a:rPr>
                        <a:t>
 Foo Yeen captures the adrenaline of MotoGP with the powerful pair - GFX100 II and GF500mmF5.6 R LM OIS WR! 
The GFX100 II's impressive 8fps high-speed burst and 120fps display frame rate in boost mode ensure it keeps up with fast-moving subjects. Paired with the lens' 6.0-stop image stabilization and exceptional sharpness, it freezes every moment with stunning detail and clarity.
Whether the vibrant colors, dynamic motion, or precise focus on every curve, every shot showcases a synergy between the camera and lens - delivering unmatched clarity and performance.
#Fujifilm #FujifilmMY #FujifilmMalaysia #Photography #DigitalPhotography #PhotographyLife #PhotographyLover #GFX100II #GF500mm #SportsPhotography #MalaysianGP #MotoGP2024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https://quintly-eu-image-storage.s3.amazonaws.com/aaf8f68db843cc217addf8054c322eb2/84fbbe8ef020495bc50d3246c7a96653.jpg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64246507"/>
                  </a:ext>
                </a:extLst>
              </a:tr>
            </a:tbl>
          </a:graphicData>
        </a:graphic>
      </p:graphicFrame>
      <p:sp>
        <p:nvSpPr>
          <p:cNvPr id="4" name="Text Placeholder 3">
            <a:extLst>
              <a:ext uri="{FF2B5EF4-FFF2-40B4-BE49-F238E27FC236}">
                <a16:creationId xmlns:a16="http://schemas.microsoft.com/office/drawing/2014/main" id="{1A7CF6D1-694D-4E5F-9931-C54B9557BCF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347567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08C45-BFBD-46DD-A255-5B5ECEA99049}"/>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1587B63E-8524-47F9-B29A-44F13B3FF9CC}"/>
              </a:ext>
            </a:extLst>
          </p:cNvPr>
          <p:cNvGraphicFramePr>
            <a:graphicFrameLocks noGrp="1"/>
          </p:cNvGraphicFramePr>
          <p:nvPr>
            <p:ph type="tbl" sz="quarter" idx="13"/>
            <p:extLst>
              <p:ext uri="{D42A27DB-BD31-4B8C-83A1-F6EECF244321}">
                <p14:modId xmlns:p14="http://schemas.microsoft.com/office/powerpoint/2010/main" val="396294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10986671"/>
                    </a:ext>
                  </a:extLst>
                </a:gridCol>
                <a:gridCol w="1316737">
                  <a:extLst>
                    <a:ext uri="{9D8B030D-6E8A-4147-A177-3AD203B41FA5}">
                      <a16:colId xmlns:a16="http://schemas.microsoft.com/office/drawing/2014/main" val="1944194254"/>
                    </a:ext>
                  </a:extLst>
                </a:gridCol>
                <a:gridCol w="329184">
                  <a:extLst>
                    <a:ext uri="{9D8B030D-6E8A-4147-A177-3AD203B41FA5}">
                      <a16:colId xmlns:a16="http://schemas.microsoft.com/office/drawing/2014/main" val="3890435846"/>
                    </a:ext>
                  </a:extLst>
                </a:gridCol>
                <a:gridCol w="329184">
                  <a:extLst>
                    <a:ext uri="{9D8B030D-6E8A-4147-A177-3AD203B41FA5}">
                      <a16:colId xmlns:a16="http://schemas.microsoft.com/office/drawing/2014/main" val="4132403956"/>
                    </a:ext>
                  </a:extLst>
                </a:gridCol>
                <a:gridCol w="329184">
                  <a:extLst>
                    <a:ext uri="{9D8B030D-6E8A-4147-A177-3AD203B41FA5}">
                      <a16:colId xmlns:a16="http://schemas.microsoft.com/office/drawing/2014/main" val="1264605227"/>
                    </a:ext>
                  </a:extLst>
                </a:gridCol>
                <a:gridCol w="329184">
                  <a:extLst>
                    <a:ext uri="{9D8B030D-6E8A-4147-A177-3AD203B41FA5}">
                      <a16:colId xmlns:a16="http://schemas.microsoft.com/office/drawing/2014/main" val="1410472178"/>
                    </a:ext>
                  </a:extLst>
                </a:gridCol>
                <a:gridCol w="329184">
                  <a:extLst>
                    <a:ext uri="{9D8B030D-6E8A-4147-A177-3AD203B41FA5}">
                      <a16:colId xmlns:a16="http://schemas.microsoft.com/office/drawing/2014/main" val="766410013"/>
                    </a:ext>
                  </a:extLst>
                </a:gridCol>
                <a:gridCol w="329184">
                  <a:extLst>
                    <a:ext uri="{9D8B030D-6E8A-4147-A177-3AD203B41FA5}">
                      <a16:colId xmlns:a16="http://schemas.microsoft.com/office/drawing/2014/main" val="2021839579"/>
                    </a:ext>
                  </a:extLst>
                </a:gridCol>
                <a:gridCol w="329184">
                  <a:extLst>
                    <a:ext uri="{9D8B030D-6E8A-4147-A177-3AD203B41FA5}">
                      <a16:colId xmlns:a16="http://schemas.microsoft.com/office/drawing/2014/main" val="3292205198"/>
                    </a:ext>
                  </a:extLst>
                </a:gridCol>
                <a:gridCol w="329184">
                  <a:extLst>
                    <a:ext uri="{9D8B030D-6E8A-4147-A177-3AD203B41FA5}">
                      <a16:colId xmlns:a16="http://schemas.microsoft.com/office/drawing/2014/main" val="2904425788"/>
                    </a:ext>
                  </a:extLst>
                </a:gridCol>
                <a:gridCol w="329184">
                  <a:extLst>
                    <a:ext uri="{9D8B030D-6E8A-4147-A177-3AD203B41FA5}">
                      <a16:colId xmlns:a16="http://schemas.microsoft.com/office/drawing/2014/main" val="3208580065"/>
                    </a:ext>
                  </a:extLst>
                </a:gridCol>
                <a:gridCol w="329184">
                  <a:extLst>
                    <a:ext uri="{9D8B030D-6E8A-4147-A177-3AD203B41FA5}">
                      <a16:colId xmlns:a16="http://schemas.microsoft.com/office/drawing/2014/main" val="2019759258"/>
                    </a:ext>
                  </a:extLst>
                </a:gridCol>
                <a:gridCol w="329184">
                  <a:extLst>
                    <a:ext uri="{9D8B030D-6E8A-4147-A177-3AD203B41FA5}">
                      <a16:colId xmlns:a16="http://schemas.microsoft.com/office/drawing/2014/main" val="2351060746"/>
                    </a:ext>
                  </a:extLst>
                </a:gridCol>
                <a:gridCol w="329184">
                  <a:extLst>
                    <a:ext uri="{9D8B030D-6E8A-4147-A177-3AD203B41FA5}">
                      <a16:colId xmlns:a16="http://schemas.microsoft.com/office/drawing/2014/main" val="3873303958"/>
                    </a:ext>
                  </a:extLst>
                </a:gridCol>
                <a:gridCol w="329184">
                  <a:extLst>
                    <a:ext uri="{9D8B030D-6E8A-4147-A177-3AD203B41FA5}">
                      <a16:colId xmlns:a16="http://schemas.microsoft.com/office/drawing/2014/main" val="3883599164"/>
                    </a:ext>
                  </a:extLst>
                </a:gridCol>
                <a:gridCol w="329184">
                  <a:extLst>
                    <a:ext uri="{9D8B030D-6E8A-4147-A177-3AD203B41FA5}">
                      <a16:colId xmlns:a16="http://schemas.microsoft.com/office/drawing/2014/main" val="2952488729"/>
                    </a:ext>
                  </a:extLst>
                </a:gridCol>
                <a:gridCol w="329184">
                  <a:extLst>
                    <a:ext uri="{9D8B030D-6E8A-4147-A177-3AD203B41FA5}">
                      <a16:colId xmlns:a16="http://schemas.microsoft.com/office/drawing/2014/main" val="3725208904"/>
                    </a:ext>
                  </a:extLst>
                </a:gridCol>
                <a:gridCol w="329184">
                  <a:extLst>
                    <a:ext uri="{9D8B030D-6E8A-4147-A177-3AD203B41FA5}">
                      <a16:colId xmlns:a16="http://schemas.microsoft.com/office/drawing/2014/main" val="3271858729"/>
                    </a:ext>
                  </a:extLst>
                </a:gridCol>
                <a:gridCol w="329184">
                  <a:extLst>
                    <a:ext uri="{9D8B030D-6E8A-4147-A177-3AD203B41FA5}">
                      <a16:colId xmlns:a16="http://schemas.microsoft.com/office/drawing/2014/main" val="223046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2721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- 2024-12-20 20:00:56</a:t>
                      </a:r>
                      <a:r>
                        <a:rPr kumimoji="0" lang="en-US" sz="1000" b="0" i="0" u="none" strike="noStrike" kern="1200" cap="none" spc="0" normalizeH="0" baseline="0" noProof="0">
                          <a:ln>
                            <a:noFill/>
                          </a:ln>
                          <a:solidFill>
                            <a:prstClr val="black"/>
                          </a:solidFill>
                          <a:effectLst/>
                          <a:uLnTx/>
                          <a:uFillTx/>
                          <a:latin typeface="Calibri"/>
                          <a:ea typeface="+mn-ea"/>
                          <a:cs typeface="+mn-cs"/>
                        </a:rPr>
                        <a:t>
 𝐗-𝐌𝟓: “𝐌𝐲 𝐎𝐧𝐞 𝐃𝐚𝐲” 𝐱 𝐂𝐢𝐤 𝐌𝐚𝐧𝐠𝐠𝐢𝐬/𝐅𝐔𝐉𝐈𝐅𝐈𝐋𝐌
Watch Cik Manggis Official's - Singer of De Fam / Malaysian Girl Group - My One Day and see how the X-M5 fits effortlessly into her daily life! From capturing meaningful moments to expressing her creative vision, this compact yet powerful camera supports her journey every step of the way.
#Fujifilm #FujifilmMY #FujifilmMalaysia #Photography #DigitalPhotography #PhotographyLife #PhotographyLover #FujifilmXM5 #XM5 #ColorYourMoment #YourOneDay #MyOneDay #DeFam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https://quintly-eu-image-storage.s3.amazonaws.com/aaf8f68db843cc217addf8054c322eb2/279300eac6abe9fa750e25b9ce2e6d1c.jpg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40274827"/>
                  </a:ext>
                </a:extLst>
              </a:tr>
            </a:tbl>
          </a:graphicData>
        </a:graphic>
      </p:graphicFrame>
      <p:sp>
        <p:nvSpPr>
          <p:cNvPr id="4" name="Text Placeholder 3">
            <a:extLst>
              <a:ext uri="{FF2B5EF4-FFF2-40B4-BE49-F238E27FC236}">
                <a16:creationId xmlns:a16="http://schemas.microsoft.com/office/drawing/2014/main" id="{F3E28BA0-C78F-410B-B0C9-5DCACAA1639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9687839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1FB4D-B40C-49F9-95A0-EEFF4E9B269D}"/>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A7B18279-7ABC-48C9-A0F3-6F1433296ED8}"/>
              </a:ext>
            </a:extLst>
          </p:cNvPr>
          <p:cNvGraphicFramePr>
            <a:graphicFrameLocks noGrp="1"/>
          </p:cNvGraphicFramePr>
          <p:nvPr>
            <p:ph type="tbl" sz="quarter" idx="13"/>
            <p:extLst>
              <p:ext uri="{D42A27DB-BD31-4B8C-83A1-F6EECF244321}">
                <p14:modId xmlns:p14="http://schemas.microsoft.com/office/powerpoint/2010/main" val="64547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96872574"/>
                    </a:ext>
                  </a:extLst>
                </a:gridCol>
                <a:gridCol w="1316737">
                  <a:extLst>
                    <a:ext uri="{9D8B030D-6E8A-4147-A177-3AD203B41FA5}">
                      <a16:colId xmlns:a16="http://schemas.microsoft.com/office/drawing/2014/main" val="2859934463"/>
                    </a:ext>
                  </a:extLst>
                </a:gridCol>
                <a:gridCol w="329184">
                  <a:extLst>
                    <a:ext uri="{9D8B030D-6E8A-4147-A177-3AD203B41FA5}">
                      <a16:colId xmlns:a16="http://schemas.microsoft.com/office/drawing/2014/main" val="1362061534"/>
                    </a:ext>
                  </a:extLst>
                </a:gridCol>
                <a:gridCol w="329184">
                  <a:extLst>
                    <a:ext uri="{9D8B030D-6E8A-4147-A177-3AD203B41FA5}">
                      <a16:colId xmlns:a16="http://schemas.microsoft.com/office/drawing/2014/main" val="2661530563"/>
                    </a:ext>
                  </a:extLst>
                </a:gridCol>
                <a:gridCol w="329184">
                  <a:extLst>
                    <a:ext uri="{9D8B030D-6E8A-4147-A177-3AD203B41FA5}">
                      <a16:colId xmlns:a16="http://schemas.microsoft.com/office/drawing/2014/main" val="1720501736"/>
                    </a:ext>
                  </a:extLst>
                </a:gridCol>
                <a:gridCol w="329184">
                  <a:extLst>
                    <a:ext uri="{9D8B030D-6E8A-4147-A177-3AD203B41FA5}">
                      <a16:colId xmlns:a16="http://schemas.microsoft.com/office/drawing/2014/main" val="987191569"/>
                    </a:ext>
                  </a:extLst>
                </a:gridCol>
                <a:gridCol w="329184">
                  <a:extLst>
                    <a:ext uri="{9D8B030D-6E8A-4147-A177-3AD203B41FA5}">
                      <a16:colId xmlns:a16="http://schemas.microsoft.com/office/drawing/2014/main" val="3107234675"/>
                    </a:ext>
                  </a:extLst>
                </a:gridCol>
                <a:gridCol w="329184">
                  <a:extLst>
                    <a:ext uri="{9D8B030D-6E8A-4147-A177-3AD203B41FA5}">
                      <a16:colId xmlns:a16="http://schemas.microsoft.com/office/drawing/2014/main" val="1404301359"/>
                    </a:ext>
                  </a:extLst>
                </a:gridCol>
                <a:gridCol w="329184">
                  <a:extLst>
                    <a:ext uri="{9D8B030D-6E8A-4147-A177-3AD203B41FA5}">
                      <a16:colId xmlns:a16="http://schemas.microsoft.com/office/drawing/2014/main" val="4096012660"/>
                    </a:ext>
                  </a:extLst>
                </a:gridCol>
                <a:gridCol w="329184">
                  <a:extLst>
                    <a:ext uri="{9D8B030D-6E8A-4147-A177-3AD203B41FA5}">
                      <a16:colId xmlns:a16="http://schemas.microsoft.com/office/drawing/2014/main" val="3090702628"/>
                    </a:ext>
                  </a:extLst>
                </a:gridCol>
                <a:gridCol w="329184">
                  <a:extLst>
                    <a:ext uri="{9D8B030D-6E8A-4147-A177-3AD203B41FA5}">
                      <a16:colId xmlns:a16="http://schemas.microsoft.com/office/drawing/2014/main" val="2713662624"/>
                    </a:ext>
                  </a:extLst>
                </a:gridCol>
                <a:gridCol w="329184">
                  <a:extLst>
                    <a:ext uri="{9D8B030D-6E8A-4147-A177-3AD203B41FA5}">
                      <a16:colId xmlns:a16="http://schemas.microsoft.com/office/drawing/2014/main" val="2990856549"/>
                    </a:ext>
                  </a:extLst>
                </a:gridCol>
                <a:gridCol w="329184">
                  <a:extLst>
                    <a:ext uri="{9D8B030D-6E8A-4147-A177-3AD203B41FA5}">
                      <a16:colId xmlns:a16="http://schemas.microsoft.com/office/drawing/2014/main" val="3433900470"/>
                    </a:ext>
                  </a:extLst>
                </a:gridCol>
                <a:gridCol w="329184">
                  <a:extLst>
                    <a:ext uri="{9D8B030D-6E8A-4147-A177-3AD203B41FA5}">
                      <a16:colId xmlns:a16="http://schemas.microsoft.com/office/drawing/2014/main" val="1916969558"/>
                    </a:ext>
                  </a:extLst>
                </a:gridCol>
                <a:gridCol w="329184">
                  <a:extLst>
                    <a:ext uri="{9D8B030D-6E8A-4147-A177-3AD203B41FA5}">
                      <a16:colId xmlns:a16="http://schemas.microsoft.com/office/drawing/2014/main" val="2432967783"/>
                    </a:ext>
                  </a:extLst>
                </a:gridCol>
                <a:gridCol w="329184">
                  <a:extLst>
                    <a:ext uri="{9D8B030D-6E8A-4147-A177-3AD203B41FA5}">
                      <a16:colId xmlns:a16="http://schemas.microsoft.com/office/drawing/2014/main" val="1285583282"/>
                    </a:ext>
                  </a:extLst>
                </a:gridCol>
                <a:gridCol w="329184">
                  <a:extLst>
                    <a:ext uri="{9D8B030D-6E8A-4147-A177-3AD203B41FA5}">
                      <a16:colId xmlns:a16="http://schemas.microsoft.com/office/drawing/2014/main" val="679774203"/>
                    </a:ext>
                  </a:extLst>
                </a:gridCol>
                <a:gridCol w="329184">
                  <a:extLst>
                    <a:ext uri="{9D8B030D-6E8A-4147-A177-3AD203B41FA5}">
                      <a16:colId xmlns:a16="http://schemas.microsoft.com/office/drawing/2014/main" val="3795782602"/>
                    </a:ext>
                  </a:extLst>
                </a:gridCol>
                <a:gridCol w="329184">
                  <a:extLst>
                    <a:ext uri="{9D8B030D-6E8A-4147-A177-3AD203B41FA5}">
                      <a16:colId xmlns:a16="http://schemas.microsoft.com/office/drawing/2014/main" val="3523123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694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- 2024-12-18 20:00:13</a:t>
                      </a:r>
                      <a:r>
                        <a:rPr kumimoji="0" lang="en-US" sz="1000" b="0" i="0" u="none" strike="noStrike" kern="1200" cap="none" spc="0" normalizeH="0" baseline="0" noProof="0">
                          <a:ln>
                            <a:noFill/>
                          </a:ln>
                          <a:solidFill>
                            <a:prstClr val="black"/>
                          </a:solidFill>
                          <a:effectLst/>
                          <a:uLnTx/>
                          <a:uFillTx/>
                          <a:latin typeface="Calibri"/>
                          <a:ea typeface="+mn-ea"/>
                          <a:cs typeface="+mn-cs"/>
                        </a:rPr>
                        <a:t>
 Meet Ridhwan Osman, a passionate landscape photographer who has recently ventured into bird photography. By combining Malaysia’s stunning landscapes with the captivating beauty of its diverse bird species, his work highlights the harmony between nature and wildlife, showcasing his evolving creative journey.
For Ridhwan, Fujifilm cameras are transformative tools. Paired with the versatile XF100-400mmF4.5-5.6 R LM OIS WR lens, he captures stunning details of Malaysia’s birdlife with unmatched precision and clarity. The cameras’ exceptional film simulations and impressive image quality bring his creative visions to life, enabling him to showcase Malaysia’s landscapes and wildlife with breathtaking beauty.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https://quintly-eu-image-storage.s3.amazonaws.com/aaf8f68db843cc217addf8054c322eb2/101934a3fab03359281eaa0210b33c9e.jpg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85286346"/>
                  </a:ext>
                </a:extLst>
              </a:tr>
            </a:tbl>
          </a:graphicData>
        </a:graphic>
      </p:graphicFrame>
      <p:sp>
        <p:nvSpPr>
          <p:cNvPr id="4" name="Text Placeholder 3">
            <a:extLst>
              <a:ext uri="{FF2B5EF4-FFF2-40B4-BE49-F238E27FC236}">
                <a16:creationId xmlns:a16="http://schemas.microsoft.com/office/drawing/2014/main" id="{EDA5B613-7756-4D14-9CC6-A1ADB447ED0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2162373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4B457-9A80-4BD1-927D-226256613FF5}"/>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8BA1D98D-FF16-4825-B9DA-2E56F67DE5B1}"/>
              </a:ext>
            </a:extLst>
          </p:cNvPr>
          <p:cNvGraphicFramePr>
            <a:graphicFrameLocks noGrp="1"/>
          </p:cNvGraphicFramePr>
          <p:nvPr>
            <p:ph type="tbl" sz="quarter" idx="13"/>
            <p:extLst>
              <p:ext uri="{D42A27DB-BD31-4B8C-83A1-F6EECF244321}">
                <p14:modId xmlns:p14="http://schemas.microsoft.com/office/powerpoint/2010/main" val="285841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35437560"/>
                    </a:ext>
                  </a:extLst>
                </a:gridCol>
                <a:gridCol w="1316737">
                  <a:extLst>
                    <a:ext uri="{9D8B030D-6E8A-4147-A177-3AD203B41FA5}">
                      <a16:colId xmlns:a16="http://schemas.microsoft.com/office/drawing/2014/main" val="2059183953"/>
                    </a:ext>
                  </a:extLst>
                </a:gridCol>
                <a:gridCol w="329184">
                  <a:extLst>
                    <a:ext uri="{9D8B030D-6E8A-4147-A177-3AD203B41FA5}">
                      <a16:colId xmlns:a16="http://schemas.microsoft.com/office/drawing/2014/main" val="989581064"/>
                    </a:ext>
                  </a:extLst>
                </a:gridCol>
                <a:gridCol w="329184">
                  <a:extLst>
                    <a:ext uri="{9D8B030D-6E8A-4147-A177-3AD203B41FA5}">
                      <a16:colId xmlns:a16="http://schemas.microsoft.com/office/drawing/2014/main" val="2164770957"/>
                    </a:ext>
                  </a:extLst>
                </a:gridCol>
                <a:gridCol w="329184">
                  <a:extLst>
                    <a:ext uri="{9D8B030D-6E8A-4147-A177-3AD203B41FA5}">
                      <a16:colId xmlns:a16="http://schemas.microsoft.com/office/drawing/2014/main" val="3405217782"/>
                    </a:ext>
                  </a:extLst>
                </a:gridCol>
                <a:gridCol w="329184">
                  <a:extLst>
                    <a:ext uri="{9D8B030D-6E8A-4147-A177-3AD203B41FA5}">
                      <a16:colId xmlns:a16="http://schemas.microsoft.com/office/drawing/2014/main" val="3542311146"/>
                    </a:ext>
                  </a:extLst>
                </a:gridCol>
                <a:gridCol w="329184">
                  <a:extLst>
                    <a:ext uri="{9D8B030D-6E8A-4147-A177-3AD203B41FA5}">
                      <a16:colId xmlns:a16="http://schemas.microsoft.com/office/drawing/2014/main" val="661477641"/>
                    </a:ext>
                  </a:extLst>
                </a:gridCol>
                <a:gridCol w="329184">
                  <a:extLst>
                    <a:ext uri="{9D8B030D-6E8A-4147-A177-3AD203B41FA5}">
                      <a16:colId xmlns:a16="http://schemas.microsoft.com/office/drawing/2014/main" val="469122557"/>
                    </a:ext>
                  </a:extLst>
                </a:gridCol>
                <a:gridCol w="329184">
                  <a:extLst>
                    <a:ext uri="{9D8B030D-6E8A-4147-A177-3AD203B41FA5}">
                      <a16:colId xmlns:a16="http://schemas.microsoft.com/office/drawing/2014/main" val="881139938"/>
                    </a:ext>
                  </a:extLst>
                </a:gridCol>
                <a:gridCol w="329184">
                  <a:extLst>
                    <a:ext uri="{9D8B030D-6E8A-4147-A177-3AD203B41FA5}">
                      <a16:colId xmlns:a16="http://schemas.microsoft.com/office/drawing/2014/main" val="4250088733"/>
                    </a:ext>
                  </a:extLst>
                </a:gridCol>
                <a:gridCol w="329184">
                  <a:extLst>
                    <a:ext uri="{9D8B030D-6E8A-4147-A177-3AD203B41FA5}">
                      <a16:colId xmlns:a16="http://schemas.microsoft.com/office/drawing/2014/main" val="3871456786"/>
                    </a:ext>
                  </a:extLst>
                </a:gridCol>
                <a:gridCol w="329184">
                  <a:extLst>
                    <a:ext uri="{9D8B030D-6E8A-4147-A177-3AD203B41FA5}">
                      <a16:colId xmlns:a16="http://schemas.microsoft.com/office/drawing/2014/main" val="3191987609"/>
                    </a:ext>
                  </a:extLst>
                </a:gridCol>
                <a:gridCol w="329184">
                  <a:extLst>
                    <a:ext uri="{9D8B030D-6E8A-4147-A177-3AD203B41FA5}">
                      <a16:colId xmlns:a16="http://schemas.microsoft.com/office/drawing/2014/main" val="1097203974"/>
                    </a:ext>
                  </a:extLst>
                </a:gridCol>
                <a:gridCol w="329184">
                  <a:extLst>
                    <a:ext uri="{9D8B030D-6E8A-4147-A177-3AD203B41FA5}">
                      <a16:colId xmlns:a16="http://schemas.microsoft.com/office/drawing/2014/main" val="1104123399"/>
                    </a:ext>
                  </a:extLst>
                </a:gridCol>
                <a:gridCol w="329184">
                  <a:extLst>
                    <a:ext uri="{9D8B030D-6E8A-4147-A177-3AD203B41FA5}">
                      <a16:colId xmlns:a16="http://schemas.microsoft.com/office/drawing/2014/main" val="620471392"/>
                    </a:ext>
                  </a:extLst>
                </a:gridCol>
                <a:gridCol w="329184">
                  <a:extLst>
                    <a:ext uri="{9D8B030D-6E8A-4147-A177-3AD203B41FA5}">
                      <a16:colId xmlns:a16="http://schemas.microsoft.com/office/drawing/2014/main" val="3076751230"/>
                    </a:ext>
                  </a:extLst>
                </a:gridCol>
                <a:gridCol w="329184">
                  <a:extLst>
                    <a:ext uri="{9D8B030D-6E8A-4147-A177-3AD203B41FA5}">
                      <a16:colId xmlns:a16="http://schemas.microsoft.com/office/drawing/2014/main" val="2458577193"/>
                    </a:ext>
                  </a:extLst>
                </a:gridCol>
                <a:gridCol w="329184">
                  <a:extLst>
                    <a:ext uri="{9D8B030D-6E8A-4147-A177-3AD203B41FA5}">
                      <a16:colId xmlns:a16="http://schemas.microsoft.com/office/drawing/2014/main" val="1050924197"/>
                    </a:ext>
                  </a:extLst>
                </a:gridCol>
                <a:gridCol w="329184">
                  <a:extLst>
                    <a:ext uri="{9D8B030D-6E8A-4147-A177-3AD203B41FA5}">
                      <a16:colId xmlns:a16="http://schemas.microsoft.com/office/drawing/2014/main" val="3363690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009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- 2024-12-16 11:44:49</a:t>
                      </a:r>
                      <a:r>
                        <a:rPr kumimoji="0" lang="en-US" sz="1000" b="0" i="0" u="none" strike="noStrike" kern="1200" cap="none" spc="0" normalizeH="0" baseline="0" noProof="0">
                          <a:ln>
                            <a:noFill/>
                          </a:ln>
                          <a:solidFill>
                            <a:prstClr val="black"/>
                          </a:solidFill>
                          <a:effectLst/>
                          <a:uLnTx/>
                          <a:uFillTx/>
                          <a:latin typeface="Calibri"/>
                          <a:ea typeface="+mn-ea"/>
                          <a:cs typeface="+mn-cs"/>
                        </a:rPr>
                        <a:t>
 Need a little inspiration for your Volkswagen Shutter Stories photos? 🤩📸
We're here to help. Find out more about the 5 themes right here: VW Love, VW Adventure, VW Motion, VW People, and VW Colours &amp; Life. Then submit your own photos for your chance to win RM10,000 worth of prizes and the title of Volkswagen Star Amateur Photographer.
Competition ends on 5 Jan 2025, so get your submissions in early and show us Volkswagen through your lens!
Discover more at bit.ly/VWShutterStories, and drop your entries at bit.ly/VWShutterStoriesForm.
#volkswagenmalaysia #fujifilmmalaysia #vwshutterstories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https://quintly-eu-image-storage.s3.amazonaws.com/aaf8f68db843cc217addf8054c322eb2/26283065f6c59f66edc5f84b476794e0.jpg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34779951"/>
                  </a:ext>
                </a:extLst>
              </a:tr>
            </a:tbl>
          </a:graphicData>
        </a:graphic>
      </p:graphicFrame>
      <p:sp>
        <p:nvSpPr>
          <p:cNvPr id="4" name="Text Placeholder 3">
            <a:extLst>
              <a:ext uri="{FF2B5EF4-FFF2-40B4-BE49-F238E27FC236}">
                <a16:creationId xmlns:a16="http://schemas.microsoft.com/office/drawing/2014/main" id="{E693E208-8FE9-43A9-98F6-71262F9CB642}"/>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9241472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B8C61-265D-4331-969C-7FB4970EA0F4}"/>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EF997FAD-AC55-4F26-AF22-A8005B5B0821}"/>
              </a:ext>
            </a:extLst>
          </p:cNvPr>
          <p:cNvGraphicFramePr>
            <a:graphicFrameLocks noGrp="1"/>
          </p:cNvGraphicFramePr>
          <p:nvPr>
            <p:ph type="tbl" sz="quarter" idx="13"/>
            <p:extLst>
              <p:ext uri="{D42A27DB-BD31-4B8C-83A1-F6EECF244321}">
                <p14:modId xmlns:p14="http://schemas.microsoft.com/office/powerpoint/2010/main" val="716592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42761030"/>
                    </a:ext>
                  </a:extLst>
                </a:gridCol>
                <a:gridCol w="1316737">
                  <a:extLst>
                    <a:ext uri="{9D8B030D-6E8A-4147-A177-3AD203B41FA5}">
                      <a16:colId xmlns:a16="http://schemas.microsoft.com/office/drawing/2014/main" val="3782884179"/>
                    </a:ext>
                  </a:extLst>
                </a:gridCol>
                <a:gridCol w="329184">
                  <a:extLst>
                    <a:ext uri="{9D8B030D-6E8A-4147-A177-3AD203B41FA5}">
                      <a16:colId xmlns:a16="http://schemas.microsoft.com/office/drawing/2014/main" val="1454508821"/>
                    </a:ext>
                  </a:extLst>
                </a:gridCol>
                <a:gridCol w="329184">
                  <a:extLst>
                    <a:ext uri="{9D8B030D-6E8A-4147-A177-3AD203B41FA5}">
                      <a16:colId xmlns:a16="http://schemas.microsoft.com/office/drawing/2014/main" val="376581793"/>
                    </a:ext>
                  </a:extLst>
                </a:gridCol>
                <a:gridCol w="329184">
                  <a:extLst>
                    <a:ext uri="{9D8B030D-6E8A-4147-A177-3AD203B41FA5}">
                      <a16:colId xmlns:a16="http://schemas.microsoft.com/office/drawing/2014/main" val="2417020563"/>
                    </a:ext>
                  </a:extLst>
                </a:gridCol>
                <a:gridCol w="329184">
                  <a:extLst>
                    <a:ext uri="{9D8B030D-6E8A-4147-A177-3AD203B41FA5}">
                      <a16:colId xmlns:a16="http://schemas.microsoft.com/office/drawing/2014/main" val="74973401"/>
                    </a:ext>
                  </a:extLst>
                </a:gridCol>
                <a:gridCol w="329184">
                  <a:extLst>
                    <a:ext uri="{9D8B030D-6E8A-4147-A177-3AD203B41FA5}">
                      <a16:colId xmlns:a16="http://schemas.microsoft.com/office/drawing/2014/main" val="128377615"/>
                    </a:ext>
                  </a:extLst>
                </a:gridCol>
                <a:gridCol w="329184">
                  <a:extLst>
                    <a:ext uri="{9D8B030D-6E8A-4147-A177-3AD203B41FA5}">
                      <a16:colId xmlns:a16="http://schemas.microsoft.com/office/drawing/2014/main" val="433439368"/>
                    </a:ext>
                  </a:extLst>
                </a:gridCol>
                <a:gridCol w="329184">
                  <a:extLst>
                    <a:ext uri="{9D8B030D-6E8A-4147-A177-3AD203B41FA5}">
                      <a16:colId xmlns:a16="http://schemas.microsoft.com/office/drawing/2014/main" val="2999498860"/>
                    </a:ext>
                  </a:extLst>
                </a:gridCol>
                <a:gridCol w="329184">
                  <a:extLst>
                    <a:ext uri="{9D8B030D-6E8A-4147-A177-3AD203B41FA5}">
                      <a16:colId xmlns:a16="http://schemas.microsoft.com/office/drawing/2014/main" val="3915589968"/>
                    </a:ext>
                  </a:extLst>
                </a:gridCol>
                <a:gridCol w="329184">
                  <a:extLst>
                    <a:ext uri="{9D8B030D-6E8A-4147-A177-3AD203B41FA5}">
                      <a16:colId xmlns:a16="http://schemas.microsoft.com/office/drawing/2014/main" val="3322146802"/>
                    </a:ext>
                  </a:extLst>
                </a:gridCol>
                <a:gridCol w="329184">
                  <a:extLst>
                    <a:ext uri="{9D8B030D-6E8A-4147-A177-3AD203B41FA5}">
                      <a16:colId xmlns:a16="http://schemas.microsoft.com/office/drawing/2014/main" val="797038984"/>
                    </a:ext>
                  </a:extLst>
                </a:gridCol>
                <a:gridCol w="329184">
                  <a:extLst>
                    <a:ext uri="{9D8B030D-6E8A-4147-A177-3AD203B41FA5}">
                      <a16:colId xmlns:a16="http://schemas.microsoft.com/office/drawing/2014/main" val="2261913122"/>
                    </a:ext>
                  </a:extLst>
                </a:gridCol>
                <a:gridCol w="329184">
                  <a:extLst>
                    <a:ext uri="{9D8B030D-6E8A-4147-A177-3AD203B41FA5}">
                      <a16:colId xmlns:a16="http://schemas.microsoft.com/office/drawing/2014/main" val="618529362"/>
                    </a:ext>
                  </a:extLst>
                </a:gridCol>
                <a:gridCol w="329184">
                  <a:extLst>
                    <a:ext uri="{9D8B030D-6E8A-4147-A177-3AD203B41FA5}">
                      <a16:colId xmlns:a16="http://schemas.microsoft.com/office/drawing/2014/main" val="1619008030"/>
                    </a:ext>
                  </a:extLst>
                </a:gridCol>
                <a:gridCol w="329184">
                  <a:extLst>
                    <a:ext uri="{9D8B030D-6E8A-4147-A177-3AD203B41FA5}">
                      <a16:colId xmlns:a16="http://schemas.microsoft.com/office/drawing/2014/main" val="1815304822"/>
                    </a:ext>
                  </a:extLst>
                </a:gridCol>
                <a:gridCol w="329184">
                  <a:extLst>
                    <a:ext uri="{9D8B030D-6E8A-4147-A177-3AD203B41FA5}">
                      <a16:colId xmlns:a16="http://schemas.microsoft.com/office/drawing/2014/main" val="2794950223"/>
                    </a:ext>
                  </a:extLst>
                </a:gridCol>
                <a:gridCol w="329184">
                  <a:extLst>
                    <a:ext uri="{9D8B030D-6E8A-4147-A177-3AD203B41FA5}">
                      <a16:colId xmlns:a16="http://schemas.microsoft.com/office/drawing/2014/main" val="3345862690"/>
                    </a:ext>
                  </a:extLst>
                </a:gridCol>
                <a:gridCol w="329184">
                  <a:extLst>
                    <a:ext uri="{9D8B030D-6E8A-4147-A177-3AD203B41FA5}">
                      <a16:colId xmlns:a16="http://schemas.microsoft.com/office/drawing/2014/main" val="137304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5339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- 2024-12-14 14:01:14</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Old Public Housing Style Portraiture with Fujifilm Custom Film Simulation Photography Workshop! Guided by Fish Quan, participants crafted custom film simulations and capturing nostalgic Hong Kong-style photos!
Interested in joining the fun? Stay tuned for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https://quintly-eu-image-storage.s3.amazonaws.com/aaf8f68db843cc217addf8054c322eb2/3945f4eee07cdee6d1e3bee501e21678.jpg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737560533"/>
                  </a:ext>
                </a:extLst>
              </a:tr>
            </a:tbl>
          </a:graphicData>
        </a:graphic>
      </p:graphicFrame>
      <p:sp>
        <p:nvSpPr>
          <p:cNvPr id="4" name="Text Placeholder 3">
            <a:extLst>
              <a:ext uri="{FF2B5EF4-FFF2-40B4-BE49-F238E27FC236}">
                <a16:creationId xmlns:a16="http://schemas.microsoft.com/office/drawing/2014/main" id="{5D3061F1-4226-4C78-AC69-6900B4C7AEE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947417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287F-9E45-4B64-A727-E8FF5044073A}"/>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3DD5D1EF-4A65-4BF3-9ADC-1E5E0567551E}"/>
              </a:ext>
            </a:extLst>
          </p:cNvPr>
          <p:cNvGraphicFramePr>
            <a:graphicFrameLocks noGrp="1"/>
          </p:cNvGraphicFramePr>
          <p:nvPr>
            <p:ph type="tbl" sz="quarter" idx="13"/>
            <p:extLst>
              <p:ext uri="{D42A27DB-BD31-4B8C-83A1-F6EECF244321}">
                <p14:modId xmlns:p14="http://schemas.microsoft.com/office/powerpoint/2010/main" val="358128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81407097"/>
                    </a:ext>
                  </a:extLst>
                </a:gridCol>
                <a:gridCol w="1316737">
                  <a:extLst>
                    <a:ext uri="{9D8B030D-6E8A-4147-A177-3AD203B41FA5}">
                      <a16:colId xmlns:a16="http://schemas.microsoft.com/office/drawing/2014/main" val="18520293"/>
                    </a:ext>
                  </a:extLst>
                </a:gridCol>
                <a:gridCol w="329184">
                  <a:extLst>
                    <a:ext uri="{9D8B030D-6E8A-4147-A177-3AD203B41FA5}">
                      <a16:colId xmlns:a16="http://schemas.microsoft.com/office/drawing/2014/main" val="1976755529"/>
                    </a:ext>
                  </a:extLst>
                </a:gridCol>
                <a:gridCol w="329184">
                  <a:extLst>
                    <a:ext uri="{9D8B030D-6E8A-4147-A177-3AD203B41FA5}">
                      <a16:colId xmlns:a16="http://schemas.microsoft.com/office/drawing/2014/main" val="363022472"/>
                    </a:ext>
                  </a:extLst>
                </a:gridCol>
                <a:gridCol w="329184">
                  <a:extLst>
                    <a:ext uri="{9D8B030D-6E8A-4147-A177-3AD203B41FA5}">
                      <a16:colId xmlns:a16="http://schemas.microsoft.com/office/drawing/2014/main" val="1250084185"/>
                    </a:ext>
                  </a:extLst>
                </a:gridCol>
                <a:gridCol w="329184">
                  <a:extLst>
                    <a:ext uri="{9D8B030D-6E8A-4147-A177-3AD203B41FA5}">
                      <a16:colId xmlns:a16="http://schemas.microsoft.com/office/drawing/2014/main" val="433724251"/>
                    </a:ext>
                  </a:extLst>
                </a:gridCol>
                <a:gridCol w="329184">
                  <a:extLst>
                    <a:ext uri="{9D8B030D-6E8A-4147-A177-3AD203B41FA5}">
                      <a16:colId xmlns:a16="http://schemas.microsoft.com/office/drawing/2014/main" val="2282834615"/>
                    </a:ext>
                  </a:extLst>
                </a:gridCol>
                <a:gridCol w="329184">
                  <a:extLst>
                    <a:ext uri="{9D8B030D-6E8A-4147-A177-3AD203B41FA5}">
                      <a16:colId xmlns:a16="http://schemas.microsoft.com/office/drawing/2014/main" val="2167722547"/>
                    </a:ext>
                  </a:extLst>
                </a:gridCol>
                <a:gridCol w="329184">
                  <a:extLst>
                    <a:ext uri="{9D8B030D-6E8A-4147-A177-3AD203B41FA5}">
                      <a16:colId xmlns:a16="http://schemas.microsoft.com/office/drawing/2014/main" val="3693366458"/>
                    </a:ext>
                  </a:extLst>
                </a:gridCol>
                <a:gridCol w="329184">
                  <a:extLst>
                    <a:ext uri="{9D8B030D-6E8A-4147-A177-3AD203B41FA5}">
                      <a16:colId xmlns:a16="http://schemas.microsoft.com/office/drawing/2014/main" val="513384544"/>
                    </a:ext>
                  </a:extLst>
                </a:gridCol>
                <a:gridCol w="329184">
                  <a:extLst>
                    <a:ext uri="{9D8B030D-6E8A-4147-A177-3AD203B41FA5}">
                      <a16:colId xmlns:a16="http://schemas.microsoft.com/office/drawing/2014/main" val="1594948246"/>
                    </a:ext>
                  </a:extLst>
                </a:gridCol>
                <a:gridCol w="329184">
                  <a:extLst>
                    <a:ext uri="{9D8B030D-6E8A-4147-A177-3AD203B41FA5}">
                      <a16:colId xmlns:a16="http://schemas.microsoft.com/office/drawing/2014/main" val="583962228"/>
                    </a:ext>
                  </a:extLst>
                </a:gridCol>
                <a:gridCol w="329184">
                  <a:extLst>
                    <a:ext uri="{9D8B030D-6E8A-4147-A177-3AD203B41FA5}">
                      <a16:colId xmlns:a16="http://schemas.microsoft.com/office/drawing/2014/main" val="2183401133"/>
                    </a:ext>
                  </a:extLst>
                </a:gridCol>
                <a:gridCol w="329184">
                  <a:extLst>
                    <a:ext uri="{9D8B030D-6E8A-4147-A177-3AD203B41FA5}">
                      <a16:colId xmlns:a16="http://schemas.microsoft.com/office/drawing/2014/main" val="1080008316"/>
                    </a:ext>
                  </a:extLst>
                </a:gridCol>
                <a:gridCol w="329184">
                  <a:extLst>
                    <a:ext uri="{9D8B030D-6E8A-4147-A177-3AD203B41FA5}">
                      <a16:colId xmlns:a16="http://schemas.microsoft.com/office/drawing/2014/main" val="2573266543"/>
                    </a:ext>
                  </a:extLst>
                </a:gridCol>
                <a:gridCol w="329184">
                  <a:extLst>
                    <a:ext uri="{9D8B030D-6E8A-4147-A177-3AD203B41FA5}">
                      <a16:colId xmlns:a16="http://schemas.microsoft.com/office/drawing/2014/main" val="3273072010"/>
                    </a:ext>
                  </a:extLst>
                </a:gridCol>
                <a:gridCol w="329184">
                  <a:extLst>
                    <a:ext uri="{9D8B030D-6E8A-4147-A177-3AD203B41FA5}">
                      <a16:colId xmlns:a16="http://schemas.microsoft.com/office/drawing/2014/main" val="259246264"/>
                    </a:ext>
                  </a:extLst>
                </a:gridCol>
                <a:gridCol w="329184">
                  <a:extLst>
                    <a:ext uri="{9D8B030D-6E8A-4147-A177-3AD203B41FA5}">
                      <a16:colId xmlns:a16="http://schemas.microsoft.com/office/drawing/2014/main" val="3918750977"/>
                    </a:ext>
                  </a:extLst>
                </a:gridCol>
                <a:gridCol w="329184">
                  <a:extLst>
                    <a:ext uri="{9D8B030D-6E8A-4147-A177-3AD203B41FA5}">
                      <a16:colId xmlns:a16="http://schemas.microsoft.com/office/drawing/2014/main" val="2845136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212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- 2024-12-14 12:00:15</a:t>
                      </a:r>
                      <a:r>
                        <a:rPr kumimoji="0" lang="en-US" sz="1000" b="0" i="0" u="none" strike="noStrike" kern="1200" cap="none" spc="0" normalizeH="0" baseline="0" noProof="0">
                          <a:ln>
                            <a:noFill/>
                          </a:ln>
                          <a:solidFill>
                            <a:prstClr val="black"/>
                          </a:solidFill>
                          <a:effectLst/>
                          <a:uLnTx/>
                          <a:uFillTx/>
                          <a:latin typeface="Calibri"/>
                          <a:ea typeface="+mn-ea"/>
                          <a:cs typeface="+mn-cs"/>
                        </a:rPr>
                        <a:t>
 Guided by the talented Fish Quan, participants gained valuable insights into creating custom film simulations at our Old Public Housing Style Portraiture with Fujifilm Custom Film Simulation Photography Workshop on 24 November, co-hosted with YL Camera!
They brought their newfound skills to life at a unique shooting spot, capturing nostalgic Hong Kong-style photos that reflected their creative vision.
Thank you for joining us! We hope you enjoyed the experience and feel inspired to keep experimenting with Fujifilm Film Simulations.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https://quintly-eu-image-storage.s3.amazonaws.com/aaf8f68db843cc217addf8054c322eb2/955d63570b9a8775596e09a2376a0943.jpg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75119107"/>
                  </a:ext>
                </a:extLst>
              </a:tr>
            </a:tbl>
          </a:graphicData>
        </a:graphic>
      </p:graphicFrame>
      <p:sp>
        <p:nvSpPr>
          <p:cNvPr id="4" name="Text Placeholder 3">
            <a:extLst>
              <a:ext uri="{FF2B5EF4-FFF2-40B4-BE49-F238E27FC236}">
                <a16:creationId xmlns:a16="http://schemas.microsoft.com/office/drawing/2014/main" id="{1EDF3E23-7916-4AD9-A744-D41FC7ECAF7D}"/>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989827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B92CF-FF4D-412C-A9A5-8313555293A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7DD72904-3E9B-435E-AD4A-C51CB8CFE79D}"/>
              </a:ext>
            </a:extLst>
          </p:cNvPr>
          <p:cNvGraphicFramePr>
            <a:graphicFrameLocks noGrp="1"/>
          </p:cNvGraphicFramePr>
          <p:nvPr>
            <p:ph type="tbl" sz="quarter" idx="13"/>
            <p:extLst>
              <p:ext uri="{D42A27DB-BD31-4B8C-83A1-F6EECF244321}">
                <p14:modId xmlns:p14="http://schemas.microsoft.com/office/powerpoint/2010/main" val="265665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67402312"/>
                    </a:ext>
                  </a:extLst>
                </a:gridCol>
                <a:gridCol w="1316737">
                  <a:extLst>
                    <a:ext uri="{9D8B030D-6E8A-4147-A177-3AD203B41FA5}">
                      <a16:colId xmlns:a16="http://schemas.microsoft.com/office/drawing/2014/main" val="4223774151"/>
                    </a:ext>
                  </a:extLst>
                </a:gridCol>
                <a:gridCol w="329184">
                  <a:extLst>
                    <a:ext uri="{9D8B030D-6E8A-4147-A177-3AD203B41FA5}">
                      <a16:colId xmlns:a16="http://schemas.microsoft.com/office/drawing/2014/main" val="95004577"/>
                    </a:ext>
                  </a:extLst>
                </a:gridCol>
                <a:gridCol w="329184">
                  <a:extLst>
                    <a:ext uri="{9D8B030D-6E8A-4147-A177-3AD203B41FA5}">
                      <a16:colId xmlns:a16="http://schemas.microsoft.com/office/drawing/2014/main" val="436809453"/>
                    </a:ext>
                  </a:extLst>
                </a:gridCol>
                <a:gridCol w="329184">
                  <a:extLst>
                    <a:ext uri="{9D8B030D-6E8A-4147-A177-3AD203B41FA5}">
                      <a16:colId xmlns:a16="http://schemas.microsoft.com/office/drawing/2014/main" val="2736558131"/>
                    </a:ext>
                  </a:extLst>
                </a:gridCol>
                <a:gridCol w="329184">
                  <a:extLst>
                    <a:ext uri="{9D8B030D-6E8A-4147-A177-3AD203B41FA5}">
                      <a16:colId xmlns:a16="http://schemas.microsoft.com/office/drawing/2014/main" val="3066386328"/>
                    </a:ext>
                  </a:extLst>
                </a:gridCol>
                <a:gridCol w="329184">
                  <a:extLst>
                    <a:ext uri="{9D8B030D-6E8A-4147-A177-3AD203B41FA5}">
                      <a16:colId xmlns:a16="http://schemas.microsoft.com/office/drawing/2014/main" val="498951063"/>
                    </a:ext>
                  </a:extLst>
                </a:gridCol>
                <a:gridCol w="329184">
                  <a:extLst>
                    <a:ext uri="{9D8B030D-6E8A-4147-A177-3AD203B41FA5}">
                      <a16:colId xmlns:a16="http://schemas.microsoft.com/office/drawing/2014/main" val="2933574780"/>
                    </a:ext>
                  </a:extLst>
                </a:gridCol>
                <a:gridCol w="329184">
                  <a:extLst>
                    <a:ext uri="{9D8B030D-6E8A-4147-A177-3AD203B41FA5}">
                      <a16:colId xmlns:a16="http://schemas.microsoft.com/office/drawing/2014/main" val="3646934352"/>
                    </a:ext>
                  </a:extLst>
                </a:gridCol>
                <a:gridCol w="329184">
                  <a:extLst>
                    <a:ext uri="{9D8B030D-6E8A-4147-A177-3AD203B41FA5}">
                      <a16:colId xmlns:a16="http://schemas.microsoft.com/office/drawing/2014/main" val="1375384369"/>
                    </a:ext>
                  </a:extLst>
                </a:gridCol>
                <a:gridCol w="329184">
                  <a:extLst>
                    <a:ext uri="{9D8B030D-6E8A-4147-A177-3AD203B41FA5}">
                      <a16:colId xmlns:a16="http://schemas.microsoft.com/office/drawing/2014/main" val="2825175112"/>
                    </a:ext>
                  </a:extLst>
                </a:gridCol>
                <a:gridCol w="329184">
                  <a:extLst>
                    <a:ext uri="{9D8B030D-6E8A-4147-A177-3AD203B41FA5}">
                      <a16:colId xmlns:a16="http://schemas.microsoft.com/office/drawing/2014/main" val="1971241521"/>
                    </a:ext>
                  </a:extLst>
                </a:gridCol>
                <a:gridCol w="329184">
                  <a:extLst>
                    <a:ext uri="{9D8B030D-6E8A-4147-A177-3AD203B41FA5}">
                      <a16:colId xmlns:a16="http://schemas.microsoft.com/office/drawing/2014/main" val="2799382319"/>
                    </a:ext>
                  </a:extLst>
                </a:gridCol>
                <a:gridCol w="329184">
                  <a:extLst>
                    <a:ext uri="{9D8B030D-6E8A-4147-A177-3AD203B41FA5}">
                      <a16:colId xmlns:a16="http://schemas.microsoft.com/office/drawing/2014/main" val="2422395549"/>
                    </a:ext>
                  </a:extLst>
                </a:gridCol>
                <a:gridCol w="329184">
                  <a:extLst>
                    <a:ext uri="{9D8B030D-6E8A-4147-A177-3AD203B41FA5}">
                      <a16:colId xmlns:a16="http://schemas.microsoft.com/office/drawing/2014/main" val="1894069682"/>
                    </a:ext>
                  </a:extLst>
                </a:gridCol>
                <a:gridCol w="329184">
                  <a:extLst>
                    <a:ext uri="{9D8B030D-6E8A-4147-A177-3AD203B41FA5}">
                      <a16:colId xmlns:a16="http://schemas.microsoft.com/office/drawing/2014/main" val="4129061856"/>
                    </a:ext>
                  </a:extLst>
                </a:gridCol>
                <a:gridCol w="329184">
                  <a:extLst>
                    <a:ext uri="{9D8B030D-6E8A-4147-A177-3AD203B41FA5}">
                      <a16:colId xmlns:a16="http://schemas.microsoft.com/office/drawing/2014/main" val="2568631169"/>
                    </a:ext>
                  </a:extLst>
                </a:gridCol>
                <a:gridCol w="329184">
                  <a:extLst>
                    <a:ext uri="{9D8B030D-6E8A-4147-A177-3AD203B41FA5}">
                      <a16:colId xmlns:a16="http://schemas.microsoft.com/office/drawing/2014/main" val="3209115847"/>
                    </a:ext>
                  </a:extLst>
                </a:gridCol>
                <a:gridCol w="329184">
                  <a:extLst>
                    <a:ext uri="{9D8B030D-6E8A-4147-A177-3AD203B41FA5}">
                      <a16:colId xmlns:a16="http://schemas.microsoft.com/office/drawing/2014/main" val="299704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4556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- 2024-12-13 20:00:25</a:t>
                      </a:r>
                      <a:r>
                        <a:rPr kumimoji="0" lang="en-US" sz="1000" b="0" i="0" u="none" strike="noStrike" kern="1200" cap="none" spc="0" normalizeH="0" baseline="0" noProof="0">
                          <a:ln>
                            <a:noFill/>
                          </a:ln>
                          <a:solidFill>
                            <a:prstClr val="black"/>
                          </a:solidFill>
                          <a:effectLst/>
                          <a:uLnTx/>
                          <a:uFillTx/>
                          <a:latin typeface="Calibri"/>
                          <a:ea typeface="+mn-ea"/>
                          <a:cs typeface="+mn-cs"/>
                        </a:rPr>
                        <a:t>
 Whether for work or going on a spontaneous adventure, the X-M5 complements Tino Renato’s free-spirited and impulsive style. He values the camera's versatility and intuitive features, all without a complicated setup. 
With film simulations, exceptional image quality, and the ability to adapt seamlessly to any shot, the X-M5 brings his creative vision to life, allowing him to immortalize raw, emotional moments effortlessly. 
𝗙𝗶𝗻𝗱 𝗼𝘂𝘁 𝗺𝗼𝗿𝗲 𝗮𝗯𝗼𝘂𝘁 𝘁𝗵𝗲 𝗫-𝗠𝟱
https://fujifilm-x.com/en-my/products/cameras/x-m5/
𝗙𝗶𝗻𝗱 𝗼𝘂𝘁 𝗺𝗼𝗿𝗲 𝗮𝗯𝗼𝘂𝘁 𝗧𝗶𝗻𝗼 𝗥𝗲𝗻𝗮𝘁𝗼'𝘀 𝗿𝗲𝘃𝗶𝗲𝘄
https://fujifilm-x.com/en-my/stories/x-m5-tino-renato-x-your-one-day/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#PhotographyLife #PhotographyLover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https://quintly-eu-image-storage.s3.amazonaws.com/aaf8f68db843cc217addf8054c322eb2/7ca72675496c3e73350470dc683d0b79.jpg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29052843"/>
                  </a:ext>
                </a:extLst>
              </a:tr>
            </a:tbl>
          </a:graphicData>
        </a:graphic>
      </p:graphicFrame>
      <p:sp>
        <p:nvSpPr>
          <p:cNvPr id="4" name="Text Placeholder 3">
            <a:extLst>
              <a:ext uri="{FF2B5EF4-FFF2-40B4-BE49-F238E27FC236}">
                <a16:creationId xmlns:a16="http://schemas.microsoft.com/office/drawing/2014/main" id="{AFE51331-C7C1-45B4-9A06-C74D8582A67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062915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C88DA-D368-4328-A326-62DCD5165704}"/>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71DB8E0A-9F10-4453-8D51-93FEB9380BFA}"/>
              </a:ext>
            </a:extLst>
          </p:cNvPr>
          <p:cNvGraphicFramePr>
            <a:graphicFrameLocks noGrp="1"/>
          </p:cNvGraphicFramePr>
          <p:nvPr>
            <p:ph type="tbl" sz="quarter" idx="13"/>
            <p:extLst>
              <p:ext uri="{D42A27DB-BD31-4B8C-83A1-F6EECF244321}">
                <p14:modId xmlns:p14="http://schemas.microsoft.com/office/powerpoint/2010/main" val="266574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48957150"/>
                    </a:ext>
                  </a:extLst>
                </a:gridCol>
                <a:gridCol w="1316737">
                  <a:extLst>
                    <a:ext uri="{9D8B030D-6E8A-4147-A177-3AD203B41FA5}">
                      <a16:colId xmlns:a16="http://schemas.microsoft.com/office/drawing/2014/main" val="916052770"/>
                    </a:ext>
                  </a:extLst>
                </a:gridCol>
                <a:gridCol w="329184">
                  <a:extLst>
                    <a:ext uri="{9D8B030D-6E8A-4147-A177-3AD203B41FA5}">
                      <a16:colId xmlns:a16="http://schemas.microsoft.com/office/drawing/2014/main" val="1569473038"/>
                    </a:ext>
                  </a:extLst>
                </a:gridCol>
                <a:gridCol w="329184">
                  <a:extLst>
                    <a:ext uri="{9D8B030D-6E8A-4147-A177-3AD203B41FA5}">
                      <a16:colId xmlns:a16="http://schemas.microsoft.com/office/drawing/2014/main" val="2837335384"/>
                    </a:ext>
                  </a:extLst>
                </a:gridCol>
                <a:gridCol w="329184">
                  <a:extLst>
                    <a:ext uri="{9D8B030D-6E8A-4147-A177-3AD203B41FA5}">
                      <a16:colId xmlns:a16="http://schemas.microsoft.com/office/drawing/2014/main" val="1325113001"/>
                    </a:ext>
                  </a:extLst>
                </a:gridCol>
                <a:gridCol w="329184">
                  <a:extLst>
                    <a:ext uri="{9D8B030D-6E8A-4147-A177-3AD203B41FA5}">
                      <a16:colId xmlns:a16="http://schemas.microsoft.com/office/drawing/2014/main" val="2469716315"/>
                    </a:ext>
                  </a:extLst>
                </a:gridCol>
                <a:gridCol w="329184">
                  <a:extLst>
                    <a:ext uri="{9D8B030D-6E8A-4147-A177-3AD203B41FA5}">
                      <a16:colId xmlns:a16="http://schemas.microsoft.com/office/drawing/2014/main" val="3270925886"/>
                    </a:ext>
                  </a:extLst>
                </a:gridCol>
                <a:gridCol w="329184">
                  <a:extLst>
                    <a:ext uri="{9D8B030D-6E8A-4147-A177-3AD203B41FA5}">
                      <a16:colId xmlns:a16="http://schemas.microsoft.com/office/drawing/2014/main" val="670456067"/>
                    </a:ext>
                  </a:extLst>
                </a:gridCol>
                <a:gridCol w="329184">
                  <a:extLst>
                    <a:ext uri="{9D8B030D-6E8A-4147-A177-3AD203B41FA5}">
                      <a16:colId xmlns:a16="http://schemas.microsoft.com/office/drawing/2014/main" val="2623869195"/>
                    </a:ext>
                  </a:extLst>
                </a:gridCol>
                <a:gridCol w="329184">
                  <a:extLst>
                    <a:ext uri="{9D8B030D-6E8A-4147-A177-3AD203B41FA5}">
                      <a16:colId xmlns:a16="http://schemas.microsoft.com/office/drawing/2014/main" val="3001655743"/>
                    </a:ext>
                  </a:extLst>
                </a:gridCol>
                <a:gridCol w="329184">
                  <a:extLst>
                    <a:ext uri="{9D8B030D-6E8A-4147-A177-3AD203B41FA5}">
                      <a16:colId xmlns:a16="http://schemas.microsoft.com/office/drawing/2014/main" val="3716940021"/>
                    </a:ext>
                  </a:extLst>
                </a:gridCol>
                <a:gridCol w="329184">
                  <a:extLst>
                    <a:ext uri="{9D8B030D-6E8A-4147-A177-3AD203B41FA5}">
                      <a16:colId xmlns:a16="http://schemas.microsoft.com/office/drawing/2014/main" val="347313569"/>
                    </a:ext>
                  </a:extLst>
                </a:gridCol>
                <a:gridCol w="329184">
                  <a:extLst>
                    <a:ext uri="{9D8B030D-6E8A-4147-A177-3AD203B41FA5}">
                      <a16:colId xmlns:a16="http://schemas.microsoft.com/office/drawing/2014/main" val="192616269"/>
                    </a:ext>
                  </a:extLst>
                </a:gridCol>
                <a:gridCol w="329184">
                  <a:extLst>
                    <a:ext uri="{9D8B030D-6E8A-4147-A177-3AD203B41FA5}">
                      <a16:colId xmlns:a16="http://schemas.microsoft.com/office/drawing/2014/main" val="4096376389"/>
                    </a:ext>
                  </a:extLst>
                </a:gridCol>
                <a:gridCol w="329184">
                  <a:extLst>
                    <a:ext uri="{9D8B030D-6E8A-4147-A177-3AD203B41FA5}">
                      <a16:colId xmlns:a16="http://schemas.microsoft.com/office/drawing/2014/main" val="1682966239"/>
                    </a:ext>
                  </a:extLst>
                </a:gridCol>
                <a:gridCol w="329184">
                  <a:extLst>
                    <a:ext uri="{9D8B030D-6E8A-4147-A177-3AD203B41FA5}">
                      <a16:colId xmlns:a16="http://schemas.microsoft.com/office/drawing/2014/main" val="4154665253"/>
                    </a:ext>
                  </a:extLst>
                </a:gridCol>
                <a:gridCol w="329184">
                  <a:extLst>
                    <a:ext uri="{9D8B030D-6E8A-4147-A177-3AD203B41FA5}">
                      <a16:colId xmlns:a16="http://schemas.microsoft.com/office/drawing/2014/main" val="316554788"/>
                    </a:ext>
                  </a:extLst>
                </a:gridCol>
                <a:gridCol w="329184">
                  <a:extLst>
                    <a:ext uri="{9D8B030D-6E8A-4147-A177-3AD203B41FA5}">
                      <a16:colId xmlns:a16="http://schemas.microsoft.com/office/drawing/2014/main" val="959482265"/>
                    </a:ext>
                  </a:extLst>
                </a:gridCol>
                <a:gridCol w="329184">
                  <a:extLst>
                    <a:ext uri="{9D8B030D-6E8A-4147-A177-3AD203B41FA5}">
                      <a16:colId xmlns:a16="http://schemas.microsoft.com/office/drawing/2014/main" val="1254939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600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- 2024-12-13 16:00:37</a:t>
                      </a:r>
                      <a:r>
                        <a:rPr kumimoji="0" lang="en-US" sz="1000" b="0" i="0" u="none" strike="noStrike" kern="1200" cap="none" spc="0" normalizeH="0" baseline="0" noProof="0">
                          <a:ln>
                            <a:noFill/>
                          </a:ln>
                          <a:solidFill>
                            <a:prstClr val="black"/>
                          </a:solidFill>
                          <a:effectLst/>
                          <a:uLnTx/>
                          <a:uFillTx/>
                          <a:latin typeface="Calibri"/>
                          <a:ea typeface="+mn-ea"/>
                          <a:cs typeface="+mn-cs"/>
                        </a:rPr>
                        <a:t>
 Catch a glimpse of the creativity from our Black and White Photowalk Workshop, where participants captured timeless stories in captivating black and white while exploring the vibrant streets of KL!
Feeling inspired? Join us for our upcoming workshops!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https://quintly-eu-image-storage.s3.amazonaws.com/aaf8f68db843cc217addf8054c322eb2/1511d4cff5cf3b4837497a0f66980a0f.jpg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29412409"/>
                  </a:ext>
                </a:extLst>
              </a:tr>
            </a:tbl>
          </a:graphicData>
        </a:graphic>
      </p:graphicFrame>
      <p:sp>
        <p:nvSpPr>
          <p:cNvPr id="4" name="Text Placeholder 3">
            <a:extLst>
              <a:ext uri="{FF2B5EF4-FFF2-40B4-BE49-F238E27FC236}">
                <a16:creationId xmlns:a16="http://schemas.microsoft.com/office/drawing/2014/main" id="{1C2E202B-D91E-478B-A9B1-0BE2EF3B6502}"/>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79737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5349</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2025-01-03T08:30:04Z</dcterms:created>
  <dcterms:modified xsi:type="dcterms:W3CDTF">2025-01-03T08:31:50Z</dcterms:modified>
</cp:coreProperties>
</file>