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Lst>
  <p:sldSz cx="9144000" cy="6858000" type="screen4x3"/>
  <p:notesSz cx="6858000" cy="9144000"/>
  <p:embeddedFontLst>
    <p:embeddedFont>
      <p:font typeface="Calibri" panose="020F0502020204030204" pitchFamily="34" charset="0"/>
      <p:regular r:id="rId43"/>
      <p:bold r:id="rId44"/>
      <p:italic r:id="rId45"/>
      <p:boldItalic r:id="rId4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1.fntdata"/><Relationship Id="rId48"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Sheet1!$A$2:$A$22</c:f>
              <c:numCache>
                <c:formatCode>m/d/yyyy</c:formatCode>
                <c:ptCount val="21"/>
                <c:pt idx="0">
                  <c:v>44986</c:v>
                </c:pt>
                <c:pt idx="1">
                  <c:v>45017</c:v>
                </c:pt>
                <c:pt idx="2">
                  <c:v>45047</c:v>
                </c:pt>
                <c:pt idx="3">
                  <c:v>45078</c:v>
                </c:pt>
                <c:pt idx="4">
                  <c:v>45108</c:v>
                </c:pt>
                <c:pt idx="5">
                  <c:v>45139</c:v>
                </c:pt>
                <c:pt idx="6">
                  <c:v>45170</c:v>
                </c:pt>
                <c:pt idx="7">
                  <c:v>45200</c:v>
                </c:pt>
                <c:pt idx="8">
                  <c:v>45231</c:v>
                </c:pt>
                <c:pt idx="9">
                  <c:v>45261</c:v>
                </c:pt>
                <c:pt idx="10">
                  <c:v>45292</c:v>
                </c:pt>
                <c:pt idx="11">
                  <c:v>45323</c:v>
                </c:pt>
                <c:pt idx="12">
                  <c:v>45352</c:v>
                </c:pt>
                <c:pt idx="13">
                  <c:v>45383</c:v>
                </c:pt>
                <c:pt idx="14">
                  <c:v>45413</c:v>
                </c:pt>
                <c:pt idx="15">
                  <c:v>45444</c:v>
                </c:pt>
                <c:pt idx="16">
                  <c:v>45474</c:v>
                </c:pt>
                <c:pt idx="17">
                  <c:v>45505</c:v>
                </c:pt>
                <c:pt idx="18">
                  <c:v>45536</c:v>
                </c:pt>
                <c:pt idx="19">
                  <c:v>45566</c:v>
                </c:pt>
                <c:pt idx="20">
                  <c:v>45597</c:v>
                </c:pt>
              </c:numCache>
            </c:numRef>
          </c:cat>
          <c:val>
            <c:numRef>
              <c:f>Sheet1!$B$2:$B$22</c:f>
              <c:numCache>
                <c:formatCode>General</c:formatCode>
                <c:ptCount val="21"/>
                <c:pt idx="0">
                  <c:v>72113</c:v>
                </c:pt>
                <c:pt idx="1">
                  <c:v>72396</c:v>
                </c:pt>
                <c:pt idx="2">
                  <c:v>72923</c:v>
                </c:pt>
                <c:pt idx="3">
                  <c:v>73068</c:v>
                </c:pt>
                <c:pt idx="4">
                  <c:v>73273</c:v>
                </c:pt>
                <c:pt idx="5">
                  <c:v>73559</c:v>
                </c:pt>
                <c:pt idx="6">
                  <c:v>73756</c:v>
                </c:pt>
                <c:pt idx="7">
                  <c:v>73801</c:v>
                </c:pt>
                <c:pt idx="8">
                  <c:v>73808</c:v>
                </c:pt>
                <c:pt idx="9">
                  <c:v>73832</c:v>
                </c:pt>
                <c:pt idx="10">
                  <c:v>73927</c:v>
                </c:pt>
                <c:pt idx="11">
                  <c:v>73973</c:v>
                </c:pt>
                <c:pt idx="12">
                  <c:v>74120</c:v>
                </c:pt>
                <c:pt idx="13">
                  <c:v>74272</c:v>
                </c:pt>
                <c:pt idx="14">
                  <c:v>74433</c:v>
                </c:pt>
                <c:pt idx="15">
                  <c:v>74528</c:v>
                </c:pt>
                <c:pt idx="16">
                  <c:v>74580</c:v>
                </c:pt>
                <c:pt idx="17">
                  <c:v>74644</c:v>
                </c:pt>
                <c:pt idx="18">
                  <c:v>74720</c:v>
                </c:pt>
                <c:pt idx="19">
                  <c:v>74785</c:v>
                </c:pt>
                <c:pt idx="20">
                  <c:v>74794</c:v>
                </c:pt>
              </c:numCache>
            </c:numRef>
          </c:val>
          <c:extLst>
            <c:ext xmlns:c16="http://schemas.microsoft.com/office/drawing/2014/chart" uri="{C3380CC4-5D6E-409C-BE32-E72D297353CC}">
              <c16:uniqueId val="{00000000-D7B4-4E68-8D54-BA0AE2E4663E}"/>
            </c:ext>
          </c:extLst>
        </c:ser>
        <c:dLbls>
          <c:showLegendKey val="0"/>
          <c:showVal val="0"/>
          <c:showCatName val="0"/>
          <c:showSerName val="0"/>
          <c:showPercent val="0"/>
          <c:showBubbleSize val="0"/>
        </c:dLbls>
        <c:gapWidth val="219"/>
        <c:overlap val="-27"/>
        <c:axId val="406319280"/>
        <c:axId val="406319608"/>
      </c:barChart>
      <c:dateAx>
        <c:axId val="406319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319608"/>
        <c:crosses val="autoZero"/>
        <c:auto val="1"/>
        <c:lblOffset val="100"/>
        <c:baseTimeUnit val="months"/>
      </c:dateAx>
      <c:valAx>
        <c:axId val="406319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6319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Sheet1!$A$2:$A$31</c:f>
              <c:numCache>
                <c:formatCode>m/d/yyyy</c:formatCode>
                <c:ptCount val="30"/>
                <c:pt idx="0">
                  <c:v>45597</c:v>
                </c:pt>
                <c:pt idx="1">
                  <c:v>45598</c:v>
                </c:pt>
                <c:pt idx="2">
                  <c:v>45599</c:v>
                </c:pt>
                <c:pt idx="3">
                  <c:v>45600</c:v>
                </c:pt>
                <c:pt idx="4">
                  <c:v>45601</c:v>
                </c:pt>
                <c:pt idx="5">
                  <c:v>45602</c:v>
                </c:pt>
                <c:pt idx="6">
                  <c:v>45603</c:v>
                </c:pt>
                <c:pt idx="7">
                  <c:v>45604</c:v>
                </c:pt>
                <c:pt idx="8">
                  <c:v>45605</c:v>
                </c:pt>
                <c:pt idx="9">
                  <c:v>45606</c:v>
                </c:pt>
                <c:pt idx="10">
                  <c:v>45607</c:v>
                </c:pt>
                <c:pt idx="11">
                  <c:v>45608</c:v>
                </c:pt>
                <c:pt idx="12">
                  <c:v>45609</c:v>
                </c:pt>
                <c:pt idx="13">
                  <c:v>45610</c:v>
                </c:pt>
                <c:pt idx="14">
                  <c:v>45611</c:v>
                </c:pt>
                <c:pt idx="15">
                  <c:v>45612</c:v>
                </c:pt>
                <c:pt idx="16">
                  <c:v>45613</c:v>
                </c:pt>
                <c:pt idx="17">
                  <c:v>45614</c:v>
                </c:pt>
                <c:pt idx="18">
                  <c:v>45615</c:v>
                </c:pt>
                <c:pt idx="19">
                  <c:v>45616</c:v>
                </c:pt>
                <c:pt idx="20">
                  <c:v>45617</c:v>
                </c:pt>
                <c:pt idx="21">
                  <c:v>45618</c:v>
                </c:pt>
                <c:pt idx="22">
                  <c:v>45619</c:v>
                </c:pt>
                <c:pt idx="23">
                  <c:v>45620</c:v>
                </c:pt>
                <c:pt idx="24">
                  <c:v>45621</c:v>
                </c:pt>
                <c:pt idx="25">
                  <c:v>45622</c:v>
                </c:pt>
                <c:pt idx="26">
                  <c:v>45623</c:v>
                </c:pt>
                <c:pt idx="27">
                  <c:v>45624</c:v>
                </c:pt>
                <c:pt idx="28">
                  <c:v>45625</c:v>
                </c:pt>
                <c:pt idx="29">
                  <c:v>45626</c:v>
                </c:pt>
              </c:numCache>
            </c:numRef>
          </c:cat>
          <c:val>
            <c:numRef>
              <c:f>Sheet1!$B$2:$B$31</c:f>
              <c:numCache>
                <c:formatCode>General</c:formatCode>
                <c:ptCount val="30"/>
                <c:pt idx="0">
                  <c:v>0</c:v>
                </c:pt>
                <c:pt idx="1">
                  <c:v>2.6739397828760901E-3</c:v>
                </c:pt>
                <c:pt idx="2">
                  <c:v>0</c:v>
                </c:pt>
                <c:pt idx="3">
                  <c:v>1.3369341426241301E-3</c:v>
                </c:pt>
                <c:pt idx="4">
                  <c:v>-2.6738325378681499E-3</c:v>
                </c:pt>
                <c:pt idx="5">
                  <c:v>-1.2032568151129099E-2</c:v>
                </c:pt>
                <c:pt idx="6">
                  <c:v>-2.6742258116275301E-3</c:v>
                </c:pt>
                <c:pt idx="7">
                  <c:v>0</c:v>
                </c:pt>
                <c:pt idx="8">
                  <c:v>0</c:v>
                </c:pt>
                <c:pt idx="9">
                  <c:v>-2.6742973283769701E-3</c:v>
                </c:pt>
                <c:pt idx="10">
                  <c:v>-2.6743688489516502E-3</c:v>
                </c:pt>
                <c:pt idx="11">
                  <c:v>0</c:v>
                </c:pt>
                <c:pt idx="12">
                  <c:v>2.6744403733518799E-3</c:v>
                </c:pt>
                <c:pt idx="13">
                  <c:v>1.3371844244758201E-3</c:v>
                </c:pt>
                <c:pt idx="14">
                  <c:v>1.33716654409307E-3</c:v>
                </c:pt>
                <c:pt idx="15">
                  <c:v>-4.0114459925654497E-3</c:v>
                </c:pt>
                <c:pt idx="16">
                  <c:v>6.6860115266838696E-3</c:v>
                </c:pt>
                <c:pt idx="17">
                  <c:v>1.33711290581377E-3</c:v>
                </c:pt>
                <c:pt idx="18">
                  <c:v>-1.33709502734359E-3</c:v>
                </c:pt>
                <c:pt idx="19">
                  <c:v>-5.3484516232550697E-3</c:v>
                </c:pt>
                <c:pt idx="20">
                  <c:v>4.0115532734274701E-3</c:v>
                </c:pt>
                <c:pt idx="21">
                  <c:v>2.67426156952412E-3</c:v>
                </c:pt>
                <c:pt idx="22">
                  <c:v>1.33709502734359E-3</c:v>
                </c:pt>
                <c:pt idx="23">
                  <c:v>2.6741542987030399E-3</c:v>
                </c:pt>
                <c:pt idx="24">
                  <c:v>2.6740827896031701E-3</c:v>
                </c:pt>
                <c:pt idx="25">
                  <c:v>-2.6740112843276201E-3</c:v>
                </c:pt>
                <c:pt idx="26">
                  <c:v>-8.0222483688094995E-3</c:v>
                </c:pt>
                <c:pt idx="27">
                  <c:v>4.0114459925654497E-3</c:v>
                </c:pt>
                <c:pt idx="28">
                  <c:v>0</c:v>
                </c:pt>
                <c:pt idx="29">
                  <c:v>2.67419005468719E-3</c:v>
                </c:pt>
              </c:numCache>
            </c:numRef>
          </c:val>
          <c:extLst>
            <c:ext xmlns:c16="http://schemas.microsoft.com/office/drawing/2014/chart" uri="{C3380CC4-5D6E-409C-BE32-E72D297353CC}">
              <c16:uniqueId val="{00000000-8072-4FE8-90AB-508D2C4163DA}"/>
            </c:ext>
          </c:extLst>
        </c:ser>
        <c:dLbls>
          <c:showLegendKey val="0"/>
          <c:showVal val="0"/>
          <c:showCatName val="0"/>
          <c:showSerName val="0"/>
          <c:showPercent val="0"/>
          <c:showBubbleSize val="0"/>
        </c:dLbls>
        <c:gapWidth val="219"/>
        <c:overlap val="-27"/>
        <c:axId val="410254832"/>
        <c:axId val="410257456"/>
      </c:barChart>
      <c:dateAx>
        <c:axId val="410254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57456"/>
        <c:crosses val="autoZero"/>
        <c:auto val="1"/>
        <c:lblOffset val="100"/>
        <c:baseTimeUnit val="days"/>
      </c:dateAx>
      <c:valAx>
        <c:axId val="410257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254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Sheet1!$A$2:$A$31</c:f>
              <c:numCache>
                <c:formatCode>m/d/yyyy</c:formatCode>
                <c:ptCount val="30"/>
                <c:pt idx="0">
                  <c:v>45597</c:v>
                </c:pt>
                <c:pt idx="1">
                  <c:v>45598</c:v>
                </c:pt>
                <c:pt idx="2">
                  <c:v>45599</c:v>
                </c:pt>
                <c:pt idx="3">
                  <c:v>45600</c:v>
                </c:pt>
                <c:pt idx="4">
                  <c:v>45601</c:v>
                </c:pt>
                <c:pt idx="5">
                  <c:v>45602</c:v>
                </c:pt>
                <c:pt idx="6">
                  <c:v>45603</c:v>
                </c:pt>
                <c:pt idx="7">
                  <c:v>45604</c:v>
                </c:pt>
                <c:pt idx="8">
                  <c:v>45605</c:v>
                </c:pt>
                <c:pt idx="9">
                  <c:v>45606</c:v>
                </c:pt>
                <c:pt idx="10">
                  <c:v>45607</c:v>
                </c:pt>
                <c:pt idx="11">
                  <c:v>45608</c:v>
                </c:pt>
                <c:pt idx="12">
                  <c:v>45609</c:v>
                </c:pt>
                <c:pt idx="13">
                  <c:v>45610</c:v>
                </c:pt>
                <c:pt idx="14">
                  <c:v>45611</c:v>
                </c:pt>
                <c:pt idx="15">
                  <c:v>45612</c:v>
                </c:pt>
                <c:pt idx="16">
                  <c:v>45613</c:v>
                </c:pt>
                <c:pt idx="17">
                  <c:v>45614</c:v>
                </c:pt>
                <c:pt idx="18">
                  <c:v>45615</c:v>
                </c:pt>
                <c:pt idx="19">
                  <c:v>45616</c:v>
                </c:pt>
                <c:pt idx="20">
                  <c:v>45617</c:v>
                </c:pt>
                <c:pt idx="21">
                  <c:v>45618</c:v>
                </c:pt>
                <c:pt idx="22">
                  <c:v>45619</c:v>
                </c:pt>
                <c:pt idx="23">
                  <c:v>45620</c:v>
                </c:pt>
                <c:pt idx="24">
                  <c:v>45621</c:v>
                </c:pt>
                <c:pt idx="25">
                  <c:v>45622</c:v>
                </c:pt>
                <c:pt idx="26">
                  <c:v>45623</c:v>
                </c:pt>
                <c:pt idx="27">
                  <c:v>45624</c:v>
                </c:pt>
                <c:pt idx="28">
                  <c:v>45625</c:v>
                </c:pt>
                <c:pt idx="29">
                  <c:v>45626</c:v>
                </c:pt>
              </c:numCache>
            </c:numRef>
          </c:cat>
          <c:val>
            <c:numRef>
              <c:f>Sheet1!$B$2:$B$31</c:f>
              <c:numCache>
                <c:formatCode>General</c:formatCode>
                <c:ptCount val="30"/>
                <c:pt idx="0">
                  <c:v>0</c:v>
                </c:pt>
                <c:pt idx="1">
                  <c:v>2</c:v>
                </c:pt>
                <c:pt idx="2">
                  <c:v>0</c:v>
                </c:pt>
                <c:pt idx="3">
                  <c:v>1</c:v>
                </c:pt>
                <c:pt idx="4">
                  <c:v>-2</c:v>
                </c:pt>
                <c:pt idx="5">
                  <c:v>-9</c:v>
                </c:pt>
                <c:pt idx="6">
                  <c:v>-2</c:v>
                </c:pt>
                <c:pt idx="7">
                  <c:v>0</c:v>
                </c:pt>
                <c:pt idx="8">
                  <c:v>0</c:v>
                </c:pt>
                <c:pt idx="9">
                  <c:v>-2</c:v>
                </c:pt>
                <c:pt idx="10">
                  <c:v>-2</c:v>
                </c:pt>
                <c:pt idx="11">
                  <c:v>0</c:v>
                </c:pt>
                <c:pt idx="12">
                  <c:v>2</c:v>
                </c:pt>
                <c:pt idx="13">
                  <c:v>1</c:v>
                </c:pt>
                <c:pt idx="14">
                  <c:v>1</c:v>
                </c:pt>
                <c:pt idx="15">
                  <c:v>-3</c:v>
                </c:pt>
                <c:pt idx="16">
                  <c:v>5</c:v>
                </c:pt>
                <c:pt idx="17">
                  <c:v>1</c:v>
                </c:pt>
                <c:pt idx="18">
                  <c:v>-1</c:v>
                </c:pt>
                <c:pt idx="19">
                  <c:v>-4</c:v>
                </c:pt>
                <c:pt idx="20">
                  <c:v>3</c:v>
                </c:pt>
                <c:pt idx="21">
                  <c:v>2</c:v>
                </c:pt>
                <c:pt idx="22">
                  <c:v>1</c:v>
                </c:pt>
                <c:pt idx="23">
                  <c:v>2</c:v>
                </c:pt>
                <c:pt idx="24">
                  <c:v>2</c:v>
                </c:pt>
                <c:pt idx="25">
                  <c:v>-2</c:v>
                </c:pt>
                <c:pt idx="26">
                  <c:v>-6</c:v>
                </c:pt>
                <c:pt idx="27">
                  <c:v>3</c:v>
                </c:pt>
                <c:pt idx="28">
                  <c:v>0</c:v>
                </c:pt>
                <c:pt idx="29">
                  <c:v>2</c:v>
                </c:pt>
              </c:numCache>
            </c:numRef>
          </c:val>
          <c:smooth val="0"/>
          <c:extLst>
            <c:ext xmlns:c16="http://schemas.microsoft.com/office/drawing/2014/chart" uri="{C3380CC4-5D6E-409C-BE32-E72D297353CC}">
              <c16:uniqueId val="{00000000-5489-4B49-B9FE-F6ADB32EB5A0}"/>
            </c:ext>
          </c:extLst>
        </c:ser>
        <c:dLbls>
          <c:showLegendKey val="0"/>
          <c:showVal val="0"/>
          <c:showCatName val="0"/>
          <c:showSerName val="0"/>
          <c:showPercent val="0"/>
          <c:showBubbleSize val="0"/>
        </c:dLbls>
        <c:smooth val="0"/>
        <c:axId val="407253848"/>
        <c:axId val="407255816"/>
      </c:lineChart>
      <c:dateAx>
        <c:axId val="407253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255816"/>
        <c:crosses val="autoZero"/>
        <c:auto val="1"/>
        <c:lblOffset val="100"/>
        <c:baseTimeUnit val="days"/>
      </c:dateAx>
      <c:valAx>
        <c:axId val="407255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253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Sheet1!$A$2:$A$31</c:f>
              <c:numCache>
                <c:formatCode>m/d/yyyy</c:formatCode>
                <c:ptCount val="30"/>
                <c:pt idx="0">
                  <c:v>45597</c:v>
                </c:pt>
                <c:pt idx="1">
                  <c:v>45598</c:v>
                </c:pt>
                <c:pt idx="2">
                  <c:v>45599</c:v>
                </c:pt>
                <c:pt idx="3">
                  <c:v>45600</c:v>
                </c:pt>
                <c:pt idx="4">
                  <c:v>45601</c:v>
                </c:pt>
                <c:pt idx="5">
                  <c:v>45602</c:v>
                </c:pt>
                <c:pt idx="6">
                  <c:v>45603</c:v>
                </c:pt>
                <c:pt idx="7">
                  <c:v>45604</c:v>
                </c:pt>
                <c:pt idx="8">
                  <c:v>45605</c:v>
                </c:pt>
                <c:pt idx="9">
                  <c:v>45606</c:v>
                </c:pt>
                <c:pt idx="10">
                  <c:v>45607</c:v>
                </c:pt>
                <c:pt idx="11">
                  <c:v>45608</c:v>
                </c:pt>
                <c:pt idx="12">
                  <c:v>45609</c:v>
                </c:pt>
                <c:pt idx="13">
                  <c:v>45610</c:v>
                </c:pt>
                <c:pt idx="14">
                  <c:v>45611</c:v>
                </c:pt>
                <c:pt idx="15">
                  <c:v>45612</c:v>
                </c:pt>
                <c:pt idx="16">
                  <c:v>45613</c:v>
                </c:pt>
                <c:pt idx="17">
                  <c:v>45614</c:v>
                </c:pt>
                <c:pt idx="18">
                  <c:v>45615</c:v>
                </c:pt>
                <c:pt idx="19">
                  <c:v>45616</c:v>
                </c:pt>
                <c:pt idx="20">
                  <c:v>45617</c:v>
                </c:pt>
                <c:pt idx="21">
                  <c:v>45618</c:v>
                </c:pt>
                <c:pt idx="22">
                  <c:v>45619</c:v>
                </c:pt>
                <c:pt idx="23">
                  <c:v>45620</c:v>
                </c:pt>
                <c:pt idx="24">
                  <c:v>45621</c:v>
                </c:pt>
                <c:pt idx="25">
                  <c:v>45622</c:v>
                </c:pt>
                <c:pt idx="26">
                  <c:v>45623</c:v>
                </c:pt>
                <c:pt idx="27">
                  <c:v>45624</c:v>
                </c:pt>
                <c:pt idx="28">
                  <c:v>45625</c:v>
                </c:pt>
                <c:pt idx="29">
                  <c:v>45626</c:v>
                </c:pt>
              </c:numCache>
            </c:numRef>
          </c:cat>
          <c:val>
            <c:numRef>
              <c:f>Sheet1!$B$2:$B$31</c:f>
              <c:numCache>
                <c:formatCode>General</c:formatCode>
                <c:ptCount val="30"/>
                <c:pt idx="0">
                  <c:v>74785</c:v>
                </c:pt>
                <c:pt idx="1">
                  <c:v>74787</c:v>
                </c:pt>
                <c:pt idx="2">
                  <c:v>74788</c:v>
                </c:pt>
                <c:pt idx="3">
                  <c:v>74786</c:v>
                </c:pt>
                <c:pt idx="4">
                  <c:v>74778</c:v>
                </c:pt>
                <c:pt idx="5">
                  <c:v>74775</c:v>
                </c:pt>
                <c:pt idx="6">
                  <c:v>74776</c:v>
                </c:pt>
                <c:pt idx="7">
                  <c:v>74773</c:v>
                </c:pt>
                <c:pt idx="8">
                  <c:v>74775</c:v>
                </c:pt>
                <c:pt idx="9">
                  <c:v>74772</c:v>
                </c:pt>
                <c:pt idx="10">
                  <c:v>74771</c:v>
                </c:pt>
                <c:pt idx="11">
                  <c:v>74774</c:v>
                </c:pt>
                <c:pt idx="12">
                  <c:v>74774</c:v>
                </c:pt>
                <c:pt idx="13">
                  <c:v>74777</c:v>
                </c:pt>
                <c:pt idx="14">
                  <c:v>74775</c:v>
                </c:pt>
                <c:pt idx="15">
                  <c:v>74776</c:v>
                </c:pt>
                <c:pt idx="16">
                  <c:v>74778</c:v>
                </c:pt>
                <c:pt idx="17">
                  <c:v>74779</c:v>
                </c:pt>
                <c:pt idx="18">
                  <c:v>74773</c:v>
                </c:pt>
                <c:pt idx="19">
                  <c:v>74776</c:v>
                </c:pt>
                <c:pt idx="20">
                  <c:v>74778</c:v>
                </c:pt>
                <c:pt idx="21">
                  <c:v>74778</c:v>
                </c:pt>
                <c:pt idx="22">
                  <c:v>74781</c:v>
                </c:pt>
                <c:pt idx="23">
                  <c:v>74783</c:v>
                </c:pt>
                <c:pt idx="24">
                  <c:v>74782</c:v>
                </c:pt>
                <c:pt idx="25">
                  <c:v>74782</c:v>
                </c:pt>
                <c:pt idx="26">
                  <c:v>74785</c:v>
                </c:pt>
                <c:pt idx="27">
                  <c:v>74791</c:v>
                </c:pt>
                <c:pt idx="28">
                  <c:v>74795</c:v>
                </c:pt>
                <c:pt idx="29">
                  <c:v>74794</c:v>
                </c:pt>
              </c:numCache>
            </c:numRef>
          </c:val>
          <c:smooth val="0"/>
          <c:extLst>
            <c:ext xmlns:c16="http://schemas.microsoft.com/office/drawing/2014/chart" uri="{C3380CC4-5D6E-409C-BE32-E72D297353CC}">
              <c16:uniqueId val="{00000000-3E8A-4674-930B-B1D437F19CE6}"/>
            </c:ext>
          </c:extLst>
        </c:ser>
        <c:dLbls>
          <c:showLegendKey val="0"/>
          <c:showVal val="0"/>
          <c:showCatName val="0"/>
          <c:showSerName val="0"/>
          <c:showPercent val="0"/>
          <c:showBubbleSize val="0"/>
        </c:dLbls>
        <c:smooth val="0"/>
        <c:axId val="407254504"/>
        <c:axId val="407253520"/>
      </c:lineChart>
      <c:dateAx>
        <c:axId val="407254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253520"/>
        <c:crosses val="autoZero"/>
        <c:auto val="1"/>
        <c:lblOffset val="100"/>
        <c:baseTimeUnit val="days"/>
      </c:dateAx>
      <c:valAx>
        <c:axId val="407253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7254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Sheet1!$A$2:$A$31</c:f>
              <c:numCache>
                <c:formatCode>m/d/yyyy</c:formatCode>
                <c:ptCount val="30"/>
                <c:pt idx="0">
                  <c:v>45597</c:v>
                </c:pt>
                <c:pt idx="1">
                  <c:v>45598</c:v>
                </c:pt>
                <c:pt idx="2">
                  <c:v>45599</c:v>
                </c:pt>
                <c:pt idx="3">
                  <c:v>45600</c:v>
                </c:pt>
                <c:pt idx="4">
                  <c:v>45601</c:v>
                </c:pt>
                <c:pt idx="5">
                  <c:v>45602</c:v>
                </c:pt>
                <c:pt idx="6">
                  <c:v>45603</c:v>
                </c:pt>
                <c:pt idx="7">
                  <c:v>45604</c:v>
                </c:pt>
                <c:pt idx="8">
                  <c:v>45605</c:v>
                </c:pt>
                <c:pt idx="9">
                  <c:v>45606</c:v>
                </c:pt>
                <c:pt idx="10">
                  <c:v>45607</c:v>
                </c:pt>
                <c:pt idx="11">
                  <c:v>45608</c:v>
                </c:pt>
                <c:pt idx="12">
                  <c:v>45609</c:v>
                </c:pt>
                <c:pt idx="13">
                  <c:v>45610</c:v>
                </c:pt>
                <c:pt idx="14">
                  <c:v>45611</c:v>
                </c:pt>
                <c:pt idx="15">
                  <c:v>45612</c:v>
                </c:pt>
                <c:pt idx="16">
                  <c:v>45613</c:v>
                </c:pt>
                <c:pt idx="17">
                  <c:v>45614</c:v>
                </c:pt>
                <c:pt idx="18">
                  <c:v>45615</c:v>
                </c:pt>
                <c:pt idx="19">
                  <c:v>45616</c:v>
                </c:pt>
                <c:pt idx="20">
                  <c:v>45617</c:v>
                </c:pt>
                <c:pt idx="21">
                  <c:v>45618</c:v>
                </c:pt>
                <c:pt idx="22">
                  <c:v>45619</c:v>
                </c:pt>
                <c:pt idx="23">
                  <c:v>45620</c:v>
                </c:pt>
                <c:pt idx="24">
                  <c:v>45621</c:v>
                </c:pt>
                <c:pt idx="25">
                  <c:v>45622</c:v>
                </c:pt>
                <c:pt idx="26">
                  <c:v>45623</c:v>
                </c:pt>
                <c:pt idx="27">
                  <c:v>45624</c:v>
                </c:pt>
                <c:pt idx="28">
                  <c:v>45625</c:v>
                </c:pt>
                <c:pt idx="29">
                  <c:v>45626</c:v>
                </c:pt>
              </c:numCache>
            </c:numRef>
          </c:cat>
          <c:val>
            <c:numRef>
              <c:f>Sheet1!$B$2:$B$31</c:f>
              <c:numCache>
                <c:formatCode>General</c:formatCode>
                <c:ptCount val="30"/>
                <c:pt idx="0">
                  <c:v>3975</c:v>
                </c:pt>
                <c:pt idx="1">
                  <c:v>1925</c:v>
                </c:pt>
                <c:pt idx="2">
                  <c:v>1695</c:v>
                </c:pt>
                <c:pt idx="3">
                  <c:v>2745</c:v>
                </c:pt>
                <c:pt idx="4">
                  <c:v>3182</c:v>
                </c:pt>
                <c:pt idx="5">
                  <c:v>2531</c:v>
                </c:pt>
                <c:pt idx="6">
                  <c:v>873</c:v>
                </c:pt>
                <c:pt idx="7">
                  <c:v>1388</c:v>
                </c:pt>
                <c:pt idx="8">
                  <c:v>936</c:v>
                </c:pt>
                <c:pt idx="9">
                  <c:v>900</c:v>
                </c:pt>
                <c:pt idx="10">
                  <c:v>2711</c:v>
                </c:pt>
                <c:pt idx="11">
                  <c:v>992</c:v>
                </c:pt>
                <c:pt idx="12">
                  <c:v>2946</c:v>
                </c:pt>
                <c:pt idx="13">
                  <c:v>2843</c:v>
                </c:pt>
                <c:pt idx="14">
                  <c:v>2310</c:v>
                </c:pt>
                <c:pt idx="15">
                  <c:v>2172</c:v>
                </c:pt>
                <c:pt idx="16">
                  <c:v>1178</c:v>
                </c:pt>
                <c:pt idx="17">
                  <c:v>1271</c:v>
                </c:pt>
                <c:pt idx="18">
                  <c:v>1693</c:v>
                </c:pt>
                <c:pt idx="19">
                  <c:v>1294</c:v>
                </c:pt>
                <c:pt idx="20">
                  <c:v>646</c:v>
                </c:pt>
                <c:pt idx="21">
                  <c:v>601</c:v>
                </c:pt>
                <c:pt idx="22">
                  <c:v>589</c:v>
                </c:pt>
                <c:pt idx="23">
                  <c:v>990</c:v>
                </c:pt>
                <c:pt idx="24">
                  <c:v>1735</c:v>
                </c:pt>
                <c:pt idx="25">
                  <c:v>727</c:v>
                </c:pt>
                <c:pt idx="26">
                  <c:v>1083</c:v>
                </c:pt>
                <c:pt idx="27">
                  <c:v>2255</c:v>
                </c:pt>
                <c:pt idx="28">
                  <c:v>2141</c:v>
                </c:pt>
                <c:pt idx="29">
                  <c:v>2843</c:v>
                </c:pt>
              </c:numCache>
            </c:numRef>
          </c:val>
          <c:smooth val="0"/>
          <c:extLst>
            <c:ext xmlns:c16="http://schemas.microsoft.com/office/drawing/2014/chart" uri="{C3380CC4-5D6E-409C-BE32-E72D297353CC}">
              <c16:uniqueId val="{00000000-1D30-44C2-8A2B-BEC02FD44B41}"/>
            </c:ext>
          </c:extLst>
        </c:ser>
        <c:dLbls>
          <c:showLegendKey val="0"/>
          <c:showVal val="0"/>
          <c:showCatName val="0"/>
          <c:showSerName val="0"/>
          <c:showPercent val="0"/>
          <c:showBubbleSize val="0"/>
        </c:dLbls>
        <c:smooth val="0"/>
        <c:axId val="404115040"/>
        <c:axId val="404115368"/>
      </c:lineChart>
      <c:dateAx>
        <c:axId val="4041150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115368"/>
        <c:crosses val="autoZero"/>
        <c:auto val="1"/>
        <c:lblOffset val="100"/>
        <c:baseTimeUnit val="days"/>
      </c:dateAx>
      <c:valAx>
        <c:axId val="404115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115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Sheet1!$A$2:$A$15</c:f>
              <c:numCache>
                <c:formatCode>m/d/yyyy</c:formatCode>
                <c:ptCount val="14"/>
                <c:pt idx="0">
                  <c:v>45200</c:v>
                </c:pt>
                <c:pt idx="1">
                  <c:v>45231</c:v>
                </c:pt>
                <c:pt idx="2">
                  <c:v>45261</c:v>
                </c:pt>
                <c:pt idx="3">
                  <c:v>45292</c:v>
                </c:pt>
                <c:pt idx="4">
                  <c:v>45323</c:v>
                </c:pt>
                <c:pt idx="5">
                  <c:v>45352</c:v>
                </c:pt>
                <c:pt idx="6">
                  <c:v>45383</c:v>
                </c:pt>
                <c:pt idx="7">
                  <c:v>45413</c:v>
                </c:pt>
                <c:pt idx="8">
                  <c:v>45444</c:v>
                </c:pt>
                <c:pt idx="9">
                  <c:v>45474</c:v>
                </c:pt>
                <c:pt idx="10">
                  <c:v>45505</c:v>
                </c:pt>
                <c:pt idx="11">
                  <c:v>45536</c:v>
                </c:pt>
                <c:pt idx="12">
                  <c:v>45566</c:v>
                </c:pt>
                <c:pt idx="13">
                  <c:v>45597</c:v>
                </c:pt>
              </c:numCache>
            </c:numRef>
          </c:cat>
          <c:val>
            <c:numRef>
              <c:f>Sheet1!$B$2:$B$15</c:f>
              <c:numCache>
                <c:formatCode>General</c:formatCode>
                <c:ptCount val="14"/>
                <c:pt idx="0">
                  <c:v>36136</c:v>
                </c:pt>
                <c:pt idx="1">
                  <c:v>36323</c:v>
                </c:pt>
                <c:pt idx="2">
                  <c:v>214053</c:v>
                </c:pt>
                <c:pt idx="3">
                  <c:v>407624</c:v>
                </c:pt>
                <c:pt idx="4">
                  <c:v>160393</c:v>
                </c:pt>
                <c:pt idx="5">
                  <c:v>99961</c:v>
                </c:pt>
                <c:pt idx="6">
                  <c:v>326476</c:v>
                </c:pt>
                <c:pt idx="7">
                  <c:v>837637</c:v>
                </c:pt>
                <c:pt idx="8">
                  <c:v>102436</c:v>
                </c:pt>
                <c:pt idx="9">
                  <c:v>114324</c:v>
                </c:pt>
                <c:pt idx="10">
                  <c:v>107739</c:v>
                </c:pt>
                <c:pt idx="11">
                  <c:v>126731</c:v>
                </c:pt>
                <c:pt idx="12">
                  <c:v>131347</c:v>
                </c:pt>
                <c:pt idx="13">
                  <c:v>30386</c:v>
                </c:pt>
              </c:numCache>
            </c:numRef>
          </c:val>
          <c:extLst>
            <c:ext xmlns:c16="http://schemas.microsoft.com/office/drawing/2014/chart" uri="{C3380CC4-5D6E-409C-BE32-E72D297353CC}">
              <c16:uniqueId val="{00000000-D2BC-498E-A89E-40EF01951B1A}"/>
            </c:ext>
          </c:extLst>
        </c:ser>
        <c:dLbls>
          <c:showLegendKey val="0"/>
          <c:showVal val="0"/>
          <c:showCatName val="0"/>
          <c:showSerName val="0"/>
          <c:showPercent val="0"/>
          <c:showBubbleSize val="0"/>
        </c:dLbls>
        <c:gapWidth val="219"/>
        <c:overlap val="-27"/>
        <c:axId val="404114056"/>
        <c:axId val="404109792"/>
      </c:barChart>
      <c:dateAx>
        <c:axId val="4041140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109792"/>
        <c:crosses val="autoZero"/>
        <c:auto val="1"/>
        <c:lblOffset val="100"/>
        <c:baseTimeUnit val="months"/>
      </c:dateAx>
      <c:valAx>
        <c:axId val="404109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4114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Sheet1!$A$2:$A$31</c:f>
              <c:numCache>
                <c:formatCode>m/d/yyyy</c:formatCode>
                <c:ptCount val="30"/>
                <c:pt idx="0">
                  <c:v>45597</c:v>
                </c:pt>
                <c:pt idx="1">
                  <c:v>45598</c:v>
                </c:pt>
                <c:pt idx="2">
                  <c:v>45599</c:v>
                </c:pt>
                <c:pt idx="3">
                  <c:v>45600</c:v>
                </c:pt>
                <c:pt idx="4">
                  <c:v>45601</c:v>
                </c:pt>
                <c:pt idx="5">
                  <c:v>45602</c:v>
                </c:pt>
                <c:pt idx="6">
                  <c:v>45603</c:v>
                </c:pt>
                <c:pt idx="7">
                  <c:v>45604</c:v>
                </c:pt>
                <c:pt idx="8">
                  <c:v>45605</c:v>
                </c:pt>
                <c:pt idx="9">
                  <c:v>45606</c:v>
                </c:pt>
                <c:pt idx="10">
                  <c:v>45607</c:v>
                </c:pt>
                <c:pt idx="11">
                  <c:v>45608</c:v>
                </c:pt>
                <c:pt idx="12">
                  <c:v>45609</c:v>
                </c:pt>
                <c:pt idx="13">
                  <c:v>45610</c:v>
                </c:pt>
                <c:pt idx="14">
                  <c:v>45611</c:v>
                </c:pt>
                <c:pt idx="15">
                  <c:v>45612</c:v>
                </c:pt>
                <c:pt idx="16">
                  <c:v>45613</c:v>
                </c:pt>
                <c:pt idx="17">
                  <c:v>45614</c:v>
                </c:pt>
                <c:pt idx="18">
                  <c:v>45615</c:v>
                </c:pt>
                <c:pt idx="19">
                  <c:v>45616</c:v>
                </c:pt>
                <c:pt idx="20">
                  <c:v>45617</c:v>
                </c:pt>
                <c:pt idx="21">
                  <c:v>45618</c:v>
                </c:pt>
                <c:pt idx="22">
                  <c:v>45619</c:v>
                </c:pt>
                <c:pt idx="23">
                  <c:v>45620</c:v>
                </c:pt>
                <c:pt idx="24">
                  <c:v>45621</c:v>
                </c:pt>
                <c:pt idx="25">
                  <c:v>45622</c:v>
                </c:pt>
                <c:pt idx="26">
                  <c:v>45623</c:v>
                </c:pt>
                <c:pt idx="27">
                  <c:v>45624</c:v>
                </c:pt>
                <c:pt idx="28">
                  <c:v>45625</c:v>
                </c:pt>
                <c:pt idx="29">
                  <c:v>45626</c:v>
                </c:pt>
              </c:numCache>
            </c:numRef>
          </c:cat>
          <c:val>
            <c:numRef>
              <c:f>Sheet1!$B$2:$B$31</c:f>
              <c:numCache>
                <c:formatCode>General</c:formatCode>
                <c:ptCount val="30"/>
                <c:pt idx="0">
                  <c:v>302</c:v>
                </c:pt>
                <c:pt idx="1">
                  <c:v>211</c:v>
                </c:pt>
                <c:pt idx="2">
                  <c:v>269</c:v>
                </c:pt>
                <c:pt idx="3">
                  <c:v>384</c:v>
                </c:pt>
                <c:pt idx="4">
                  <c:v>327</c:v>
                </c:pt>
                <c:pt idx="5">
                  <c:v>257</c:v>
                </c:pt>
                <c:pt idx="6">
                  <c:v>180</c:v>
                </c:pt>
                <c:pt idx="7">
                  <c:v>248</c:v>
                </c:pt>
                <c:pt idx="8">
                  <c:v>171</c:v>
                </c:pt>
                <c:pt idx="9">
                  <c:v>231</c:v>
                </c:pt>
                <c:pt idx="10">
                  <c:v>254</c:v>
                </c:pt>
                <c:pt idx="11">
                  <c:v>189</c:v>
                </c:pt>
                <c:pt idx="12">
                  <c:v>432</c:v>
                </c:pt>
                <c:pt idx="13">
                  <c:v>330</c:v>
                </c:pt>
                <c:pt idx="14">
                  <c:v>303</c:v>
                </c:pt>
                <c:pt idx="15">
                  <c:v>278</c:v>
                </c:pt>
                <c:pt idx="16">
                  <c:v>284</c:v>
                </c:pt>
                <c:pt idx="17">
                  <c:v>199</c:v>
                </c:pt>
                <c:pt idx="18">
                  <c:v>307</c:v>
                </c:pt>
                <c:pt idx="19">
                  <c:v>239</c:v>
                </c:pt>
                <c:pt idx="20">
                  <c:v>218</c:v>
                </c:pt>
                <c:pt idx="21">
                  <c:v>133</c:v>
                </c:pt>
                <c:pt idx="22">
                  <c:v>135</c:v>
                </c:pt>
                <c:pt idx="23">
                  <c:v>195</c:v>
                </c:pt>
                <c:pt idx="24">
                  <c:v>273</c:v>
                </c:pt>
                <c:pt idx="25">
                  <c:v>197</c:v>
                </c:pt>
                <c:pt idx="26">
                  <c:v>202</c:v>
                </c:pt>
                <c:pt idx="27">
                  <c:v>326</c:v>
                </c:pt>
                <c:pt idx="28">
                  <c:v>268</c:v>
                </c:pt>
                <c:pt idx="29">
                  <c:v>394</c:v>
                </c:pt>
              </c:numCache>
            </c:numRef>
          </c:val>
          <c:smooth val="0"/>
          <c:extLst>
            <c:ext xmlns:c16="http://schemas.microsoft.com/office/drawing/2014/chart" uri="{C3380CC4-5D6E-409C-BE32-E72D297353CC}">
              <c16:uniqueId val="{00000000-7132-4AC2-A314-64BFA221A2B4}"/>
            </c:ext>
          </c:extLst>
        </c:ser>
        <c:dLbls>
          <c:showLegendKey val="0"/>
          <c:showVal val="0"/>
          <c:showCatName val="0"/>
          <c:showSerName val="0"/>
          <c:showPercent val="0"/>
          <c:showBubbleSize val="0"/>
        </c:dLbls>
        <c:smooth val="0"/>
        <c:axId val="410874360"/>
        <c:axId val="410871736"/>
      </c:lineChart>
      <c:dateAx>
        <c:axId val="410874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871736"/>
        <c:crosses val="autoZero"/>
        <c:auto val="1"/>
        <c:lblOffset val="100"/>
        <c:baseTimeUnit val="days"/>
      </c:dateAx>
      <c:valAx>
        <c:axId val="410871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874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Sheet1!$A$2:$A$15</c:f>
              <c:numCache>
                <c:formatCode>m/d/yyyy</c:formatCode>
                <c:ptCount val="14"/>
                <c:pt idx="0">
                  <c:v>45200</c:v>
                </c:pt>
                <c:pt idx="1">
                  <c:v>45231</c:v>
                </c:pt>
                <c:pt idx="2">
                  <c:v>45261</c:v>
                </c:pt>
                <c:pt idx="3">
                  <c:v>45292</c:v>
                </c:pt>
                <c:pt idx="4">
                  <c:v>45323</c:v>
                </c:pt>
                <c:pt idx="5">
                  <c:v>45352</c:v>
                </c:pt>
                <c:pt idx="6">
                  <c:v>45383</c:v>
                </c:pt>
                <c:pt idx="7">
                  <c:v>45413</c:v>
                </c:pt>
                <c:pt idx="8">
                  <c:v>45444</c:v>
                </c:pt>
                <c:pt idx="9">
                  <c:v>45474</c:v>
                </c:pt>
                <c:pt idx="10">
                  <c:v>45505</c:v>
                </c:pt>
                <c:pt idx="11">
                  <c:v>45536</c:v>
                </c:pt>
                <c:pt idx="12">
                  <c:v>45566</c:v>
                </c:pt>
                <c:pt idx="13">
                  <c:v>45597</c:v>
                </c:pt>
              </c:numCache>
            </c:numRef>
          </c:cat>
          <c:val>
            <c:numRef>
              <c:f>Sheet1!$B$2:$B$15</c:f>
              <c:numCache>
                <c:formatCode>General</c:formatCode>
                <c:ptCount val="14"/>
                <c:pt idx="0">
                  <c:v>5809</c:v>
                </c:pt>
                <c:pt idx="1">
                  <c:v>6609</c:v>
                </c:pt>
                <c:pt idx="2">
                  <c:v>5555</c:v>
                </c:pt>
                <c:pt idx="3">
                  <c:v>9178</c:v>
                </c:pt>
                <c:pt idx="4">
                  <c:v>13214</c:v>
                </c:pt>
                <c:pt idx="5">
                  <c:v>9767</c:v>
                </c:pt>
                <c:pt idx="6">
                  <c:v>10410</c:v>
                </c:pt>
                <c:pt idx="7">
                  <c:v>12738</c:v>
                </c:pt>
                <c:pt idx="8">
                  <c:v>10054</c:v>
                </c:pt>
                <c:pt idx="9">
                  <c:v>7755</c:v>
                </c:pt>
                <c:pt idx="10">
                  <c:v>6416</c:v>
                </c:pt>
                <c:pt idx="11">
                  <c:v>6706</c:v>
                </c:pt>
                <c:pt idx="12">
                  <c:v>13039</c:v>
                </c:pt>
                <c:pt idx="13">
                  <c:v>7223</c:v>
                </c:pt>
              </c:numCache>
            </c:numRef>
          </c:val>
          <c:extLst>
            <c:ext xmlns:c16="http://schemas.microsoft.com/office/drawing/2014/chart" uri="{C3380CC4-5D6E-409C-BE32-E72D297353CC}">
              <c16:uniqueId val="{00000000-541C-4036-940B-0260B7910BC0}"/>
            </c:ext>
          </c:extLst>
        </c:ser>
        <c:dLbls>
          <c:showLegendKey val="0"/>
          <c:showVal val="0"/>
          <c:showCatName val="0"/>
          <c:showSerName val="0"/>
          <c:showPercent val="0"/>
          <c:showBubbleSize val="0"/>
        </c:dLbls>
        <c:gapWidth val="219"/>
        <c:overlap val="-27"/>
        <c:axId val="410873048"/>
        <c:axId val="410872720"/>
      </c:barChart>
      <c:dateAx>
        <c:axId val="410873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872720"/>
        <c:crosses val="autoZero"/>
        <c:auto val="1"/>
        <c:lblOffset val="100"/>
        <c:baseTimeUnit val="months"/>
      </c:dateAx>
      <c:valAx>
        <c:axId val="410872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873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FUJIFILM Malaysia</c:v>
                </c:pt>
              </c:strCache>
            </c:strRef>
          </c:tx>
          <c:spPr>
            <a:ln w="28575" cap="rnd">
              <a:solidFill>
                <a:schemeClr val="accent1"/>
              </a:solidFill>
              <a:round/>
            </a:ln>
            <a:effectLst/>
          </c:spPr>
          <c:marker>
            <c:symbol val="none"/>
          </c:marker>
          <c:cat>
            <c:numRef>
              <c:f>Sheet1!$A$2:$A$397</c:f>
              <c:numCache>
                <c:formatCode>m/d/yyyy</c:formatCode>
                <c:ptCount val="396"/>
                <c:pt idx="0">
                  <c:v>45231</c:v>
                </c:pt>
                <c:pt idx="1">
                  <c:v>45232</c:v>
                </c:pt>
                <c:pt idx="2">
                  <c:v>45233</c:v>
                </c:pt>
                <c:pt idx="3">
                  <c:v>45234</c:v>
                </c:pt>
                <c:pt idx="4">
                  <c:v>45235</c:v>
                </c:pt>
                <c:pt idx="5">
                  <c:v>45236</c:v>
                </c:pt>
                <c:pt idx="6">
                  <c:v>45237</c:v>
                </c:pt>
                <c:pt idx="7">
                  <c:v>45238</c:v>
                </c:pt>
                <c:pt idx="8">
                  <c:v>45239</c:v>
                </c:pt>
                <c:pt idx="9">
                  <c:v>45240</c:v>
                </c:pt>
                <c:pt idx="10">
                  <c:v>45241</c:v>
                </c:pt>
                <c:pt idx="11">
                  <c:v>45242</c:v>
                </c:pt>
                <c:pt idx="12">
                  <c:v>45243</c:v>
                </c:pt>
                <c:pt idx="13">
                  <c:v>45244</c:v>
                </c:pt>
                <c:pt idx="14">
                  <c:v>45245</c:v>
                </c:pt>
                <c:pt idx="15">
                  <c:v>45246</c:v>
                </c:pt>
                <c:pt idx="16">
                  <c:v>45247</c:v>
                </c:pt>
                <c:pt idx="17">
                  <c:v>45248</c:v>
                </c:pt>
                <c:pt idx="18">
                  <c:v>45249</c:v>
                </c:pt>
                <c:pt idx="19">
                  <c:v>45250</c:v>
                </c:pt>
                <c:pt idx="20">
                  <c:v>45251</c:v>
                </c:pt>
                <c:pt idx="21">
                  <c:v>45252</c:v>
                </c:pt>
                <c:pt idx="22">
                  <c:v>45253</c:v>
                </c:pt>
                <c:pt idx="23">
                  <c:v>45254</c:v>
                </c:pt>
                <c:pt idx="24">
                  <c:v>45255</c:v>
                </c:pt>
                <c:pt idx="25">
                  <c:v>45256</c:v>
                </c:pt>
                <c:pt idx="26">
                  <c:v>45257</c:v>
                </c:pt>
                <c:pt idx="27">
                  <c:v>45258</c:v>
                </c:pt>
                <c:pt idx="28">
                  <c:v>45259</c:v>
                </c:pt>
                <c:pt idx="29">
                  <c:v>45260</c:v>
                </c:pt>
                <c:pt idx="30">
                  <c:v>45261</c:v>
                </c:pt>
                <c:pt idx="31">
                  <c:v>45262</c:v>
                </c:pt>
                <c:pt idx="32">
                  <c:v>45263</c:v>
                </c:pt>
                <c:pt idx="33">
                  <c:v>45264</c:v>
                </c:pt>
                <c:pt idx="34">
                  <c:v>45265</c:v>
                </c:pt>
                <c:pt idx="35">
                  <c:v>45266</c:v>
                </c:pt>
                <c:pt idx="36">
                  <c:v>45267</c:v>
                </c:pt>
                <c:pt idx="37">
                  <c:v>45268</c:v>
                </c:pt>
                <c:pt idx="38">
                  <c:v>45269</c:v>
                </c:pt>
                <c:pt idx="39">
                  <c:v>45270</c:v>
                </c:pt>
                <c:pt idx="40">
                  <c:v>45271</c:v>
                </c:pt>
                <c:pt idx="41">
                  <c:v>45272</c:v>
                </c:pt>
                <c:pt idx="42">
                  <c:v>45273</c:v>
                </c:pt>
                <c:pt idx="43">
                  <c:v>45274</c:v>
                </c:pt>
                <c:pt idx="44">
                  <c:v>45275</c:v>
                </c:pt>
                <c:pt idx="45">
                  <c:v>45276</c:v>
                </c:pt>
                <c:pt idx="46">
                  <c:v>45277</c:v>
                </c:pt>
                <c:pt idx="47">
                  <c:v>45278</c:v>
                </c:pt>
                <c:pt idx="48">
                  <c:v>45279</c:v>
                </c:pt>
                <c:pt idx="49">
                  <c:v>45280</c:v>
                </c:pt>
                <c:pt idx="50">
                  <c:v>45281</c:v>
                </c:pt>
                <c:pt idx="51">
                  <c:v>45282</c:v>
                </c:pt>
                <c:pt idx="52">
                  <c:v>45283</c:v>
                </c:pt>
                <c:pt idx="53">
                  <c:v>45284</c:v>
                </c:pt>
                <c:pt idx="54">
                  <c:v>45285</c:v>
                </c:pt>
                <c:pt idx="55">
                  <c:v>45286</c:v>
                </c:pt>
                <c:pt idx="56">
                  <c:v>45287</c:v>
                </c:pt>
                <c:pt idx="57">
                  <c:v>45288</c:v>
                </c:pt>
                <c:pt idx="58">
                  <c:v>45289</c:v>
                </c:pt>
                <c:pt idx="59">
                  <c:v>45290</c:v>
                </c:pt>
                <c:pt idx="60">
                  <c:v>45291</c:v>
                </c:pt>
                <c:pt idx="61">
                  <c:v>45292</c:v>
                </c:pt>
                <c:pt idx="62">
                  <c:v>45293</c:v>
                </c:pt>
                <c:pt idx="63">
                  <c:v>45294</c:v>
                </c:pt>
                <c:pt idx="64">
                  <c:v>45295</c:v>
                </c:pt>
                <c:pt idx="65">
                  <c:v>45296</c:v>
                </c:pt>
                <c:pt idx="66">
                  <c:v>45297</c:v>
                </c:pt>
                <c:pt idx="67">
                  <c:v>45298</c:v>
                </c:pt>
                <c:pt idx="68">
                  <c:v>45299</c:v>
                </c:pt>
                <c:pt idx="69">
                  <c:v>45300</c:v>
                </c:pt>
                <c:pt idx="70">
                  <c:v>45301</c:v>
                </c:pt>
                <c:pt idx="71">
                  <c:v>45302</c:v>
                </c:pt>
                <c:pt idx="72">
                  <c:v>45303</c:v>
                </c:pt>
                <c:pt idx="73">
                  <c:v>45304</c:v>
                </c:pt>
                <c:pt idx="74">
                  <c:v>45305</c:v>
                </c:pt>
                <c:pt idx="75">
                  <c:v>45306</c:v>
                </c:pt>
                <c:pt idx="76">
                  <c:v>45307</c:v>
                </c:pt>
                <c:pt idx="77">
                  <c:v>45308</c:v>
                </c:pt>
                <c:pt idx="78">
                  <c:v>45309</c:v>
                </c:pt>
                <c:pt idx="79">
                  <c:v>45310</c:v>
                </c:pt>
                <c:pt idx="80">
                  <c:v>45311</c:v>
                </c:pt>
                <c:pt idx="81">
                  <c:v>45312</c:v>
                </c:pt>
                <c:pt idx="82">
                  <c:v>45313</c:v>
                </c:pt>
                <c:pt idx="83">
                  <c:v>45314</c:v>
                </c:pt>
                <c:pt idx="84">
                  <c:v>45315</c:v>
                </c:pt>
                <c:pt idx="85">
                  <c:v>45316</c:v>
                </c:pt>
                <c:pt idx="86">
                  <c:v>45317</c:v>
                </c:pt>
                <c:pt idx="87">
                  <c:v>45318</c:v>
                </c:pt>
                <c:pt idx="88">
                  <c:v>45319</c:v>
                </c:pt>
                <c:pt idx="89">
                  <c:v>45320</c:v>
                </c:pt>
                <c:pt idx="90">
                  <c:v>45321</c:v>
                </c:pt>
                <c:pt idx="91">
                  <c:v>45322</c:v>
                </c:pt>
                <c:pt idx="92">
                  <c:v>45323</c:v>
                </c:pt>
                <c:pt idx="93">
                  <c:v>45324</c:v>
                </c:pt>
                <c:pt idx="94">
                  <c:v>45325</c:v>
                </c:pt>
                <c:pt idx="95">
                  <c:v>45326</c:v>
                </c:pt>
                <c:pt idx="96">
                  <c:v>45327</c:v>
                </c:pt>
                <c:pt idx="97">
                  <c:v>45328</c:v>
                </c:pt>
                <c:pt idx="98">
                  <c:v>45329</c:v>
                </c:pt>
                <c:pt idx="99">
                  <c:v>45330</c:v>
                </c:pt>
                <c:pt idx="100">
                  <c:v>45331</c:v>
                </c:pt>
                <c:pt idx="101">
                  <c:v>45332</c:v>
                </c:pt>
                <c:pt idx="102">
                  <c:v>45333</c:v>
                </c:pt>
                <c:pt idx="103">
                  <c:v>45334</c:v>
                </c:pt>
                <c:pt idx="104">
                  <c:v>45335</c:v>
                </c:pt>
                <c:pt idx="105">
                  <c:v>45336</c:v>
                </c:pt>
                <c:pt idx="106">
                  <c:v>45337</c:v>
                </c:pt>
                <c:pt idx="107">
                  <c:v>45338</c:v>
                </c:pt>
                <c:pt idx="108">
                  <c:v>45339</c:v>
                </c:pt>
                <c:pt idx="109">
                  <c:v>45340</c:v>
                </c:pt>
                <c:pt idx="110">
                  <c:v>45341</c:v>
                </c:pt>
                <c:pt idx="111">
                  <c:v>45342</c:v>
                </c:pt>
                <c:pt idx="112">
                  <c:v>45343</c:v>
                </c:pt>
                <c:pt idx="113">
                  <c:v>45344</c:v>
                </c:pt>
                <c:pt idx="114">
                  <c:v>45345</c:v>
                </c:pt>
                <c:pt idx="115">
                  <c:v>45346</c:v>
                </c:pt>
                <c:pt idx="116">
                  <c:v>45347</c:v>
                </c:pt>
                <c:pt idx="117">
                  <c:v>45348</c:v>
                </c:pt>
                <c:pt idx="118">
                  <c:v>45349</c:v>
                </c:pt>
                <c:pt idx="119">
                  <c:v>45350</c:v>
                </c:pt>
                <c:pt idx="120">
                  <c:v>45351</c:v>
                </c:pt>
                <c:pt idx="121">
                  <c:v>45352</c:v>
                </c:pt>
                <c:pt idx="122">
                  <c:v>45353</c:v>
                </c:pt>
                <c:pt idx="123">
                  <c:v>45354</c:v>
                </c:pt>
                <c:pt idx="124">
                  <c:v>45355</c:v>
                </c:pt>
                <c:pt idx="125">
                  <c:v>45356</c:v>
                </c:pt>
                <c:pt idx="126">
                  <c:v>45357</c:v>
                </c:pt>
                <c:pt idx="127">
                  <c:v>45358</c:v>
                </c:pt>
                <c:pt idx="128">
                  <c:v>45359</c:v>
                </c:pt>
                <c:pt idx="129">
                  <c:v>45360</c:v>
                </c:pt>
                <c:pt idx="130">
                  <c:v>45361</c:v>
                </c:pt>
                <c:pt idx="131">
                  <c:v>45362</c:v>
                </c:pt>
                <c:pt idx="132">
                  <c:v>45363</c:v>
                </c:pt>
                <c:pt idx="133">
                  <c:v>45364</c:v>
                </c:pt>
                <c:pt idx="134">
                  <c:v>45365</c:v>
                </c:pt>
                <c:pt idx="135">
                  <c:v>45366</c:v>
                </c:pt>
                <c:pt idx="136">
                  <c:v>45367</c:v>
                </c:pt>
                <c:pt idx="137">
                  <c:v>45368</c:v>
                </c:pt>
                <c:pt idx="138">
                  <c:v>45369</c:v>
                </c:pt>
                <c:pt idx="139">
                  <c:v>45370</c:v>
                </c:pt>
                <c:pt idx="140">
                  <c:v>45371</c:v>
                </c:pt>
                <c:pt idx="141">
                  <c:v>45372</c:v>
                </c:pt>
                <c:pt idx="142">
                  <c:v>45373</c:v>
                </c:pt>
                <c:pt idx="143">
                  <c:v>45374</c:v>
                </c:pt>
                <c:pt idx="144">
                  <c:v>45375</c:v>
                </c:pt>
                <c:pt idx="145">
                  <c:v>45376</c:v>
                </c:pt>
                <c:pt idx="146">
                  <c:v>45377</c:v>
                </c:pt>
                <c:pt idx="147">
                  <c:v>45378</c:v>
                </c:pt>
                <c:pt idx="148">
                  <c:v>45379</c:v>
                </c:pt>
                <c:pt idx="149">
                  <c:v>45380</c:v>
                </c:pt>
                <c:pt idx="150">
                  <c:v>45381</c:v>
                </c:pt>
                <c:pt idx="151">
                  <c:v>45382</c:v>
                </c:pt>
                <c:pt idx="152">
                  <c:v>45383</c:v>
                </c:pt>
                <c:pt idx="153">
                  <c:v>45384</c:v>
                </c:pt>
                <c:pt idx="154">
                  <c:v>45385</c:v>
                </c:pt>
                <c:pt idx="155">
                  <c:v>45386</c:v>
                </c:pt>
                <c:pt idx="156">
                  <c:v>45387</c:v>
                </c:pt>
                <c:pt idx="157">
                  <c:v>45388</c:v>
                </c:pt>
                <c:pt idx="158">
                  <c:v>45389</c:v>
                </c:pt>
                <c:pt idx="159">
                  <c:v>45390</c:v>
                </c:pt>
                <c:pt idx="160">
                  <c:v>45391</c:v>
                </c:pt>
                <c:pt idx="161">
                  <c:v>45392</c:v>
                </c:pt>
                <c:pt idx="162">
                  <c:v>45393</c:v>
                </c:pt>
                <c:pt idx="163">
                  <c:v>45394</c:v>
                </c:pt>
                <c:pt idx="164">
                  <c:v>45395</c:v>
                </c:pt>
                <c:pt idx="165">
                  <c:v>45396</c:v>
                </c:pt>
                <c:pt idx="166">
                  <c:v>45397</c:v>
                </c:pt>
                <c:pt idx="167">
                  <c:v>45398</c:v>
                </c:pt>
                <c:pt idx="168">
                  <c:v>45399</c:v>
                </c:pt>
                <c:pt idx="169">
                  <c:v>45400</c:v>
                </c:pt>
                <c:pt idx="170">
                  <c:v>45401</c:v>
                </c:pt>
                <c:pt idx="171">
                  <c:v>45402</c:v>
                </c:pt>
                <c:pt idx="172">
                  <c:v>45403</c:v>
                </c:pt>
                <c:pt idx="173">
                  <c:v>45404</c:v>
                </c:pt>
                <c:pt idx="174">
                  <c:v>45405</c:v>
                </c:pt>
                <c:pt idx="175">
                  <c:v>45406</c:v>
                </c:pt>
                <c:pt idx="176">
                  <c:v>45407</c:v>
                </c:pt>
                <c:pt idx="177">
                  <c:v>45408</c:v>
                </c:pt>
                <c:pt idx="178">
                  <c:v>45409</c:v>
                </c:pt>
                <c:pt idx="179">
                  <c:v>45410</c:v>
                </c:pt>
                <c:pt idx="180">
                  <c:v>45411</c:v>
                </c:pt>
                <c:pt idx="181">
                  <c:v>45412</c:v>
                </c:pt>
                <c:pt idx="182">
                  <c:v>45413</c:v>
                </c:pt>
                <c:pt idx="183">
                  <c:v>45414</c:v>
                </c:pt>
                <c:pt idx="184">
                  <c:v>45415</c:v>
                </c:pt>
                <c:pt idx="185">
                  <c:v>45416</c:v>
                </c:pt>
                <c:pt idx="186">
                  <c:v>45417</c:v>
                </c:pt>
                <c:pt idx="187">
                  <c:v>45418</c:v>
                </c:pt>
                <c:pt idx="188">
                  <c:v>45419</c:v>
                </c:pt>
                <c:pt idx="189">
                  <c:v>45420</c:v>
                </c:pt>
                <c:pt idx="190">
                  <c:v>45421</c:v>
                </c:pt>
                <c:pt idx="191">
                  <c:v>45422</c:v>
                </c:pt>
                <c:pt idx="192">
                  <c:v>45423</c:v>
                </c:pt>
                <c:pt idx="193">
                  <c:v>45424</c:v>
                </c:pt>
                <c:pt idx="194">
                  <c:v>45425</c:v>
                </c:pt>
                <c:pt idx="195">
                  <c:v>45426</c:v>
                </c:pt>
                <c:pt idx="196">
                  <c:v>45427</c:v>
                </c:pt>
                <c:pt idx="197">
                  <c:v>45428</c:v>
                </c:pt>
                <c:pt idx="198">
                  <c:v>45429</c:v>
                </c:pt>
                <c:pt idx="199">
                  <c:v>45430</c:v>
                </c:pt>
                <c:pt idx="200">
                  <c:v>45431</c:v>
                </c:pt>
                <c:pt idx="201">
                  <c:v>45432</c:v>
                </c:pt>
                <c:pt idx="202">
                  <c:v>45433</c:v>
                </c:pt>
                <c:pt idx="203">
                  <c:v>45434</c:v>
                </c:pt>
                <c:pt idx="204">
                  <c:v>45435</c:v>
                </c:pt>
                <c:pt idx="205">
                  <c:v>45436</c:v>
                </c:pt>
                <c:pt idx="206">
                  <c:v>45437</c:v>
                </c:pt>
                <c:pt idx="207">
                  <c:v>45438</c:v>
                </c:pt>
                <c:pt idx="208">
                  <c:v>45439</c:v>
                </c:pt>
                <c:pt idx="209">
                  <c:v>45440</c:v>
                </c:pt>
                <c:pt idx="210">
                  <c:v>45441</c:v>
                </c:pt>
                <c:pt idx="211">
                  <c:v>45442</c:v>
                </c:pt>
                <c:pt idx="212">
                  <c:v>45443</c:v>
                </c:pt>
                <c:pt idx="213">
                  <c:v>45444</c:v>
                </c:pt>
                <c:pt idx="214">
                  <c:v>45445</c:v>
                </c:pt>
                <c:pt idx="215">
                  <c:v>45446</c:v>
                </c:pt>
                <c:pt idx="216">
                  <c:v>45447</c:v>
                </c:pt>
                <c:pt idx="217">
                  <c:v>45448</c:v>
                </c:pt>
                <c:pt idx="218">
                  <c:v>45449</c:v>
                </c:pt>
                <c:pt idx="219">
                  <c:v>45450</c:v>
                </c:pt>
                <c:pt idx="220">
                  <c:v>45451</c:v>
                </c:pt>
                <c:pt idx="221">
                  <c:v>45452</c:v>
                </c:pt>
                <c:pt idx="222">
                  <c:v>45453</c:v>
                </c:pt>
                <c:pt idx="223">
                  <c:v>45454</c:v>
                </c:pt>
                <c:pt idx="224">
                  <c:v>45455</c:v>
                </c:pt>
                <c:pt idx="225">
                  <c:v>45456</c:v>
                </c:pt>
                <c:pt idx="226">
                  <c:v>45457</c:v>
                </c:pt>
                <c:pt idx="227">
                  <c:v>45458</c:v>
                </c:pt>
                <c:pt idx="228">
                  <c:v>45459</c:v>
                </c:pt>
                <c:pt idx="229">
                  <c:v>45460</c:v>
                </c:pt>
                <c:pt idx="230">
                  <c:v>45461</c:v>
                </c:pt>
                <c:pt idx="231">
                  <c:v>45462</c:v>
                </c:pt>
                <c:pt idx="232">
                  <c:v>45463</c:v>
                </c:pt>
                <c:pt idx="233">
                  <c:v>45464</c:v>
                </c:pt>
                <c:pt idx="234">
                  <c:v>45465</c:v>
                </c:pt>
                <c:pt idx="235">
                  <c:v>45466</c:v>
                </c:pt>
                <c:pt idx="236">
                  <c:v>45467</c:v>
                </c:pt>
                <c:pt idx="237">
                  <c:v>45468</c:v>
                </c:pt>
                <c:pt idx="238">
                  <c:v>45469</c:v>
                </c:pt>
                <c:pt idx="239">
                  <c:v>45470</c:v>
                </c:pt>
                <c:pt idx="240">
                  <c:v>45471</c:v>
                </c:pt>
                <c:pt idx="241">
                  <c:v>45472</c:v>
                </c:pt>
                <c:pt idx="242">
                  <c:v>45473</c:v>
                </c:pt>
                <c:pt idx="243">
                  <c:v>45474</c:v>
                </c:pt>
                <c:pt idx="244">
                  <c:v>45475</c:v>
                </c:pt>
                <c:pt idx="245">
                  <c:v>45476</c:v>
                </c:pt>
                <c:pt idx="246">
                  <c:v>45477</c:v>
                </c:pt>
                <c:pt idx="247">
                  <c:v>45478</c:v>
                </c:pt>
                <c:pt idx="248">
                  <c:v>45479</c:v>
                </c:pt>
                <c:pt idx="249">
                  <c:v>45480</c:v>
                </c:pt>
                <c:pt idx="250">
                  <c:v>45481</c:v>
                </c:pt>
                <c:pt idx="251">
                  <c:v>45482</c:v>
                </c:pt>
                <c:pt idx="252">
                  <c:v>45483</c:v>
                </c:pt>
                <c:pt idx="253">
                  <c:v>45484</c:v>
                </c:pt>
                <c:pt idx="254">
                  <c:v>45485</c:v>
                </c:pt>
                <c:pt idx="255">
                  <c:v>45486</c:v>
                </c:pt>
                <c:pt idx="256">
                  <c:v>45487</c:v>
                </c:pt>
                <c:pt idx="257">
                  <c:v>45488</c:v>
                </c:pt>
                <c:pt idx="258">
                  <c:v>45489</c:v>
                </c:pt>
                <c:pt idx="259">
                  <c:v>45490</c:v>
                </c:pt>
                <c:pt idx="260">
                  <c:v>45491</c:v>
                </c:pt>
                <c:pt idx="261">
                  <c:v>45492</c:v>
                </c:pt>
                <c:pt idx="262">
                  <c:v>45493</c:v>
                </c:pt>
                <c:pt idx="263">
                  <c:v>45494</c:v>
                </c:pt>
                <c:pt idx="264">
                  <c:v>45495</c:v>
                </c:pt>
                <c:pt idx="265">
                  <c:v>45496</c:v>
                </c:pt>
                <c:pt idx="266">
                  <c:v>45497</c:v>
                </c:pt>
                <c:pt idx="267">
                  <c:v>45498</c:v>
                </c:pt>
                <c:pt idx="268">
                  <c:v>45499</c:v>
                </c:pt>
                <c:pt idx="269">
                  <c:v>45500</c:v>
                </c:pt>
                <c:pt idx="270">
                  <c:v>45501</c:v>
                </c:pt>
                <c:pt idx="271">
                  <c:v>45502</c:v>
                </c:pt>
                <c:pt idx="272">
                  <c:v>45503</c:v>
                </c:pt>
                <c:pt idx="273">
                  <c:v>45504</c:v>
                </c:pt>
                <c:pt idx="274">
                  <c:v>45505</c:v>
                </c:pt>
                <c:pt idx="275">
                  <c:v>45506</c:v>
                </c:pt>
                <c:pt idx="276">
                  <c:v>45507</c:v>
                </c:pt>
                <c:pt idx="277">
                  <c:v>45508</c:v>
                </c:pt>
                <c:pt idx="278">
                  <c:v>45509</c:v>
                </c:pt>
                <c:pt idx="279">
                  <c:v>45510</c:v>
                </c:pt>
                <c:pt idx="280">
                  <c:v>45511</c:v>
                </c:pt>
                <c:pt idx="281">
                  <c:v>45512</c:v>
                </c:pt>
                <c:pt idx="282">
                  <c:v>45513</c:v>
                </c:pt>
                <c:pt idx="283">
                  <c:v>45514</c:v>
                </c:pt>
                <c:pt idx="284">
                  <c:v>45515</c:v>
                </c:pt>
                <c:pt idx="285">
                  <c:v>45516</c:v>
                </c:pt>
                <c:pt idx="286">
                  <c:v>45517</c:v>
                </c:pt>
                <c:pt idx="287">
                  <c:v>45518</c:v>
                </c:pt>
                <c:pt idx="288">
                  <c:v>45519</c:v>
                </c:pt>
                <c:pt idx="289">
                  <c:v>45520</c:v>
                </c:pt>
                <c:pt idx="290">
                  <c:v>45521</c:v>
                </c:pt>
                <c:pt idx="291">
                  <c:v>45522</c:v>
                </c:pt>
                <c:pt idx="292">
                  <c:v>45523</c:v>
                </c:pt>
                <c:pt idx="293">
                  <c:v>45524</c:v>
                </c:pt>
                <c:pt idx="294">
                  <c:v>45525</c:v>
                </c:pt>
                <c:pt idx="295">
                  <c:v>45526</c:v>
                </c:pt>
                <c:pt idx="296">
                  <c:v>45527</c:v>
                </c:pt>
                <c:pt idx="297">
                  <c:v>45528</c:v>
                </c:pt>
                <c:pt idx="298">
                  <c:v>45529</c:v>
                </c:pt>
                <c:pt idx="299">
                  <c:v>45530</c:v>
                </c:pt>
                <c:pt idx="300">
                  <c:v>45531</c:v>
                </c:pt>
                <c:pt idx="301">
                  <c:v>45532</c:v>
                </c:pt>
                <c:pt idx="302">
                  <c:v>45533</c:v>
                </c:pt>
                <c:pt idx="303">
                  <c:v>45534</c:v>
                </c:pt>
                <c:pt idx="304">
                  <c:v>45535</c:v>
                </c:pt>
                <c:pt idx="305">
                  <c:v>45536</c:v>
                </c:pt>
                <c:pt idx="306">
                  <c:v>45537</c:v>
                </c:pt>
                <c:pt idx="307">
                  <c:v>45538</c:v>
                </c:pt>
                <c:pt idx="308">
                  <c:v>45539</c:v>
                </c:pt>
                <c:pt idx="309">
                  <c:v>45540</c:v>
                </c:pt>
                <c:pt idx="310">
                  <c:v>45541</c:v>
                </c:pt>
                <c:pt idx="311">
                  <c:v>45542</c:v>
                </c:pt>
                <c:pt idx="312">
                  <c:v>45543</c:v>
                </c:pt>
                <c:pt idx="313">
                  <c:v>45544</c:v>
                </c:pt>
                <c:pt idx="314">
                  <c:v>45545</c:v>
                </c:pt>
                <c:pt idx="315">
                  <c:v>45546</c:v>
                </c:pt>
                <c:pt idx="316">
                  <c:v>45547</c:v>
                </c:pt>
                <c:pt idx="317">
                  <c:v>45548</c:v>
                </c:pt>
                <c:pt idx="318">
                  <c:v>45549</c:v>
                </c:pt>
                <c:pt idx="319">
                  <c:v>45550</c:v>
                </c:pt>
                <c:pt idx="320">
                  <c:v>45551</c:v>
                </c:pt>
                <c:pt idx="321">
                  <c:v>45552</c:v>
                </c:pt>
                <c:pt idx="322">
                  <c:v>45553</c:v>
                </c:pt>
                <c:pt idx="323">
                  <c:v>45554</c:v>
                </c:pt>
                <c:pt idx="324">
                  <c:v>45555</c:v>
                </c:pt>
                <c:pt idx="325">
                  <c:v>45556</c:v>
                </c:pt>
                <c:pt idx="326">
                  <c:v>45557</c:v>
                </c:pt>
                <c:pt idx="327">
                  <c:v>45558</c:v>
                </c:pt>
                <c:pt idx="328">
                  <c:v>45559</c:v>
                </c:pt>
                <c:pt idx="329">
                  <c:v>45560</c:v>
                </c:pt>
                <c:pt idx="330">
                  <c:v>45561</c:v>
                </c:pt>
                <c:pt idx="331">
                  <c:v>45562</c:v>
                </c:pt>
                <c:pt idx="332">
                  <c:v>45563</c:v>
                </c:pt>
                <c:pt idx="333">
                  <c:v>45564</c:v>
                </c:pt>
                <c:pt idx="334">
                  <c:v>45565</c:v>
                </c:pt>
                <c:pt idx="335">
                  <c:v>45566</c:v>
                </c:pt>
                <c:pt idx="336">
                  <c:v>45567</c:v>
                </c:pt>
                <c:pt idx="337">
                  <c:v>45568</c:v>
                </c:pt>
                <c:pt idx="338">
                  <c:v>45569</c:v>
                </c:pt>
                <c:pt idx="339">
                  <c:v>45570</c:v>
                </c:pt>
                <c:pt idx="340">
                  <c:v>45571</c:v>
                </c:pt>
                <c:pt idx="341">
                  <c:v>45572</c:v>
                </c:pt>
                <c:pt idx="342">
                  <c:v>45573</c:v>
                </c:pt>
                <c:pt idx="343">
                  <c:v>45574</c:v>
                </c:pt>
                <c:pt idx="344">
                  <c:v>45575</c:v>
                </c:pt>
                <c:pt idx="345">
                  <c:v>45576</c:v>
                </c:pt>
                <c:pt idx="346">
                  <c:v>45577</c:v>
                </c:pt>
                <c:pt idx="347">
                  <c:v>45578</c:v>
                </c:pt>
                <c:pt idx="348">
                  <c:v>45579</c:v>
                </c:pt>
                <c:pt idx="349">
                  <c:v>45580</c:v>
                </c:pt>
                <c:pt idx="350">
                  <c:v>45581</c:v>
                </c:pt>
                <c:pt idx="351">
                  <c:v>45582</c:v>
                </c:pt>
                <c:pt idx="352">
                  <c:v>45583</c:v>
                </c:pt>
                <c:pt idx="353">
                  <c:v>45584</c:v>
                </c:pt>
                <c:pt idx="354">
                  <c:v>45585</c:v>
                </c:pt>
                <c:pt idx="355">
                  <c:v>45586</c:v>
                </c:pt>
                <c:pt idx="356">
                  <c:v>45587</c:v>
                </c:pt>
                <c:pt idx="357">
                  <c:v>45588</c:v>
                </c:pt>
                <c:pt idx="358">
                  <c:v>45589</c:v>
                </c:pt>
                <c:pt idx="359">
                  <c:v>45590</c:v>
                </c:pt>
                <c:pt idx="360">
                  <c:v>45591</c:v>
                </c:pt>
                <c:pt idx="361">
                  <c:v>45592</c:v>
                </c:pt>
                <c:pt idx="362">
                  <c:v>45593</c:v>
                </c:pt>
                <c:pt idx="363">
                  <c:v>45594</c:v>
                </c:pt>
                <c:pt idx="364">
                  <c:v>45595</c:v>
                </c:pt>
                <c:pt idx="365">
                  <c:v>45596</c:v>
                </c:pt>
                <c:pt idx="366">
                  <c:v>45597</c:v>
                </c:pt>
                <c:pt idx="367">
                  <c:v>45598</c:v>
                </c:pt>
                <c:pt idx="368">
                  <c:v>45599</c:v>
                </c:pt>
                <c:pt idx="369">
                  <c:v>45600</c:v>
                </c:pt>
                <c:pt idx="370">
                  <c:v>45601</c:v>
                </c:pt>
                <c:pt idx="371">
                  <c:v>45602</c:v>
                </c:pt>
                <c:pt idx="372">
                  <c:v>45603</c:v>
                </c:pt>
                <c:pt idx="373">
                  <c:v>45604</c:v>
                </c:pt>
                <c:pt idx="374">
                  <c:v>45605</c:v>
                </c:pt>
                <c:pt idx="375">
                  <c:v>45606</c:v>
                </c:pt>
                <c:pt idx="376">
                  <c:v>45607</c:v>
                </c:pt>
                <c:pt idx="377">
                  <c:v>45608</c:v>
                </c:pt>
                <c:pt idx="378">
                  <c:v>45609</c:v>
                </c:pt>
                <c:pt idx="379">
                  <c:v>45610</c:v>
                </c:pt>
                <c:pt idx="380">
                  <c:v>45611</c:v>
                </c:pt>
                <c:pt idx="381">
                  <c:v>45612</c:v>
                </c:pt>
                <c:pt idx="382">
                  <c:v>45613</c:v>
                </c:pt>
                <c:pt idx="383">
                  <c:v>45614</c:v>
                </c:pt>
                <c:pt idx="384">
                  <c:v>45615</c:v>
                </c:pt>
                <c:pt idx="385">
                  <c:v>45616</c:v>
                </c:pt>
                <c:pt idx="386">
                  <c:v>45617</c:v>
                </c:pt>
                <c:pt idx="387">
                  <c:v>45618</c:v>
                </c:pt>
                <c:pt idx="388">
                  <c:v>45619</c:v>
                </c:pt>
                <c:pt idx="389">
                  <c:v>45620</c:v>
                </c:pt>
                <c:pt idx="390">
                  <c:v>45621</c:v>
                </c:pt>
                <c:pt idx="391">
                  <c:v>45622</c:v>
                </c:pt>
                <c:pt idx="392">
                  <c:v>45623</c:v>
                </c:pt>
                <c:pt idx="393">
                  <c:v>45624</c:v>
                </c:pt>
                <c:pt idx="394">
                  <c:v>45625</c:v>
                </c:pt>
                <c:pt idx="395">
                  <c:v>45626</c:v>
                </c:pt>
              </c:numCache>
            </c:numRef>
          </c:cat>
          <c:val>
            <c:numRef>
              <c:f>Sheet1!$B$2:$B$397</c:f>
              <c:numCache>
                <c:formatCode>General</c:formatCode>
                <c:ptCount val="396"/>
                <c:pt idx="0">
                  <c:v>101</c:v>
                </c:pt>
                <c:pt idx="1">
                  <c:v>470</c:v>
                </c:pt>
                <c:pt idx="2">
                  <c:v>577</c:v>
                </c:pt>
                <c:pt idx="3">
                  <c:v>299</c:v>
                </c:pt>
                <c:pt idx="4">
                  <c:v>242</c:v>
                </c:pt>
                <c:pt idx="5">
                  <c:v>275</c:v>
                </c:pt>
                <c:pt idx="6">
                  <c:v>199</c:v>
                </c:pt>
                <c:pt idx="7">
                  <c:v>310</c:v>
                </c:pt>
                <c:pt idx="8">
                  <c:v>95</c:v>
                </c:pt>
                <c:pt idx="9">
                  <c:v>102</c:v>
                </c:pt>
                <c:pt idx="10">
                  <c:v>68</c:v>
                </c:pt>
                <c:pt idx="11">
                  <c:v>24</c:v>
                </c:pt>
                <c:pt idx="12">
                  <c:v>118</c:v>
                </c:pt>
                <c:pt idx="13">
                  <c:v>85</c:v>
                </c:pt>
                <c:pt idx="14">
                  <c:v>186</c:v>
                </c:pt>
                <c:pt idx="15">
                  <c:v>81</c:v>
                </c:pt>
                <c:pt idx="16">
                  <c:v>26</c:v>
                </c:pt>
                <c:pt idx="17">
                  <c:v>153</c:v>
                </c:pt>
                <c:pt idx="18">
                  <c:v>174</c:v>
                </c:pt>
                <c:pt idx="19">
                  <c:v>96</c:v>
                </c:pt>
                <c:pt idx="20">
                  <c:v>85</c:v>
                </c:pt>
                <c:pt idx="21">
                  <c:v>250</c:v>
                </c:pt>
                <c:pt idx="22">
                  <c:v>435</c:v>
                </c:pt>
                <c:pt idx="23">
                  <c:v>224</c:v>
                </c:pt>
                <c:pt idx="24">
                  <c:v>141</c:v>
                </c:pt>
                <c:pt idx="25">
                  <c:v>333</c:v>
                </c:pt>
                <c:pt idx="26">
                  <c:v>321</c:v>
                </c:pt>
                <c:pt idx="27">
                  <c:v>621</c:v>
                </c:pt>
                <c:pt idx="28">
                  <c:v>1038</c:v>
                </c:pt>
                <c:pt idx="29">
                  <c:v>415</c:v>
                </c:pt>
                <c:pt idx="30">
                  <c:v>210</c:v>
                </c:pt>
                <c:pt idx="31">
                  <c:v>78</c:v>
                </c:pt>
                <c:pt idx="32">
                  <c:v>39</c:v>
                </c:pt>
                <c:pt idx="33">
                  <c:v>35</c:v>
                </c:pt>
                <c:pt idx="34">
                  <c:v>454</c:v>
                </c:pt>
                <c:pt idx="35">
                  <c:v>91</c:v>
                </c:pt>
                <c:pt idx="36">
                  <c:v>53</c:v>
                </c:pt>
                <c:pt idx="37">
                  <c:v>102</c:v>
                </c:pt>
                <c:pt idx="38">
                  <c:v>191</c:v>
                </c:pt>
                <c:pt idx="39">
                  <c:v>195</c:v>
                </c:pt>
                <c:pt idx="40">
                  <c:v>309</c:v>
                </c:pt>
                <c:pt idx="41">
                  <c:v>213</c:v>
                </c:pt>
                <c:pt idx="42">
                  <c:v>177</c:v>
                </c:pt>
                <c:pt idx="43">
                  <c:v>170</c:v>
                </c:pt>
                <c:pt idx="44">
                  <c:v>270</c:v>
                </c:pt>
                <c:pt idx="45">
                  <c:v>187</c:v>
                </c:pt>
                <c:pt idx="46">
                  <c:v>389</c:v>
                </c:pt>
                <c:pt idx="47">
                  <c:v>772</c:v>
                </c:pt>
                <c:pt idx="48">
                  <c:v>1185</c:v>
                </c:pt>
                <c:pt idx="49">
                  <c:v>736</c:v>
                </c:pt>
                <c:pt idx="50">
                  <c:v>601</c:v>
                </c:pt>
                <c:pt idx="51">
                  <c:v>1216</c:v>
                </c:pt>
                <c:pt idx="52">
                  <c:v>1406</c:v>
                </c:pt>
                <c:pt idx="53">
                  <c:v>706</c:v>
                </c:pt>
                <c:pt idx="54">
                  <c:v>625</c:v>
                </c:pt>
                <c:pt idx="55">
                  <c:v>778</c:v>
                </c:pt>
                <c:pt idx="56">
                  <c:v>1005</c:v>
                </c:pt>
                <c:pt idx="57">
                  <c:v>639</c:v>
                </c:pt>
                <c:pt idx="58">
                  <c:v>561</c:v>
                </c:pt>
                <c:pt idx="59">
                  <c:v>565</c:v>
                </c:pt>
                <c:pt idx="60">
                  <c:v>320</c:v>
                </c:pt>
                <c:pt idx="61">
                  <c:v>93</c:v>
                </c:pt>
                <c:pt idx="62">
                  <c:v>23</c:v>
                </c:pt>
                <c:pt idx="63">
                  <c:v>92</c:v>
                </c:pt>
                <c:pt idx="64">
                  <c:v>138</c:v>
                </c:pt>
                <c:pt idx="65">
                  <c:v>336</c:v>
                </c:pt>
                <c:pt idx="66">
                  <c:v>107</c:v>
                </c:pt>
                <c:pt idx="67">
                  <c:v>73</c:v>
                </c:pt>
                <c:pt idx="68">
                  <c:v>30</c:v>
                </c:pt>
                <c:pt idx="69">
                  <c:v>367</c:v>
                </c:pt>
                <c:pt idx="70">
                  <c:v>227</c:v>
                </c:pt>
                <c:pt idx="71">
                  <c:v>5886</c:v>
                </c:pt>
                <c:pt idx="72">
                  <c:v>11763</c:v>
                </c:pt>
                <c:pt idx="73">
                  <c:v>13314</c:v>
                </c:pt>
                <c:pt idx="74">
                  <c:v>5990</c:v>
                </c:pt>
                <c:pt idx="75">
                  <c:v>2851</c:v>
                </c:pt>
                <c:pt idx="76">
                  <c:v>1617</c:v>
                </c:pt>
                <c:pt idx="77">
                  <c:v>1024</c:v>
                </c:pt>
                <c:pt idx="78">
                  <c:v>526</c:v>
                </c:pt>
                <c:pt idx="79">
                  <c:v>557</c:v>
                </c:pt>
                <c:pt idx="80">
                  <c:v>595</c:v>
                </c:pt>
                <c:pt idx="81">
                  <c:v>540</c:v>
                </c:pt>
                <c:pt idx="82">
                  <c:v>608</c:v>
                </c:pt>
                <c:pt idx="83">
                  <c:v>490</c:v>
                </c:pt>
                <c:pt idx="84">
                  <c:v>692</c:v>
                </c:pt>
                <c:pt idx="85">
                  <c:v>449</c:v>
                </c:pt>
                <c:pt idx="86">
                  <c:v>375</c:v>
                </c:pt>
                <c:pt idx="87">
                  <c:v>403</c:v>
                </c:pt>
                <c:pt idx="88">
                  <c:v>515</c:v>
                </c:pt>
                <c:pt idx="89">
                  <c:v>377</c:v>
                </c:pt>
                <c:pt idx="90">
                  <c:v>906</c:v>
                </c:pt>
                <c:pt idx="91">
                  <c:v>455</c:v>
                </c:pt>
                <c:pt idx="92">
                  <c:v>136</c:v>
                </c:pt>
                <c:pt idx="93">
                  <c:v>59</c:v>
                </c:pt>
                <c:pt idx="94">
                  <c:v>37</c:v>
                </c:pt>
                <c:pt idx="95">
                  <c:v>179</c:v>
                </c:pt>
                <c:pt idx="96">
                  <c:v>901</c:v>
                </c:pt>
                <c:pt idx="97">
                  <c:v>982</c:v>
                </c:pt>
                <c:pt idx="98">
                  <c:v>588</c:v>
                </c:pt>
                <c:pt idx="99">
                  <c:v>511</c:v>
                </c:pt>
                <c:pt idx="100">
                  <c:v>346</c:v>
                </c:pt>
                <c:pt idx="101">
                  <c:v>177</c:v>
                </c:pt>
                <c:pt idx="102">
                  <c:v>173</c:v>
                </c:pt>
                <c:pt idx="103">
                  <c:v>165</c:v>
                </c:pt>
                <c:pt idx="104">
                  <c:v>212</c:v>
                </c:pt>
                <c:pt idx="105">
                  <c:v>534</c:v>
                </c:pt>
                <c:pt idx="106">
                  <c:v>367</c:v>
                </c:pt>
                <c:pt idx="107">
                  <c:v>319</c:v>
                </c:pt>
                <c:pt idx="108">
                  <c:v>352</c:v>
                </c:pt>
                <c:pt idx="109">
                  <c:v>222</c:v>
                </c:pt>
                <c:pt idx="110">
                  <c:v>385</c:v>
                </c:pt>
                <c:pt idx="111">
                  <c:v>2598</c:v>
                </c:pt>
                <c:pt idx="112">
                  <c:v>955</c:v>
                </c:pt>
                <c:pt idx="113">
                  <c:v>1019</c:v>
                </c:pt>
                <c:pt idx="114">
                  <c:v>703</c:v>
                </c:pt>
                <c:pt idx="115">
                  <c:v>436</c:v>
                </c:pt>
                <c:pt idx="116">
                  <c:v>278</c:v>
                </c:pt>
                <c:pt idx="117">
                  <c:v>2044</c:v>
                </c:pt>
                <c:pt idx="118">
                  <c:v>1560</c:v>
                </c:pt>
                <c:pt idx="119">
                  <c:v>63</c:v>
                </c:pt>
                <c:pt idx="120">
                  <c:v>490</c:v>
                </c:pt>
                <c:pt idx="121">
                  <c:v>121</c:v>
                </c:pt>
                <c:pt idx="122">
                  <c:v>58</c:v>
                </c:pt>
                <c:pt idx="123">
                  <c:v>39</c:v>
                </c:pt>
                <c:pt idx="124">
                  <c:v>38</c:v>
                </c:pt>
                <c:pt idx="125">
                  <c:v>140</c:v>
                </c:pt>
                <c:pt idx="126">
                  <c:v>341</c:v>
                </c:pt>
                <c:pt idx="127">
                  <c:v>379</c:v>
                </c:pt>
                <c:pt idx="128">
                  <c:v>801</c:v>
                </c:pt>
                <c:pt idx="129">
                  <c:v>470</c:v>
                </c:pt>
                <c:pt idx="130">
                  <c:v>347</c:v>
                </c:pt>
                <c:pt idx="131">
                  <c:v>387</c:v>
                </c:pt>
                <c:pt idx="132">
                  <c:v>955</c:v>
                </c:pt>
                <c:pt idx="133">
                  <c:v>383</c:v>
                </c:pt>
                <c:pt idx="134">
                  <c:v>731</c:v>
                </c:pt>
                <c:pt idx="135">
                  <c:v>436</c:v>
                </c:pt>
                <c:pt idx="136">
                  <c:v>369</c:v>
                </c:pt>
                <c:pt idx="137">
                  <c:v>283</c:v>
                </c:pt>
                <c:pt idx="138">
                  <c:v>397</c:v>
                </c:pt>
                <c:pt idx="139">
                  <c:v>301</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c:v>
                </c:pt>
                <c:pt idx="160">
                  <c:v>0</c:v>
                </c:pt>
                <c:pt idx="161">
                  <c:v>0</c:v>
                </c:pt>
                <c:pt idx="162">
                  <c:v>0</c:v>
                </c:pt>
                <c:pt idx="163">
                  <c:v>0</c:v>
                </c:pt>
                <c:pt idx="164">
                  <c:v>0</c:v>
                </c:pt>
                <c:pt idx="165">
                  <c:v>0</c:v>
                </c:pt>
                <c:pt idx="166">
                  <c:v>0</c:v>
                </c:pt>
                <c:pt idx="167">
                  <c:v>0</c:v>
                </c:pt>
                <c:pt idx="168">
                  <c:v>0</c:v>
                </c:pt>
                <c:pt idx="169">
                  <c:v>0</c:v>
                </c:pt>
                <c:pt idx="170">
                  <c:v>0</c:v>
                </c:pt>
              </c:numCache>
            </c:numRef>
          </c:val>
          <c:smooth val="0"/>
          <c:extLst>
            <c:ext xmlns:c16="http://schemas.microsoft.com/office/drawing/2014/chart" uri="{C3380CC4-5D6E-409C-BE32-E72D297353CC}">
              <c16:uniqueId val="{00000000-D83B-4AE8-BF73-82CC8FF07649}"/>
            </c:ext>
          </c:extLst>
        </c:ser>
        <c:dLbls>
          <c:showLegendKey val="0"/>
          <c:showVal val="0"/>
          <c:showCatName val="0"/>
          <c:showSerName val="0"/>
          <c:showPercent val="0"/>
          <c:showBubbleSize val="0"/>
        </c:dLbls>
        <c:smooth val="0"/>
        <c:axId val="410883872"/>
        <c:axId val="410883544"/>
      </c:lineChart>
      <c:dateAx>
        <c:axId val="410883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883544"/>
        <c:crosses val="autoZero"/>
        <c:auto val="1"/>
        <c:lblOffset val="100"/>
        <c:baseTimeUnit val="days"/>
      </c:dateAx>
      <c:valAx>
        <c:axId val="410883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883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FUJIFILM Malaysia</c:v>
                </c:pt>
              </c:strCache>
            </c:strRef>
          </c:tx>
          <c:spPr>
            <a:solidFill>
              <a:schemeClr val="accent1"/>
            </a:solidFill>
            <a:ln>
              <a:noFill/>
            </a:ln>
            <a:effectLst/>
          </c:spPr>
          <c:invertIfNegative val="0"/>
          <c:cat>
            <c:numRef>
              <c:f>Sheet1!$A$2:$A$15</c:f>
              <c:numCache>
                <c:formatCode>m/d/yyyy</c:formatCode>
                <c:ptCount val="14"/>
                <c:pt idx="0">
                  <c:v>45200</c:v>
                </c:pt>
                <c:pt idx="1">
                  <c:v>45231</c:v>
                </c:pt>
                <c:pt idx="2">
                  <c:v>45261</c:v>
                </c:pt>
                <c:pt idx="3">
                  <c:v>45292</c:v>
                </c:pt>
                <c:pt idx="4">
                  <c:v>45323</c:v>
                </c:pt>
                <c:pt idx="5">
                  <c:v>45352</c:v>
                </c:pt>
                <c:pt idx="6">
                  <c:v>45383</c:v>
                </c:pt>
                <c:pt idx="7">
                  <c:v>45413</c:v>
                </c:pt>
                <c:pt idx="8">
                  <c:v>45444</c:v>
                </c:pt>
                <c:pt idx="9">
                  <c:v>45474</c:v>
                </c:pt>
                <c:pt idx="10">
                  <c:v>45505</c:v>
                </c:pt>
                <c:pt idx="11">
                  <c:v>45536</c:v>
                </c:pt>
                <c:pt idx="12">
                  <c:v>45566</c:v>
                </c:pt>
                <c:pt idx="13">
                  <c:v>45597</c:v>
                </c:pt>
              </c:numCache>
            </c:numRef>
          </c:cat>
          <c:val>
            <c:numRef>
              <c:f>Sheet1!$B$2:$B$15</c:f>
              <c:numCache>
                <c:formatCode>General</c:formatCode>
                <c:ptCount val="14"/>
                <c:pt idx="0">
                  <c:v>3802</c:v>
                </c:pt>
                <c:pt idx="1">
                  <c:v>4324</c:v>
                </c:pt>
                <c:pt idx="2">
                  <c:v>10304</c:v>
                </c:pt>
                <c:pt idx="3">
                  <c:v>46107</c:v>
                </c:pt>
                <c:pt idx="4">
                  <c:v>11512</c:v>
                </c:pt>
                <c:pt idx="5">
                  <c:v>4754</c:v>
                </c:pt>
                <c:pt idx="6">
                  <c:v>0</c:v>
                </c:pt>
              </c:numCache>
            </c:numRef>
          </c:val>
          <c:extLst>
            <c:ext xmlns:c16="http://schemas.microsoft.com/office/drawing/2014/chart" uri="{C3380CC4-5D6E-409C-BE32-E72D297353CC}">
              <c16:uniqueId val="{00000000-7DBF-458B-AACA-73052CB50899}"/>
            </c:ext>
          </c:extLst>
        </c:ser>
        <c:dLbls>
          <c:showLegendKey val="0"/>
          <c:showVal val="0"/>
          <c:showCatName val="0"/>
          <c:showSerName val="0"/>
          <c:showPercent val="0"/>
          <c:showBubbleSize val="0"/>
        </c:dLbls>
        <c:gapWidth val="219"/>
        <c:overlap val="-27"/>
        <c:axId val="410884856"/>
        <c:axId val="410881576"/>
      </c:barChart>
      <c:dateAx>
        <c:axId val="410884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881576"/>
        <c:crosses val="autoZero"/>
        <c:auto val="1"/>
        <c:lblOffset val="100"/>
        <c:baseTimeUnit val="months"/>
      </c:dateAx>
      <c:valAx>
        <c:axId val="410881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884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54740-A93F-493E-A762-4EDF2E2E3240}"/>
              </a:ext>
            </a:extLst>
          </p:cNvPr>
          <p:cNvSpPr>
            <a:spLocks noGrp="1"/>
          </p:cNvSpPr>
          <p:nvPr>
            <p:ph type="ctrTitle"/>
          </p:nvPr>
        </p:nvSpPr>
        <p:spPr/>
        <p:txBody>
          <a:bodyPr/>
          <a:lstStyle/>
          <a:p>
            <a:r>
              <a:rPr lang="en-US"/>
              <a:t>FUJIFILM FB</a:t>
            </a:r>
          </a:p>
        </p:txBody>
      </p:sp>
      <p:sp>
        <p:nvSpPr>
          <p:cNvPr id="3" name="Subtitle 2">
            <a:extLst>
              <a:ext uri="{FF2B5EF4-FFF2-40B4-BE49-F238E27FC236}">
                <a16:creationId xmlns:a16="http://schemas.microsoft.com/office/drawing/2014/main" id="{1A361257-1652-45CD-981E-25C511E04503}"/>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8740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5776D0-67AD-4051-B1A4-9EE0608BCA8A}"/>
              </a:ext>
            </a:extLst>
          </p:cNvPr>
          <p:cNvSpPr>
            <a:spLocks noGrp="1"/>
          </p:cNvSpPr>
          <p:nvPr>
            <p:ph type="title"/>
          </p:nvPr>
        </p:nvSpPr>
        <p:spPr/>
        <p:txBody>
          <a:bodyPr/>
          <a:lstStyle/>
          <a:p>
            <a:r>
              <a:rPr lang="en-US"/>
              <a:t>Facebook Key Metrics Table | FUJIFILM Malaysia</a:t>
            </a:r>
          </a:p>
        </p:txBody>
      </p:sp>
      <p:graphicFrame>
        <p:nvGraphicFramePr>
          <p:cNvPr id="5" name="Table Placeholder 4">
            <a:extLst>
              <a:ext uri="{FF2B5EF4-FFF2-40B4-BE49-F238E27FC236}">
                <a16:creationId xmlns:a16="http://schemas.microsoft.com/office/drawing/2014/main" id="{94FE52FF-8712-4F16-BF1D-BF8440ABD71C}"/>
              </a:ext>
            </a:extLst>
          </p:cNvPr>
          <p:cNvGraphicFramePr>
            <a:graphicFrameLocks noGrp="1"/>
          </p:cNvGraphicFramePr>
          <p:nvPr>
            <p:ph type="tbl" sz="quarter" idx="13"/>
            <p:extLst>
              <p:ext uri="{D42A27DB-BD31-4B8C-83A1-F6EECF244321}">
                <p14:modId xmlns:p14="http://schemas.microsoft.com/office/powerpoint/2010/main" val="1299733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7">
                  <a:extLst>
                    <a:ext uri="{9D8B030D-6E8A-4147-A177-3AD203B41FA5}">
                      <a16:colId xmlns:a16="http://schemas.microsoft.com/office/drawing/2014/main" val="2275982575"/>
                    </a:ext>
                  </a:extLst>
                </a:gridCol>
                <a:gridCol w="740665">
                  <a:extLst>
                    <a:ext uri="{9D8B030D-6E8A-4147-A177-3AD203B41FA5}">
                      <a16:colId xmlns:a16="http://schemas.microsoft.com/office/drawing/2014/main" val="903288103"/>
                    </a:ext>
                  </a:extLst>
                </a:gridCol>
                <a:gridCol w="411480">
                  <a:extLst>
                    <a:ext uri="{9D8B030D-6E8A-4147-A177-3AD203B41FA5}">
                      <a16:colId xmlns:a16="http://schemas.microsoft.com/office/drawing/2014/main" val="1850446024"/>
                    </a:ext>
                  </a:extLst>
                </a:gridCol>
                <a:gridCol w="740665">
                  <a:extLst>
                    <a:ext uri="{9D8B030D-6E8A-4147-A177-3AD203B41FA5}">
                      <a16:colId xmlns:a16="http://schemas.microsoft.com/office/drawing/2014/main" val="173714613"/>
                    </a:ext>
                  </a:extLst>
                </a:gridCol>
                <a:gridCol w="411480">
                  <a:extLst>
                    <a:ext uri="{9D8B030D-6E8A-4147-A177-3AD203B41FA5}">
                      <a16:colId xmlns:a16="http://schemas.microsoft.com/office/drawing/2014/main" val="3409890908"/>
                    </a:ext>
                  </a:extLst>
                </a:gridCol>
                <a:gridCol w="411480">
                  <a:extLst>
                    <a:ext uri="{9D8B030D-6E8A-4147-A177-3AD203B41FA5}">
                      <a16:colId xmlns:a16="http://schemas.microsoft.com/office/drawing/2014/main" val="1053057104"/>
                    </a:ext>
                  </a:extLst>
                </a:gridCol>
                <a:gridCol w="411480">
                  <a:extLst>
                    <a:ext uri="{9D8B030D-6E8A-4147-A177-3AD203B41FA5}">
                      <a16:colId xmlns:a16="http://schemas.microsoft.com/office/drawing/2014/main" val="202596823"/>
                    </a:ext>
                  </a:extLst>
                </a:gridCol>
                <a:gridCol w="411480">
                  <a:extLst>
                    <a:ext uri="{9D8B030D-6E8A-4147-A177-3AD203B41FA5}">
                      <a16:colId xmlns:a16="http://schemas.microsoft.com/office/drawing/2014/main" val="1689355174"/>
                    </a:ext>
                  </a:extLst>
                </a:gridCol>
                <a:gridCol w="411480">
                  <a:extLst>
                    <a:ext uri="{9D8B030D-6E8A-4147-A177-3AD203B41FA5}">
                      <a16:colId xmlns:a16="http://schemas.microsoft.com/office/drawing/2014/main" val="3243652953"/>
                    </a:ext>
                  </a:extLst>
                </a:gridCol>
                <a:gridCol w="411480">
                  <a:extLst>
                    <a:ext uri="{9D8B030D-6E8A-4147-A177-3AD203B41FA5}">
                      <a16:colId xmlns:a16="http://schemas.microsoft.com/office/drawing/2014/main" val="186196280"/>
                    </a:ext>
                  </a:extLst>
                </a:gridCol>
                <a:gridCol w="411480">
                  <a:extLst>
                    <a:ext uri="{9D8B030D-6E8A-4147-A177-3AD203B41FA5}">
                      <a16:colId xmlns:a16="http://schemas.microsoft.com/office/drawing/2014/main" val="2053447764"/>
                    </a:ext>
                  </a:extLst>
                </a:gridCol>
                <a:gridCol w="411480">
                  <a:extLst>
                    <a:ext uri="{9D8B030D-6E8A-4147-A177-3AD203B41FA5}">
                      <a16:colId xmlns:a16="http://schemas.microsoft.com/office/drawing/2014/main" val="4008107140"/>
                    </a:ext>
                  </a:extLst>
                </a:gridCol>
                <a:gridCol w="411480">
                  <a:extLst>
                    <a:ext uri="{9D8B030D-6E8A-4147-A177-3AD203B41FA5}">
                      <a16:colId xmlns:a16="http://schemas.microsoft.com/office/drawing/2014/main" val="1950142070"/>
                    </a:ext>
                  </a:extLst>
                </a:gridCol>
                <a:gridCol w="411480">
                  <a:extLst>
                    <a:ext uri="{9D8B030D-6E8A-4147-A177-3AD203B41FA5}">
                      <a16:colId xmlns:a16="http://schemas.microsoft.com/office/drawing/2014/main" val="157737510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726379581"/>
                  </a:ext>
                </a:extLst>
              </a:tr>
              <a:tr h="370840">
                <a:tc>
                  <a:txBody>
                    <a:bodyPr/>
                    <a:lstStyle/>
                    <a:p>
                      <a:r>
                        <a:rPr lang="en-US" sz="1000"/>
                        <a:t>FUJIFILM Malaysia</a:t>
                      </a:r>
                    </a:p>
                  </a:txBody>
                  <a:tcPr/>
                </a:tc>
                <a:tc>
                  <a:txBody>
                    <a:bodyPr/>
                    <a:lstStyle/>
                    <a:p>
                      <a:r>
                        <a:rPr lang="en-US" sz="1000"/>
                        <a:t>74791</a:t>
                      </a:r>
                    </a:p>
                  </a:txBody>
                  <a:tcPr/>
                </a:tc>
                <a:tc>
                  <a:txBody>
                    <a:bodyPr/>
                    <a:lstStyle/>
                    <a:p>
                      <a:r>
                        <a:rPr lang="en-US" sz="1000"/>
                        <a:t>-5</a:t>
                      </a:r>
                    </a:p>
                  </a:txBody>
                  <a:tcPr/>
                </a:tc>
                <a:tc>
                  <a:txBody>
                    <a:bodyPr/>
                    <a:lstStyle/>
                    <a:p>
                      <a:r>
                        <a:rPr lang="en-US" sz="1000"/>
                        <a:t>77841</a:t>
                      </a:r>
                    </a:p>
                  </a:txBody>
                  <a:tcPr/>
                </a:tc>
                <a:tc>
                  <a:txBody>
                    <a:bodyPr/>
                    <a:lstStyle/>
                    <a:p>
                      <a:r>
                        <a:rPr lang="en-US" sz="1000"/>
                        <a:t>84</a:t>
                      </a:r>
                    </a:p>
                  </a:txBody>
                  <a:tcPr/>
                </a:tc>
                <a:tc>
                  <a:txBody>
                    <a:bodyPr/>
                    <a:lstStyle/>
                    <a:p>
                      <a:r>
                        <a:rPr lang="en-US" sz="1000"/>
                        <a:t>32</a:t>
                      </a:r>
                    </a:p>
                  </a:txBody>
                  <a:tcPr/>
                </a:tc>
                <a:tc>
                  <a:txBody>
                    <a:bodyPr/>
                    <a:lstStyle/>
                    <a:p>
                      <a:r>
                        <a:rPr lang="en-US" sz="1000"/>
                        <a:t>563</a:t>
                      </a:r>
                    </a:p>
                  </a:txBody>
                  <a:tcPr/>
                </a:tc>
                <a:tc>
                  <a:txBody>
                    <a:bodyPr/>
                    <a:lstStyle/>
                    <a:p>
                      <a:r>
                        <a:rPr lang="en-US" sz="1000"/>
                        <a:t>2</a:t>
                      </a:r>
                    </a:p>
                  </a:txBody>
                  <a:tcPr/>
                </a:tc>
                <a:tc>
                  <a:txBody>
                    <a:bodyPr/>
                    <a:lstStyle/>
                    <a:p>
                      <a:r>
                        <a:rPr lang="en-US" sz="1000"/>
                        <a:t>15</a:t>
                      </a:r>
                    </a:p>
                  </a:txBody>
                  <a:tcPr/>
                </a:tc>
                <a:tc>
                  <a:txBody>
                    <a:bodyPr/>
                    <a:lstStyle/>
                    <a:p>
                      <a:r>
                        <a:rPr lang="en-US" sz="1000"/>
                        <a:t>86</a:t>
                      </a:r>
                    </a:p>
                  </a:txBody>
                  <a:tcPr/>
                </a:tc>
                <a:tc>
                  <a:txBody>
                    <a:bodyPr/>
                    <a:lstStyle/>
                    <a:p>
                      <a:r>
                        <a:rPr lang="en-US" sz="1000"/>
                        <a:t>0</a:t>
                      </a:r>
                    </a:p>
                  </a:txBody>
                  <a:tcPr/>
                </a:tc>
                <a:tc>
                  <a:txBody>
                    <a:bodyPr/>
                    <a:lstStyle/>
                    <a:p>
                      <a:r>
                        <a:rPr lang="en-US" sz="1000"/>
                        <a:t>0</a:t>
                      </a:r>
                    </a:p>
                  </a:txBody>
                  <a:tcPr/>
                </a:tc>
                <a:tc>
                  <a:txBody>
                    <a:bodyPr/>
                    <a:lstStyle/>
                    <a:p>
                      <a:r>
                        <a:rPr lang="en-US" sz="1000"/>
                        <a:t>0.0277 %</a:t>
                      </a:r>
                    </a:p>
                  </a:txBody>
                  <a:tcPr/>
                </a:tc>
                <a:tc>
                  <a:txBody>
                    <a:bodyPr/>
                    <a:lstStyle/>
                    <a:p>
                      <a:r>
                        <a:rPr lang="en-US" sz="1000"/>
                        <a:t>0.0 %</a:t>
                      </a:r>
                    </a:p>
                  </a:txBody>
                  <a:tcPr/>
                </a:tc>
                <a:extLst>
                  <a:ext uri="{0D108BD9-81ED-4DB2-BD59-A6C34878D82A}">
                    <a16:rowId xmlns:a16="http://schemas.microsoft.com/office/drawing/2014/main" val="4129317282"/>
                  </a:ext>
                </a:extLst>
              </a:tr>
            </a:tbl>
          </a:graphicData>
        </a:graphic>
      </p:graphicFrame>
      <p:sp>
        <p:nvSpPr>
          <p:cNvPr id="4" name="Text Placeholder 3">
            <a:extLst>
              <a:ext uri="{FF2B5EF4-FFF2-40B4-BE49-F238E27FC236}">
                <a16:creationId xmlns:a16="http://schemas.microsoft.com/office/drawing/2014/main" id="{728748B2-E5C7-49EE-9B2F-14D97EB44856}"/>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5253967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8556D-EFBB-41D6-8107-34CC133522FE}"/>
              </a:ext>
            </a:extLst>
          </p:cNvPr>
          <p:cNvSpPr>
            <a:spLocks noGrp="1"/>
          </p:cNvSpPr>
          <p:nvPr>
            <p:ph type="title"/>
          </p:nvPr>
        </p:nvSpPr>
        <p:spPr/>
        <p:txBody>
          <a:bodyPr/>
          <a:lstStyle/>
          <a:p>
            <a:r>
              <a:rPr lang="en-US"/>
              <a:t>Facebook Fan Total Historical | FUJIFILM Malaysia</a:t>
            </a:r>
          </a:p>
        </p:txBody>
      </p:sp>
      <p:graphicFrame>
        <p:nvGraphicFramePr>
          <p:cNvPr id="6" name="Chart Placeholder 5">
            <a:extLst>
              <a:ext uri="{FF2B5EF4-FFF2-40B4-BE49-F238E27FC236}">
                <a16:creationId xmlns:a16="http://schemas.microsoft.com/office/drawing/2014/main" id="{6AD35E5E-BC20-4352-A759-FC723B597C36}"/>
              </a:ext>
            </a:extLst>
          </p:cNvPr>
          <p:cNvGraphicFramePr>
            <a:graphicFrameLocks noGrp="1"/>
          </p:cNvGraphicFramePr>
          <p:nvPr>
            <p:ph type="chart" sz="quarter" idx="13"/>
            <p:extLst>
              <p:ext uri="{D42A27DB-BD31-4B8C-83A1-F6EECF244321}">
                <p14:modId xmlns:p14="http://schemas.microsoft.com/office/powerpoint/2010/main" val="42888197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CA89A0-5F80-40DD-9D09-6CBEBAED6130}"/>
              </a:ext>
            </a:extLst>
          </p:cNvPr>
          <p:cNvSpPr>
            <a:spLocks noGrp="1"/>
          </p:cNvSpPr>
          <p:nvPr>
            <p:ph type="body" sz="quarter" idx="14"/>
          </p:nvPr>
        </p:nvSpPr>
        <p:spPr/>
        <p:txBody>
          <a:bodyPr/>
          <a:lstStyle/>
          <a:p>
            <a:r>
              <a:rPr lang="en-US"/>
              <a:t>03/01/2023 - 11/30/2024</a:t>
            </a:r>
          </a:p>
        </p:txBody>
      </p:sp>
      <p:sp>
        <p:nvSpPr>
          <p:cNvPr id="5" name="Footer Placeholder 4">
            <a:extLst>
              <a:ext uri="{FF2B5EF4-FFF2-40B4-BE49-F238E27FC236}">
                <a16:creationId xmlns:a16="http://schemas.microsoft.com/office/drawing/2014/main" id="{0B194A92-A32D-4BD1-BA6E-D6CE829555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10806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98FF8-B2C4-4F28-9243-8E19F4F6C5BC}"/>
              </a:ext>
            </a:extLst>
          </p:cNvPr>
          <p:cNvSpPr>
            <a:spLocks noGrp="1"/>
          </p:cNvSpPr>
          <p:nvPr>
            <p:ph type="title"/>
          </p:nvPr>
        </p:nvSpPr>
        <p:spPr/>
        <p:txBody>
          <a:bodyPr/>
          <a:lstStyle/>
          <a:p>
            <a:r>
              <a:rPr lang="en-US"/>
              <a:t>Facebook Fans Change Rate | FUJIFILM Malaysia</a:t>
            </a:r>
          </a:p>
        </p:txBody>
      </p:sp>
      <p:graphicFrame>
        <p:nvGraphicFramePr>
          <p:cNvPr id="6" name="Chart Placeholder 5">
            <a:extLst>
              <a:ext uri="{FF2B5EF4-FFF2-40B4-BE49-F238E27FC236}">
                <a16:creationId xmlns:a16="http://schemas.microsoft.com/office/drawing/2014/main" id="{DC39B122-8340-4A76-AAD5-5DBFC77EFAFD}"/>
              </a:ext>
            </a:extLst>
          </p:cNvPr>
          <p:cNvGraphicFramePr>
            <a:graphicFrameLocks noGrp="1"/>
          </p:cNvGraphicFramePr>
          <p:nvPr>
            <p:ph type="chart" sz="quarter" idx="13"/>
            <p:extLst>
              <p:ext uri="{D42A27DB-BD31-4B8C-83A1-F6EECF244321}">
                <p14:modId xmlns:p14="http://schemas.microsoft.com/office/powerpoint/2010/main" val="26220773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8FFB22-025C-4A25-9A9D-D54CA9085A57}"/>
              </a:ext>
            </a:extLst>
          </p:cNvPr>
          <p:cNvSpPr>
            <a:spLocks noGrp="1"/>
          </p:cNvSpPr>
          <p:nvPr>
            <p:ph type="body" sz="quarter" idx="14"/>
          </p:nvPr>
        </p:nvSpPr>
        <p:spPr/>
        <p:txBody>
          <a:bodyPr/>
          <a:lstStyle/>
          <a:p>
            <a:r>
              <a:rPr lang="en-US"/>
              <a:t>11/01/2024 - 11/30/2024</a:t>
            </a:r>
          </a:p>
        </p:txBody>
      </p:sp>
      <p:sp>
        <p:nvSpPr>
          <p:cNvPr id="5" name="Footer Placeholder 4">
            <a:extLst>
              <a:ext uri="{FF2B5EF4-FFF2-40B4-BE49-F238E27FC236}">
                <a16:creationId xmlns:a16="http://schemas.microsoft.com/office/drawing/2014/main" id="{5E31F1BF-A7B9-4D3C-8B51-823B96C3CF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48547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00A07-6F17-4957-9876-1EE8D9F296B3}"/>
              </a:ext>
            </a:extLst>
          </p:cNvPr>
          <p:cNvSpPr>
            <a:spLocks noGrp="1"/>
          </p:cNvSpPr>
          <p:nvPr>
            <p:ph type="title"/>
          </p:nvPr>
        </p:nvSpPr>
        <p:spPr/>
        <p:txBody>
          <a:bodyPr/>
          <a:lstStyle/>
          <a:p>
            <a:r>
              <a:rPr lang="en-US"/>
              <a:t>Facebook Fans Change | FUJIFILM Malaysia</a:t>
            </a:r>
          </a:p>
        </p:txBody>
      </p:sp>
      <p:graphicFrame>
        <p:nvGraphicFramePr>
          <p:cNvPr id="6" name="Chart Placeholder 5">
            <a:extLst>
              <a:ext uri="{FF2B5EF4-FFF2-40B4-BE49-F238E27FC236}">
                <a16:creationId xmlns:a16="http://schemas.microsoft.com/office/drawing/2014/main" id="{132EB802-E225-4B2F-AC5C-EE9F133369FC}"/>
              </a:ext>
            </a:extLst>
          </p:cNvPr>
          <p:cNvGraphicFramePr>
            <a:graphicFrameLocks noGrp="1"/>
          </p:cNvGraphicFramePr>
          <p:nvPr>
            <p:ph type="chart" sz="quarter" idx="13"/>
            <p:extLst>
              <p:ext uri="{D42A27DB-BD31-4B8C-83A1-F6EECF244321}">
                <p14:modId xmlns:p14="http://schemas.microsoft.com/office/powerpoint/2010/main" val="7127833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C16D38-6AAB-4BD4-919B-7CC40860DE79}"/>
              </a:ext>
            </a:extLst>
          </p:cNvPr>
          <p:cNvSpPr>
            <a:spLocks noGrp="1"/>
          </p:cNvSpPr>
          <p:nvPr>
            <p:ph type="body" sz="quarter" idx="14"/>
          </p:nvPr>
        </p:nvSpPr>
        <p:spPr/>
        <p:txBody>
          <a:bodyPr/>
          <a:lstStyle/>
          <a:p>
            <a:r>
              <a:rPr lang="en-US"/>
              <a:t>11/01/2024 - 11/30/2024</a:t>
            </a:r>
          </a:p>
        </p:txBody>
      </p:sp>
      <p:sp>
        <p:nvSpPr>
          <p:cNvPr id="5" name="Footer Placeholder 4">
            <a:extLst>
              <a:ext uri="{FF2B5EF4-FFF2-40B4-BE49-F238E27FC236}">
                <a16:creationId xmlns:a16="http://schemas.microsoft.com/office/drawing/2014/main" id="{19A695E9-63E3-47D4-8413-35B8B94102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6012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4C65D-F10B-48C2-ABD4-C53BA657AD56}"/>
              </a:ext>
            </a:extLst>
          </p:cNvPr>
          <p:cNvSpPr>
            <a:spLocks noGrp="1"/>
          </p:cNvSpPr>
          <p:nvPr>
            <p:ph type="title"/>
          </p:nvPr>
        </p:nvSpPr>
        <p:spPr/>
        <p:txBody>
          <a:bodyPr/>
          <a:lstStyle/>
          <a:p>
            <a:r>
              <a:rPr lang="en-US"/>
              <a:t>Facebook Fans Total | FUJIFILM Malaysia</a:t>
            </a:r>
          </a:p>
        </p:txBody>
      </p:sp>
      <p:graphicFrame>
        <p:nvGraphicFramePr>
          <p:cNvPr id="6" name="Chart Placeholder 5">
            <a:extLst>
              <a:ext uri="{FF2B5EF4-FFF2-40B4-BE49-F238E27FC236}">
                <a16:creationId xmlns:a16="http://schemas.microsoft.com/office/drawing/2014/main" id="{1DBAAF33-5141-4EED-8643-FC1D50A53C1A}"/>
              </a:ext>
            </a:extLst>
          </p:cNvPr>
          <p:cNvGraphicFramePr>
            <a:graphicFrameLocks noGrp="1"/>
          </p:cNvGraphicFramePr>
          <p:nvPr>
            <p:ph type="chart" sz="quarter" idx="13"/>
            <p:extLst>
              <p:ext uri="{D42A27DB-BD31-4B8C-83A1-F6EECF244321}">
                <p14:modId xmlns:p14="http://schemas.microsoft.com/office/powerpoint/2010/main" val="1459724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7F7FF6-52A9-4FA3-B380-AEC7927C65D7}"/>
              </a:ext>
            </a:extLst>
          </p:cNvPr>
          <p:cNvSpPr>
            <a:spLocks noGrp="1"/>
          </p:cNvSpPr>
          <p:nvPr>
            <p:ph type="body" sz="quarter" idx="14"/>
          </p:nvPr>
        </p:nvSpPr>
        <p:spPr/>
        <p:txBody>
          <a:bodyPr/>
          <a:lstStyle/>
          <a:p>
            <a:r>
              <a:rPr lang="en-US"/>
              <a:t>11/01/2024 - 11/30/2024</a:t>
            </a:r>
          </a:p>
        </p:txBody>
      </p:sp>
      <p:sp>
        <p:nvSpPr>
          <p:cNvPr id="5" name="Footer Placeholder 4">
            <a:extLst>
              <a:ext uri="{FF2B5EF4-FFF2-40B4-BE49-F238E27FC236}">
                <a16:creationId xmlns:a16="http://schemas.microsoft.com/office/drawing/2014/main" id="{6583663E-420C-4143-9594-505FB6D1B2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07489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35C9D-3700-4A51-BF01-C23FE6DFCBD7}"/>
              </a:ext>
            </a:extLst>
          </p:cNvPr>
          <p:cNvSpPr>
            <a:spLocks noGrp="1"/>
          </p:cNvSpPr>
          <p:nvPr>
            <p:ph type="title"/>
          </p:nvPr>
        </p:nvSpPr>
        <p:spPr/>
        <p:txBody>
          <a:bodyPr/>
          <a:lstStyle/>
          <a:p>
            <a:r>
              <a:rPr lang="en-US"/>
              <a:t>Facebook Facebook Reach | FUJIFILM Malaysia</a:t>
            </a:r>
          </a:p>
        </p:txBody>
      </p:sp>
      <p:graphicFrame>
        <p:nvGraphicFramePr>
          <p:cNvPr id="6" name="Chart Placeholder 5">
            <a:extLst>
              <a:ext uri="{FF2B5EF4-FFF2-40B4-BE49-F238E27FC236}">
                <a16:creationId xmlns:a16="http://schemas.microsoft.com/office/drawing/2014/main" id="{6C0BAE3F-7C2D-4B25-92D4-95CD01E5AFCF}"/>
              </a:ext>
            </a:extLst>
          </p:cNvPr>
          <p:cNvGraphicFramePr>
            <a:graphicFrameLocks noGrp="1"/>
          </p:cNvGraphicFramePr>
          <p:nvPr>
            <p:ph type="chart" sz="quarter" idx="13"/>
            <p:extLst>
              <p:ext uri="{D42A27DB-BD31-4B8C-83A1-F6EECF244321}">
                <p14:modId xmlns:p14="http://schemas.microsoft.com/office/powerpoint/2010/main" val="14690354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7A50FD4-0F7A-48D8-924E-855E5F545761}"/>
              </a:ext>
            </a:extLst>
          </p:cNvPr>
          <p:cNvSpPr>
            <a:spLocks noGrp="1"/>
          </p:cNvSpPr>
          <p:nvPr>
            <p:ph type="body" sz="quarter" idx="14"/>
          </p:nvPr>
        </p:nvSpPr>
        <p:spPr/>
        <p:txBody>
          <a:bodyPr/>
          <a:lstStyle/>
          <a:p>
            <a:r>
              <a:rPr lang="en-US"/>
              <a:t>11/01/2024 - 11/30/2024</a:t>
            </a:r>
          </a:p>
        </p:txBody>
      </p:sp>
      <p:sp>
        <p:nvSpPr>
          <p:cNvPr id="5" name="Footer Placeholder 4">
            <a:extLst>
              <a:ext uri="{FF2B5EF4-FFF2-40B4-BE49-F238E27FC236}">
                <a16:creationId xmlns:a16="http://schemas.microsoft.com/office/drawing/2014/main" id="{28718642-FC48-4A22-9AC6-FA75734AED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70482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F9F97-3A93-466A-A082-E311714F1D5F}"/>
              </a:ext>
            </a:extLst>
          </p:cNvPr>
          <p:cNvSpPr>
            <a:spLocks noGrp="1"/>
          </p:cNvSpPr>
          <p:nvPr>
            <p:ph type="title"/>
          </p:nvPr>
        </p:nvSpPr>
        <p:spPr/>
        <p:txBody>
          <a:bodyPr/>
          <a:lstStyle/>
          <a:p>
            <a:r>
              <a:rPr lang="en-US"/>
              <a:t>Facebook Facebook Reach (Monthly Trend) | FUJIFILM Malaysia</a:t>
            </a:r>
          </a:p>
        </p:txBody>
      </p:sp>
      <p:graphicFrame>
        <p:nvGraphicFramePr>
          <p:cNvPr id="6" name="Chart Placeholder 5">
            <a:extLst>
              <a:ext uri="{FF2B5EF4-FFF2-40B4-BE49-F238E27FC236}">
                <a16:creationId xmlns:a16="http://schemas.microsoft.com/office/drawing/2014/main" id="{DC8C7676-C2B9-4637-94AE-B8818E23D220}"/>
              </a:ext>
            </a:extLst>
          </p:cNvPr>
          <p:cNvGraphicFramePr>
            <a:graphicFrameLocks noGrp="1"/>
          </p:cNvGraphicFramePr>
          <p:nvPr>
            <p:ph type="chart" sz="quarter" idx="13"/>
            <p:extLst>
              <p:ext uri="{D42A27DB-BD31-4B8C-83A1-F6EECF244321}">
                <p14:modId xmlns:p14="http://schemas.microsoft.com/office/powerpoint/2010/main" val="14920323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3792BF-51D7-41D7-A8A5-502A07FFA2EB}"/>
              </a:ext>
            </a:extLst>
          </p:cNvPr>
          <p:cNvSpPr>
            <a:spLocks noGrp="1"/>
          </p:cNvSpPr>
          <p:nvPr>
            <p:ph type="body" sz="quarter" idx="14"/>
          </p:nvPr>
        </p:nvSpPr>
        <p:spPr/>
        <p:txBody>
          <a:bodyPr/>
          <a:lstStyle/>
          <a:p>
            <a:r>
              <a:rPr lang="en-US"/>
              <a:t>10/01/2023 - 11/30/2024</a:t>
            </a:r>
          </a:p>
        </p:txBody>
      </p:sp>
      <p:sp>
        <p:nvSpPr>
          <p:cNvPr id="5" name="Footer Placeholder 4">
            <a:extLst>
              <a:ext uri="{FF2B5EF4-FFF2-40B4-BE49-F238E27FC236}">
                <a16:creationId xmlns:a16="http://schemas.microsoft.com/office/drawing/2014/main" id="{27FD8D0E-8A51-4893-84FA-CFC5D1D8A6C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69532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C0FA7-12D5-46CE-8852-3784996BD554}"/>
              </a:ext>
            </a:extLst>
          </p:cNvPr>
          <p:cNvSpPr>
            <a:spLocks noGrp="1"/>
          </p:cNvSpPr>
          <p:nvPr>
            <p:ph type="title"/>
          </p:nvPr>
        </p:nvSpPr>
        <p:spPr/>
        <p:txBody>
          <a:bodyPr/>
          <a:lstStyle/>
          <a:p>
            <a:r>
              <a:rPr lang="en-US"/>
              <a:t>Facebook Page Views | FUJIFILM Malaysia</a:t>
            </a:r>
          </a:p>
        </p:txBody>
      </p:sp>
      <p:graphicFrame>
        <p:nvGraphicFramePr>
          <p:cNvPr id="6" name="Chart Placeholder 5">
            <a:extLst>
              <a:ext uri="{FF2B5EF4-FFF2-40B4-BE49-F238E27FC236}">
                <a16:creationId xmlns:a16="http://schemas.microsoft.com/office/drawing/2014/main" id="{D1F3357E-1D32-44AC-A673-F9E8544E05E5}"/>
              </a:ext>
            </a:extLst>
          </p:cNvPr>
          <p:cNvGraphicFramePr>
            <a:graphicFrameLocks noGrp="1"/>
          </p:cNvGraphicFramePr>
          <p:nvPr>
            <p:ph type="chart" sz="quarter" idx="13"/>
            <p:extLst>
              <p:ext uri="{D42A27DB-BD31-4B8C-83A1-F6EECF244321}">
                <p14:modId xmlns:p14="http://schemas.microsoft.com/office/powerpoint/2010/main" val="9382611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3CE1F7-5FE4-4DCA-A3A7-A4FA677E118D}"/>
              </a:ext>
            </a:extLst>
          </p:cNvPr>
          <p:cNvSpPr>
            <a:spLocks noGrp="1"/>
          </p:cNvSpPr>
          <p:nvPr>
            <p:ph type="body" sz="quarter" idx="14"/>
          </p:nvPr>
        </p:nvSpPr>
        <p:spPr/>
        <p:txBody>
          <a:bodyPr/>
          <a:lstStyle/>
          <a:p>
            <a:r>
              <a:rPr lang="en-US"/>
              <a:t>11/01/2024 - 11/30/2024</a:t>
            </a:r>
          </a:p>
        </p:txBody>
      </p:sp>
      <p:sp>
        <p:nvSpPr>
          <p:cNvPr id="5" name="Footer Placeholder 4">
            <a:extLst>
              <a:ext uri="{FF2B5EF4-FFF2-40B4-BE49-F238E27FC236}">
                <a16:creationId xmlns:a16="http://schemas.microsoft.com/office/drawing/2014/main" id="{599951B0-82EF-4D88-B249-B45D694F63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24786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44D0D0-F0DD-4B68-AF13-9D622DF2B04D}"/>
              </a:ext>
            </a:extLst>
          </p:cNvPr>
          <p:cNvSpPr>
            <a:spLocks noGrp="1"/>
          </p:cNvSpPr>
          <p:nvPr>
            <p:ph type="title"/>
          </p:nvPr>
        </p:nvSpPr>
        <p:spPr/>
        <p:txBody>
          <a:bodyPr/>
          <a:lstStyle/>
          <a:p>
            <a:r>
              <a:rPr lang="en-US"/>
              <a:t>Facebook Page View (Monthly Trend) | FUJIFILM Malaysia</a:t>
            </a:r>
          </a:p>
        </p:txBody>
      </p:sp>
      <p:graphicFrame>
        <p:nvGraphicFramePr>
          <p:cNvPr id="6" name="Chart Placeholder 5">
            <a:extLst>
              <a:ext uri="{FF2B5EF4-FFF2-40B4-BE49-F238E27FC236}">
                <a16:creationId xmlns:a16="http://schemas.microsoft.com/office/drawing/2014/main" id="{8F472657-0875-4C74-83F6-92BDE2990E1B}"/>
              </a:ext>
            </a:extLst>
          </p:cNvPr>
          <p:cNvGraphicFramePr>
            <a:graphicFrameLocks noGrp="1"/>
          </p:cNvGraphicFramePr>
          <p:nvPr>
            <p:ph type="chart" sz="quarter" idx="13"/>
            <p:extLst>
              <p:ext uri="{D42A27DB-BD31-4B8C-83A1-F6EECF244321}">
                <p14:modId xmlns:p14="http://schemas.microsoft.com/office/powerpoint/2010/main" val="33298064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77B2BD-E52F-4E1B-8BA9-C264C01BB0B6}"/>
              </a:ext>
            </a:extLst>
          </p:cNvPr>
          <p:cNvSpPr>
            <a:spLocks noGrp="1"/>
          </p:cNvSpPr>
          <p:nvPr>
            <p:ph type="body" sz="quarter" idx="14"/>
          </p:nvPr>
        </p:nvSpPr>
        <p:spPr/>
        <p:txBody>
          <a:bodyPr/>
          <a:lstStyle/>
          <a:p>
            <a:r>
              <a:rPr lang="en-US"/>
              <a:t>10/01/2023 - 11/30/2024</a:t>
            </a:r>
          </a:p>
        </p:txBody>
      </p:sp>
      <p:sp>
        <p:nvSpPr>
          <p:cNvPr id="5" name="Footer Placeholder 4">
            <a:extLst>
              <a:ext uri="{FF2B5EF4-FFF2-40B4-BE49-F238E27FC236}">
                <a16:creationId xmlns:a16="http://schemas.microsoft.com/office/drawing/2014/main" id="{131580AE-C99B-4CA9-8E84-53C82B6FAB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6350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9837F-FE3B-4E21-B794-5091A9BBE52D}"/>
              </a:ext>
            </a:extLst>
          </p:cNvPr>
          <p:cNvSpPr>
            <a:spLocks noGrp="1"/>
          </p:cNvSpPr>
          <p:nvPr>
            <p:ph type="title"/>
          </p:nvPr>
        </p:nvSpPr>
        <p:spPr/>
        <p:txBody>
          <a:bodyPr/>
          <a:lstStyle/>
          <a:p>
            <a:r>
              <a:rPr lang="en-US"/>
              <a:t>Facebook Engaged Users | FUJIFILM Malaysia</a:t>
            </a:r>
          </a:p>
        </p:txBody>
      </p:sp>
      <p:graphicFrame>
        <p:nvGraphicFramePr>
          <p:cNvPr id="6" name="Chart Placeholder 5">
            <a:extLst>
              <a:ext uri="{FF2B5EF4-FFF2-40B4-BE49-F238E27FC236}">
                <a16:creationId xmlns:a16="http://schemas.microsoft.com/office/drawing/2014/main" id="{E6ED6E80-03EB-455B-BF8D-8FDDA57D0623}"/>
              </a:ext>
            </a:extLst>
          </p:cNvPr>
          <p:cNvGraphicFramePr>
            <a:graphicFrameLocks noGrp="1"/>
          </p:cNvGraphicFramePr>
          <p:nvPr>
            <p:ph type="chart" sz="quarter" idx="13"/>
            <p:extLst>
              <p:ext uri="{D42A27DB-BD31-4B8C-83A1-F6EECF244321}">
                <p14:modId xmlns:p14="http://schemas.microsoft.com/office/powerpoint/2010/main" val="24977391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87238E-8BDD-40C7-9876-5E6E8C353F44}"/>
              </a:ext>
            </a:extLst>
          </p:cNvPr>
          <p:cNvSpPr>
            <a:spLocks noGrp="1"/>
          </p:cNvSpPr>
          <p:nvPr>
            <p:ph type="body" sz="quarter" idx="14"/>
          </p:nvPr>
        </p:nvSpPr>
        <p:spPr/>
        <p:txBody>
          <a:bodyPr/>
          <a:lstStyle/>
          <a:p>
            <a:r>
              <a:rPr lang="en-US"/>
              <a:t>11/01/2023 - 11/30/2024</a:t>
            </a:r>
          </a:p>
        </p:txBody>
      </p:sp>
      <p:sp>
        <p:nvSpPr>
          <p:cNvPr id="5" name="Footer Placeholder 4">
            <a:extLst>
              <a:ext uri="{FF2B5EF4-FFF2-40B4-BE49-F238E27FC236}">
                <a16:creationId xmlns:a16="http://schemas.microsoft.com/office/drawing/2014/main" id="{7007DC55-A245-456B-8B8B-4D8AAD34F1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31141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A56EFE-6251-4B72-B7B8-EC93BB4C92CC}"/>
              </a:ext>
            </a:extLst>
          </p:cNvPr>
          <p:cNvSpPr>
            <a:spLocks noGrp="1"/>
          </p:cNvSpPr>
          <p:nvPr>
            <p:ph type="title"/>
          </p:nvPr>
        </p:nvSpPr>
        <p:spPr/>
        <p:txBody>
          <a:bodyPr/>
          <a:lstStyle/>
          <a:p>
            <a:r>
              <a:rPr lang="en-US"/>
              <a:t>Facebook Engaged Users (Monthly) | FUJIFILM Malaysia</a:t>
            </a:r>
          </a:p>
        </p:txBody>
      </p:sp>
      <p:graphicFrame>
        <p:nvGraphicFramePr>
          <p:cNvPr id="6" name="Chart Placeholder 5">
            <a:extLst>
              <a:ext uri="{FF2B5EF4-FFF2-40B4-BE49-F238E27FC236}">
                <a16:creationId xmlns:a16="http://schemas.microsoft.com/office/drawing/2014/main" id="{C30C47F2-AB09-4F46-A7EB-06E8E9C4B32C}"/>
              </a:ext>
            </a:extLst>
          </p:cNvPr>
          <p:cNvGraphicFramePr>
            <a:graphicFrameLocks noGrp="1"/>
          </p:cNvGraphicFramePr>
          <p:nvPr>
            <p:ph type="chart" sz="quarter" idx="13"/>
            <p:extLst>
              <p:ext uri="{D42A27DB-BD31-4B8C-83A1-F6EECF244321}">
                <p14:modId xmlns:p14="http://schemas.microsoft.com/office/powerpoint/2010/main" val="4818773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5F636B-683E-4FF0-95FF-A75AD085DDA7}"/>
              </a:ext>
            </a:extLst>
          </p:cNvPr>
          <p:cNvSpPr>
            <a:spLocks noGrp="1"/>
          </p:cNvSpPr>
          <p:nvPr>
            <p:ph type="body" sz="quarter" idx="14"/>
          </p:nvPr>
        </p:nvSpPr>
        <p:spPr/>
        <p:txBody>
          <a:bodyPr/>
          <a:lstStyle/>
          <a:p>
            <a:r>
              <a:rPr lang="en-US"/>
              <a:t>10/01/2023 - 11/30/2024</a:t>
            </a:r>
          </a:p>
        </p:txBody>
      </p:sp>
      <p:sp>
        <p:nvSpPr>
          <p:cNvPr id="5" name="Footer Placeholder 4">
            <a:extLst>
              <a:ext uri="{FF2B5EF4-FFF2-40B4-BE49-F238E27FC236}">
                <a16:creationId xmlns:a16="http://schemas.microsoft.com/office/drawing/2014/main" id="{CCDDFF51-42D1-455D-B026-E28054B90A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25673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1B7F9-9CCB-401E-9087-4D4CB8686F38}"/>
              </a:ext>
            </a:extLst>
          </p:cNvPr>
          <p:cNvSpPr>
            <a:spLocks noGrp="1"/>
          </p:cNvSpPr>
          <p:nvPr>
            <p:ph type="title"/>
          </p:nvPr>
        </p:nvSpPr>
        <p:spPr/>
        <p:txBody>
          <a:bodyPr/>
          <a:lstStyle/>
          <a:p>
            <a:r>
              <a:rPr lang="en-US"/>
              <a:t>Facebook Fans By City Table | FUJIFILM Malaysia - 1 of 3</a:t>
            </a:r>
          </a:p>
        </p:txBody>
      </p:sp>
      <p:graphicFrame>
        <p:nvGraphicFramePr>
          <p:cNvPr id="5" name="Table Placeholder 4">
            <a:extLst>
              <a:ext uri="{FF2B5EF4-FFF2-40B4-BE49-F238E27FC236}">
                <a16:creationId xmlns:a16="http://schemas.microsoft.com/office/drawing/2014/main" id="{D3C4C21D-3ECB-4A0E-9AE9-2C4E89601F4B}"/>
              </a:ext>
            </a:extLst>
          </p:cNvPr>
          <p:cNvGraphicFramePr>
            <a:graphicFrameLocks noGrp="1"/>
          </p:cNvGraphicFramePr>
          <p:nvPr>
            <p:ph type="tbl" sz="quarter" idx="13"/>
            <p:extLst>
              <p:ext uri="{D42A27DB-BD31-4B8C-83A1-F6EECF244321}">
                <p14:modId xmlns:p14="http://schemas.microsoft.com/office/powerpoint/2010/main" val="39418769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271265786"/>
                    </a:ext>
                  </a:extLst>
                </a:gridCol>
                <a:gridCol w="1645920">
                  <a:extLst>
                    <a:ext uri="{9D8B030D-6E8A-4147-A177-3AD203B41FA5}">
                      <a16:colId xmlns:a16="http://schemas.microsoft.com/office/drawing/2014/main" val="1700499596"/>
                    </a:ext>
                  </a:extLst>
                </a:gridCol>
                <a:gridCol w="1645920">
                  <a:extLst>
                    <a:ext uri="{9D8B030D-6E8A-4147-A177-3AD203B41FA5}">
                      <a16:colId xmlns:a16="http://schemas.microsoft.com/office/drawing/2014/main" val="427440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431459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Lumpur,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20.8 %</a:t>
                      </a:r>
                    </a:p>
                  </a:txBody>
                  <a:tcPr/>
                </a:tc>
                <a:extLst>
                  <a:ext uri="{0D108BD9-81ED-4DB2-BD59-A6C34878D82A}">
                    <a16:rowId xmlns:a16="http://schemas.microsoft.com/office/drawing/2014/main" val="4060142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Shah Alam,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13.3 %</a:t>
                      </a:r>
                    </a:p>
                  </a:txBody>
                  <a:tcPr/>
                </a:tc>
                <a:extLst>
                  <a:ext uri="{0D108BD9-81ED-4DB2-BD59-A6C34878D82A}">
                    <a16:rowId xmlns:a16="http://schemas.microsoft.com/office/drawing/2014/main" val="7159533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Petaling Jaya,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7.9 %</a:t>
                      </a:r>
                    </a:p>
                  </a:txBody>
                  <a:tcPr/>
                </a:tc>
                <a:extLst>
                  <a:ext uri="{0D108BD9-81ED-4DB2-BD59-A6C34878D82A}">
                    <a16:rowId xmlns:a16="http://schemas.microsoft.com/office/drawing/2014/main" val="41873392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Johor Bahru, Johor,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5.3 %</a:t>
                      </a:r>
                    </a:p>
                  </a:txBody>
                  <a:tcPr/>
                </a:tc>
                <a:extLst>
                  <a:ext uri="{0D108BD9-81ED-4DB2-BD59-A6C34878D82A}">
                    <a16:rowId xmlns:a16="http://schemas.microsoft.com/office/drawing/2014/main" val="2303047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Bukit Mertajam,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4.1 %</a:t>
                      </a:r>
                    </a:p>
                  </a:txBody>
                  <a:tcPr/>
                </a:tc>
                <a:extLst>
                  <a:ext uri="{0D108BD9-81ED-4DB2-BD59-A6C34878D82A}">
                    <a16:rowId xmlns:a16="http://schemas.microsoft.com/office/drawing/2014/main" val="3700574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Kuching,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3.4 %</a:t>
                      </a:r>
                    </a:p>
                  </a:txBody>
                  <a:tcPr/>
                </a:tc>
                <a:extLst>
                  <a:ext uri="{0D108BD9-81ED-4DB2-BD59-A6C34878D82A}">
                    <a16:rowId xmlns:a16="http://schemas.microsoft.com/office/drawing/2014/main" val="485815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Klang,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3.0 %</a:t>
                      </a:r>
                    </a:p>
                  </a:txBody>
                  <a:tcPr/>
                </a:tc>
                <a:extLst>
                  <a:ext uri="{0D108BD9-81ED-4DB2-BD59-A6C34878D82A}">
                    <a16:rowId xmlns:a16="http://schemas.microsoft.com/office/drawing/2014/main" val="1148691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Kuantan, Pahang,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extLst>
                  <a:ext uri="{0D108BD9-81ED-4DB2-BD59-A6C34878D82A}">
                    <a16:rowId xmlns:a16="http://schemas.microsoft.com/office/drawing/2014/main" val="1409411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Sungai Petani, Kedah,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extLst>
                  <a:ext uri="{0D108BD9-81ED-4DB2-BD59-A6C34878D82A}">
                    <a16:rowId xmlns:a16="http://schemas.microsoft.com/office/drawing/2014/main" val="2173469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Kota Kinabalu,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2.8 %</a:t>
                      </a:r>
                    </a:p>
                  </a:txBody>
                  <a:tcPr/>
                </a:tc>
                <a:extLst>
                  <a:ext uri="{0D108BD9-81ED-4DB2-BD59-A6C34878D82A}">
                    <a16:rowId xmlns:a16="http://schemas.microsoft.com/office/drawing/2014/main" val="2254797758"/>
                  </a:ext>
                </a:extLst>
              </a:tr>
            </a:tbl>
          </a:graphicData>
        </a:graphic>
      </p:graphicFrame>
      <p:sp>
        <p:nvSpPr>
          <p:cNvPr id="4" name="Text Placeholder 3">
            <a:extLst>
              <a:ext uri="{FF2B5EF4-FFF2-40B4-BE49-F238E27FC236}">
                <a16:creationId xmlns:a16="http://schemas.microsoft.com/office/drawing/2014/main" id="{522D54A7-10F5-47CA-9DD9-2A1A9457A10C}"/>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7224504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45E49-1424-476E-BB36-4953361F94CC}"/>
              </a:ext>
            </a:extLst>
          </p:cNvPr>
          <p:cNvSpPr>
            <a:spLocks noGrp="1"/>
          </p:cNvSpPr>
          <p:nvPr>
            <p:ph type="title"/>
          </p:nvPr>
        </p:nvSpPr>
        <p:spPr/>
        <p:txBody>
          <a:bodyPr/>
          <a:lstStyle/>
          <a:p>
            <a:r>
              <a:rPr lang="en-US"/>
              <a:t>Facebook Fans By City Table | FUJIFILM Malaysia - 2 of 3</a:t>
            </a:r>
          </a:p>
        </p:txBody>
      </p:sp>
      <p:graphicFrame>
        <p:nvGraphicFramePr>
          <p:cNvPr id="5" name="Table Placeholder 4">
            <a:extLst>
              <a:ext uri="{FF2B5EF4-FFF2-40B4-BE49-F238E27FC236}">
                <a16:creationId xmlns:a16="http://schemas.microsoft.com/office/drawing/2014/main" id="{9DC414BC-F677-462B-BF01-0576DC21FF37}"/>
              </a:ext>
            </a:extLst>
          </p:cNvPr>
          <p:cNvGraphicFramePr>
            <a:graphicFrameLocks noGrp="1"/>
          </p:cNvGraphicFramePr>
          <p:nvPr>
            <p:ph type="tbl" sz="quarter" idx="13"/>
            <p:extLst>
              <p:ext uri="{D42A27DB-BD31-4B8C-83A1-F6EECF244321}">
                <p14:modId xmlns:p14="http://schemas.microsoft.com/office/powerpoint/2010/main" val="3198917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966398086"/>
                    </a:ext>
                  </a:extLst>
                </a:gridCol>
                <a:gridCol w="1645920">
                  <a:extLst>
                    <a:ext uri="{9D8B030D-6E8A-4147-A177-3AD203B41FA5}">
                      <a16:colId xmlns:a16="http://schemas.microsoft.com/office/drawing/2014/main" val="4234959058"/>
                    </a:ext>
                  </a:extLst>
                </a:gridCol>
                <a:gridCol w="1645920">
                  <a:extLst>
                    <a:ext uri="{9D8B030D-6E8A-4147-A177-3AD203B41FA5}">
                      <a16:colId xmlns:a16="http://schemas.microsoft.com/office/drawing/2014/main" val="346155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1641534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Singapore, 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2.6 %</a:t>
                      </a:r>
                    </a:p>
                  </a:txBody>
                  <a:tcPr/>
                </a:tc>
                <a:extLst>
                  <a:ext uri="{0D108BD9-81ED-4DB2-BD59-A6C34878D82A}">
                    <a16:rowId xmlns:a16="http://schemas.microsoft.com/office/drawing/2014/main" val="347458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Ipoh, Perak,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2.2 %</a:t>
                      </a:r>
                    </a:p>
                  </a:txBody>
                  <a:tcPr/>
                </a:tc>
                <a:extLst>
                  <a:ext uri="{0D108BD9-81ED-4DB2-BD59-A6C34878D82A}">
                    <a16:rowId xmlns:a16="http://schemas.microsoft.com/office/drawing/2014/main" val="1904050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Puchong,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1.9 %</a:t>
                      </a:r>
                    </a:p>
                  </a:txBody>
                  <a:tcPr/>
                </a:tc>
                <a:extLst>
                  <a:ext uri="{0D108BD9-81ED-4DB2-BD59-A6C34878D82A}">
                    <a16:rowId xmlns:a16="http://schemas.microsoft.com/office/drawing/2014/main" val="20213647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Kuala Terengganu, Terengganu,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1.8 %</a:t>
                      </a:r>
                    </a:p>
                  </a:txBody>
                  <a:tcPr/>
                </a:tc>
                <a:extLst>
                  <a:ext uri="{0D108BD9-81ED-4DB2-BD59-A6C34878D82A}">
                    <a16:rowId xmlns:a16="http://schemas.microsoft.com/office/drawing/2014/main" val="2617203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Malacca City, Malacca,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extLst>
                  <a:ext uri="{0D108BD9-81ED-4DB2-BD59-A6C34878D82A}">
                    <a16:rowId xmlns:a16="http://schemas.microsoft.com/office/drawing/2014/main" val="531574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Kajang,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1.7 %</a:t>
                      </a:r>
                    </a:p>
                  </a:txBody>
                  <a:tcPr/>
                </a:tc>
                <a:extLst>
                  <a:ext uri="{0D108BD9-81ED-4DB2-BD59-A6C34878D82A}">
                    <a16:rowId xmlns:a16="http://schemas.microsoft.com/office/drawing/2014/main" val="1190356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Seremban, Negeri Sembilan,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extLst>
                  <a:ext uri="{0D108BD9-81ED-4DB2-BD59-A6C34878D82A}">
                    <a16:rowId xmlns:a16="http://schemas.microsoft.com/office/drawing/2014/main" val="2993928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Sandakan,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1.5 %</a:t>
                      </a:r>
                    </a:p>
                  </a:txBody>
                  <a:tcPr/>
                </a:tc>
                <a:extLst>
                  <a:ext uri="{0D108BD9-81ED-4DB2-BD59-A6C34878D82A}">
                    <a16:rowId xmlns:a16="http://schemas.microsoft.com/office/drawing/2014/main" val="1155326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Tawau, Sabah,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1.4 %</a:t>
                      </a:r>
                    </a:p>
                  </a:txBody>
                  <a:tcPr/>
                </a:tc>
                <a:extLst>
                  <a:ext uri="{0D108BD9-81ED-4DB2-BD59-A6C34878D82A}">
                    <a16:rowId xmlns:a16="http://schemas.microsoft.com/office/drawing/2014/main" val="1366862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George Town, Penang,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1.3 %</a:t>
                      </a:r>
                    </a:p>
                  </a:txBody>
                  <a:tcPr/>
                </a:tc>
                <a:extLst>
                  <a:ext uri="{0D108BD9-81ED-4DB2-BD59-A6C34878D82A}">
                    <a16:rowId xmlns:a16="http://schemas.microsoft.com/office/drawing/2014/main" val="146213767"/>
                  </a:ext>
                </a:extLst>
              </a:tr>
            </a:tbl>
          </a:graphicData>
        </a:graphic>
      </p:graphicFrame>
      <p:sp>
        <p:nvSpPr>
          <p:cNvPr id="4" name="Text Placeholder 3">
            <a:extLst>
              <a:ext uri="{FF2B5EF4-FFF2-40B4-BE49-F238E27FC236}">
                <a16:creationId xmlns:a16="http://schemas.microsoft.com/office/drawing/2014/main" id="{1C843A62-0498-4646-BDE5-4CCA0EF6E67C}"/>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5512513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43BC4-0EA9-4B15-A009-3C78DE59D875}"/>
              </a:ext>
            </a:extLst>
          </p:cNvPr>
          <p:cNvSpPr>
            <a:spLocks noGrp="1"/>
          </p:cNvSpPr>
          <p:nvPr>
            <p:ph type="title"/>
          </p:nvPr>
        </p:nvSpPr>
        <p:spPr/>
        <p:txBody>
          <a:bodyPr/>
          <a:lstStyle/>
          <a:p>
            <a:r>
              <a:rPr lang="en-US"/>
              <a:t>Facebook Fans By City Table | FUJIFILM Malaysia - 3 of 3</a:t>
            </a:r>
          </a:p>
        </p:txBody>
      </p:sp>
      <p:graphicFrame>
        <p:nvGraphicFramePr>
          <p:cNvPr id="5" name="Table Placeholder 4">
            <a:extLst>
              <a:ext uri="{FF2B5EF4-FFF2-40B4-BE49-F238E27FC236}">
                <a16:creationId xmlns:a16="http://schemas.microsoft.com/office/drawing/2014/main" id="{763511C2-2648-42D2-89D1-26833211C4B3}"/>
              </a:ext>
            </a:extLst>
          </p:cNvPr>
          <p:cNvGraphicFramePr>
            <a:graphicFrameLocks noGrp="1"/>
          </p:cNvGraphicFramePr>
          <p:nvPr>
            <p:ph type="tbl" sz="quarter" idx="13"/>
            <p:extLst>
              <p:ext uri="{D42A27DB-BD31-4B8C-83A1-F6EECF244321}">
                <p14:modId xmlns:p14="http://schemas.microsoft.com/office/powerpoint/2010/main" val="2959086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337657214"/>
                    </a:ext>
                  </a:extLst>
                </a:gridCol>
                <a:gridCol w="1645920">
                  <a:extLst>
                    <a:ext uri="{9D8B030D-6E8A-4147-A177-3AD203B41FA5}">
                      <a16:colId xmlns:a16="http://schemas.microsoft.com/office/drawing/2014/main" val="1736163576"/>
                    </a:ext>
                  </a:extLst>
                </a:gridCol>
                <a:gridCol w="1645920">
                  <a:extLst>
                    <a:ext uri="{9D8B030D-6E8A-4147-A177-3AD203B41FA5}">
                      <a16:colId xmlns:a16="http://schemas.microsoft.com/office/drawing/2014/main" val="762953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a:t>
                      </a:r>
                    </a:p>
                  </a:txBody>
                  <a:tcPr/>
                </a:tc>
                <a:extLst>
                  <a:ext uri="{0D108BD9-81ED-4DB2-BD59-A6C34878D82A}">
                    <a16:rowId xmlns:a16="http://schemas.microsoft.com/office/drawing/2014/main" val="4259743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Bintulu,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1.2 %</a:t>
                      </a:r>
                    </a:p>
                  </a:txBody>
                  <a:tcPr/>
                </a:tc>
                <a:extLst>
                  <a:ext uri="{0D108BD9-81ED-4DB2-BD59-A6C34878D82A}">
                    <a16:rowId xmlns:a16="http://schemas.microsoft.com/office/drawing/2014/main" val="1200396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Miri, Sarawak,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1.1 %</a:t>
                      </a:r>
                    </a:p>
                  </a:txBody>
                  <a:tcPr/>
                </a:tc>
                <a:extLst>
                  <a:ext uri="{0D108BD9-81ED-4DB2-BD59-A6C34878D82A}">
                    <a16:rowId xmlns:a16="http://schemas.microsoft.com/office/drawing/2014/main" val="2082758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Muar, Johor,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0.8 %</a:t>
                      </a:r>
                    </a:p>
                  </a:txBody>
                  <a:tcPr/>
                </a:tc>
                <a:extLst>
                  <a:ext uri="{0D108BD9-81ED-4DB2-BD59-A6C34878D82A}">
                    <a16:rowId xmlns:a16="http://schemas.microsoft.com/office/drawing/2014/main" val="1376955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Rawang, Selangor,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0.8 %</a:t>
                      </a:r>
                    </a:p>
                  </a:txBody>
                  <a:tcPr/>
                </a:tc>
                <a:extLst>
                  <a:ext uri="{0D108BD9-81ED-4DB2-BD59-A6C34878D82A}">
                    <a16:rowId xmlns:a16="http://schemas.microsoft.com/office/drawing/2014/main" val="4018643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Kulai, Johor, 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0.8 %</a:t>
                      </a:r>
                    </a:p>
                  </a:txBody>
                  <a:tcPr/>
                </a:tc>
                <a:extLst>
                  <a:ext uri="{0D108BD9-81ED-4DB2-BD59-A6C34878D82A}">
                    <a16:rowId xmlns:a16="http://schemas.microsoft.com/office/drawing/2014/main" val="1910396669"/>
                  </a:ext>
                </a:extLst>
              </a:tr>
            </a:tbl>
          </a:graphicData>
        </a:graphic>
      </p:graphicFrame>
      <p:sp>
        <p:nvSpPr>
          <p:cNvPr id="4" name="Text Placeholder 3">
            <a:extLst>
              <a:ext uri="{FF2B5EF4-FFF2-40B4-BE49-F238E27FC236}">
                <a16:creationId xmlns:a16="http://schemas.microsoft.com/office/drawing/2014/main" id="{879E82F8-D898-4CDC-93F1-0873FAA64514}"/>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6460309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457C8-BDA0-4D8F-93FD-2594448F44D2}"/>
              </a:ext>
            </a:extLst>
          </p:cNvPr>
          <p:cNvSpPr>
            <a:spLocks noGrp="1"/>
          </p:cNvSpPr>
          <p:nvPr>
            <p:ph type="title"/>
          </p:nvPr>
        </p:nvSpPr>
        <p:spPr/>
        <p:txBody>
          <a:bodyPr/>
          <a:lstStyle/>
          <a:p>
            <a:r>
              <a:rPr lang="en-US"/>
              <a:t>Facebook Original Own Posts Table | FUJIFILM Malaysia - 1 of 26</a:t>
            </a:r>
          </a:p>
        </p:txBody>
      </p:sp>
      <p:graphicFrame>
        <p:nvGraphicFramePr>
          <p:cNvPr id="5" name="Table Placeholder 4">
            <a:extLst>
              <a:ext uri="{FF2B5EF4-FFF2-40B4-BE49-F238E27FC236}">
                <a16:creationId xmlns:a16="http://schemas.microsoft.com/office/drawing/2014/main" id="{6937B220-DE56-4AC1-8272-9587F00128AF}"/>
              </a:ext>
            </a:extLst>
          </p:cNvPr>
          <p:cNvGraphicFramePr>
            <a:graphicFrameLocks noGrp="1"/>
          </p:cNvGraphicFramePr>
          <p:nvPr>
            <p:ph type="tbl" sz="quarter" idx="13"/>
            <p:extLst>
              <p:ext uri="{D42A27DB-BD31-4B8C-83A1-F6EECF244321}">
                <p14:modId xmlns:p14="http://schemas.microsoft.com/office/powerpoint/2010/main" val="1434463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20834374"/>
                    </a:ext>
                  </a:extLst>
                </a:gridCol>
                <a:gridCol w="1316737">
                  <a:extLst>
                    <a:ext uri="{9D8B030D-6E8A-4147-A177-3AD203B41FA5}">
                      <a16:colId xmlns:a16="http://schemas.microsoft.com/office/drawing/2014/main" val="556337985"/>
                    </a:ext>
                  </a:extLst>
                </a:gridCol>
                <a:gridCol w="329184">
                  <a:extLst>
                    <a:ext uri="{9D8B030D-6E8A-4147-A177-3AD203B41FA5}">
                      <a16:colId xmlns:a16="http://schemas.microsoft.com/office/drawing/2014/main" val="2731496836"/>
                    </a:ext>
                  </a:extLst>
                </a:gridCol>
                <a:gridCol w="329184">
                  <a:extLst>
                    <a:ext uri="{9D8B030D-6E8A-4147-A177-3AD203B41FA5}">
                      <a16:colId xmlns:a16="http://schemas.microsoft.com/office/drawing/2014/main" val="4166027423"/>
                    </a:ext>
                  </a:extLst>
                </a:gridCol>
                <a:gridCol w="329184">
                  <a:extLst>
                    <a:ext uri="{9D8B030D-6E8A-4147-A177-3AD203B41FA5}">
                      <a16:colId xmlns:a16="http://schemas.microsoft.com/office/drawing/2014/main" val="2501992299"/>
                    </a:ext>
                  </a:extLst>
                </a:gridCol>
                <a:gridCol w="329184">
                  <a:extLst>
                    <a:ext uri="{9D8B030D-6E8A-4147-A177-3AD203B41FA5}">
                      <a16:colId xmlns:a16="http://schemas.microsoft.com/office/drawing/2014/main" val="1008647517"/>
                    </a:ext>
                  </a:extLst>
                </a:gridCol>
                <a:gridCol w="329184">
                  <a:extLst>
                    <a:ext uri="{9D8B030D-6E8A-4147-A177-3AD203B41FA5}">
                      <a16:colId xmlns:a16="http://schemas.microsoft.com/office/drawing/2014/main" val="3613245885"/>
                    </a:ext>
                  </a:extLst>
                </a:gridCol>
                <a:gridCol w="329184">
                  <a:extLst>
                    <a:ext uri="{9D8B030D-6E8A-4147-A177-3AD203B41FA5}">
                      <a16:colId xmlns:a16="http://schemas.microsoft.com/office/drawing/2014/main" val="77350452"/>
                    </a:ext>
                  </a:extLst>
                </a:gridCol>
                <a:gridCol w="329184">
                  <a:extLst>
                    <a:ext uri="{9D8B030D-6E8A-4147-A177-3AD203B41FA5}">
                      <a16:colId xmlns:a16="http://schemas.microsoft.com/office/drawing/2014/main" val="1744776824"/>
                    </a:ext>
                  </a:extLst>
                </a:gridCol>
                <a:gridCol w="329184">
                  <a:extLst>
                    <a:ext uri="{9D8B030D-6E8A-4147-A177-3AD203B41FA5}">
                      <a16:colId xmlns:a16="http://schemas.microsoft.com/office/drawing/2014/main" val="2918067368"/>
                    </a:ext>
                  </a:extLst>
                </a:gridCol>
                <a:gridCol w="329184">
                  <a:extLst>
                    <a:ext uri="{9D8B030D-6E8A-4147-A177-3AD203B41FA5}">
                      <a16:colId xmlns:a16="http://schemas.microsoft.com/office/drawing/2014/main" val="3307803919"/>
                    </a:ext>
                  </a:extLst>
                </a:gridCol>
                <a:gridCol w="329184">
                  <a:extLst>
                    <a:ext uri="{9D8B030D-6E8A-4147-A177-3AD203B41FA5}">
                      <a16:colId xmlns:a16="http://schemas.microsoft.com/office/drawing/2014/main" val="1320769198"/>
                    </a:ext>
                  </a:extLst>
                </a:gridCol>
                <a:gridCol w="329184">
                  <a:extLst>
                    <a:ext uri="{9D8B030D-6E8A-4147-A177-3AD203B41FA5}">
                      <a16:colId xmlns:a16="http://schemas.microsoft.com/office/drawing/2014/main" val="3354261258"/>
                    </a:ext>
                  </a:extLst>
                </a:gridCol>
                <a:gridCol w="329184">
                  <a:extLst>
                    <a:ext uri="{9D8B030D-6E8A-4147-A177-3AD203B41FA5}">
                      <a16:colId xmlns:a16="http://schemas.microsoft.com/office/drawing/2014/main" val="2389895222"/>
                    </a:ext>
                  </a:extLst>
                </a:gridCol>
                <a:gridCol w="329184">
                  <a:extLst>
                    <a:ext uri="{9D8B030D-6E8A-4147-A177-3AD203B41FA5}">
                      <a16:colId xmlns:a16="http://schemas.microsoft.com/office/drawing/2014/main" val="2480905944"/>
                    </a:ext>
                  </a:extLst>
                </a:gridCol>
                <a:gridCol w="329184">
                  <a:extLst>
                    <a:ext uri="{9D8B030D-6E8A-4147-A177-3AD203B41FA5}">
                      <a16:colId xmlns:a16="http://schemas.microsoft.com/office/drawing/2014/main" val="1896020707"/>
                    </a:ext>
                  </a:extLst>
                </a:gridCol>
                <a:gridCol w="329184">
                  <a:extLst>
                    <a:ext uri="{9D8B030D-6E8A-4147-A177-3AD203B41FA5}">
                      <a16:colId xmlns:a16="http://schemas.microsoft.com/office/drawing/2014/main" val="1074672276"/>
                    </a:ext>
                  </a:extLst>
                </a:gridCol>
                <a:gridCol w="329184">
                  <a:extLst>
                    <a:ext uri="{9D8B030D-6E8A-4147-A177-3AD203B41FA5}">
                      <a16:colId xmlns:a16="http://schemas.microsoft.com/office/drawing/2014/main" val="2254868228"/>
                    </a:ext>
                  </a:extLst>
                </a:gridCol>
                <a:gridCol w="329184">
                  <a:extLst>
                    <a:ext uri="{9D8B030D-6E8A-4147-A177-3AD203B41FA5}">
                      <a16:colId xmlns:a16="http://schemas.microsoft.com/office/drawing/2014/main" val="276799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285179570"/>
                  </a:ext>
                </a:extLst>
              </a:tr>
            </a:tbl>
          </a:graphicData>
        </a:graphic>
      </p:graphicFrame>
      <p:sp>
        <p:nvSpPr>
          <p:cNvPr id="4" name="Text Placeholder 3">
            <a:extLst>
              <a:ext uri="{FF2B5EF4-FFF2-40B4-BE49-F238E27FC236}">
                <a16:creationId xmlns:a16="http://schemas.microsoft.com/office/drawing/2014/main" id="{06637F2E-88F3-42EE-BD63-40770DC99884}"/>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6817082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D4315-7A58-4777-AF09-A248F84F588C}"/>
              </a:ext>
            </a:extLst>
          </p:cNvPr>
          <p:cNvSpPr>
            <a:spLocks noGrp="1"/>
          </p:cNvSpPr>
          <p:nvPr>
            <p:ph type="title"/>
          </p:nvPr>
        </p:nvSpPr>
        <p:spPr/>
        <p:txBody>
          <a:bodyPr/>
          <a:lstStyle/>
          <a:p>
            <a:r>
              <a:rPr lang="en-US"/>
              <a:t>Facebook Original Own Posts Table | FUJIFILM Malaysia - 2 of 26</a:t>
            </a:r>
          </a:p>
        </p:txBody>
      </p:sp>
      <p:graphicFrame>
        <p:nvGraphicFramePr>
          <p:cNvPr id="5" name="Table Placeholder 4">
            <a:extLst>
              <a:ext uri="{FF2B5EF4-FFF2-40B4-BE49-F238E27FC236}">
                <a16:creationId xmlns:a16="http://schemas.microsoft.com/office/drawing/2014/main" id="{A2348F63-2437-4B4D-98DF-0E9DB4DEDD10}"/>
              </a:ext>
            </a:extLst>
          </p:cNvPr>
          <p:cNvGraphicFramePr>
            <a:graphicFrameLocks noGrp="1"/>
          </p:cNvGraphicFramePr>
          <p:nvPr>
            <p:ph type="tbl" sz="quarter" idx="13"/>
            <p:extLst>
              <p:ext uri="{D42A27DB-BD31-4B8C-83A1-F6EECF244321}">
                <p14:modId xmlns:p14="http://schemas.microsoft.com/office/powerpoint/2010/main" val="3719000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295074393"/>
                    </a:ext>
                  </a:extLst>
                </a:gridCol>
                <a:gridCol w="1316737">
                  <a:extLst>
                    <a:ext uri="{9D8B030D-6E8A-4147-A177-3AD203B41FA5}">
                      <a16:colId xmlns:a16="http://schemas.microsoft.com/office/drawing/2014/main" val="970544378"/>
                    </a:ext>
                  </a:extLst>
                </a:gridCol>
                <a:gridCol w="329184">
                  <a:extLst>
                    <a:ext uri="{9D8B030D-6E8A-4147-A177-3AD203B41FA5}">
                      <a16:colId xmlns:a16="http://schemas.microsoft.com/office/drawing/2014/main" val="1653043937"/>
                    </a:ext>
                  </a:extLst>
                </a:gridCol>
                <a:gridCol w="329184">
                  <a:extLst>
                    <a:ext uri="{9D8B030D-6E8A-4147-A177-3AD203B41FA5}">
                      <a16:colId xmlns:a16="http://schemas.microsoft.com/office/drawing/2014/main" val="3576379385"/>
                    </a:ext>
                  </a:extLst>
                </a:gridCol>
                <a:gridCol w="329184">
                  <a:extLst>
                    <a:ext uri="{9D8B030D-6E8A-4147-A177-3AD203B41FA5}">
                      <a16:colId xmlns:a16="http://schemas.microsoft.com/office/drawing/2014/main" val="1183422854"/>
                    </a:ext>
                  </a:extLst>
                </a:gridCol>
                <a:gridCol w="329184">
                  <a:extLst>
                    <a:ext uri="{9D8B030D-6E8A-4147-A177-3AD203B41FA5}">
                      <a16:colId xmlns:a16="http://schemas.microsoft.com/office/drawing/2014/main" val="2447542490"/>
                    </a:ext>
                  </a:extLst>
                </a:gridCol>
                <a:gridCol w="329184">
                  <a:extLst>
                    <a:ext uri="{9D8B030D-6E8A-4147-A177-3AD203B41FA5}">
                      <a16:colId xmlns:a16="http://schemas.microsoft.com/office/drawing/2014/main" val="520694823"/>
                    </a:ext>
                  </a:extLst>
                </a:gridCol>
                <a:gridCol w="329184">
                  <a:extLst>
                    <a:ext uri="{9D8B030D-6E8A-4147-A177-3AD203B41FA5}">
                      <a16:colId xmlns:a16="http://schemas.microsoft.com/office/drawing/2014/main" val="2791134241"/>
                    </a:ext>
                  </a:extLst>
                </a:gridCol>
                <a:gridCol w="329184">
                  <a:extLst>
                    <a:ext uri="{9D8B030D-6E8A-4147-A177-3AD203B41FA5}">
                      <a16:colId xmlns:a16="http://schemas.microsoft.com/office/drawing/2014/main" val="3769704488"/>
                    </a:ext>
                  </a:extLst>
                </a:gridCol>
                <a:gridCol w="329184">
                  <a:extLst>
                    <a:ext uri="{9D8B030D-6E8A-4147-A177-3AD203B41FA5}">
                      <a16:colId xmlns:a16="http://schemas.microsoft.com/office/drawing/2014/main" val="1426255367"/>
                    </a:ext>
                  </a:extLst>
                </a:gridCol>
                <a:gridCol w="329184">
                  <a:extLst>
                    <a:ext uri="{9D8B030D-6E8A-4147-A177-3AD203B41FA5}">
                      <a16:colId xmlns:a16="http://schemas.microsoft.com/office/drawing/2014/main" val="1002233107"/>
                    </a:ext>
                  </a:extLst>
                </a:gridCol>
                <a:gridCol w="329184">
                  <a:extLst>
                    <a:ext uri="{9D8B030D-6E8A-4147-A177-3AD203B41FA5}">
                      <a16:colId xmlns:a16="http://schemas.microsoft.com/office/drawing/2014/main" val="1348083824"/>
                    </a:ext>
                  </a:extLst>
                </a:gridCol>
                <a:gridCol w="329184">
                  <a:extLst>
                    <a:ext uri="{9D8B030D-6E8A-4147-A177-3AD203B41FA5}">
                      <a16:colId xmlns:a16="http://schemas.microsoft.com/office/drawing/2014/main" val="1135678270"/>
                    </a:ext>
                  </a:extLst>
                </a:gridCol>
                <a:gridCol w="329184">
                  <a:extLst>
                    <a:ext uri="{9D8B030D-6E8A-4147-A177-3AD203B41FA5}">
                      <a16:colId xmlns:a16="http://schemas.microsoft.com/office/drawing/2014/main" val="2614319849"/>
                    </a:ext>
                  </a:extLst>
                </a:gridCol>
                <a:gridCol w="329184">
                  <a:extLst>
                    <a:ext uri="{9D8B030D-6E8A-4147-A177-3AD203B41FA5}">
                      <a16:colId xmlns:a16="http://schemas.microsoft.com/office/drawing/2014/main" val="641073606"/>
                    </a:ext>
                  </a:extLst>
                </a:gridCol>
                <a:gridCol w="329184">
                  <a:extLst>
                    <a:ext uri="{9D8B030D-6E8A-4147-A177-3AD203B41FA5}">
                      <a16:colId xmlns:a16="http://schemas.microsoft.com/office/drawing/2014/main" val="2843385259"/>
                    </a:ext>
                  </a:extLst>
                </a:gridCol>
                <a:gridCol w="329184">
                  <a:extLst>
                    <a:ext uri="{9D8B030D-6E8A-4147-A177-3AD203B41FA5}">
                      <a16:colId xmlns:a16="http://schemas.microsoft.com/office/drawing/2014/main" val="2987380233"/>
                    </a:ext>
                  </a:extLst>
                </a:gridCol>
                <a:gridCol w="329184">
                  <a:extLst>
                    <a:ext uri="{9D8B030D-6E8A-4147-A177-3AD203B41FA5}">
                      <a16:colId xmlns:a16="http://schemas.microsoft.com/office/drawing/2014/main" val="3195097171"/>
                    </a:ext>
                  </a:extLst>
                </a:gridCol>
                <a:gridCol w="329184">
                  <a:extLst>
                    <a:ext uri="{9D8B030D-6E8A-4147-A177-3AD203B41FA5}">
                      <a16:colId xmlns:a16="http://schemas.microsoft.com/office/drawing/2014/main" val="3119340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26056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- 2024-11-30 16:00:32</a:t>
                      </a:r>
                      <a:r>
                        <a:rPr kumimoji="0" lang="en-US" sz="1000" b="0" i="0" u="none" strike="noStrike" kern="1200" cap="none" spc="0" normalizeH="0" baseline="0" noProof="0">
                          <a:ln>
                            <a:noFill/>
                          </a:ln>
                          <a:solidFill>
                            <a:prstClr val="black"/>
                          </a:solidFill>
                          <a:effectLst/>
                          <a:uLnTx/>
                          <a:uFillTx/>
                          <a:latin typeface="Calibri"/>
                          <a:ea typeface="+mn-ea"/>
                          <a:cs typeface="+mn-cs"/>
                        </a:rPr>
                        <a:t>
 Reliving the inspiring moments from our Lighting Portrait Photography workshop, where stunning portraits came to life! Ready to grow your skills? Join us in our upcoming workshops!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https://quintly-eu-image-storage.s3.amazonaws.com/aaf8f68db843cc217addf8054c322eb2/81d5aca391ae75e7e5fe32d3429341f5.jpg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861504376"/>
                  </a:ext>
                </a:extLst>
              </a:tr>
            </a:tbl>
          </a:graphicData>
        </a:graphic>
      </p:graphicFrame>
      <p:sp>
        <p:nvSpPr>
          <p:cNvPr id="4" name="Text Placeholder 3">
            <a:extLst>
              <a:ext uri="{FF2B5EF4-FFF2-40B4-BE49-F238E27FC236}">
                <a16:creationId xmlns:a16="http://schemas.microsoft.com/office/drawing/2014/main" id="{2E845E2A-32DD-4FB5-9FF9-2B3D524E7F37}"/>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66619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3BF90-B016-4902-B22B-533BF2EB0D98}"/>
              </a:ext>
            </a:extLst>
          </p:cNvPr>
          <p:cNvSpPr>
            <a:spLocks noGrp="1"/>
          </p:cNvSpPr>
          <p:nvPr>
            <p:ph type="title"/>
          </p:nvPr>
        </p:nvSpPr>
        <p:spPr/>
        <p:txBody>
          <a:bodyPr/>
          <a:lstStyle/>
          <a:p>
            <a:r>
              <a:rPr lang="en-US"/>
              <a:t>Facebook Original Own Posts Table | FUJIFILM Malaysia - 3 of 26</a:t>
            </a:r>
          </a:p>
        </p:txBody>
      </p:sp>
      <p:graphicFrame>
        <p:nvGraphicFramePr>
          <p:cNvPr id="5" name="Table Placeholder 4">
            <a:extLst>
              <a:ext uri="{FF2B5EF4-FFF2-40B4-BE49-F238E27FC236}">
                <a16:creationId xmlns:a16="http://schemas.microsoft.com/office/drawing/2014/main" id="{B76E39E5-B5C8-4F58-BF2B-09A36D93FCD7}"/>
              </a:ext>
            </a:extLst>
          </p:cNvPr>
          <p:cNvGraphicFramePr>
            <a:graphicFrameLocks noGrp="1"/>
          </p:cNvGraphicFramePr>
          <p:nvPr>
            <p:ph type="tbl" sz="quarter" idx="13"/>
            <p:extLst>
              <p:ext uri="{D42A27DB-BD31-4B8C-83A1-F6EECF244321}">
                <p14:modId xmlns:p14="http://schemas.microsoft.com/office/powerpoint/2010/main" val="4133027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365166211"/>
                    </a:ext>
                  </a:extLst>
                </a:gridCol>
                <a:gridCol w="1316737">
                  <a:extLst>
                    <a:ext uri="{9D8B030D-6E8A-4147-A177-3AD203B41FA5}">
                      <a16:colId xmlns:a16="http://schemas.microsoft.com/office/drawing/2014/main" val="987367098"/>
                    </a:ext>
                  </a:extLst>
                </a:gridCol>
                <a:gridCol w="329184">
                  <a:extLst>
                    <a:ext uri="{9D8B030D-6E8A-4147-A177-3AD203B41FA5}">
                      <a16:colId xmlns:a16="http://schemas.microsoft.com/office/drawing/2014/main" val="989491512"/>
                    </a:ext>
                  </a:extLst>
                </a:gridCol>
                <a:gridCol w="329184">
                  <a:extLst>
                    <a:ext uri="{9D8B030D-6E8A-4147-A177-3AD203B41FA5}">
                      <a16:colId xmlns:a16="http://schemas.microsoft.com/office/drawing/2014/main" val="3314413193"/>
                    </a:ext>
                  </a:extLst>
                </a:gridCol>
                <a:gridCol w="329184">
                  <a:extLst>
                    <a:ext uri="{9D8B030D-6E8A-4147-A177-3AD203B41FA5}">
                      <a16:colId xmlns:a16="http://schemas.microsoft.com/office/drawing/2014/main" val="2963513916"/>
                    </a:ext>
                  </a:extLst>
                </a:gridCol>
                <a:gridCol w="329184">
                  <a:extLst>
                    <a:ext uri="{9D8B030D-6E8A-4147-A177-3AD203B41FA5}">
                      <a16:colId xmlns:a16="http://schemas.microsoft.com/office/drawing/2014/main" val="1192634859"/>
                    </a:ext>
                  </a:extLst>
                </a:gridCol>
                <a:gridCol w="329184">
                  <a:extLst>
                    <a:ext uri="{9D8B030D-6E8A-4147-A177-3AD203B41FA5}">
                      <a16:colId xmlns:a16="http://schemas.microsoft.com/office/drawing/2014/main" val="324704138"/>
                    </a:ext>
                  </a:extLst>
                </a:gridCol>
                <a:gridCol w="329184">
                  <a:extLst>
                    <a:ext uri="{9D8B030D-6E8A-4147-A177-3AD203B41FA5}">
                      <a16:colId xmlns:a16="http://schemas.microsoft.com/office/drawing/2014/main" val="31824879"/>
                    </a:ext>
                  </a:extLst>
                </a:gridCol>
                <a:gridCol w="329184">
                  <a:extLst>
                    <a:ext uri="{9D8B030D-6E8A-4147-A177-3AD203B41FA5}">
                      <a16:colId xmlns:a16="http://schemas.microsoft.com/office/drawing/2014/main" val="242156324"/>
                    </a:ext>
                  </a:extLst>
                </a:gridCol>
                <a:gridCol w="329184">
                  <a:extLst>
                    <a:ext uri="{9D8B030D-6E8A-4147-A177-3AD203B41FA5}">
                      <a16:colId xmlns:a16="http://schemas.microsoft.com/office/drawing/2014/main" val="211821169"/>
                    </a:ext>
                  </a:extLst>
                </a:gridCol>
                <a:gridCol w="329184">
                  <a:extLst>
                    <a:ext uri="{9D8B030D-6E8A-4147-A177-3AD203B41FA5}">
                      <a16:colId xmlns:a16="http://schemas.microsoft.com/office/drawing/2014/main" val="2919904806"/>
                    </a:ext>
                  </a:extLst>
                </a:gridCol>
                <a:gridCol w="329184">
                  <a:extLst>
                    <a:ext uri="{9D8B030D-6E8A-4147-A177-3AD203B41FA5}">
                      <a16:colId xmlns:a16="http://schemas.microsoft.com/office/drawing/2014/main" val="1492232900"/>
                    </a:ext>
                  </a:extLst>
                </a:gridCol>
                <a:gridCol w="329184">
                  <a:extLst>
                    <a:ext uri="{9D8B030D-6E8A-4147-A177-3AD203B41FA5}">
                      <a16:colId xmlns:a16="http://schemas.microsoft.com/office/drawing/2014/main" val="2910837642"/>
                    </a:ext>
                  </a:extLst>
                </a:gridCol>
                <a:gridCol w="329184">
                  <a:extLst>
                    <a:ext uri="{9D8B030D-6E8A-4147-A177-3AD203B41FA5}">
                      <a16:colId xmlns:a16="http://schemas.microsoft.com/office/drawing/2014/main" val="3197209126"/>
                    </a:ext>
                  </a:extLst>
                </a:gridCol>
                <a:gridCol w="329184">
                  <a:extLst>
                    <a:ext uri="{9D8B030D-6E8A-4147-A177-3AD203B41FA5}">
                      <a16:colId xmlns:a16="http://schemas.microsoft.com/office/drawing/2014/main" val="3272701531"/>
                    </a:ext>
                  </a:extLst>
                </a:gridCol>
                <a:gridCol w="329184">
                  <a:extLst>
                    <a:ext uri="{9D8B030D-6E8A-4147-A177-3AD203B41FA5}">
                      <a16:colId xmlns:a16="http://schemas.microsoft.com/office/drawing/2014/main" val="2147930133"/>
                    </a:ext>
                  </a:extLst>
                </a:gridCol>
                <a:gridCol w="329184">
                  <a:extLst>
                    <a:ext uri="{9D8B030D-6E8A-4147-A177-3AD203B41FA5}">
                      <a16:colId xmlns:a16="http://schemas.microsoft.com/office/drawing/2014/main" val="568180721"/>
                    </a:ext>
                  </a:extLst>
                </a:gridCol>
                <a:gridCol w="329184">
                  <a:extLst>
                    <a:ext uri="{9D8B030D-6E8A-4147-A177-3AD203B41FA5}">
                      <a16:colId xmlns:a16="http://schemas.microsoft.com/office/drawing/2014/main" val="1600403059"/>
                    </a:ext>
                  </a:extLst>
                </a:gridCol>
                <a:gridCol w="329184">
                  <a:extLst>
                    <a:ext uri="{9D8B030D-6E8A-4147-A177-3AD203B41FA5}">
                      <a16:colId xmlns:a16="http://schemas.microsoft.com/office/drawing/2014/main" val="387257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80830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- 2024-11-30 12:00:02</a:t>
                      </a:r>
                      <a:r>
                        <a:rPr kumimoji="0" lang="en-US" sz="1000" b="0" i="0" u="none" strike="noStrike" kern="1200" cap="none" spc="0" normalizeH="0" baseline="0" noProof="0">
                          <a:ln>
                            <a:noFill/>
                          </a:ln>
                          <a:solidFill>
                            <a:prstClr val="black"/>
                          </a:solidFill>
                          <a:effectLst/>
                          <a:uLnTx/>
                          <a:uFillTx/>
                          <a:latin typeface="Calibri"/>
                          <a:ea typeface="+mn-ea"/>
                          <a:cs typeface="+mn-cs"/>
                        </a:rPr>
                        <a:t>
 Talented students from UiTM Seri Iskandar amazed us with their incredible work during our Lighting Portrait Photography workshop on 7 November! 📸✨
Under the guidance of TW Wann Al-Hajj, participants explored lighting techniques and portrait photography, capturing stunning portraits of subjects in traditional garbs that beautifully showcased expression, movement, and style. The results were inspiring!
Thank you for joining this session, and keep pushing boundaries to unlock your creative potential. See you at the next workshop!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https://quintly-eu-image-storage.s3.amazonaws.com/aaf8f68db843cc217addf8054c322eb2/cb7c92c2d1712ef61b6b8815a74117d4.jpg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4256052671"/>
                  </a:ext>
                </a:extLst>
              </a:tr>
            </a:tbl>
          </a:graphicData>
        </a:graphic>
      </p:graphicFrame>
      <p:sp>
        <p:nvSpPr>
          <p:cNvPr id="4" name="Text Placeholder 3">
            <a:extLst>
              <a:ext uri="{FF2B5EF4-FFF2-40B4-BE49-F238E27FC236}">
                <a16:creationId xmlns:a16="http://schemas.microsoft.com/office/drawing/2014/main" id="{22356AE8-0350-4D37-A294-757AE2E02C14}"/>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8981038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5F6E-D275-4E2D-B1D6-B8DBA246A0F3}"/>
              </a:ext>
            </a:extLst>
          </p:cNvPr>
          <p:cNvSpPr>
            <a:spLocks noGrp="1"/>
          </p:cNvSpPr>
          <p:nvPr>
            <p:ph type="title"/>
          </p:nvPr>
        </p:nvSpPr>
        <p:spPr/>
        <p:txBody>
          <a:bodyPr/>
          <a:lstStyle/>
          <a:p>
            <a:r>
              <a:rPr lang="en-US"/>
              <a:t>Facebook Original Own Posts Table | FUJIFILM Malaysia - 4 of 26</a:t>
            </a:r>
          </a:p>
        </p:txBody>
      </p:sp>
      <p:graphicFrame>
        <p:nvGraphicFramePr>
          <p:cNvPr id="5" name="Table Placeholder 4">
            <a:extLst>
              <a:ext uri="{FF2B5EF4-FFF2-40B4-BE49-F238E27FC236}">
                <a16:creationId xmlns:a16="http://schemas.microsoft.com/office/drawing/2014/main" id="{70CD1556-EDD5-448C-8DB5-92D5DCD1E930}"/>
              </a:ext>
            </a:extLst>
          </p:cNvPr>
          <p:cNvGraphicFramePr>
            <a:graphicFrameLocks noGrp="1"/>
          </p:cNvGraphicFramePr>
          <p:nvPr>
            <p:ph type="tbl" sz="quarter" idx="13"/>
            <p:extLst>
              <p:ext uri="{D42A27DB-BD31-4B8C-83A1-F6EECF244321}">
                <p14:modId xmlns:p14="http://schemas.microsoft.com/office/powerpoint/2010/main" val="2200383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520052131"/>
                    </a:ext>
                  </a:extLst>
                </a:gridCol>
                <a:gridCol w="1316737">
                  <a:extLst>
                    <a:ext uri="{9D8B030D-6E8A-4147-A177-3AD203B41FA5}">
                      <a16:colId xmlns:a16="http://schemas.microsoft.com/office/drawing/2014/main" val="3924651427"/>
                    </a:ext>
                  </a:extLst>
                </a:gridCol>
                <a:gridCol w="329184">
                  <a:extLst>
                    <a:ext uri="{9D8B030D-6E8A-4147-A177-3AD203B41FA5}">
                      <a16:colId xmlns:a16="http://schemas.microsoft.com/office/drawing/2014/main" val="4173210695"/>
                    </a:ext>
                  </a:extLst>
                </a:gridCol>
                <a:gridCol w="329184">
                  <a:extLst>
                    <a:ext uri="{9D8B030D-6E8A-4147-A177-3AD203B41FA5}">
                      <a16:colId xmlns:a16="http://schemas.microsoft.com/office/drawing/2014/main" val="3070647369"/>
                    </a:ext>
                  </a:extLst>
                </a:gridCol>
                <a:gridCol w="329184">
                  <a:extLst>
                    <a:ext uri="{9D8B030D-6E8A-4147-A177-3AD203B41FA5}">
                      <a16:colId xmlns:a16="http://schemas.microsoft.com/office/drawing/2014/main" val="2383999639"/>
                    </a:ext>
                  </a:extLst>
                </a:gridCol>
                <a:gridCol w="329184">
                  <a:extLst>
                    <a:ext uri="{9D8B030D-6E8A-4147-A177-3AD203B41FA5}">
                      <a16:colId xmlns:a16="http://schemas.microsoft.com/office/drawing/2014/main" val="3450130425"/>
                    </a:ext>
                  </a:extLst>
                </a:gridCol>
                <a:gridCol w="329184">
                  <a:extLst>
                    <a:ext uri="{9D8B030D-6E8A-4147-A177-3AD203B41FA5}">
                      <a16:colId xmlns:a16="http://schemas.microsoft.com/office/drawing/2014/main" val="314953414"/>
                    </a:ext>
                  </a:extLst>
                </a:gridCol>
                <a:gridCol w="329184">
                  <a:extLst>
                    <a:ext uri="{9D8B030D-6E8A-4147-A177-3AD203B41FA5}">
                      <a16:colId xmlns:a16="http://schemas.microsoft.com/office/drawing/2014/main" val="969861713"/>
                    </a:ext>
                  </a:extLst>
                </a:gridCol>
                <a:gridCol w="329184">
                  <a:extLst>
                    <a:ext uri="{9D8B030D-6E8A-4147-A177-3AD203B41FA5}">
                      <a16:colId xmlns:a16="http://schemas.microsoft.com/office/drawing/2014/main" val="218820946"/>
                    </a:ext>
                  </a:extLst>
                </a:gridCol>
                <a:gridCol w="329184">
                  <a:extLst>
                    <a:ext uri="{9D8B030D-6E8A-4147-A177-3AD203B41FA5}">
                      <a16:colId xmlns:a16="http://schemas.microsoft.com/office/drawing/2014/main" val="1150607943"/>
                    </a:ext>
                  </a:extLst>
                </a:gridCol>
                <a:gridCol w="329184">
                  <a:extLst>
                    <a:ext uri="{9D8B030D-6E8A-4147-A177-3AD203B41FA5}">
                      <a16:colId xmlns:a16="http://schemas.microsoft.com/office/drawing/2014/main" val="252789856"/>
                    </a:ext>
                  </a:extLst>
                </a:gridCol>
                <a:gridCol w="329184">
                  <a:extLst>
                    <a:ext uri="{9D8B030D-6E8A-4147-A177-3AD203B41FA5}">
                      <a16:colId xmlns:a16="http://schemas.microsoft.com/office/drawing/2014/main" val="3199851737"/>
                    </a:ext>
                  </a:extLst>
                </a:gridCol>
                <a:gridCol w="329184">
                  <a:extLst>
                    <a:ext uri="{9D8B030D-6E8A-4147-A177-3AD203B41FA5}">
                      <a16:colId xmlns:a16="http://schemas.microsoft.com/office/drawing/2014/main" val="1264584535"/>
                    </a:ext>
                  </a:extLst>
                </a:gridCol>
                <a:gridCol w="329184">
                  <a:extLst>
                    <a:ext uri="{9D8B030D-6E8A-4147-A177-3AD203B41FA5}">
                      <a16:colId xmlns:a16="http://schemas.microsoft.com/office/drawing/2014/main" val="3645859734"/>
                    </a:ext>
                  </a:extLst>
                </a:gridCol>
                <a:gridCol w="329184">
                  <a:extLst>
                    <a:ext uri="{9D8B030D-6E8A-4147-A177-3AD203B41FA5}">
                      <a16:colId xmlns:a16="http://schemas.microsoft.com/office/drawing/2014/main" val="2029968579"/>
                    </a:ext>
                  </a:extLst>
                </a:gridCol>
                <a:gridCol w="329184">
                  <a:extLst>
                    <a:ext uri="{9D8B030D-6E8A-4147-A177-3AD203B41FA5}">
                      <a16:colId xmlns:a16="http://schemas.microsoft.com/office/drawing/2014/main" val="4205190148"/>
                    </a:ext>
                  </a:extLst>
                </a:gridCol>
                <a:gridCol w="329184">
                  <a:extLst>
                    <a:ext uri="{9D8B030D-6E8A-4147-A177-3AD203B41FA5}">
                      <a16:colId xmlns:a16="http://schemas.microsoft.com/office/drawing/2014/main" val="2196287078"/>
                    </a:ext>
                  </a:extLst>
                </a:gridCol>
                <a:gridCol w="329184">
                  <a:extLst>
                    <a:ext uri="{9D8B030D-6E8A-4147-A177-3AD203B41FA5}">
                      <a16:colId xmlns:a16="http://schemas.microsoft.com/office/drawing/2014/main" val="1212094921"/>
                    </a:ext>
                  </a:extLst>
                </a:gridCol>
                <a:gridCol w="329184">
                  <a:extLst>
                    <a:ext uri="{9D8B030D-6E8A-4147-A177-3AD203B41FA5}">
                      <a16:colId xmlns:a16="http://schemas.microsoft.com/office/drawing/2014/main" val="1479516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286109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- 2024-11-29 20:00:12</a:t>
                      </a:r>
                      <a:r>
                        <a:rPr kumimoji="0" lang="en-US" sz="1000" b="0" i="0" u="none" strike="noStrike" kern="1200" cap="none" spc="0" normalizeH="0" baseline="0" noProof="0">
                          <a:ln>
                            <a:noFill/>
                          </a:ln>
                          <a:solidFill>
                            <a:prstClr val="black"/>
                          </a:solidFill>
                          <a:effectLst/>
                          <a:uLnTx/>
                          <a:uFillTx/>
                          <a:latin typeface="Calibri"/>
                          <a:ea typeface="+mn-ea"/>
                          <a:cs typeface="+mn-cs"/>
                        </a:rPr>
                        <a:t>
 From Miri, Sarawak, to Sepang for the MotoGP After Race Show with her De Fam girls, Cik Manggis Official relied on the X-M5 to document her journey. 
The X-M5 allowed her to preserve the hard work, dedication, and passion behind every moment, even amidst the post-show bustle. Each shot serves as a reminder of the effort and excitement behind every performance.
Beyond capturing the highlights of her travels, the camera reminded her of the beauty in the hustle, making every experience truly unforgettable.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https://quintly-eu-image-storage.s3.amazonaws.com/aaf8f68db843cc217addf8054c322eb2/3176a5db17b6ed0bdc3a7fbe759a2c31.jpg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398904813"/>
                  </a:ext>
                </a:extLst>
              </a:tr>
            </a:tbl>
          </a:graphicData>
        </a:graphic>
      </p:graphicFrame>
      <p:sp>
        <p:nvSpPr>
          <p:cNvPr id="4" name="Text Placeholder 3">
            <a:extLst>
              <a:ext uri="{FF2B5EF4-FFF2-40B4-BE49-F238E27FC236}">
                <a16:creationId xmlns:a16="http://schemas.microsoft.com/office/drawing/2014/main" id="{66B863E4-7D24-4998-A3E8-C4D4715FE691}"/>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2892443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1C463-F9D3-4F40-89D6-80DE2C1E2D76}"/>
              </a:ext>
            </a:extLst>
          </p:cNvPr>
          <p:cNvSpPr>
            <a:spLocks noGrp="1"/>
          </p:cNvSpPr>
          <p:nvPr>
            <p:ph type="title"/>
          </p:nvPr>
        </p:nvSpPr>
        <p:spPr/>
        <p:txBody>
          <a:bodyPr/>
          <a:lstStyle/>
          <a:p>
            <a:r>
              <a:rPr lang="en-US"/>
              <a:t>Facebook Original Own Posts Table | FUJIFILM Malaysia - 5 of 26</a:t>
            </a:r>
          </a:p>
        </p:txBody>
      </p:sp>
      <p:graphicFrame>
        <p:nvGraphicFramePr>
          <p:cNvPr id="5" name="Table Placeholder 4">
            <a:extLst>
              <a:ext uri="{FF2B5EF4-FFF2-40B4-BE49-F238E27FC236}">
                <a16:creationId xmlns:a16="http://schemas.microsoft.com/office/drawing/2014/main" id="{FC1DF243-0B74-4AAF-9CAA-915F1AF5DDE2}"/>
              </a:ext>
            </a:extLst>
          </p:cNvPr>
          <p:cNvGraphicFramePr>
            <a:graphicFrameLocks noGrp="1"/>
          </p:cNvGraphicFramePr>
          <p:nvPr>
            <p:ph type="tbl" sz="quarter" idx="13"/>
            <p:extLst>
              <p:ext uri="{D42A27DB-BD31-4B8C-83A1-F6EECF244321}">
                <p14:modId xmlns:p14="http://schemas.microsoft.com/office/powerpoint/2010/main" val="585141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635596065"/>
                    </a:ext>
                  </a:extLst>
                </a:gridCol>
                <a:gridCol w="1316737">
                  <a:extLst>
                    <a:ext uri="{9D8B030D-6E8A-4147-A177-3AD203B41FA5}">
                      <a16:colId xmlns:a16="http://schemas.microsoft.com/office/drawing/2014/main" val="1049768179"/>
                    </a:ext>
                  </a:extLst>
                </a:gridCol>
                <a:gridCol w="329184">
                  <a:extLst>
                    <a:ext uri="{9D8B030D-6E8A-4147-A177-3AD203B41FA5}">
                      <a16:colId xmlns:a16="http://schemas.microsoft.com/office/drawing/2014/main" val="1488074897"/>
                    </a:ext>
                  </a:extLst>
                </a:gridCol>
                <a:gridCol w="329184">
                  <a:extLst>
                    <a:ext uri="{9D8B030D-6E8A-4147-A177-3AD203B41FA5}">
                      <a16:colId xmlns:a16="http://schemas.microsoft.com/office/drawing/2014/main" val="2029748918"/>
                    </a:ext>
                  </a:extLst>
                </a:gridCol>
                <a:gridCol w="329184">
                  <a:extLst>
                    <a:ext uri="{9D8B030D-6E8A-4147-A177-3AD203B41FA5}">
                      <a16:colId xmlns:a16="http://schemas.microsoft.com/office/drawing/2014/main" val="2957230924"/>
                    </a:ext>
                  </a:extLst>
                </a:gridCol>
                <a:gridCol w="329184">
                  <a:extLst>
                    <a:ext uri="{9D8B030D-6E8A-4147-A177-3AD203B41FA5}">
                      <a16:colId xmlns:a16="http://schemas.microsoft.com/office/drawing/2014/main" val="1343807952"/>
                    </a:ext>
                  </a:extLst>
                </a:gridCol>
                <a:gridCol w="329184">
                  <a:extLst>
                    <a:ext uri="{9D8B030D-6E8A-4147-A177-3AD203B41FA5}">
                      <a16:colId xmlns:a16="http://schemas.microsoft.com/office/drawing/2014/main" val="472427397"/>
                    </a:ext>
                  </a:extLst>
                </a:gridCol>
                <a:gridCol w="329184">
                  <a:extLst>
                    <a:ext uri="{9D8B030D-6E8A-4147-A177-3AD203B41FA5}">
                      <a16:colId xmlns:a16="http://schemas.microsoft.com/office/drawing/2014/main" val="3449583203"/>
                    </a:ext>
                  </a:extLst>
                </a:gridCol>
                <a:gridCol w="329184">
                  <a:extLst>
                    <a:ext uri="{9D8B030D-6E8A-4147-A177-3AD203B41FA5}">
                      <a16:colId xmlns:a16="http://schemas.microsoft.com/office/drawing/2014/main" val="3768959315"/>
                    </a:ext>
                  </a:extLst>
                </a:gridCol>
                <a:gridCol w="329184">
                  <a:extLst>
                    <a:ext uri="{9D8B030D-6E8A-4147-A177-3AD203B41FA5}">
                      <a16:colId xmlns:a16="http://schemas.microsoft.com/office/drawing/2014/main" val="4075437444"/>
                    </a:ext>
                  </a:extLst>
                </a:gridCol>
                <a:gridCol w="329184">
                  <a:extLst>
                    <a:ext uri="{9D8B030D-6E8A-4147-A177-3AD203B41FA5}">
                      <a16:colId xmlns:a16="http://schemas.microsoft.com/office/drawing/2014/main" val="3108328513"/>
                    </a:ext>
                  </a:extLst>
                </a:gridCol>
                <a:gridCol w="329184">
                  <a:extLst>
                    <a:ext uri="{9D8B030D-6E8A-4147-A177-3AD203B41FA5}">
                      <a16:colId xmlns:a16="http://schemas.microsoft.com/office/drawing/2014/main" val="3797133978"/>
                    </a:ext>
                  </a:extLst>
                </a:gridCol>
                <a:gridCol w="329184">
                  <a:extLst>
                    <a:ext uri="{9D8B030D-6E8A-4147-A177-3AD203B41FA5}">
                      <a16:colId xmlns:a16="http://schemas.microsoft.com/office/drawing/2014/main" val="882655424"/>
                    </a:ext>
                  </a:extLst>
                </a:gridCol>
                <a:gridCol w="329184">
                  <a:extLst>
                    <a:ext uri="{9D8B030D-6E8A-4147-A177-3AD203B41FA5}">
                      <a16:colId xmlns:a16="http://schemas.microsoft.com/office/drawing/2014/main" val="3427622846"/>
                    </a:ext>
                  </a:extLst>
                </a:gridCol>
                <a:gridCol w="329184">
                  <a:extLst>
                    <a:ext uri="{9D8B030D-6E8A-4147-A177-3AD203B41FA5}">
                      <a16:colId xmlns:a16="http://schemas.microsoft.com/office/drawing/2014/main" val="4101125554"/>
                    </a:ext>
                  </a:extLst>
                </a:gridCol>
                <a:gridCol w="329184">
                  <a:extLst>
                    <a:ext uri="{9D8B030D-6E8A-4147-A177-3AD203B41FA5}">
                      <a16:colId xmlns:a16="http://schemas.microsoft.com/office/drawing/2014/main" val="1926385829"/>
                    </a:ext>
                  </a:extLst>
                </a:gridCol>
                <a:gridCol w="329184">
                  <a:extLst>
                    <a:ext uri="{9D8B030D-6E8A-4147-A177-3AD203B41FA5}">
                      <a16:colId xmlns:a16="http://schemas.microsoft.com/office/drawing/2014/main" val="840179207"/>
                    </a:ext>
                  </a:extLst>
                </a:gridCol>
                <a:gridCol w="329184">
                  <a:extLst>
                    <a:ext uri="{9D8B030D-6E8A-4147-A177-3AD203B41FA5}">
                      <a16:colId xmlns:a16="http://schemas.microsoft.com/office/drawing/2014/main" val="1026226438"/>
                    </a:ext>
                  </a:extLst>
                </a:gridCol>
                <a:gridCol w="329184">
                  <a:extLst>
                    <a:ext uri="{9D8B030D-6E8A-4147-A177-3AD203B41FA5}">
                      <a16:colId xmlns:a16="http://schemas.microsoft.com/office/drawing/2014/main" val="64614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40862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- 2024-11-29 16:00:43</a:t>
                      </a:r>
                      <a:r>
                        <a:rPr kumimoji="0" lang="en-US" sz="1000" b="0" i="0" u="none" strike="noStrike" kern="1200" cap="none" spc="0" normalizeH="0" baseline="0" noProof="0">
                          <a:ln>
                            <a:noFill/>
                          </a:ln>
                          <a:solidFill>
                            <a:prstClr val="black"/>
                          </a:solidFill>
                          <a:effectLst/>
                          <a:uLnTx/>
                          <a:uFillTx/>
                          <a:latin typeface="Calibri"/>
                          <a:ea typeface="+mn-ea"/>
                          <a:cs typeface="+mn-cs"/>
                        </a:rPr>
                        <a:t>
 Take a glimpse of our inspiring Portraiture with Lighting and Editing Tips workshop, where students mastered new techniques and captured stunning portraits! Don’t miss the chance to be part of our upcoming sessions!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https://quintly-eu-image-storage.s3.amazonaws.com/aaf8f68db843cc217addf8054c322eb2/7cdb80a2a0275c1c48da2a7e5fd7faa1.jpg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356321567"/>
                  </a:ext>
                </a:extLst>
              </a:tr>
            </a:tbl>
          </a:graphicData>
        </a:graphic>
      </p:graphicFrame>
      <p:sp>
        <p:nvSpPr>
          <p:cNvPr id="4" name="Text Placeholder 3">
            <a:extLst>
              <a:ext uri="{FF2B5EF4-FFF2-40B4-BE49-F238E27FC236}">
                <a16:creationId xmlns:a16="http://schemas.microsoft.com/office/drawing/2014/main" id="{16BBAE63-6ADF-4F62-8D32-937CB21BA211}"/>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8783190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C6302B-0907-443D-A767-6956C1A247A8}"/>
              </a:ext>
            </a:extLst>
          </p:cNvPr>
          <p:cNvSpPr>
            <a:spLocks noGrp="1"/>
          </p:cNvSpPr>
          <p:nvPr>
            <p:ph type="title"/>
          </p:nvPr>
        </p:nvSpPr>
        <p:spPr/>
        <p:txBody>
          <a:bodyPr/>
          <a:lstStyle/>
          <a:p>
            <a:r>
              <a:rPr lang="en-US"/>
              <a:t>Facebook Original Own Posts Table | FUJIFILM Malaysia - 6 of 26</a:t>
            </a:r>
          </a:p>
        </p:txBody>
      </p:sp>
      <p:graphicFrame>
        <p:nvGraphicFramePr>
          <p:cNvPr id="5" name="Table Placeholder 4">
            <a:extLst>
              <a:ext uri="{FF2B5EF4-FFF2-40B4-BE49-F238E27FC236}">
                <a16:creationId xmlns:a16="http://schemas.microsoft.com/office/drawing/2014/main" id="{5419CAF4-913C-41C0-A747-5F8A136DA405}"/>
              </a:ext>
            </a:extLst>
          </p:cNvPr>
          <p:cNvGraphicFramePr>
            <a:graphicFrameLocks noGrp="1"/>
          </p:cNvGraphicFramePr>
          <p:nvPr>
            <p:ph type="tbl" sz="quarter" idx="13"/>
            <p:extLst>
              <p:ext uri="{D42A27DB-BD31-4B8C-83A1-F6EECF244321}">
                <p14:modId xmlns:p14="http://schemas.microsoft.com/office/powerpoint/2010/main" val="3792026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769196337"/>
                    </a:ext>
                  </a:extLst>
                </a:gridCol>
                <a:gridCol w="1316737">
                  <a:extLst>
                    <a:ext uri="{9D8B030D-6E8A-4147-A177-3AD203B41FA5}">
                      <a16:colId xmlns:a16="http://schemas.microsoft.com/office/drawing/2014/main" val="2708246651"/>
                    </a:ext>
                  </a:extLst>
                </a:gridCol>
                <a:gridCol w="329184">
                  <a:extLst>
                    <a:ext uri="{9D8B030D-6E8A-4147-A177-3AD203B41FA5}">
                      <a16:colId xmlns:a16="http://schemas.microsoft.com/office/drawing/2014/main" val="4193597002"/>
                    </a:ext>
                  </a:extLst>
                </a:gridCol>
                <a:gridCol w="329184">
                  <a:extLst>
                    <a:ext uri="{9D8B030D-6E8A-4147-A177-3AD203B41FA5}">
                      <a16:colId xmlns:a16="http://schemas.microsoft.com/office/drawing/2014/main" val="4229016963"/>
                    </a:ext>
                  </a:extLst>
                </a:gridCol>
                <a:gridCol w="329184">
                  <a:extLst>
                    <a:ext uri="{9D8B030D-6E8A-4147-A177-3AD203B41FA5}">
                      <a16:colId xmlns:a16="http://schemas.microsoft.com/office/drawing/2014/main" val="1110937973"/>
                    </a:ext>
                  </a:extLst>
                </a:gridCol>
                <a:gridCol w="329184">
                  <a:extLst>
                    <a:ext uri="{9D8B030D-6E8A-4147-A177-3AD203B41FA5}">
                      <a16:colId xmlns:a16="http://schemas.microsoft.com/office/drawing/2014/main" val="2661777099"/>
                    </a:ext>
                  </a:extLst>
                </a:gridCol>
                <a:gridCol w="329184">
                  <a:extLst>
                    <a:ext uri="{9D8B030D-6E8A-4147-A177-3AD203B41FA5}">
                      <a16:colId xmlns:a16="http://schemas.microsoft.com/office/drawing/2014/main" val="564108295"/>
                    </a:ext>
                  </a:extLst>
                </a:gridCol>
                <a:gridCol w="329184">
                  <a:extLst>
                    <a:ext uri="{9D8B030D-6E8A-4147-A177-3AD203B41FA5}">
                      <a16:colId xmlns:a16="http://schemas.microsoft.com/office/drawing/2014/main" val="576451893"/>
                    </a:ext>
                  </a:extLst>
                </a:gridCol>
                <a:gridCol w="329184">
                  <a:extLst>
                    <a:ext uri="{9D8B030D-6E8A-4147-A177-3AD203B41FA5}">
                      <a16:colId xmlns:a16="http://schemas.microsoft.com/office/drawing/2014/main" val="581726380"/>
                    </a:ext>
                  </a:extLst>
                </a:gridCol>
                <a:gridCol w="329184">
                  <a:extLst>
                    <a:ext uri="{9D8B030D-6E8A-4147-A177-3AD203B41FA5}">
                      <a16:colId xmlns:a16="http://schemas.microsoft.com/office/drawing/2014/main" val="3938886022"/>
                    </a:ext>
                  </a:extLst>
                </a:gridCol>
                <a:gridCol w="329184">
                  <a:extLst>
                    <a:ext uri="{9D8B030D-6E8A-4147-A177-3AD203B41FA5}">
                      <a16:colId xmlns:a16="http://schemas.microsoft.com/office/drawing/2014/main" val="1073787673"/>
                    </a:ext>
                  </a:extLst>
                </a:gridCol>
                <a:gridCol w="329184">
                  <a:extLst>
                    <a:ext uri="{9D8B030D-6E8A-4147-A177-3AD203B41FA5}">
                      <a16:colId xmlns:a16="http://schemas.microsoft.com/office/drawing/2014/main" val="190089620"/>
                    </a:ext>
                  </a:extLst>
                </a:gridCol>
                <a:gridCol w="329184">
                  <a:extLst>
                    <a:ext uri="{9D8B030D-6E8A-4147-A177-3AD203B41FA5}">
                      <a16:colId xmlns:a16="http://schemas.microsoft.com/office/drawing/2014/main" val="4117346207"/>
                    </a:ext>
                  </a:extLst>
                </a:gridCol>
                <a:gridCol w="329184">
                  <a:extLst>
                    <a:ext uri="{9D8B030D-6E8A-4147-A177-3AD203B41FA5}">
                      <a16:colId xmlns:a16="http://schemas.microsoft.com/office/drawing/2014/main" val="3123194380"/>
                    </a:ext>
                  </a:extLst>
                </a:gridCol>
                <a:gridCol w="329184">
                  <a:extLst>
                    <a:ext uri="{9D8B030D-6E8A-4147-A177-3AD203B41FA5}">
                      <a16:colId xmlns:a16="http://schemas.microsoft.com/office/drawing/2014/main" val="669536347"/>
                    </a:ext>
                  </a:extLst>
                </a:gridCol>
                <a:gridCol w="329184">
                  <a:extLst>
                    <a:ext uri="{9D8B030D-6E8A-4147-A177-3AD203B41FA5}">
                      <a16:colId xmlns:a16="http://schemas.microsoft.com/office/drawing/2014/main" val="999314485"/>
                    </a:ext>
                  </a:extLst>
                </a:gridCol>
                <a:gridCol w="329184">
                  <a:extLst>
                    <a:ext uri="{9D8B030D-6E8A-4147-A177-3AD203B41FA5}">
                      <a16:colId xmlns:a16="http://schemas.microsoft.com/office/drawing/2014/main" val="3569953991"/>
                    </a:ext>
                  </a:extLst>
                </a:gridCol>
                <a:gridCol w="329184">
                  <a:extLst>
                    <a:ext uri="{9D8B030D-6E8A-4147-A177-3AD203B41FA5}">
                      <a16:colId xmlns:a16="http://schemas.microsoft.com/office/drawing/2014/main" val="3866114997"/>
                    </a:ext>
                  </a:extLst>
                </a:gridCol>
                <a:gridCol w="329184">
                  <a:extLst>
                    <a:ext uri="{9D8B030D-6E8A-4147-A177-3AD203B41FA5}">
                      <a16:colId xmlns:a16="http://schemas.microsoft.com/office/drawing/2014/main" val="3810269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33009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- 2024-11-29 14:00:10</a:t>
                      </a:r>
                      <a:r>
                        <a:rPr kumimoji="0" lang="en-US" sz="1000" b="0" i="0" u="none" strike="noStrike" kern="1200" cap="none" spc="0" normalizeH="0" baseline="0" noProof="0">
                          <a:ln>
                            <a:noFill/>
                          </a:ln>
                          <a:solidFill>
                            <a:prstClr val="black"/>
                          </a:solidFill>
                          <a:effectLst/>
                          <a:uLnTx/>
                          <a:uFillTx/>
                          <a:latin typeface="Calibri"/>
                          <a:ea typeface="+mn-ea"/>
                          <a:cs typeface="+mn-cs"/>
                        </a:rPr>
                        <a:t>
 Students from Metaverse Universal College were fully engaged in the art of photography during our Portraiture with Lighting and Editing Tips workshop on 6 November, led by the talented X-Photographer Joie Koo. 
From learning photography essentials, mastering lighting techniques and equipment for indoor and outdoor shots, and exploring the post-editing process - participants gained invaluable skills for their photography journey. 
Thank you to everyone who joined us! We hope this workshop inspires budding photographers to explore and expand their passion for photography even further.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https://quintly-eu-image-storage.s3.amazonaws.com/aaf8f68db843cc217addf8054c322eb2/07349d6c906bd538cdd390b42ce10bf9.jpg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831640663"/>
                  </a:ext>
                </a:extLst>
              </a:tr>
            </a:tbl>
          </a:graphicData>
        </a:graphic>
      </p:graphicFrame>
      <p:sp>
        <p:nvSpPr>
          <p:cNvPr id="4" name="Text Placeholder 3">
            <a:extLst>
              <a:ext uri="{FF2B5EF4-FFF2-40B4-BE49-F238E27FC236}">
                <a16:creationId xmlns:a16="http://schemas.microsoft.com/office/drawing/2014/main" id="{680AAFF0-5AB2-49DF-BA80-C956F3BB2920}"/>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0526057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8689A-05B9-4BAE-9857-6F6E8C21968B}"/>
              </a:ext>
            </a:extLst>
          </p:cNvPr>
          <p:cNvSpPr>
            <a:spLocks noGrp="1"/>
          </p:cNvSpPr>
          <p:nvPr>
            <p:ph type="title"/>
          </p:nvPr>
        </p:nvSpPr>
        <p:spPr/>
        <p:txBody>
          <a:bodyPr/>
          <a:lstStyle/>
          <a:p>
            <a:r>
              <a:rPr lang="en-US"/>
              <a:t>Facebook Original Own Posts Table | FUJIFILM Malaysia - 7 of 26</a:t>
            </a:r>
          </a:p>
        </p:txBody>
      </p:sp>
      <p:graphicFrame>
        <p:nvGraphicFramePr>
          <p:cNvPr id="5" name="Table Placeholder 4">
            <a:extLst>
              <a:ext uri="{FF2B5EF4-FFF2-40B4-BE49-F238E27FC236}">
                <a16:creationId xmlns:a16="http://schemas.microsoft.com/office/drawing/2014/main" id="{B71CBB08-9D82-464F-9804-4C181DF4B561}"/>
              </a:ext>
            </a:extLst>
          </p:cNvPr>
          <p:cNvGraphicFramePr>
            <a:graphicFrameLocks noGrp="1"/>
          </p:cNvGraphicFramePr>
          <p:nvPr>
            <p:ph type="tbl" sz="quarter" idx="13"/>
            <p:extLst>
              <p:ext uri="{D42A27DB-BD31-4B8C-83A1-F6EECF244321}">
                <p14:modId xmlns:p14="http://schemas.microsoft.com/office/powerpoint/2010/main" val="1485750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898589750"/>
                    </a:ext>
                  </a:extLst>
                </a:gridCol>
                <a:gridCol w="1316737">
                  <a:extLst>
                    <a:ext uri="{9D8B030D-6E8A-4147-A177-3AD203B41FA5}">
                      <a16:colId xmlns:a16="http://schemas.microsoft.com/office/drawing/2014/main" val="990713947"/>
                    </a:ext>
                  </a:extLst>
                </a:gridCol>
                <a:gridCol w="329184">
                  <a:extLst>
                    <a:ext uri="{9D8B030D-6E8A-4147-A177-3AD203B41FA5}">
                      <a16:colId xmlns:a16="http://schemas.microsoft.com/office/drawing/2014/main" val="1273858081"/>
                    </a:ext>
                  </a:extLst>
                </a:gridCol>
                <a:gridCol w="329184">
                  <a:extLst>
                    <a:ext uri="{9D8B030D-6E8A-4147-A177-3AD203B41FA5}">
                      <a16:colId xmlns:a16="http://schemas.microsoft.com/office/drawing/2014/main" val="1074303286"/>
                    </a:ext>
                  </a:extLst>
                </a:gridCol>
                <a:gridCol w="329184">
                  <a:extLst>
                    <a:ext uri="{9D8B030D-6E8A-4147-A177-3AD203B41FA5}">
                      <a16:colId xmlns:a16="http://schemas.microsoft.com/office/drawing/2014/main" val="528723174"/>
                    </a:ext>
                  </a:extLst>
                </a:gridCol>
                <a:gridCol w="329184">
                  <a:extLst>
                    <a:ext uri="{9D8B030D-6E8A-4147-A177-3AD203B41FA5}">
                      <a16:colId xmlns:a16="http://schemas.microsoft.com/office/drawing/2014/main" val="885961814"/>
                    </a:ext>
                  </a:extLst>
                </a:gridCol>
                <a:gridCol w="329184">
                  <a:extLst>
                    <a:ext uri="{9D8B030D-6E8A-4147-A177-3AD203B41FA5}">
                      <a16:colId xmlns:a16="http://schemas.microsoft.com/office/drawing/2014/main" val="3050195446"/>
                    </a:ext>
                  </a:extLst>
                </a:gridCol>
                <a:gridCol w="329184">
                  <a:extLst>
                    <a:ext uri="{9D8B030D-6E8A-4147-A177-3AD203B41FA5}">
                      <a16:colId xmlns:a16="http://schemas.microsoft.com/office/drawing/2014/main" val="802046261"/>
                    </a:ext>
                  </a:extLst>
                </a:gridCol>
                <a:gridCol w="329184">
                  <a:extLst>
                    <a:ext uri="{9D8B030D-6E8A-4147-A177-3AD203B41FA5}">
                      <a16:colId xmlns:a16="http://schemas.microsoft.com/office/drawing/2014/main" val="1041010182"/>
                    </a:ext>
                  </a:extLst>
                </a:gridCol>
                <a:gridCol w="329184">
                  <a:extLst>
                    <a:ext uri="{9D8B030D-6E8A-4147-A177-3AD203B41FA5}">
                      <a16:colId xmlns:a16="http://schemas.microsoft.com/office/drawing/2014/main" val="490335520"/>
                    </a:ext>
                  </a:extLst>
                </a:gridCol>
                <a:gridCol w="329184">
                  <a:extLst>
                    <a:ext uri="{9D8B030D-6E8A-4147-A177-3AD203B41FA5}">
                      <a16:colId xmlns:a16="http://schemas.microsoft.com/office/drawing/2014/main" val="1734227923"/>
                    </a:ext>
                  </a:extLst>
                </a:gridCol>
                <a:gridCol w="329184">
                  <a:extLst>
                    <a:ext uri="{9D8B030D-6E8A-4147-A177-3AD203B41FA5}">
                      <a16:colId xmlns:a16="http://schemas.microsoft.com/office/drawing/2014/main" val="2632552008"/>
                    </a:ext>
                  </a:extLst>
                </a:gridCol>
                <a:gridCol w="329184">
                  <a:extLst>
                    <a:ext uri="{9D8B030D-6E8A-4147-A177-3AD203B41FA5}">
                      <a16:colId xmlns:a16="http://schemas.microsoft.com/office/drawing/2014/main" val="1853774417"/>
                    </a:ext>
                  </a:extLst>
                </a:gridCol>
                <a:gridCol w="329184">
                  <a:extLst>
                    <a:ext uri="{9D8B030D-6E8A-4147-A177-3AD203B41FA5}">
                      <a16:colId xmlns:a16="http://schemas.microsoft.com/office/drawing/2014/main" val="2936343239"/>
                    </a:ext>
                  </a:extLst>
                </a:gridCol>
                <a:gridCol w="329184">
                  <a:extLst>
                    <a:ext uri="{9D8B030D-6E8A-4147-A177-3AD203B41FA5}">
                      <a16:colId xmlns:a16="http://schemas.microsoft.com/office/drawing/2014/main" val="4030342970"/>
                    </a:ext>
                  </a:extLst>
                </a:gridCol>
                <a:gridCol w="329184">
                  <a:extLst>
                    <a:ext uri="{9D8B030D-6E8A-4147-A177-3AD203B41FA5}">
                      <a16:colId xmlns:a16="http://schemas.microsoft.com/office/drawing/2014/main" val="579075468"/>
                    </a:ext>
                  </a:extLst>
                </a:gridCol>
                <a:gridCol w="329184">
                  <a:extLst>
                    <a:ext uri="{9D8B030D-6E8A-4147-A177-3AD203B41FA5}">
                      <a16:colId xmlns:a16="http://schemas.microsoft.com/office/drawing/2014/main" val="3828393742"/>
                    </a:ext>
                  </a:extLst>
                </a:gridCol>
                <a:gridCol w="329184">
                  <a:extLst>
                    <a:ext uri="{9D8B030D-6E8A-4147-A177-3AD203B41FA5}">
                      <a16:colId xmlns:a16="http://schemas.microsoft.com/office/drawing/2014/main" val="701293555"/>
                    </a:ext>
                  </a:extLst>
                </a:gridCol>
                <a:gridCol w="329184">
                  <a:extLst>
                    <a:ext uri="{9D8B030D-6E8A-4147-A177-3AD203B41FA5}">
                      <a16:colId xmlns:a16="http://schemas.microsoft.com/office/drawing/2014/main" val="334309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869449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- 2024-11-29 12:04:08</a:t>
                      </a:r>
                      <a:r>
                        <a:rPr kumimoji="0" lang="en-US" sz="1000" b="0" i="0" u="none" strike="noStrike" kern="1200" cap="none" spc="0" normalizeH="0" baseline="0" noProof="0">
                          <a:ln>
                            <a:noFill/>
                          </a:ln>
                          <a:solidFill>
                            <a:prstClr val="black"/>
                          </a:solidFill>
                          <a:effectLst/>
                          <a:uLnTx/>
                          <a:uFillTx/>
                          <a:latin typeface="Calibri"/>
                          <a:ea typeface="+mn-ea"/>
                          <a:cs typeface="+mn-cs"/>
                        </a:rPr>
                        <a:t>
 Now's your chance to explore the Fujifilm system, check out the brand-new X-M5, and grab exclusive deals on upgrades!
🎉 Join us at the N4 Photo &amp; Video Expo 2024, happening now until 1 December!
💡 This weekend’s workshops:
📷 𝗦𝘁𝗿𝗲𝗲𝘁 𝗣𝗵𝗼𝘁𝗼𝗴𝗿𝗮𝗽𝗵𝘆 𝘄𝗶𝘁𝗵 𝗔𝘇𝘂𝗹 𝗔𝗱𝗻𝗮𝗻
📅 30 Nov, 3:00 PM–3:45 PM
🎞 𝗘𝘅𝗽𝗹𝗼𝗿𝗶𝗻𝗴 𝗙𝘂𝗷𝗶𝗳𝗶𝗹𝗺 𝗙𝗶𝗹𝗺 𝗦𝗶𝗺𝘂𝗹𝗮𝘁𝗶𝗼𝗻𝘀 𝗯𝘆 𝗭𝗬 𝗖𝗵𝗲𝗻𝗴
📅 1 Dec, 3:00 PM–3:45 PM
🌟 𝗘𝘅𝗰𝗹𝘂𝘀𝗶𝘃𝗲 𝗣𝗲𝗿𝗸𝘀
✨ Complimentary Sensor &amp; Lens Cleaning (11 AM–4 PM)
🎁 Free Mystery Gift with Purchases
📷 Live Talent Photoshoots
✨ Drop by to learn, shop, and explore! See you there!
*T&amp;C apply
#Fujifilm #FujifilmMY #FujifilmMalaysia #Photography #DigitalPhotography #PhotographyLife #PhotographyLover #N4CameraExpo2024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https://quintly-eu-image-storage.s3.amazonaws.com/aaf8f68db843cc217addf8054c322eb2/cf10921a3e162056086fbc45c5158001.jpg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892923906"/>
                  </a:ext>
                </a:extLst>
              </a:tr>
            </a:tbl>
          </a:graphicData>
        </a:graphic>
      </p:graphicFrame>
      <p:sp>
        <p:nvSpPr>
          <p:cNvPr id="4" name="Text Placeholder 3">
            <a:extLst>
              <a:ext uri="{FF2B5EF4-FFF2-40B4-BE49-F238E27FC236}">
                <a16:creationId xmlns:a16="http://schemas.microsoft.com/office/drawing/2014/main" id="{C3A00A98-1D25-4177-AF29-5534727301B6}"/>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4224186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79017E-193E-46B3-BEEF-00B26A49F321}"/>
              </a:ext>
            </a:extLst>
          </p:cNvPr>
          <p:cNvSpPr>
            <a:spLocks noGrp="1"/>
          </p:cNvSpPr>
          <p:nvPr>
            <p:ph type="title"/>
          </p:nvPr>
        </p:nvSpPr>
        <p:spPr/>
        <p:txBody>
          <a:bodyPr/>
          <a:lstStyle/>
          <a:p>
            <a:r>
              <a:rPr lang="en-US"/>
              <a:t>Facebook Original Own Posts Table | FUJIFILM Malaysia - 8 of 26</a:t>
            </a:r>
          </a:p>
        </p:txBody>
      </p:sp>
      <p:graphicFrame>
        <p:nvGraphicFramePr>
          <p:cNvPr id="5" name="Table Placeholder 4">
            <a:extLst>
              <a:ext uri="{FF2B5EF4-FFF2-40B4-BE49-F238E27FC236}">
                <a16:creationId xmlns:a16="http://schemas.microsoft.com/office/drawing/2014/main" id="{DB848D23-ED59-49ED-B6C9-9B8E616FC652}"/>
              </a:ext>
            </a:extLst>
          </p:cNvPr>
          <p:cNvGraphicFramePr>
            <a:graphicFrameLocks noGrp="1"/>
          </p:cNvGraphicFramePr>
          <p:nvPr>
            <p:ph type="tbl" sz="quarter" idx="13"/>
            <p:extLst>
              <p:ext uri="{D42A27DB-BD31-4B8C-83A1-F6EECF244321}">
                <p14:modId xmlns:p14="http://schemas.microsoft.com/office/powerpoint/2010/main" val="1121611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278790014"/>
                    </a:ext>
                  </a:extLst>
                </a:gridCol>
                <a:gridCol w="1316737">
                  <a:extLst>
                    <a:ext uri="{9D8B030D-6E8A-4147-A177-3AD203B41FA5}">
                      <a16:colId xmlns:a16="http://schemas.microsoft.com/office/drawing/2014/main" val="2117024135"/>
                    </a:ext>
                  </a:extLst>
                </a:gridCol>
                <a:gridCol w="329184">
                  <a:extLst>
                    <a:ext uri="{9D8B030D-6E8A-4147-A177-3AD203B41FA5}">
                      <a16:colId xmlns:a16="http://schemas.microsoft.com/office/drawing/2014/main" val="1317726780"/>
                    </a:ext>
                  </a:extLst>
                </a:gridCol>
                <a:gridCol w="329184">
                  <a:extLst>
                    <a:ext uri="{9D8B030D-6E8A-4147-A177-3AD203B41FA5}">
                      <a16:colId xmlns:a16="http://schemas.microsoft.com/office/drawing/2014/main" val="730141583"/>
                    </a:ext>
                  </a:extLst>
                </a:gridCol>
                <a:gridCol w="329184">
                  <a:extLst>
                    <a:ext uri="{9D8B030D-6E8A-4147-A177-3AD203B41FA5}">
                      <a16:colId xmlns:a16="http://schemas.microsoft.com/office/drawing/2014/main" val="1922629891"/>
                    </a:ext>
                  </a:extLst>
                </a:gridCol>
                <a:gridCol w="329184">
                  <a:extLst>
                    <a:ext uri="{9D8B030D-6E8A-4147-A177-3AD203B41FA5}">
                      <a16:colId xmlns:a16="http://schemas.microsoft.com/office/drawing/2014/main" val="570767687"/>
                    </a:ext>
                  </a:extLst>
                </a:gridCol>
                <a:gridCol w="329184">
                  <a:extLst>
                    <a:ext uri="{9D8B030D-6E8A-4147-A177-3AD203B41FA5}">
                      <a16:colId xmlns:a16="http://schemas.microsoft.com/office/drawing/2014/main" val="3164458219"/>
                    </a:ext>
                  </a:extLst>
                </a:gridCol>
                <a:gridCol w="329184">
                  <a:extLst>
                    <a:ext uri="{9D8B030D-6E8A-4147-A177-3AD203B41FA5}">
                      <a16:colId xmlns:a16="http://schemas.microsoft.com/office/drawing/2014/main" val="1883663736"/>
                    </a:ext>
                  </a:extLst>
                </a:gridCol>
                <a:gridCol w="329184">
                  <a:extLst>
                    <a:ext uri="{9D8B030D-6E8A-4147-A177-3AD203B41FA5}">
                      <a16:colId xmlns:a16="http://schemas.microsoft.com/office/drawing/2014/main" val="3487934221"/>
                    </a:ext>
                  </a:extLst>
                </a:gridCol>
                <a:gridCol w="329184">
                  <a:extLst>
                    <a:ext uri="{9D8B030D-6E8A-4147-A177-3AD203B41FA5}">
                      <a16:colId xmlns:a16="http://schemas.microsoft.com/office/drawing/2014/main" val="412548109"/>
                    </a:ext>
                  </a:extLst>
                </a:gridCol>
                <a:gridCol w="329184">
                  <a:extLst>
                    <a:ext uri="{9D8B030D-6E8A-4147-A177-3AD203B41FA5}">
                      <a16:colId xmlns:a16="http://schemas.microsoft.com/office/drawing/2014/main" val="4180029065"/>
                    </a:ext>
                  </a:extLst>
                </a:gridCol>
                <a:gridCol w="329184">
                  <a:extLst>
                    <a:ext uri="{9D8B030D-6E8A-4147-A177-3AD203B41FA5}">
                      <a16:colId xmlns:a16="http://schemas.microsoft.com/office/drawing/2014/main" val="3944393709"/>
                    </a:ext>
                  </a:extLst>
                </a:gridCol>
                <a:gridCol w="329184">
                  <a:extLst>
                    <a:ext uri="{9D8B030D-6E8A-4147-A177-3AD203B41FA5}">
                      <a16:colId xmlns:a16="http://schemas.microsoft.com/office/drawing/2014/main" val="1519505"/>
                    </a:ext>
                  </a:extLst>
                </a:gridCol>
                <a:gridCol w="329184">
                  <a:extLst>
                    <a:ext uri="{9D8B030D-6E8A-4147-A177-3AD203B41FA5}">
                      <a16:colId xmlns:a16="http://schemas.microsoft.com/office/drawing/2014/main" val="427641814"/>
                    </a:ext>
                  </a:extLst>
                </a:gridCol>
                <a:gridCol w="329184">
                  <a:extLst>
                    <a:ext uri="{9D8B030D-6E8A-4147-A177-3AD203B41FA5}">
                      <a16:colId xmlns:a16="http://schemas.microsoft.com/office/drawing/2014/main" val="3431528894"/>
                    </a:ext>
                  </a:extLst>
                </a:gridCol>
                <a:gridCol w="329184">
                  <a:extLst>
                    <a:ext uri="{9D8B030D-6E8A-4147-A177-3AD203B41FA5}">
                      <a16:colId xmlns:a16="http://schemas.microsoft.com/office/drawing/2014/main" val="3044258624"/>
                    </a:ext>
                  </a:extLst>
                </a:gridCol>
                <a:gridCol w="329184">
                  <a:extLst>
                    <a:ext uri="{9D8B030D-6E8A-4147-A177-3AD203B41FA5}">
                      <a16:colId xmlns:a16="http://schemas.microsoft.com/office/drawing/2014/main" val="1975828021"/>
                    </a:ext>
                  </a:extLst>
                </a:gridCol>
                <a:gridCol w="329184">
                  <a:extLst>
                    <a:ext uri="{9D8B030D-6E8A-4147-A177-3AD203B41FA5}">
                      <a16:colId xmlns:a16="http://schemas.microsoft.com/office/drawing/2014/main" val="1932686080"/>
                    </a:ext>
                  </a:extLst>
                </a:gridCol>
                <a:gridCol w="329184">
                  <a:extLst>
                    <a:ext uri="{9D8B030D-6E8A-4147-A177-3AD203B41FA5}">
                      <a16:colId xmlns:a16="http://schemas.microsoft.com/office/drawing/2014/main" val="3104319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47496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- 2024-11-28 17:00:46</a:t>
                      </a:r>
                      <a:r>
                        <a:rPr kumimoji="0" lang="en-US" sz="1000" b="0" i="0" u="none" strike="noStrike" kern="1200" cap="none" spc="0" normalizeH="0" baseline="0" noProof="0">
                          <a:ln>
                            <a:noFill/>
                          </a:ln>
                          <a:solidFill>
                            <a:prstClr val="black"/>
                          </a:solidFill>
                          <a:effectLst/>
                          <a:uLnTx/>
                          <a:uFillTx/>
                          <a:latin typeface="Calibri"/>
                          <a:ea typeface="+mn-ea"/>
                          <a:cs typeface="+mn-cs"/>
                        </a:rPr>
                        <a:t>
 Looking back at our Pangkor Island Photowalk, it was an unforgettable day of sun, sea, and stunning photography! If this inspires you, keep an eye out for our upcoming workshops - we’d love to see you there!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https://quintly-eu-image-storage.s3.amazonaws.com/aaf8f68db843cc217addf8054c322eb2/ed6ce5f6830bb0492da5d6fa571d1b60.jpg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119574291"/>
                  </a:ext>
                </a:extLst>
              </a:tr>
            </a:tbl>
          </a:graphicData>
        </a:graphic>
      </p:graphicFrame>
      <p:sp>
        <p:nvSpPr>
          <p:cNvPr id="4" name="Text Placeholder 3">
            <a:extLst>
              <a:ext uri="{FF2B5EF4-FFF2-40B4-BE49-F238E27FC236}">
                <a16:creationId xmlns:a16="http://schemas.microsoft.com/office/drawing/2014/main" id="{8DEB9AF4-5E65-4F2A-BC7E-7022F9243961}"/>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9625052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C574D-F3EB-4F4B-8565-73C4AB26D2CF}"/>
              </a:ext>
            </a:extLst>
          </p:cNvPr>
          <p:cNvSpPr>
            <a:spLocks noGrp="1"/>
          </p:cNvSpPr>
          <p:nvPr>
            <p:ph type="title"/>
          </p:nvPr>
        </p:nvSpPr>
        <p:spPr/>
        <p:txBody>
          <a:bodyPr/>
          <a:lstStyle/>
          <a:p>
            <a:r>
              <a:rPr lang="en-US"/>
              <a:t>Facebook Original Own Posts Table | FUJIFILM Malaysia - 9 of 26</a:t>
            </a:r>
          </a:p>
        </p:txBody>
      </p:sp>
      <p:graphicFrame>
        <p:nvGraphicFramePr>
          <p:cNvPr id="5" name="Table Placeholder 4">
            <a:extLst>
              <a:ext uri="{FF2B5EF4-FFF2-40B4-BE49-F238E27FC236}">
                <a16:creationId xmlns:a16="http://schemas.microsoft.com/office/drawing/2014/main" id="{DCB89315-FC55-46E6-842F-F461D87E40C2}"/>
              </a:ext>
            </a:extLst>
          </p:cNvPr>
          <p:cNvGraphicFramePr>
            <a:graphicFrameLocks noGrp="1"/>
          </p:cNvGraphicFramePr>
          <p:nvPr>
            <p:ph type="tbl" sz="quarter" idx="13"/>
            <p:extLst>
              <p:ext uri="{D42A27DB-BD31-4B8C-83A1-F6EECF244321}">
                <p14:modId xmlns:p14="http://schemas.microsoft.com/office/powerpoint/2010/main" val="75434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299409288"/>
                    </a:ext>
                  </a:extLst>
                </a:gridCol>
                <a:gridCol w="1316737">
                  <a:extLst>
                    <a:ext uri="{9D8B030D-6E8A-4147-A177-3AD203B41FA5}">
                      <a16:colId xmlns:a16="http://schemas.microsoft.com/office/drawing/2014/main" val="2526709971"/>
                    </a:ext>
                  </a:extLst>
                </a:gridCol>
                <a:gridCol w="329184">
                  <a:extLst>
                    <a:ext uri="{9D8B030D-6E8A-4147-A177-3AD203B41FA5}">
                      <a16:colId xmlns:a16="http://schemas.microsoft.com/office/drawing/2014/main" val="834187340"/>
                    </a:ext>
                  </a:extLst>
                </a:gridCol>
                <a:gridCol w="329184">
                  <a:extLst>
                    <a:ext uri="{9D8B030D-6E8A-4147-A177-3AD203B41FA5}">
                      <a16:colId xmlns:a16="http://schemas.microsoft.com/office/drawing/2014/main" val="2563324519"/>
                    </a:ext>
                  </a:extLst>
                </a:gridCol>
                <a:gridCol w="329184">
                  <a:extLst>
                    <a:ext uri="{9D8B030D-6E8A-4147-A177-3AD203B41FA5}">
                      <a16:colId xmlns:a16="http://schemas.microsoft.com/office/drawing/2014/main" val="2345516819"/>
                    </a:ext>
                  </a:extLst>
                </a:gridCol>
                <a:gridCol w="329184">
                  <a:extLst>
                    <a:ext uri="{9D8B030D-6E8A-4147-A177-3AD203B41FA5}">
                      <a16:colId xmlns:a16="http://schemas.microsoft.com/office/drawing/2014/main" val="1719172773"/>
                    </a:ext>
                  </a:extLst>
                </a:gridCol>
                <a:gridCol w="329184">
                  <a:extLst>
                    <a:ext uri="{9D8B030D-6E8A-4147-A177-3AD203B41FA5}">
                      <a16:colId xmlns:a16="http://schemas.microsoft.com/office/drawing/2014/main" val="3930683177"/>
                    </a:ext>
                  </a:extLst>
                </a:gridCol>
                <a:gridCol w="329184">
                  <a:extLst>
                    <a:ext uri="{9D8B030D-6E8A-4147-A177-3AD203B41FA5}">
                      <a16:colId xmlns:a16="http://schemas.microsoft.com/office/drawing/2014/main" val="1856099780"/>
                    </a:ext>
                  </a:extLst>
                </a:gridCol>
                <a:gridCol w="329184">
                  <a:extLst>
                    <a:ext uri="{9D8B030D-6E8A-4147-A177-3AD203B41FA5}">
                      <a16:colId xmlns:a16="http://schemas.microsoft.com/office/drawing/2014/main" val="3207775471"/>
                    </a:ext>
                  </a:extLst>
                </a:gridCol>
                <a:gridCol w="329184">
                  <a:extLst>
                    <a:ext uri="{9D8B030D-6E8A-4147-A177-3AD203B41FA5}">
                      <a16:colId xmlns:a16="http://schemas.microsoft.com/office/drawing/2014/main" val="3137859173"/>
                    </a:ext>
                  </a:extLst>
                </a:gridCol>
                <a:gridCol w="329184">
                  <a:extLst>
                    <a:ext uri="{9D8B030D-6E8A-4147-A177-3AD203B41FA5}">
                      <a16:colId xmlns:a16="http://schemas.microsoft.com/office/drawing/2014/main" val="3200360998"/>
                    </a:ext>
                  </a:extLst>
                </a:gridCol>
                <a:gridCol w="329184">
                  <a:extLst>
                    <a:ext uri="{9D8B030D-6E8A-4147-A177-3AD203B41FA5}">
                      <a16:colId xmlns:a16="http://schemas.microsoft.com/office/drawing/2014/main" val="1268919739"/>
                    </a:ext>
                  </a:extLst>
                </a:gridCol>
                <a:gridCol w="329184">
                  <a:extLst>
                    <a:ext uri="{9D8B030D-6E8A-4147-A177-3AD203B41FA5}">
                      <a16:colId xmlns:a16="http://schemas.microsoft.com/office/drawing/2014/main" val="2715548310"/>
                    </a:ext>
                  </a:extLst>
                </a:gridCol>
                <a:gridCol w="329184">
                  <a:extLst>
                    <a:ext uri="{9D8B030D-6E8A-4147-A177-3AD203B41FA5}">
                      <a16:colId xmlns:a16="http://schemas.microsoft.com/office/drawing/2014/main" val="1237179762"/>
                    </a:ext>
                  </a:extLst>
                </a:gridCol>
                <a:gridCol w="329184">
                  <a:extLst>
                    <a:ext uri="{9D8B030D-6E8A-4147-A177-3AD203B41FA5}">
                      <a16:colId xmlns:a16="http://schemas.microsoft.com/office/drawing/2014/main" val="3876594045"/>
                    </a:ext>
                  </a:extLst>
                </a:gridCol>
                <a:gridCol w="329184">
                  <a:extLst>
                    <a:ext uri="{9D8B030D-6E8A-4147-A177-3AD203B41FA5}">
                      <a16:colId xmlns:a16="http://schemas.microsoft.com/office/drawing/2014/main" val="1356570785"/>
                    </a:ext>
                  </a:extLst>
                </a:gridCol>
                <a:gridCol w="329184">
                  <a:extLst>
                    <a:ext uri="{9D8B030D-6E8A-4147-A177-3AD203B41FA5}">
                      <a16:colId xmlns:a16="http://schemas.microsoft.com/office/drawing/2014/main" val="2242214894"/>
                    </a:ext>
                  </a:extLst>
                </a:gridCol>
                <a:gridCol w="329184">
                  <a:extLst>
                    <a:ext uri="{9D8B030D-6E8A-4147-A177-3AD203B41FA5}">
                      <a16:colId xmlns:a16="http://schemas.microsoft.com/office/drawing/2014/main" val="183865088"/>
                    </a:ext>
                  </a:extLst>
                </a:gridCol>
                <a:gridCol w="329184">
                  <a:extLst>
                    <a:ext uri="{9D8B030D-6E8A-4147-A177-3AD203B41FA5}">
                      <a16:colId xmlns:a16="http://schemas.microsoft.com/office/drawing/2014/main" val="2271352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30222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- 2024-11-28 16:00:11</a:t>
                      </a:r>
                      <a:r>
                        <a:rPr kumimoji="0" lang="en-US" sz="1000" b="0" i="0" u="none" strike="noStrike" kern="1200" cap="none" spc="0" normalizeH="0" baseline="0" noProof="0">
                          <a:ln>
                            <a:noFill/>
                          </a:ln>
                          <a:solidFill>
                            <a:prstClr val="black"/>
                          </a:solidFill>
                          <a:effectLst/>
                          <a:uLnTx/>
                          <a:uFillTx/>
                          <a:latin typeface="Calibri"/>
                          <a:ea typeface="+mn-ea"/>
                          <a:cs typeface="+mn-cs"/>
                        </a:rPr>
                        <a:t>
 We hope everyone had a fantastic time soaking in the beauty of Pulau Pangkor and picked up new photography tips at our Pangkor Island Photowalk on 3 November, co-hosted with N4 Camera Store Perak - Seri Manjung !
With X-Photographer Kim Boon, participants embarked on a sun-filled adventure photographing the beautiful sandy beaches, portraits framed by the sea's backdrop, and the iconic Masjid al-Badr Floating Mosque.
Thank you to all who joined, and we hope to see you in the next session!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https://quintly-eu-image-storage.s3.amazonaws.com/aaf8f68db843cc217addf8054c322eb2/8b6199b7033013b9f471f38ba8bc93cd.jpg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233820708"/>
                  </a:ext>
                </a:extLst>
              </a:tr>
            </a:tbl>
          </a:graphicData>
        </a:graphic>
      </p:graphicFrame>
      <p:sp>
        <p:nvSpPr>
          <p:cNvPr id="4" name="Text Placeholder 3">
            <a:extLst>
              <a:ext uri="{FF2B5EF4-FFF2-40B4-BE49-F238E27FC236}">
                <a16:creationId xmlns:a16="http://schemas.microsoft.com/office/drawing/2014/main" id="{D2DCECDF-8B81-400B-ABCC-7FE3C15F28CD}"/>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8819258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ED4946-C363-4A81-ABF9-67A5E685E39B}"/>
              </a:ext>
            </a:extLst>
          </p:cNvPr>
          <p:cNvSpPr>
            <a:spLocks noGrp="1"/>
          </p:cNvSpPr>
          <p:nvPr>
            <p:ph type="title"/>
          </p:nvPr>
        </p:nvSpPr>
        <p:spPr/>
        <p:txBody>
          <a:bodyPr/>
          <a:lstStyle/>
          <a:p>
            <a:r>
              <a:rPr lang="en-US"/>
              <a:t>Facebook Original Own Posts Table | FUJIFILM Malaysia - 10 of 26</a:t>
            </a:r>
          </a:p>
        </p:txBody>
      </p:sp>
      <p:graphicFrame>
        <p:nvGraphicFramePr>
          <p:cNvPr id="5" name="Table Placeholder 4">
            <a:extLst>
              <a:ext uri="{FF2B5EF4-FFF2-40B4-BE49-F238E27FC236}">
                <a16:creationId xmlns:a16="http://schemas.microsoft.com/office/drawing/2014/main" id="{26FD8972-EA52-45DE-9D76-17982421DD56}"/>
              </a:ext>
            </a:extLst>
          </p:cNvPr>
          <p:cNvGraphicFramePr>
            <a:graphicFrameLocks noGrp="1"/>
          </p:cNvGraphicFramePr>
          <p:nvPr>
            <p:ph type="tbl" sz="quarter" idx="13"/>
            <p:extLst>
              <p:ext uri="{D42A27DB-BD31-4B8C-83A1-F6EECF244321}">
                <p14:modId xmlns:p14="http://schemas.microsoft.com/office/powerpoint/2010/main" val="1973693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462354494"/>
                    </a:ext>
                  </a:extLst>
                </a:gridCol>
                <a:gridCol w="1316737">
                  <a:extLst>
                    <a:ext uri="{9D8B030D-6E8A-4147-A177-3AD203B41FA5}">
                      <a16:colId xmlns:a16="http://schemas.microsoft.com/office/drawing/2014/main" val="3015106828"/>
                    </a:ext>
                  </a:extLst>
                </a:gridCol>
                <a:gridCol w="329184">
                  <a:extLst>
                    <a:ext uri="{9D8B030D-6E8A-4147-A177-3AD203B41FA5}">
                      <a16:colId xmlns:a16="http://schemas.microsoft.com/office/drawing/2014/main" val="221249021"/>
                    </a:ext>
                  </a:extLst>
                </a:gridCol>
                <a:gridCol w="329184">
                  <a:extLst>
                    <a:ext uri="{9D8B030D-6E8A-4147-A177-3AD203B41FA5}">
                      <a16:colId xmlns:a16="http://schemas.microsoft.com/office/drawing/2014/main" val="3894524519"/>
                    </a:ext>
                  </a:extLst>
                </a:gridCol>
                <a:gridCol w="329184">
                  <a:extLst>
                    <a:ext uri="{9D8B030D-6E8A-4147-A177-3AD203B41FA5}">
                      <a16:colId xmlns:a16="http://schemas.microsoft.com/office/drawing/2014/main" val="2380245139"/>
                    </a:ext>
                  </a:extLst>
                </a:gridCol>
                <a:gridCol w="329184">
                  <a:extLst>
                    <a:ext uri="{9D8B030D-6E8A-4147-A177-3AD203B41FA5}">
                      <a16:colId xmlns:a16="http://schemas.microsoft.com/office/drawing/2014/main" val="1462876368"/>
                    </a:ext>
                  </a:extLst>
                </a:gridCol>
                <a:gridCol w="329184">
                  <a:extLst>
                    <a:ext uri="{9D8B030D-6E8A-4147-A177-3AD203B41FA5}">
                      <a16:colId xmlns:a16="http://schemas.microsoft.com/office/drawing/2014/main" val="2923153075"/>
                    </a:ext>
                  </a:extLst>
                </a:gridCol>
                <a:gridCol w="329184">
                  <a:extLst>
                    <a:ext uri="{9D8B030D-6E8A-4147-A177-3AD203B41FA5}">
                      <a16:colId xmlns:a16="http://schemas.microsoft.com/office/drawing/2014/main" val="626381818"/>
                    </a:ext>
                  </a:extLst>
                </a:gridCol>
                <a:gridCol w="329184">
                  <a:extLst>
                    <a:ext uri="{9D8B030D-6E8A-4147-A177-3AD203B41FA5}">
                      <a16:colId xmlns:a16="http://schemas.microsoft.com/office/drawing/2014/main" val="3986773752"/>
                    </a:ext>
                  </a:extLst>
                </a:gridCol>
                <a:gridCol w="329184">
                  <a:extLst>
                    <a:ext uri="{9D8B030D-6E8A-4147-A177-3AD203B41FA5}">
                      <a16:colId xmlns:a16="http://schemas.microsoft.com/office/drawing/2014/main" val="2526950380"/>
                    </a:ext>
                  </a:extLst>
                </a:gridCol>
                <a:gridCol w="329184">
                  <a:extLst>
                    <a:ext uri="{9D8B030D-6E8A-4147-A177-3AD203B41FA5}">
                      <a16:colId xmlns:a16="http://schemas.microsoft.com/office/drawing/2014/main" val="2412259101"/>
                    </a:ext>
                  </a:extLst>
                </a:gridCol>
                <a:gridCol w="329184">
                  <a:extLst>
                    <a:ext uri="{9D8B030D-6E8A-4147-A177-3AD203B41FA5}">
                      <a16:colId xmlns:a16="http://schemas.microsoft.com/office/drawing/2014/main" val="2125027203"/>
                    </a:ext>
                  </a:extLst>
                </a:gridCol>
                <a:gridCol w="329184">
                  <a:extLst>
                    <a:ext uri="{9D8B030D-6E8A-4147-A177-3AD203B41FA5}">
                      <a16:colId xmlns:a16="http://schemas.microsoft.com/office/drawing/2014/main" val="2096799222"/>
                    </a:ext>
                  </a:extLst>
                </a:gridCol>
                <a:gridCol w="329184">
                  <a:extLst>
                    <a:ext uri="{9D8B030D-6E8A-4147-A177-3AD203B41FA5}">
                      <a16:colId xmlns:a16="http://schemas.microsoft.com/office/drawing/2014/main" val="353770674"/>
                    </a:ext>
                  </a:extLst>
                </a:gridCol>
                <a:gridCol w="329184">
                  <a:extLst>
                    <a:ext uri="{9D8B030D-6E8A-4147-A177-3AD203B41FA5}">
                      <a16:colId xmlns:a16="http://schemas.microsoft.com/office/drawing/2014/main" val="2593973405"/>
                    </a:ext>
                  </a:extLst>
                </a:gridCol>
                <a:gridCol w="329184">
                  <a:extLst>
                    <a:ext uri="{9D8B030D-6E8A-4147-A177-3AD203B41FA5}">
                      <a16:colId xmlns:a16="http://schemas.microsoft.com/office/drawing/2014/main" val="126191264"/>
                    </a:ext>
                  </a:extLst>
                </a:gridCol>
                <a:gridCol w="329184">
                  <a:extLst>
                    <a:ext uri="{9D8B030D-6E8A-4147-A177-3AD203B41FA5}">
                      <a16:colId xmlns:a16="http://schemas.microsoft.com/office/drawing/2014/main" val="3919018202"/>
                    </a:ext>
                  </a:extLst>
                </a:gridCol>
                <a:gridCol w="329184">
                  <a:extLst>
                    <a:ext uri="{9D8B030D-6E8A-4147-A177-3AD203B41FA5}">
                      <a16:colId xmlns:a16="http://schemas.microsoft.com/office/drawing/2014/main" val="2400038357"/>
                    </a:ext>
                  </a:extLst>
                </a:gridCol>
                <a:gridCol w="329184">
                  <a:extLst>
                    <a:ext uri="{9D8B030D-6E8A-4147-A177-3AD203B41FA5}">
                      <a16:colId xmlns:a16="http://schemas.microsoft.com/office/drawing/2014/main" val="3619618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26788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- 2024-11-28 15:01:14</a:t>
                      </a:r>
                      <a:r>
                        <a:rPr kumimoji="0" lang="en-US" sz="1000" b="0" i="0" u="none" strike="noStrike" kern="1200" cap="none" spc="0" normalizeH="0" baseline="0" noProof="0">
                          <a:ln>
                            <a:noFill/>
                          </a:ln>
                          <a:solidFill>
                            <a:prstClr val="black"/>
                          </a:solidFill>
                          <a:effectLst/>
                          <a:uLnTx/>
                          <a:uFillTx/>
                          <a:latin typeface="Calibri"/>
                          <a:ea typeface="+mn-ea"/>
                          <a:cs typeface="+mn-cs"/>
                        </a:rPr>
                        <a:t>
 Throwback to our Astia &amp; Chrome: The Combination That Brings You Back to 1990s Photography Workshop, where creativity and retro vibes came alive! If you’re inspired, don’t miss the chance to join our upcoming workshops. Stay tuned for more!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https://quintly-eu-image-storage.s3.amazonaws.com/aaf8f68db843cc217addf8054c322eb2/fbb1a3d3f4245952ece0cdfab92a07ef.jpg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48336749"/>
                  </a:ext>
                </a:extLst>
              </a:tr>
            </a:tbl>
          </a:graphicData>
        </a:graphic>
      </p:graphicFrame>
      <p:sp>
        <p:nvSpPr>
          <p:cNvPr id="4" name="Text Placeholder 3">
            <a:extLst>
              <a:ext uri="{FF2B5EF4-FFF2-40B4-BE49-F238E27FC236}">
                <a16:creationId xmlns:a16="http://schemas.microsoft.com/office/drawing/2014/main" id="{07A56FFA-8136-45B3-93A8-52CD0DB0CABE}"/>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79184837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151D4-F5AF-49AF-9620-9B2AD54362E5}"/>
              </a:ext>
            </a:extLst>
          </p:cNvPr>
          <p:cNvSpPr>
            <a:spLocks noGrp="1"/>
          </p:cNvSpPr>
          <p:nvPr>
            <p:ph type="title"/>
          </p:nvPr>
        </p:nvSpPr>
        <p:spPr/>
        <p:txBody>
          <a:bodyPr/>
          <a:lstStyle/>
          <a:p>
            <a:r>
              <a:rPr lang="en-US"/>
              <a:t>Facebook Original Own Posts Table | FUJIFILM Malaysia - 11 of 26</a:t>
            </a:r>
          </a:p>
        </p:txBody>
      </p:sp>
      <p:graphicFrame>
        <p:nvGraphicFramePr>
          <p:cNvPr id="5" name="Table Placeholder 4">
            <a:extLst>
              <a:ext uri="{FF2B5EF4-FFF2-40B4-BE49-F238E27FC236}">
                <a16:creationId xmlns:a16="http://schemas.microsoft.com/office/drawing/2014/main" id="{C608916F-938E-46D4-BEF0-335CF5CB3A4F}"/>
              </a:ext>
            </a:extLst>
          </p:cNvPr>
          <p:cNvGraphicFramePr>
            <a:graphicFrameLocks noGrp="1"/>
          </p:cNvGraphicFramePr>
          <p:nvPr>
            <p:ph type="tbl" sz="quarter" idx="13"/>
            <p:extLst>
              <p:ext uri="{D42A27DB-BD31-4B8C-83A1-F6EECF244321}">
                <p14:modId xmlns:p14="http://schemas.microsoft.com/office/powerpoint/2010/main" val="3855729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626566551"/>
                    </a:ext>
                  </a:extLst>
                </a:gridCol>
                <a:gridCol w="1316737">
                  <a:extLst>
                    <a:ext uri="{9D8B030D-6E8A-4147-A177-3AD203B41FA5}">
                      <a16:colId xmlns:a16="http://schemas.microsoft.com/office/drawing/2014/main" val="3494607474"/>
                    </a:ext>
                  </a:extLst>
                </a:gridCol>
                <a:gridCol w="329184">
                  <a:extLst>
                    <a:ext uri="{9D8B030D-6E8A-4147-A177-3AD203B41FA5}">
                      <a16:colId xmlns:a16="http://schemas.microsoft.com/office/drawing/2014/main" val="4102221084"/>
                    </a:ext>
                  </a:extLst>
                </a:gridCol>
                <a:gridCol w="329184">
                  <a:extLst>
                    <a:ext uri="{9D8B030D-6E8A-4147-A177-3AD203B41FA5}">
                      <a16:colId xmlns:a16="http://schemas.microsoft.com/office/drawing/2014/main" val="3827437636"/>
                    </a:ext>
                  </a:extLst>
                </a:gridCol>
                <a:gridCol w="329184">
                  <a:extLst>
                    <a:ext uri="{9D8B030D-6E8A-4147-A177-3AD203B41FA5}">
                      <a16:colId xmlns:a16="http://schemas.microsoft.com/office/drawing/2014/main" val="4125184597"/>
                    </a:ext>
                  </a:extLst>
                </a:gridCol>
                <a:gridCol w="329184">
                  <a:extLst>
                    <a:ext uri="{9D8B030D-6E8A-4147-A177-3AD203B41FA5}">
                      <a16:colId xmlns:a16="http://schemas.microsoft.com/office/drawing/2014/main" val="1468235399"/>
                    </a:ext>
                  </a:extLst>
                </a:gridCol>
                <a:gridCol w="329184">
                  <a:extLst>
                    <a:ext uri="{9D8B030D-6E8A-4147-A177-3AD203B41FA5}">
                      <a16:colId xmlns:a16="http://schemas.microsoft.com/office/drawing/2014/main" val="110449176"/>
                    </a:ext>
                  </a:extLst>
                </a:gridCol>
                <a:gridCol w="329184">
                  <a:extLst>
                    <a:ext uri="{9D8B030D-6E8A-4147-A177-3AD203B41FA5}">
                      <a16:colId xmlns:a16="http://schemas.microsoft.com/office/drawing/2014/main" val="3644294111"/>
                    </a:ext>
                  </a:extLst>
                </a:gridCol>
                <a:gridCol w="329184">
                  <a:extLst>
                    <a:ext uri="{9D8B030D-6E8A-4147-A177-3AD203B41FA5}">
                      <a16:colId xmlns:a16="http://schemas.microsoft.com/office/drawing/2014/main" val="1388052347"/>
                    </a:ext>
                  </a:extLst>
                </a:gridCol>
                <a:gridCol w="329184">
                  <a:extLst>
                    <a:ext uri="{9D8B030D-6E8A-4147-A177-3AD203B41FA5}">
                      <a16:colId xmlns:a16="http://schemas.microsoft.com/office/drawing/2014/main" val="333000869"/>
                    </a:ext>
                  </a:extLst>
                </a:gridCol>
                <a:gridCol w="329184">
                  <a:extLst>
                    <a:ext uri="{9D8B030D-6E8A-4147-A177-3AD203B41FA5}">
                      <a16:colId xmlns:a16="http://schemas.microsoft.com/office/drawing/2014/main" val="198060232"/>
                    </a:ext>
                  </a:extLst>
                </a:gridCol>
                <a:gridCol w="329184">
                  <a:extLst>
                    <a:ext uri="{9D8B030D-6E8A-4147-A177-3AD203B41FA5}">
                      <a16:colId xmlns:a16="http://schemas.microsoft.com/office/drawing/2014/main" val="3037599982"/>
                    </a:ext>
                  </a:extLst>
                </a:gridCol>
                <a:gridCol w="329184">
                  <a:extLst>
                    <a:ext uri="{9D8B030D-6E8A-4147-A177-3AD203B41FA5}">
                      <a16:colId xmlns:a16="http://schemas.microsoft.com/office/drawing/2014/main" val="627337204"/>
                    </a:ext>
                  </a:extLst>
                </a:gridCol>
                <a:gridCol w="329184">
                  <a:extLst>
                    <a:ext uri="{9D8B030D-6E8A-4147-A177-3AD203B41FA5}">
                      <a16:colId xmlns:a16="http://schemas.microsoft.com/office/drawing/2014/main" val="3648417330"/>
                    </a:ext>
                  </a:extLst>
                </a:gridCol>
                <a:gridCol w="329184">
                  <a:extLst>
                    <a:ext uri="{9D8B030D-6E8A-4147-A177-3AD203B41FA5}">
                      <a16:colId xmlns:a16="http://schemas.microsoft.com/office/drawing/2014/main" val="2638054987"/>
                    </a:ext>
                  </a:extLst>
                </a:gridCol>
                <a:gridCol w="329184">
                  <a:extLst>
                    <a:ext uri="{9D8B030D-6E8A-4147-A177-3AD203B41FA5}">
                      <a16:colId xmlns:a16="http://schemas.microsoft.com/office/drawing/2014/main" val="3441003684"/>
                    </a:ext>
                  </a:extLst>
                </a:gridCol>
                <a:gridCol w="329184">
                  <a:extLst>
                    <a:ext uri="{9D8B030D-6E8A-4147-A177-3AD203B41FA5}">
                      <a16:colId xmlns:a16="http://schemas.microsoft.com/office/drawing/2014/main" val="3211259517"/>
                    </a:ext>
                  </a:extLst>
                </a:gridCol>
                <a:gridCol w="329184">
                  <a:extLst>
                    <a:ext uri="{9D8B030D-6E8A-4147-A177-3AD203B41FA5}">
                      <a16:colId xmlns:a16="http://schemas.microsoft.com/office/drawing/2014/main" val="3883750472"/>
                    </a:ext>
                  </a:extLst>
                </a:gridCol>
                <a:gridCol w="329184">
                  <a:extLst>
                    <a:ext uri="{9D8B030D-6E8A-4147-A177-3AD203B41FA5}">
                      <a16:colId xmlns:a16="http://schemas.microsoft.com/office/drawing/2014/main" val="4260968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274512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- 2024-11-28 14:00:09</a:t>
                      </a:r>
                      <a:r>
                        <a:rPr kumimoji="0" lang="en-US" sz="1000" b="0" i="0" u="none" strike="noStrike" kern="1200" cap="none" spc="0" normalizeH="0" baseline="0" noProof="0">
                          <a:ln>
                            <a:noFill/>
                          </a:ln>
                          <a:solidFill>
                            <a:prstClr val="black"/>
                          </a:solidFill>
                          <a:effectLst/>
                          <a:uLnTx/>
                          <a:uFillTx/>
                          <a:latin typeface="Calibri"/>
                          <a:ea typeface="+mn-ea"/>
                          <a:cs typeface="+mn-cs"/>
                        </a:rPr>
                        <a:t>
 Thank you to everyone who joined our Astia &amp; Chrome: The Combination That Brings You Back to 1990s Photography Workshop on 2 November, co-hosted with N4 Camera Store at the scenic Flame Restaurant Rooftop! 
Led by the talented Winter Heng, participants explored the rich history of Astia Film Simulation and Chrome adjustments. Using Winter's custom Film Simulation recipe, they captured stunning photos full of retro charm!
We hope this experience sparked your creativity and helped you develop new photography skills. Until next time, keep capturing timeless moments!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https://quintly-eu-image-storage.s3.amazonaws.com/aaf8f68db843cc217addf8054c322eb2/0c8891b93d31a4ccfe390bcbc24ea9cd.jpg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543649903"/>
                  </a:ext>
                </a:extLst>
              </a:tr>
            </a:tbl>
          </a:graphicData>
        </a:graphic>
      </p:graphicFrame>
      <p:sp>
        <p:nvSpPr>
          <p:cNvPr id="4" name="Text Placeholder 3">
            <a:extLst>
              <a:ext uri="{FF2B5EF4-FFF2-40B4-BE49-F238E27FC236}">
                <a16:creationId xmlns:a16="http://schemas.microsoft.com/office/drawing/2014/main" id="{5DDDA274-8A69-40D6-BAE6-ACF71DF7414C}"/>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5519463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00F3E0-CFDD-4ECE-BB47-AEC25512B788}"/>
              </a:ext>
            </a:extLst>
          </p:cNvPr>
          <p:cNvSpPr>
            <a:spLocks noGrp="1"/>
          </p:cNvSpPr>
          <p:nvPr>
            <p:ph type="title"/>
          </p:nvPr>
        </p:nvSpPr>
        <p:spPr/>
        <p:txBody>
          <a:bodyPr/>
          <a:lstStyle/>
          <a:p>
            <a:r>
              <a:rPr lang="en-US"/>
              <a:t>Facebook Original Own Posts Table | FUJIFILM Malaysia - 12 of 26</a:t>
            </a:r>
          </a:p>
        </p:txBody>
      </p:sp>
      <p:graphicFrame>
        <p:nvGraphicFramePr>
          <p:cNvPr id="5" name="Table Placeholder 4">
            <a:extLst>
              <a:ext uri="{FF2B5EF4-FFF2-40B4-BE49-F238E27FC236}">
                <a16:creationId xmlns:a16="http://schemas.microsoft.com/office/drawing/2014/main" id="{4B73E659-11D2-4B89-991E-33CB7AE97411}"/>
              </a:ext>
            </a:extLst>
          </p:cNvPr>
          <p:cNvGraphicFramePr>
            <a:graphicFrameLocks noGrp="1"/>
          </p:cNvGraphicFramePr>
          <p:nvPr>
            <p:ph type="tbl" sz="quarter" idx="13"/>
            <p:extLst>
              <p:ext uri="{D42A27DB-BD31-4B8C-83A1-F6EECF244321}">
                <p14:modId xmlns:p14="http://schemas.microsoft.com/office/powerpoint/2010/main" val="735378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653074937"/>
                    </a:ext>
                  </a:extLst>
                </a:gridCol>
                <a:gridCol w="1316737">
                  <a:extLst>
                    <a:ext uri="{9D8B030D-6E8A-4147-A177-3AD203B41FA5}">
                      <a16:colId xmlns:a16="http://schemas.microsoft.com/office/drawing/2014/main" val="1814946898"/>
                    </a:ext>
                  </a:extLst>
                </a:gridCol>
                <a:gridCol w="329184">
                  <a:extLst>
                    <a:ext uri="{9D8B030D-6E8A-4147-A177-3AD203B41FA5}">
                      <a16:colId xmlns:a16="http://schemas.microsoft.com/office/drawing/2014/main" val="3545687861"/>
                    </a:ext>
                  </a:extLst>
                </a:gridCol>
                <a:gridCol w="329184">
                  <a:extLst>
                    <a:ext uri="{9D8B030D-6E8A-4147-A177-3AD203B41FA5}">
                      <a16:colId xmlns:a16="http://schemas.microsoft.com/office/drawing/2014/main" val="441990072"/>
                    </a:ext>
                  </a:extLst>
                </a:gridCol>
                <a:gridCol w="329184">
                  <a:extLst>
                    <a:ext uri="{9D8B030D-6E8A-4147-A177-3AD203B41FA5}">
                      <a16:colId xmlns:a16="http://schemas.microsoft.com/office/drawing/2014/main" val="2492559549"/>
                    </a:ext>
                  </a:extLst>
                </a:gridCol>
                <a:gridCol w="329184">
                  <a:extLst>
                    <a:ext uri="{9D8B030D-6E8A-4147-A177-3AD203B41FA5}">
                      <a16:colId xmlns:a16="http://schemas.microsoft.com/office/drawing/2014/main" val="658639424"/>
                    </a:ext>
                  </a:extLst>
                </a:gridCol>
                <a:gridCol w="329184">
                  <a:extLst>
                    <a:ext uri="{9D8B030D-6E8A-4147-A177-3AD203B41FA5}">
                      <a16:colId xmlns:a16="http://schemas.microsoft.com/office/drawing/2014/main" val="1098059183"/>
                    </a:ext>
                  </a:extLst>
                </a:gridCol>
                <a:gridCol w="329184">
                  <a:extLst>
                    <a:ext uri="{9D8B030D-6E8A-4147-A177-3AD203B41FA5}">
                      <a16:colId xmlns:a16="http://schemas.microsoft.com/office/drawing/2014/main" val="3204475689"/>
                    </a:ext>
                  </a:extLst>
                </a:gridCol>
                <a:gridCol w="329184">
                  <a:extLst>
                    <a:ext uri="{9D8B030D-6E8A-4147-A177-3AD203B41FA5}">
                      <a16:colId xmlns:a16="http://schemas.microsoft.com/office/drawing/2014/main" val="2460260559"/>
                    </a:ext>
                  </a:extLst>
                </a:gridCol>
                <a:gridCol w="329184">
                  <a:extLst>
                    <a:ext uri="{9D8B030D-6E8A-4147-A177-3AD203B41FA5}">
                      <a16:colId xmlns:a16="http://schemas.microsoft.com/office/drawing/2014/main" val="1002961616"/>
                    </a:ext>
                  </a:extLst>
                </a:gridCol>
                <a:gridCol w="329184">
                  <a:extLst>
                    <a:ext uri="{9D8B030D-6E8A-4147-A177-3AD203B41FA5}">
                      <a16:colId xmlns:a16="http://schemas.microsoft.com/office/drawing/2014/main" val="887034696"/>
                    </a:ext>
                  </a:extLst>
                </a:gridCol>
                <a:gridCol w="329184">
                  <a:extLst>
                    <a:ext uri="{9D8B030D-6E8A-4147-A177-3AD203B41FA5}">
                      <a16:colId xmlns:a16="http://schemas.microsoft.com/office/drawing/2014/main" val="3941921319"/>
                    </a:ext>
                  </a:extLst>
                </a:gridCol>
                <a:gridCol w="329184">
                  <a:extLst>
                    <a:ext uri="{9D8B030D-6E8A-4147-A177-3AD203B41FA5}">
                      <a16:colId xmlns:a16="http://schemas.microsoft.com/office/drawing/2014/main" val="1615069086"/>
                    </a:ext>
                  </a:extLst>
                </a:gridCol>
                <a:gridCol w="329184">
                  <a:extLst>
                    <a:ext uri="{9D8B030D-6E8A-4147-A177-3AD203B41FA5}">
                      <a16:colId xmlns:a16="http://schemas.microsoft.com/office/drawing/2014/main" val="1431006535"/>
                    </a:ext>
                  </a:extLst>
                </a:gridCol>
                <a:gridCol w="329184">
                  <a:extLst>
                    <a:ext uri="{9D8B030D-6E8A-4147-A177-3AD203B41FA5}">
                      <a16:colId xmlns:a16="http://schemas.microsoft.com/office/drawing/2014/main" val="1014589396"/>
                    </a:ext>
                  </a:extLst>
                </a:gridCol>
                <a:gridCol w="329184">
                  <a:extLst>
                    <a:ext uri="{9D8B030D-6E8A-4147-A177-3AD203B41FA5}">
                      <a16:colId xmlns:a16="http://schemas.microsoft.com/office/drawing/2014/main" val="2103288112"/>
                    </a:ext>
                  </a:extLst>
                </a:gridCol>
                <a:gridCol w="329184">
                  <a:extLst>
                    <a:ext uri="{9D8B030D-6E8A-4147-A177-3AD203B41FA5}">
                      <a16:colId xmlns:a16="http://schemas.microsoft.com/office/drawing/2014/main" val="3108874556"/>
                    </a:ext>
                  </a:extLst>
                </a:gridCol>
                <a:gridCol w="329184">
                  <a:extLst>
                    <a:ext uri="{9D8B030D-6E8A-4147-A177-3AD203B41FA5}">
                      <a16:colId xmlns:a16="http://schemas.microsoft.com/office/drawing/2014/main" val="2348486030"/>
                    </a:ext>
                  </a:extLst>
                </a:gridCol>
                <a:gridCol w="329184">
                  <a:extLst>
                    <a:ext uri="{9D8B030D-6E8A-4147-A177-3AD203B41FA5}">
                      <a16:colId xmlns:a16="http://schemas.microsoft.com/office/drawing/2014/main" val="8031123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00937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- 2024-11-27 20:00:14</a:t>
                      </a:r>
                      <a:r>
                        <a:rPr kumimoji="0" lang="en-US" sz="1000" b="0" i="0" u="none" strike="noStrike" kern="1200" cap="none" spc="0" normalizeH="0" baseline="0" noProof="0">
                          <a:ln>
                            <a:noFill/>
                          </a:ln>
                          <a:solidFill>
                            <a:prstClr val="black"/>
                          </a:solidFill>
                          <a:effectLst/>
                          <a:uLnTx/>
                          <a:uFillTx/>
                          <a:latin typeface="Calibri"/>
                          <a:ea typeface="+mn-ea"/>
                          <a:cs typeface="+mn-cs"/>
                        </a:rPr>
                        <a:t>
 𝗫-𝗣𝗵𝗼𝘁𝗼𝗴𝗿𝗮𝗽𝗵𝗲𝗿 𝗙𝗲𝗮𝘁𝘂𝗿𝗲 | 𝗙𝗶𝗹𝗺 𝗦𝗶𝗺𝘂𝗹𝗮𝘁𝗶𝗼𝗻: 𝗔𝘇𝗶𝘇𝘂𝗹 𝗔𝘇𝗺𝗮𝗻
As a professional wedding photographer, X-Photographer Azizul Azman values Fujifilm’s Film Simulations for their rich colors and tones, which add a unique touch to his work and give his wedding photos a timeless, cinematic feel.
During his recent travels to Portugal, Azizul documented his journey with the Classic Chrome Film Simulation using the X100VI to capture the country's charm and vibrancy in stunning, nostalgic tones.
#Fujifilm #FujifilmMY #FujifilmMalaysia #Photography #DigitalPhotography #PhotographyLife #PhotographyLover #XPhotographer #FilmSimulation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https://quintly-eu-image-storage.s3.amazonaws.com/aaf8f68db843cc217addf8054c322eb2/e3622c272555a95ae977faa697503946.jpg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8662969"/>
                  </a:ext>
                </a:extLst>
              </a:tr>
            </a:tbl>
          </a:graphicData>
        </a:graphic>
      </p:graphicFrame>
      <p:sp>
        <p:nvSpPr>
          <p:cNvPr id="4" name="Text Placeholder 3">
            <a:extLst>
              <a:ext uri="{FF2B5EF4-FFF2-40B4-BE49-F238E27FC236}">
                <a16:creationId xmlns:a16="http://schemas.microsoft.com/office/drawing/2014/main" id="{7D3BDF7D-B369-4944-A002-3BC8C1F56DC4}"/>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9513510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B27284-423C-4F24-BB39-8283553B4F5A}"/>
              </a:ext>
            </a:extLst>
          </p:cNvPr>
          <p:cNvSpPr>
            <a:spLocks noGrp="1"/>
          </p:cNvSpPr>
          <p:nvPr>
            <p:ph type="title"/>
          </p:nvPr>
        </p:nvSpPr>
        <p:spPr/>
        <p:txBody>
          <a:bodyPr/>
          <a:lstStyle/>
          <a:p>
            <a:r>
              <a:rPr lang="en-US"/>
              <a:t>Facebook Original Own Posts Table | FUJIFILM Malaysia - 13 of 26</a:t>
            </a:r>
          </a:p>
        </p:txBody>
      </p:sp>
      <p:graphicFrame>
        <p:nvGraphicFramePr>
          <p:cNvPr id="5" name="Table Placeholder 4">
            <a:extLst>
              <a:ext uri="{FF2B5EF4-FFF2-40B4-BE49-F238E27FC236}">
                <a16:creationId xmlns:a16="http://schemas.microsoft.com/office/drawing/2014/main" id="{1200CC51-4454-4363-A064-67CCA7154B56}"/>
              </a:ext>
            </a:extLst>
          </p:cNvPr>
          <p:cNvGraphicFramePr>
            <a:graphicFrameLocks noGrp="1"/>
          </p:cNvGraphicFramePr>
          <p:nvPr>
            <p:ph type="tbl" sz="quarter" idx="13"/>
            <p:extLst>
              <p:ext uri="{D42A27DB-BD31-4B8C-83A1-F6EECF244321}">
                <p14:modId xmlns:p14="http://schemas.microsoft.com/office/powerpoint/2010/main" val="3035114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429164675"/>
                    </a:ext>
                  </a:extLst>
                </a:gridCol>
                <a:gridCol w="1316737">
                  <a:extLst>
                    <a:ext uri="{9D8B030D-6E8A-4147-A177-3AD203B41FA5}">
                      <a16:colId xmlns:a16="http://schemas.microsoft.com/office/drawing/2014/main" val="2294117168"/>
                    </a:ext>
                  </a:extLst>
                </a:gridCol>
                <a:gridCol w="329184">
                  <a:extLst>
                    <a:ext uri="{9D8B030D-6E8A-4147-A177-3AD203B41FA5}">
                      <a16:colId xmlns:a16="http://schemas.microsoft.com/office/drawing/2014/main" val="2566650665"/>
                    </a:ext>
                  </a:extLst>
                </a:gridCol>
                <a:gridCol w="329184">
                  <a:extLst>
                    <a:ext uri="{9D8B030D-6E8A-4147-A177-3AD203B41FA5}">
                      <a16:colId xmlns:a16="http://schemas.microsoft.com/office/drawing/2014/main" val="3604958200"/>
                    </a:ext>
                  </a:extLst>
                </a:gridCol>
                <a:gridCol w="329184">
                  <a:extLst>
                    <a:ext uri="{9D8B030D-6E8A-4147-A177-3AD203B41FA5}">
                      <a16:colId xmlns:a16="http://schemas.microsoft.com/office/drawing/2014/main" val="653273435"/>
                    </a:ext>
                  </a:extLst>
                </a:gridCol>
                <a:gridCol w="329184">
                  <a:extLst>
                    <a:ext uri="{9D8B030D-6E8A-4147-A177-3AD203B41FA5}">
                      <a16:colId xmlns:a16="http://schemas.microsoft.com/office/drawing/2014/main" val="1607845300"/>
                    </a:ext>
                  </a:extLst>
                </a:gridCol>
                <a:gridCol w="329184">
                  <a:extLst>
                    <a:ext uri="{9D8B030D-6E8A-4147-A177-3AD203B41FA5}">
                      <a16:colId xmlns:a16="http://schemas.microsoft.com/office/drawing/2014/main" val="1908753016"/>
                    </a:ext>
                  </a:extLst>
                </a:gridCol>
                <a:gridCol w="329184">
                  <a:extLst>
                    <a:ext uri="{9D8B030D-6E8A-4147-A177-3AD203B41FA5}">
                      <a16:colId xmlns:a16="http://schemas.microsoft.com/office/drawing/2014/main" val="145927127"/>
                    </a:ext>
                  </a:extLst>
                </a:gridCol>
                <a:gridCol w="329184">
                  <a:extLst>
                    <a:ext uri="{9D8B030D-6E8A-4147-A177-3AD203B41FA5}">
                      <a16:colId xmlns:a16="http://schemas.microsoft.com/office/drawing/2014/main" val="1490987938"/>
                    </a:ext>
                  </a:extLst>
                </a:gridCol>
                <a:gridCol w="329184">
                  <a:extLst>
                    <a:ext uri="{9D8B030D-6E8A-4147-A177-3AD203B41FA5}">
                      <a16:colId xmlns:a16="http://schemas.microsoft.com/office/drawing/2014/main" val="1669165136"/>
                    </a:ext>
                  </a:extLst>
                </a:gridCol>
                <a:gridCol w="329184">
                  <a:extLst>
                    <a:ext uri="{9D8B030D-6E8A-4147-A177-3AD203B41FA5}">
                      <a16:colId xmlns:a16="http://schemas.microsoft.com/office/drawing/2014/main" val="3021167316"/>
                    </a:ext>
                  </a:extLst>
                </a:gridCol>
                <a:gridCol w="329184">
                  <a:extLst>
                    <a:ext uri="{9D8B030D-6E8A-4147-A177-3AD203B41FA5}">
                      <a16:colId xmlns:a16="http://schemas.microsoft.com/office/drawing/2014/main" val="3324862585"/>
                    </a:ext>
                  </a:extLst>
                </a:gridCol>
                <a:gridCol w="329184">
                  <a:extLst>
                    <a:ext uri="{9D8B030D-6E8A-4147-A177-3AD203B41FA5}">
                      <a16:colId xmlns:a16="http://schemas.microsoft.com/office/drawing/2014/main" val="2724131083"/>
                    </a:ext>
                  </a:extLst>
                </a:gridCol>
                <a:gridCol w="329184">
                  <a:extLst>
                    <a:ext uri="{9D8B030D-6E8A-4147-A177-3AD203B41FA5}">
                      <a16:colId xmlns:a16="http://schemas.microsoft.com/office/drawing/2014/main" val="3190914190"/>
                    </a:ext>
                  </a:extLst>
                </a:gridCol>
                <a:gridCol w="329184">
                  <a:extLst>
                    <a:ext uri="{9D8B030D-6E8A-4147-A177-3AD203B41FA5}">
                      <a16:colId xmlns:a16="http://schemas.microsoft.com/office/drawing/2014/main" val="1550869980"/>
                    </a:ext>
                  </a:extLst>
                </a:gridCol>
                <a:gridCol w="329184">
                  <a:extLst>
                    <a:ext uri="{9D8B030D-6E8A-4147-A177-3AD203B41FA5}">
                      <a16:colId xmlns:a16="http://schemas.microsoft.com/office/drawing/2014/main" val="4137230481"/>
                    </a:ext>
                  </a:extLst>
                </a:gridCol>
                <a:gridCol w="329184">
                  <a:extLst>
                    <a:ext uri="{9D8B030D-6E8A-4147-A177-3AD203B41FA5}">
                      <a16:colId xmlns:a16="http://schemas.microsoft.com/office/drawing/2014/main" val="1900841985"/>
                    </a:ext>
                  </a:extLst>
                </a:gridCol>
                <a:gridCol w="329184">
                  <a:extLst>
                    <a:ext uri="{9D8B030D-6E8A-4147-A177-3AD203B41FA5}">
                      <a16:colId xmlns:a16="http://schemas.microsoft.com/office/drawing/2014/main" val="1878990109"/>
                    </a:ext>
                  </a:extLst>
                </a:gridCol>
                <a:gridCol w="329184">
                  <a:extLst>
                    <a:ext uri="{9D8B030D-6E8A-4147-A177-3AD203B41FA5}">
                      <a16:colId xmlns:a16="http://schemas.microsoft.com/office/drawing/2014/main" val="1108355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072501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- 2024-11-25 20:00:33</a:t>
                      </a:r>
                      <a:r>
                        <a:rPr kumimoji="0" lang="en-US" sz="1000" b="0" i="0" u="none" strike="noStrike" kern="1200" cap="none" spc="0" normalizeH="0" baseline="0" noProof="0">
                          <a:ln>
                            <a:noFill/>
                          </a:ln>
                          <a:solidFill>
                            <a:prstClr val="black"/>
                          </a:solidFill>
                          <a:effectLst/>
                          <a:uLnTx/>
                          <a:uFillTx/>
                          <a:latin typeface="Calibri"/>
                          <a:ea typeface="+mn-ea"/>
                          <a:cs typeface="+mn-cs"/>
                        </a:rPr>
                        <a:t>
 Take a glimpse into Shohei Uda's artistic vision with the X-M5 as he explores diverse scenes and perspectives through film simulations like Acros, Provia, Classic Negative, and Velvia. 
Skillfully balancing light and shadow, each simulation adds layers of depth and storytelling, inviting viewers to stay immersed in every scene. Even in low-light conditions, his images remain impeccably clear, drawing viewers deeper into his unique world. 
𝗙𝗶𝗻𝗱 𝗼𝘂𝘁 𝗺𝗼𝗿𝗲 𝗮𝗯𝗼𝘂𝘁 𝘁𝗵𝗲 𝗫-𝗠𝟱
https://fujifilm-x.com/en-my/products/cameras/x-m5/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#PhotographyLife #PhotographyLover #FujifilmXM5 #XM5 #ColorYourMoment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https://quintly-eu-image-storage.s3.amazonaws.com/aaf8f68db843cc217addf8054c322eb2/efe80629c6fca2fc1edd51c9f7becccf.jpg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2188812806"/>
                  </a:ext>
                </a:extLst>
              </a:tr>
            </a:tbl>
          </a:graphicData>
        </a:graphic>
      </p:graphicFrame>
      <p:sp>
        <p:nvSpPr>
          <p:cNvPr id="4" name="Text Placeholder 3">
            <a:extLst>
              <a:ext uri="{FF2B5EF4-FFF2-40B4-BE49-F238E27FC236}">
                <a16:creationId xmlns:a16="http://schemas.microsoft.com/office/drawing/2014/main" id="{563DF7E9-F198-4786-BE2C-14BE2F2290C5}"/>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6423546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BBE07-333E-4FB5-9837-3FA39DDCB390}"/>
              </a:ext>
            </a:extLst>
          </p:cNvPr>
          <p:cNvSpPr>
            <a:spLocks noGrp="1"/>
          </p:cNvSpPr>
          <p:nvPr>
            <p:ph type="title"/>
          </p:nvPr>
        </p:nvSpPr>
        <p:spPr/>
        <p:txBody>
          <a:bodyPr/>
          <a:lstStyle/>
          <a:p>
            <a:r>
              <a:rPr lang="en-US"/>
              <a:t>Facebook Original Own Posts Table | FUJIFILM Malaysia - 14 of 26</a:t>
            </a:r>
          </a:p>
        </p:txBody>
      </p:sp>
      <p:graphicFrame>
        <p:nvGraphicFramePr>
          <p:cNvPr id="5" name="Table Placeholder 4">
            <a:extLst>
              <a:ext uri="{FF2B5EF4-FFF2-40B4-BE49-F238E27FC236}">
                <a16:creationId xmlns:a16="http://schemas.microsoft.com/office/drawing/2014/main" id="{0FCD8503-6F62-4289-A921-4E511A39A3F5}"/>
              </a:ext>
            </a:extLst>
          </p:cNvPr>
          <p:cNvGraphicFramePr>
            <a:graphicFrameLocks noGrp="1"/>
          </p:cNvGraphicFramePr>
          <p:nvPr>
            <p:ph type="tbl" sz="quarter" idx="13"/>
            <p:extLst>
              <p:ext uri="{D42A27DB-BD31-4B8C-83A1-F6EECF244321}">
                <p14:modId xmlns:p14="http://schemas.microsoft.com/office/powerpoint/2010/main" val="38834171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247957307"/>
                    </a:ext>
                  </a:extLst>
                </a:gridCol>
                <a:gridCol w="1316737">
                  <a:extLst>
                    <a:ext uri="{9D8B030D-6E8A-4147-A177-3AD203B41FA5}">
                      <a16:colId xmlns:a16="http://schemas.microsoft.com/office/drawing/2014/main" val="398633060"/>
                    </a:ext>
                  </a:extLst>
                </a:gridCol>
                <a:gridCol w="329184">
                  <a:extLst>
                    <a:ext uri="{9D8B030D-6E8A-4147-A177-3AD203B41FA5}">
                      <a16:colId xmlns:a16="http://schemas.microsoft.com/office/drawing/2014/main" val="2998646416"/>
                    </a:ext>
                  </a:extLst>
                </a:gridCol>
                <a:gridCol w="329184">
                  <a:extLst>
                    <a:ext uri="{9D8B030D-6E8A-4147-A177-3AD203B41FA5}">
                      <a16:colId xmlns:a16="http://schemas.microsoft.com/office/drawing/2014/main" val="204157111"/>
                    </a:ext>
                  </a:extLst>
                </a:gridCol>
                <a:gridCol w="329184">
                  <a:extLst>
                    <a:ext uri="{9D8B030D-6E8A-4147-A177-3AD203B41FA5}">
                      <a16:colId xmlns:a16="http://schemas.microsoft.com/office/drawing/2014/main" val="3947883702"/>
                    </a:ext>
                  </a:extLst>
                </a:gridCol>
                <a:gridCol w="329184">
                  <a:extLst>
                    <a:ext uri="{9D8B030D-6E8A-4147-A177-3AD203B41FA5}">
                      <a16:colId xmlns:a16="http://schemas.microsoft.com/office/drawing/2014/main" val="3334894447"/>
                    </a:ext>
                  </a:extLst>
                </a:gridCol>
                <a:gridCol w="329184">
                  <a:extLst>
                    <a:ext uri="{9D8B030D-6E8A-4147-A177-3AD203B41FA5}">
                      <a16:colId xmlns:a16="http://schemas.microsoft.com/office/drawing/2014/main" val="1026363797"/>
                    </a:ext>
                  </a:extLst>
                </a:gridCol>
                <a:gridCol w="329184">
                  <a:extLst>
                    <a:ext uri="{9D8B030D-6E8A-4147-A177-3AD203B41FA5}">
                      <a16:colId xmlns:a16="http://schemas.microsoft.com/office/drawing/2014/main" val="4076333288"/>
                    </a:ext>
                  </a:extLst>
                </a:gridCol>
                <a:gridCol w="329184">
                  <a:extLst>
                    <a:ext uri="{9D8B030D-6E8A-4147-A177-3AD203B41FA5}">
                      <a16:colId xmlns:a16="http://schemas.microsoft.com/office/drawing/2014/main" val="2448570521"/>
                    </a:ext>
                  </a:extLst>
                </a:gridCol>
                <a:gridCol w="329184">
                  <a:extLst>
                    <a:ext uri="{9D8B030D-6E8A-4147-A177-3AD203B41FA5}">
                      <a16:colId xmlns:a16="http://schemas.microsoft.com/office/drawing/2014/main" val="2091657693"/>
                    </a:ext>
                  </a:extLst>
                </a:gridCol>
                <a:gridCol w="329184">
                  <a:extLst>
                    <a:ext uri="{9D8B030D-6E8A-4147-A177-3AD203B41FA5}">
                      <a16:colId xmlns:a16="http://schemas.microsoft.com/office/drawing/2014/main" val="2899328895"/>
                    </a:ext>
                  </a:extLst>
                </a:gridCol>
                <a:gridCol w="329184">
                  <a:extLst>
                    <a:ext uri="{9D8B030D-6E8A-4147-A177-3AD203B41FA5}">
                      <a16:colId xmlns:a16="http://schemas.microsoft.com/office/drawing/2014/main" val="2519246767"/>
                    </a:ext>
                  </a:extLst>
                </a:gridCol>
                <a:gridCol w="329184">
                  <a:extLst>
                    <a:ext uri="{9D8B030D-6E8A-4147-A177-3AD203B41FA5}">
                      <a16:colId xmlns:a16="http://schemas.microsoft.com/office/drawing/2014/main" val="1493866846"/>
                    </a:ext>
                  </a:extLst>
                </a:gridCol>
                <a:gridCol w="329184">
                  <a:extLst>
                    <a:ext uri="{9D8B030D-6E8A-4147-A177-3AD203B41FA5}">
                      <a16:colId xmlns:a16="http://schemas.microsoft.com/office/drawing/2014/main" val="3937731104"/>
                    </a:ext>
                  </a:extLst>
                </a:gridCol>
                <a:gridCol w="329184">
                  <a:extLst>
                    <a:ext uri="{9D8B030D-6E8A-4147-A177-3AD203B41FA5}">
                      <a16:colId xmlns:a16="http://schemas.microsoft.com/office/drawing/2014/main" val="3791789633"/>
                    </a:ext>
                  </a:extLst>
                </a:gridCol>
                <a:gridCol w="329184">
                  <a:extLst>
                    <a:ext uri="{9D8B030D-6E8A-4147-A177-3AD203B41FA5}">
                      <a16:colId xmlns:a16="http://schemas.microsoft.com/office/drawing/2014/main" val="4221635295"/>
                    </a:ext>
                  </a:extLst>
                </a:gridCol>
                <a:gridCol w="329184">
                  <a:extLst>
                    <a:ext uri="{9D8B030D-6E8A-4147-A177-3AD203B41FA5}">
                      <a16:colId xmlns:a16="http://schemas.microsoft.com/office/drawing/2014/main" val="2246041452"/>
                    </a:ext>
                  </a:extLst>
                </a:gridCol>
                <a:gridCol w="329184">
                  <a:extLst>
                    <a:ext uri="{9D8B030D-6E8A-4147-A177-3AD203B41FA5}">
                      <a16:colId xmlns:a16="http://schemas.microsoft.com/office/drawing/2014/main" val="1692654626"/>
                    </a:ext>
                  </a:extLst>
                </a:gridCol>
                <a:gridCol w="329184">
                  <a:extLst>
                    <a:ext uri="{9D8B030D-6E8A-4147-A177-3AD203B41FA5}">
                      <a16:colId xmlns:a16="http://schemas.microsoft.com/office/drawing/2014/main" val="3055656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2293154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- 2024-11-20 20:00:53</a:t>
                      </a:r>
                      <a:r>
                        <a:rPr kumimoji="0" lang="en-US" sz="1000" b="0" i="0" u="none" strike="noStrike" kern="1200" cap="none" spc="0" normalizeH="0" baseline="0" noProof="0">
                          <a:ln>
                            <a:noFill/>
                          </a:ln>
                          <a:solidFill>
                            <a:prstClr val="black"/>
                          </a:solidFill>
                          <a:effectLst/>
                          <a:uLnTx/>
                          <a:uFillTx/>
                          <a:latin typeface="Calibri"/>
                          <a:ea typeface="+mn-ea"/>
                          <a:cs typeface="+mn-cs"/>
                        </a:rPr>
                        <a:t>
 Join us on a visual journey through the heart of KL with Fujifilm Film Simulation and the X-T50! 
Whether captivated by rich colours and deep contrasts reflecting the city’s vibrant energy or drawn to softer tones with gentle shadows for a more tranquil scene, our Film Simulation offers endless ways to explore and capture KL’s unique essence. 
𝗘𝘅𝗽𝗹𝗼𝗿𝗲 𝗺𝗼𝗿𝗲 𝗮𝗯𝗼𝘂𝘁 𝗙𝘂𝗷𝗶𝗳𝗶𝗹𝗺'𝘀 𝗙𝗶𝗹𝗺 𝗦𝗶𝗺𝘂𝗹𝗮𝘁𝗶𝗼𝗻𝘀 𝗮𝘁
https://fujifilm-x.com/en-my/products/film-simulation/
#Fujifilm #FujifilmMY #FujifilmMalaysia #Photography #DigitalPhotography #PhotographyLife #PhotographyLover #PhotographyDaily #XT50 #FilmSimulations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https://quintly-eu-image-storage.s3.amazonaws.com/aaf8f68db843cc217addf8054c322eb2/61d1838868278b451cead403c1315ef8.jpg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207828833"/>
                  </a:ext>
                </a:extLst>
              </a:tr>
            </a:tbl>
          </a:graphicData>
        </a:graphic>
      </p:graphicFrame>
      <p:sp>
        <p:nvSpPr>
          <p:cNvPr id="4" name="Text Placeholder 3">
            <a:extLst>
              <a:ext uri="{FF2B5EF4-FFF2-40B4-BE49-F238E27FC236}">
                <a16:creationId xmlns:a16="http://schemas.microsoft.com/office/drawing/2014/main" id="{DA8C3778-69FC-414B-B01E-588C66BFFFE1}"/>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7849552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CFC7D-7EBB-4C0B-9A76-2E23F828D779}"/>
              </a:ext>
            </a:extLst>
          </p:cNvPr>
          <p:cNvSpPr>
            <a:spLocks noGrp="1"/>
          </p:cNvSpPr>
          <p:nvPr>
            <p:ph type="title"/>
          </p:nvPr>
        </p:nvSpPr>
        <p:spPr/>
        <p:txBody>
          <a:bodyPr/>
          <a:lstStyle/>
          <a:p>
            <a:r>
              <a:rPr lang="en-US"/>
              <a:t>Facebook Original Own Posts Table | FUJIFILM Malaysia - 15 of 26</a:t>
            </a:r>
          </a:p>
        </p:txBody>
      </p:sp>
      <p:graphicFrame>
        <p:nvGraphicFramePr>
          <p:cNvPr id="5" name="Table Placeholder 4">
            <a:extLst>
              <a:ext uri="{FF2B5EF4-FFF2-40B4-BE49-F238E27FC236}">
                <a16:creationId xmlns:a16="http://schemas.microsoft.com/office/drawing/2014/main" id="{A49515D6-722D-4BA8-95C8-2010190368B7}"/>
              </a:ext>
            </a:extLst>
          </p:cNvPr>
          <p:cNvGraphicFramePr>
            <a:graphicFrameLocks noGrp="1"/>
          </p:cNvGraphicFramePr>
          <p:nvPr>
            <p:ph type="tbl" sz="quarter" idx="13"/>
            <p:extLst>
              <p:ext uri="{D42A27DB-BD31-4B8C-83A1-F6EECF244321}">
                <p14:modId xmlns:p14="http://schemas.microsoft.com/office/powerpoint/2010/main" val="70496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796826093"/>
                    </a:ext>
                  </a:extLst>
                </a:gridCol>
                <a:gridCol w="1316737">
                  <a:extLst>
                    <a:ext uri="{9D8B030D-6E8A-4147-A177-3AD203B41FA5}">
                      <a16:colId xmlns:a16="http://schemas.microsoft.com/office/drawing/2014/main" val="4171737519"/>
                    </a:ext>
                  </a:extLst>
                </a:gridCol>
                <a:gridCol w="329184">
                  <a:extLst>
                    <a:ext uri="{9D8B030D-6E8A-4147-A177-3AD203B41FA5}">
                      <a16:colId xmlns:a16="http://schemas.microsoft.com/office/drawing/2014/main" val="2742323123"/>
                    </a:ext>
                  </a:extLst>
                </a:gridCol>
                <a:gridCol w="329184">
                  <a:extLst>
                    <a:ext uri="{9D8B030D-6E8A-4147-A177-3AD203B41FA5}">
                      <a16:colId xmlns:a16="http://schemas.microsoft.com/office/drawing/2014/main" val="2346506385"/>
                    </a:ext>
                  </a:extLst>
                </a:gridCol>
                <a:gridCol w="329184">
                  <a:extLst>
                    <a:ext uri="{9D8B030D-6E8A-4147-A177-3AD203B41FA5}">
                      <a16:colId xmlns:a16="http://schemas.microsoft.com/office/drawing/2014/main" val="676814444"/>
                    </a:ext>
                  </a:extLst>
                </a:gridCol>
                <a:gridCol w="329184">
                  <a:extLst>
                    <a:ext uri="{9D8B030D-6E8A-4147-A177-3AD203B41FA5}">
                      <a16:colId xmlns:a16="http://schemas.microsoft.com/office/drawing/2014/main" val="2853591257"/>
                    </a:ext>
                  </a:extLst>
                </a:gridCol>
                <a:gridCol w="329184">
                  <a:extLst>
                    <a:ext uri="{9D8B030D-6E8A-4147-A177-3AD203B41FA5}">
                      <a16:colId xmlns:a16="http://schemas.microsoft.com/office/drawing/2014/main" val="527876215"/>
                    </a:ext>
                  </a:extLst>
                </a:gridCol>
                <a:gridCol w="329184">
                  <a:extLst>
                    <a:ext uri="{9D8B030D-6E8A-4147-A177-3AD203B41FA5}">
                      <a16:colId xmlns:a16="http://schemas.microsoft.com/office/drawing/2014/main" val="2715557871"/>
                    </a:ext>
                  </a:extLst>
                </a:gridCol>
                <a:gridCol w="329184">
                  <a:extLst>
                    <a:ext uri="{9D8B030D-6E8A-4147-A177-3AD203B41FA5}">
                      <a16:colId xmlns:a16="http://schemas.microsoft.com/office/drawing/2014/main" val="3716119"/>
                    </a:ext>
                  </a:extLst>
                </a:gridCol>
                <a:gridCol w="329184">
                  <a:extLst>
                    <a:ext uri="{9D8B030D-6E8A-4147-A177-3AD203B41FA5}">
                      <a16:colId xmlns:a16="http://schemas.microsoft.com/office/drawing/2014/main" val="2445226818"/>
                    </a:ext>
                  </a:extLst>
                </a:gridCol>
                <a:gridCol w="329184">
                  <a:extLst>
                    <a:ext uri="{9D8B030D-6E8A-4147-A177-3AD203B41FA5}">
                      <a16:colId xmlns:a16="http://schemas.microsoft.com/office/drawing/2014/main" val="3330913135"/>
                    </a:ext>
                  </a:extLst>
                </a:gridCol>
                <a:gridCol w="329184">
                  <a:extLst>
                    <a:ext uri="{9D8B030D-6E8A-4147-A177-3AD203B41FA5}">
                      <a16:colId xmlns:a16="http://schemas.microsoft.com/office/drawing/2014/main" val="1182259690"/>
                    </a:ext>
                  </a:extLst>
                </a:gridCol>
                <a:gridCol w="329184">
                  <a:extLst>
                    <a:ext uri="{9D8B030D-6E8A-4147-A177-3AD203B41FA5}">
                      <a16:colId xmlns:a16="http://schemas.microsoft.com/office/drawing/2014/main" val="3095014917"/>
                    </a:ext>
                  </a:extLst>
                </a:gridCol>
                <a:gridCol w="329184">
                  <a:extLst>
                    <a:ext uri="{9D8B030D-6E8A-4147-A177-3AD203B41FA5}">
                      <a16:colId xmlns:a16="http://schemas.microsoft.com/office/drawing/2014/main" val="1943727309"/>
                    </a:ext>
                  </a:extLst>
                </a:gridCol>
                <a:gridCol w="329184">
                  <a:extLst>
                    <a:ext uri="{9D8B030D-6E8A-4147-A177-3AD203B41FA5}">
                      <a16:colId xmlns:a16="http://schemas.microsoft.com/office/drawing/2014/main" val="1024345710"/>
                    </a:ext>
                  </a:extLst>
                </a:gridCol>
                <a:gridCol w="329184">
                  <a:extLst>
                    <a:ext uri="{9D8B030D-6E8A-4147-A177-3AD203B41FA5}">
                      <a16:colId xmlns:a16="http://schemas.microsoft.com/office/drawing/2014/main" val="2519612488"/>
                    </a:ext>
                  </a:extLst>
                </a:gridCol>
                <a:gridCol w="329184">
                  <a:extLst>
                    <a:ext uri="{9D8B030D-6E8A-4147-A177-3AD203B41FA5}">
                      <a16:colId xmlns:a16="http://schemas.microsoft.com/office/drawing/2014/main" val="682007583"/>
                    </a:ext>
                  </a:extLst>
                </a:gridCol>
                <a:gridCol w="329184">
                  <a:extLst>
                    <a:ext uri="{9D8B030D-6E8A-4147-A177-3AD203B41FA5}">
                      <a16:colId xmlns:a16="http://schemas.microsoft.com/office/drawing/2014/main" val="2241243331"/>
                    </a:ext>
                  </a:extLst>
                </a:gridCol>
                <a:gridCol w="329184">
                  <a:extLst>
                    <a:ext uri="{9D8B030D-6E8A-4147-A177-3AD203B41FA5}">
                      <a16:colId xmlns:a16="http://schemas.microsoft.com/office/drawing/2014/main" val="26039116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493405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- 2024-11-19 10:55:26</a:t>
                      </a:r>
                      <a:r>
                        <a:rPr kumimoji="0" lang="en-US" sz="1000" b="0" i="0" u="none" strike="noStrike" kern="1200" cap="none" spc="0" normalizeH="0" baseline="0" noProof="0">
                          <a:ln>
                            <a:noFill/>
                          </a:ln>
                          <a:solidFill>
                            <a:prstClr val="black"/>
                          </a:solidFill>
                          <a:effectLst/>
                          <a:uLnTx/>
                          <a:uFillTx/>
                          <a:latin typeface="Calibri"/>
                          <a:ea typeface="+mn-ea"/>
                          <a:cs typeface="+mn-cs"/>
                        </a:rPr>
                        <a:t>
 Interested to know how far you can go with the XF500mmF5.6 R LM OIS WR lens? WF  Hong reveals all in his in-depth review, showcasing the reach, clarity, and exceptional performance of this powerful super-telephoto lens.
https://www.youtube.com/watch?v=EhA2bejc6Uc 
#Fujifilm #FujifilmMY #FujifilmMalaysia #Photography #DigitalPhotography #PhotographyLife #PhotographyLover #PhotographyDaily #XF500mm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https://quintly-eu-image-storage.s3.amazonaws.com/aaf8f68db843cc217addf8054c322eb2/5d3f24cfb540ff586d3a2a00c1e5e194.jpg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 Video</a:t>
                      </a:r>
                    </a:p>
                  </a:txBody>
                  <a:tcPr/>
                </a:tc>
                <a:extLst>
                  <a:ext uri="{0D108BD9-81ED-4DB2-BD59-A6C34878D82A}">
                    <a16:rowId xmlns:a16="http://schemas.microsoft.com/office/drawing/2014/main" val="1430975823"/>
                  </a:ext>
                </a:extLst>
              </a:tr>
            </a:tbl>
          </a:graphicData>
        </a:graphic>
      </p:graphicFrame>
      <p:sp>
        <p:nvSpPr>
          <p:cNvPr id="4" name="Text Placeholder 3">
            <a:extLst>
              <a:ext uri="{FF2B5EF4-FFF2-40B4-BE49-F238E27FC236}">
                <a16:creationId xmlns:a16="http://schemas.microsoft.com/office/drawing/2014/main" id="{4D9F922E-72CD-4DD0-A571-20B94547F74F}"/>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7918305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7D3509-2C9B-4397-ACA1-4F2F931406EE}"/>
              </a:ext>
            </a:extLst>
          </p:cNvPr>
          <p:cNvSpPr>
            <a:spLocks noGrp="1"/>
          </p:cNvSpPr>
          <p:nvPr>
            <p:ph type="title"/>
          </p:nvPr>
        </p:nvSpPr>
        <p:spPr/>
        <p:txBody>
          <a:bodyPr/>
          <a:lstStyle/>
          <a:p>
            <a:r>
              <a:rPr lang="en-US"/>
              <a:t>Facebook Original Own Posts Table | FUJIFILM Malaysia - 16 of 26</a:t>
            </a:r>
          </a:p>
        </p:txBody>
      </p:sp>
      <p:graphicFrame>
        <p:nvGraphicFramePr>
          <p:cNvPr id="5" name="Table Placeholder 4">
            <a:extLst>
              <a:ext uri="{FF2B5EF4-FFF2-40B4-BE49-F238E27FC236}">
                <a16:creationId xmlns:a16="http://schemas.microsoft.com/office/drawing/2014/main" id="{E77BF1F6-A886-4C66-9B04-B63F1B4748ED}"/>
              </a:ext>
            </a:extLst>
          </p:cNvPr>
          <p:cNvGraphicFramePr>
            <a:graphicFrameLocks noGrp="1"/>
          </p:cNvGraphicFramePr>
          <p:nvPr>
            <p:ph type="tbl" sz="quarter" idx="13"/>
            <p:extLst>
              <p:ext uri="{D42A27DB-BD31-4B8C-83A1-F6EECF244321}">
                <p14:modId xmlns:p14="http://schemas.microsoft.com/office/powerpoint/2010/main" val="3925909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187110765"/>
                    </a:ext>
                  </a:extLst>
                </a:gridCol>
                <a:gridCol w="1316737">
                  <a:extLst>
                    <a:ext uri="{9D8B030D-6E8A-4147-A177-3AD203B41FA5}">
                      <a16:colId xmlns:a16="http://schemas.microsoft.com/office/drawing/2014/main" val="1132337591"/>
                    </a:ext>
                  </a:extLst>
                </a:gridCol>
                <a:gridCol w="329184">
                  <a:extLst>
                    <a:ext uri="{9D8B030D-6E8A-4147-A177-3AD203B41FA5}">
                      <a16:colId xmlns:a16="http://schemas.microsoft.com/office/drawing/2014/main" val="31279355"/>
                    </a:ext>
                  </a:extLst>
                </a:gridCol>
                <a:gridCol w="329184">
                  <a:extLst>
                    <a:ext uri="{9D8B030D-6E8A-4147-A177-3AD203B41FA5}">
                      <a16:colId xmlns:a16="http://schemas.microsoft.com/office/drawing/2014/main" val="2676775975"/>
                    </a:ext>
                  </a:extLst>
                </a:gridCol>
                <a:gridCol w="329184">
                  <a:extLst>
                    <a:ext uri="{9D8B030D-6E8A-4147-A177-3AD203B41FA5}">
                      <a16:colId xmlns:a16="http://schemas.microsoft.com/office/drawing/2014/main" val="2446447923"/>
                    </a:ext>
                  </a:extLst>
                </a:gridCol>
                <a:gridCol w="329184">
                  <a:extLst>
                    <a:ext uri="{9D8B030D-6E8A-4147-A177-3AD203B41FA5}">
                      <a16:colId xmlns:a16="http://schemas.microsoft.com/office/drawing/2014/main" val="1964680369"/>
                    </a:ext>
                  </a:extLst>
                </a:gridCol>
                <a:gridCol w="329184">
                  <a:extLst>
                    <a:ext uri="{9D8B030D-6E8A-4147-A177-3AD203B41FA5}">
                      <a16:colId xmlns:a16="http://schemas.microsoft.com/office/drawing/2014/main" val="3401915222"/>
                    </a:ext>
                  </a:extLst>
                </a:gridCol>
                <a:gridCol w="329184">
                  <a:extLst>
                    <a:ext uri="{9D8B030D-6E8A-4147-A177-3AD203B41FA5}">
                      <a16:colId xmlns:a16="http://schemas.microsoft.com/office/drawing/2014/main" val="754071088"/>
                    </a:ext>
                  </a:extLst>
                </a:gridCol>
                <a:gridCol w="329184">
                  <a:extLst>
                    <a:ext uri="{9D8B030D-6E8A-4147-A177-3AD203B41FA5}">
                      <a16:colId xmlns:a16="http://schemas.microsoft.com/office/drawing/2014/main" val="2459419450"/>
                    </a:ext>
                  </a:extLst>
                </a:gridCol>
                <a:gridCol w="329184">
                  <a:extLst>
                    <a:ext uri="{9D8B030D-6E8A-4147-A177-3AD203B41FA5}">
                      <a16:colId xmlns:a16="http://schemas.microsoft.com/office/drawing/2014/main" val="3670045202"/>
                    </a:ext>
                  </a:extLst>
                </a:gridCol>
                <a:gridCol w="329184">
                  <a:extLst>
                    <a:ext uri="{9D8B030D-6E8A-4147-A177-3AD203B41FA5}">
                      <a16:colId xmlns:a16="http://schemas.microsoft.com/office/drawing/2014/main" val="3016408618"/>
                    </a:ext>
                  </a:extLst>
                </a:gridCol>
                <a:gridCol w="329184">
                  <a:extLst>
                    <a:ext uri="{9D8B030D-6E8A-4147-A177-3AD203B41FA5}">
                      <a16:colId xmlns:a16="http://schemas.microsoft.com/office/drawing/2014/main" val="2722267496"/>
                    </a:ext>
                  </a:extLst>
                </a:gridCol>
                <a:gridCol w="329184">
                  <a:extLst>
                    <a:ext uri="{9D8B030D-6E8A-4147-A177-3AD203B41FA5}">
                      <a16:colId xmlns:a16="http://schemas.microsoft.com/office/drawing/2014/main" val="4125474756"/>
                    </a:ext>
                  </a:extLst>
                </a:gridCol>
                <a:gridCol w="329184">
                  <a:extLst>
                    <a:ext uri="{9D8B030D-6E8A-4147-A177-3AD203B41FA5}">
                      <a16:colId xmlns:a16="http://schemas.microsoft.com/office/drawing/2014/main" val="2202184706"/>
                    </a:ext>
                  </a:extLst>
                </a:gridCol>
                <a:gridCol w="329184">
                  <a:extLst>
                    <a:ext uri="{9D8B030D-6E8A-4147-A177-3AD203B41FA5}">
                      <a16:colId xmlns:a16="http://schemas.microsoft.com/office/drawing/2014/main" val="3834023974"/>
                    </a:ext>
                  </a:extLst>
                </a:gridCol>
                <a:gridCol w="329184">
                  <a:extLst>
                    <a:ext uri="{9D8B030D-6E8A-4147-A177-3AD203B41FA5}">
                      <a16:colId xmlns:a16="http://schemas.microsoft.com/office/drawing/2014/main" val="720139171"/>
                    </a:ext>
                  </a:extLst>
                </a:gridCol>
                <a:gridCol w="329184">
                  <a:extLst>
                    <a:ext uri="{9D8B030D-6E8A-4147-A177-3AD203B41FA5}">
                      <a16:colId xmlns:a16="http://schemas.microsoft.com/office/drawing/2014/main" val="2249969259"/>
                    </a:ext>
                  </a:extLst>
                </a:gridCol>
                <a:gridCol w="329184">
                  <a:extLst>
                    <a:ext uri="{9D8B030D-6E8A-4147-A177-3AD203B41FA5}">
                      <a16:colId xmlns:a16="http://schemas.microsoft.com/office/drawing/2014/main" val="3886760285"/>
                    </a:ext>
                  </a:extLst>
                </a:gridCol>
                <a:gridCol w="329184">
                  <a:extLst>
                    <a:ext uri="{9D8B030D-6E8A-4147-A177-3AD203B41FA5}">
                      <a16:colId xmlns:a16="http://schemas.microsoft.com/office/drawing/2014/main" val="3449336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627700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- 2024-11-16 12:00:07</a:t>
                      </a:r>
                      <a:r>
                        <a:rPr kumimoji="0" lang="en-US" sz="1000" b="0" i="0" u="none" strike="noStrike" kern="1200" cap="none" spc="0" normalizeH="0" baseline="0" noProof="0">
                          <a:ln>
                            <a:noFill/>
                          </a:ln>
                          <a:solidFill>
                            <a:prstClr val="black"/>
                          </a:solidFill>
                          <a:effectLst/>
                          <a:uLnTx/>
                          <a:uFillTx/>
                          <a:latin typeface="Calibri"/>
                          <a:ea typeface="+mn-ea"/>
                          <a:cs typeface="+mn-cs"/>
                        </a:rPr>
                        <a:t>
 Fujifilm Malaysia is excited to join N4 Camera Store Photo &amp; Video Expo 2024 for an unforgettable showcase of photography and videography! 🎥✨
🗓 𝟮𝟴 𝗡𝗼𝘃 - 𝟭 𝗗𝗲𝗰 @ 𝗝𝗶𝗼𝗦𝗽𝗮𝗰𝗲
🌟 𝗛𝗶𝗴𝗵𝗹𝗶𝗴𝗵𝘁𝘀 
📷 Street Photography Workshop with Azul Adnan
📅 30 Nov, 3PM - 3:45PM
🎞 Exploring Fujifilm Film Simulations by ZY Cheng
📅 1 Dec, 3PM - 3:45PM
🎁 𝗘𝘅𝗰𝗹𝘂𝘀𝗶𝘃𝗲 𝗣𝗲𝗿𝗸𝘀
✨ Complimentary Sensor &amp; Lens Cleaning (11AM-4PM, T&amp;C apply)
✨ Free Mystery Gift with Purchases!
📸 𝗧𝗮𝗹𝗲𝗻𝘁 𝗣𝗵𝗼𝘁𝗼𝘀𝗵𝗼𝗼𝘁 
Catch live sessions and unleash your creativity with stunning talent photoshoots.
Whether you're a pro or just starting out, there's something for everyone. Don't miss out!
*T&amp;C apply
#Fujifilm #FujifilmMY #FujifilmMalaysia #Photography #DigitalPhotography #PhotographyLife #PhotographyLover #N4CameraExpo2024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https://quintly-eu-image-storage.s3.amazonaws.com/aaf8f68db843cc217addf8054c322eb2/b51eba9027c03000736bb501bb63dc25.jpg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502870582"/>
                  </a:ext>
                </a:extLst>
              </a:tr>
            </a:tbl>
          </a:graphicData>
        </a:graphic>
      </p:graphicFrame>
      <p:sp>
        <p:nvSpPr>
          <p:cNvPr id="4" name="Text Placeholder 3">
            <a:extLst>
              <a:ext uri="{FF2B5EF4-FFF2-40B4-BE49-F238E27FC236}">
                <a16:creationId xmlns:a16="http://schemas.microsoft.com/office/drawing/2014/main" id="{43A9DF54-12FD-4EC2-8E03-0DEEC0676126}"/>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7427597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52984-9B0D-4B8C-857E-A91843ED6F34}"/>
              </a:ext>
            </a:extLst>
          </p:cNvPr>
          <p:cNvSpPr>
            <a:spLocks noGrp="1"/>
          </p:cNvSpPr>
          <p:nvPr>
            <p:ph type="title"/>
          </p:nvPr>
        </p:nvSpPr>
        <p:spPr/>
        <p:txBody>
          <a:bodyPr/>
          <a:lstStyle/>
          <a:p>
            <a:r>
              <a:rPr lang="en-US"/>
              <a:t>Facebook Original Own Posts Table | FUJIFILM Malaysia - 17 of 26</a:t>
            </a:r>
          </a:p>
        </p:txBody>
      </p:sp>
      <p:graphicFrame>
        <p:nvGraphicFramePr>
          <p:cNvPr id="5" name="Table Placeholder 4">
            <a:extLst>
              <a:ext uri="{FF2B5EF4-FFF2-40B4-BE49-F238E27FC236}">
                <a16:creationId xmlns:a16="http://schemas.microsoft.com/office/drawing/2014/main" id="{D8757434-7651-46E8-8F96-950F476B0DEE}"/>
              </a:ext>
            </a:extLst>
          </p:cNvPr>
          <p:cNvGraphicFramePr>
            <a:graphicFrameLocks noGrp="1"/>
          </p:cNvGraphicFramePr>
          <p:nvPr>
            <p:ph type="tbl" sz="quarter" idx="13"/>
            <p:extLst>
              <p:ext uri="{D42A27DB-BD31-4B8C-83A1-F6EECF244321}">
                <p14:modId xmlns:p14="http://schemas.microsoft.com/office/powerpoint/2010/main" val="33719857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926085312"/>
                    </a:ext>
                  </a:extLst>
                </a:gridCol>
                <a:gridCol w="1316737">
                  <a:extLst>
                    <a:ext uri="{9D8B030D-6E8A-4147-A177-3AD203B41FA5}">
                      <a16:colId xmlns:a16="http://schemas.microsoft.com/office/drawing/2014/main" val="3542591189"/>
                    </a:ext>
                  </a:extLst>
                </a:gridCol>
                <a:gridCol w="329184">
                  <a:extLst>
                    <a:ext uri="{9D8B030D-6E8A-4147-A177-3AD203B41FA5}">
                      <a16:colId xmlns:a16="http://schemas.microsoft.com/office/drawing/2014/main" val="3579408348"/>
                    </a:ext>
                  </a:extLst>
                </a:gridCol>
                <a:gridCol w="329184">
                  <a:extLst>
                    <a:ext uri="{9D8B030D-6E8A-4147-A177-3AD203B41FA5}">
                      <a16:colId xmlns:a16="http://schemas.microsoft.com/office/drawing/2014/main" val="3229368640"/>
                    </a:ext>
                  </a:extLst>
                </a:gridCol>
                <a:gridCol w="329184">
                  <a:extLst>
                    <a:ext uri="{9D8B030D-6E8A-4147-A177-3AD203B41FA5}">
                      <a16:colId xmlns:a16="http://schemas.microsoft.com/office/drawing/2014/main" val="3300075507"/>
                    </a:ext>
                  </a:extLst>
                </a:gridCol>
                <a:gridCol w="329184">
                  <a:extLst>
                    <a:ext uri="{9D8B030D-6E8A-4147-A177-3AD203B41FA5}">
                      <a16:colId xmlns:a16="http://schemas.microsoft.com/office/drawing/2014/main" val="2502600979"/>
                    </a:ext>
                  </a:extLst>
                </a:gridCol>
                <a:gridCol w="329184">
                  <a:extLst>
                    <a:ext uri="{9D8B030D-6E8A-4147-A177-3AD203B41FA5}">
                      <a16:colId xmlns:a16="http://schemas.microsoft.com/office/drawing/2014/main" val="3617316474"/>
                    </a:ext>
                  </a:extLst>
                </a:gridCol>
                <a:gridCol w="329184">
                  <a:extLst>
                    <a:ext uri="{9D8B030D-6E8A-4147-A177-3AD203B41FA5}">
                      <a16:colId xmlns:a16="http://schemas.microsoft.com/office/drawing/2014/main" val="1531321148"/>
                    </a:ext>
                  </a:extLst>
                </a:gridCol>
                <a:gridCol w="329184">
                  <a:extLst>
                    <a:ext uri="{9D8B030D-6E8A-4147-A177-3AD203B41FA5}">
                      <a16:colId xmlns:a16="http://schemas.microsoft.com/office/drawing/2014/main" val="2088798063"/>
                    </a:ext>
                  </a:extLst>
                </a:gridCol>
                <a:gridCol w="329184">
                  <a:extLst>
                    <a:ext uri="{9D8B030D-6E8A-4147-A177-3AD203B41FA5}">
                      <a16:colId xmlns:a16="http://schemas.microsoft.com/office/drawing/2014/main" val="3386853659"/>
                    </a:ext>
                  </a:extLst>
                </a:gridCol>
                <a:gridCol w="329184">
                  <a:extLst>
                    <a:ext uri="{9D8B030D-6E8A-4147-A177-3AD203B41FA5}">
                      <a16:colId xmlns:a16="http://schemas.microsoft.com/office/drawing/2014/main" val="1188460070"/>
                    </a:ext>
                  </a:extLst>
                </a:gridCol>
                <a:gridCol w="329184">
                  <a:extLst>
                    <a:ext uri="{9D8B030D-6E8A-4147-A177-3AD203B41FA5}">
                      <a16:colId xmlns:a16="http://schemas.microsoft.com/office/drawing/2014/main" val="3520481062"/>
                    </a:ext>
                  </a:extLst>
                </a:gridCol>
                <a:gridCol w="329184">
                  <a:extLst>
                    <a:ext uri="{9D8B030D-6E8A-4147-A177-3AD203B41FA5}">
                      <a16:colId xmlns:a16="http://schemas.microsoft.com/office/drawing/2014/main" val="695057934"/>
                    </a:ext>
                  </a:extLst>
                </a:gridCol>
                <a:gridCol w="329184">
                  <a:extLst>
                    <a:ext uri="{9D8B030D-6E8A-4147-A177-3AD203B41FA5}">
                      <a16:colId xmlns:a16="http://schemas.microsoft.com/office/drawing/2014/main" val="1975651568"/>
                    </a:ext>
                  </a:extLst>
                </a:gridCol>
                <a:gridCol w="329184">
                  <a:extLst>
                    <a:ext uri="{9D8B030D-6E8A-4147-A177-3AD203B41FA5}">
                      <a16:colId xmlns:a16="http://schemas.microsoft.com/office/drawing/2014/main" val="80507905"/>
                    </a:ext>
                  </a:extLst>
                </a:gridCol>
                <a:gridCol w="329184">
                  <a:extLst>
                    <a:ext uri="{9D8B030D-6E8A-4147-A177-3AD203B41FA5}">
                      <a16:colId xmlns:a16="http://schemas.microsoft.com/office/drawing/2014/main" val="464572503"/>
                    </a:ext>
                  </a:extLst>
                </a:gridCol>
                <a:gridCol w="329184">
                  <a:extLst>
                    <a:ext uri="{9D8B030D-6E8A-4147-A177-3AD203B41FA5}">
                      <a16:colId xmlns:a16="http://schemas.microsoft.com/office/drawing/2014/main" val="3757747956"/>
                    </a:ext>
                  </a:extLst>
                </a:gridCol>
                <a:gridCol w="329184">
                  <a:extLst>
                    <a:ext uri="{9D8B030D-6E8A-4147-A177-3AD203B41FA5}">
                      <a16:colId xmlns:a16="http://schemas.microsoft.com/office/drawing/2014/main" val="3092340571"/>
                    </a:ext>
                  </a:extLst>
                </a:gridCol>
                <a:gridCol w="329184">
                  <a:extLst>
                    <a:ext uri="{9D8B030D-6E8A-4147-A177-3AD203B41FA5}">
                      <a16:colId xmlns:a16="http://schemas.microsoft.com/office/drawing/2014/main" val="4243603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85844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- 2024-11-15 20:01:15</a:t>
                      </a:r>
                      <a:r>
                        <a:rPr kumimoji="0" lang="en-US" sz="1000" b="0" i="0" u="none" strike="noStrike" kern="1200" cap="none" spc="0" normalizeH="0" baseline="0" noProof="0">
                          <a:ln>
                            <a:noFill/>
                          </a:ln>
                          <a:solidFill>
                            <a:prstClr val="black"/>
                          </a:solidFill>
                          <a:effectLst/>
                          <a:uLnTx/>
                          <a:uFillTx/>
                          <a:latin typeface="Calibri"/>
                          <a:ea typeface="+mn-ea"/>
                          <a:cs typeface="+mn-cs"/>
                        </a:rPr>
                        <a:t>
 X Photographer Vincent Lim shares his #ColorYourMoment with the X-M5. Watch as he explores the camera’s unique features and captures test shots that showcase its potential.
#Fujifilm #FujifilmMY #FujifilmMalaysia #Photography #DigitalPhotography #PhotographyLife #PhotographyLover #PhotographyDaily #FujifilmXM5 #XM5 #ColorYourMoment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https://quintly-eu-image-storage.s3.amazonaws.com/aaf8f68db843cc217addf8054c322eb2/14bef31001b78496edcbb563d30a3a54.jpg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375186634"/>
                  </a:ext>
                </a:extLst>
              </a:tr>
            </a:tbl>
          </a:graphicData>
        </a:graphic>
      </p:graphicFrame>
      <p:sp>
        <p:nvSpPr>
          <p:cNvPr id="4" name="Text Placeholder 3">
            <a:extLst>
              <a:ext uri="{FF2B5EF4-FFF2-40B4-BE49-F238E27FC236}">
                <a16:creationId xmlns:a16="http://schemas.microsoft.com/office/drawing/2014/main" id="{133C3EF7-35F0-4FBC-A108-E77BD1DD1EB9}"/>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95049817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16BF31-7631-4607-99B7-B3A379880CBF}"/>
              </a:ext>
            </a:extLst>
          </p:cNvPr>
          <p:cNvSpPr>
            <a:spLocks noGrp="1"/>
          </p:cNvSpPr>
          <p:nvPr>
            <p:ph type="title"/>
          </p:nvPr>
        </p:nvSpPr>
        <p:spPr/>
        <p:txBody>
          <a:bodyPr/>
          <a:lstStyle/>
          <a:p>
            <a:r>
              <a:rPr lang="en-US"/>
              <a:t>Facebook Original Own Posts Table | FUJIFILM Malaysia - 18 of 26</a:t>
            </a:r>
          </a:p>
        </p:txBody>
      </p:sp>
      <p:graphicFrame>
        <p:nvGraphicFramePr>
          <p:cNvPr id="5" name="Table Placeholder 4">
            <a:extLst>
              <a:ext uri="{FF2B5EF4-FFF2-40B4-BE49-F238E27FC236}">
                <a16:creationId xmlns:a16="http://schemas.microsoft.com/office/drawing/2014/main" id="{B73E3156-6D51-4E70-9ADB-BDC1EFAA14CC}"/>
              </a:ext>
            </a:extLst>
          </p:cNvPr>
          <p:cNvGraphicFramePr>
            <a:graphicFrameLocks noGrp="1"/>
          </p:cNvGraphicFramePr>
          <p:nvPr>
            <p:ph type="tbl" sz="quarter" idx="13"/>
            <p:extLst>
              <p:ext uri="{D42A27DB-BD31-4B8C-83A1-F6EECF244321}">
                <p14:modId xmlns:p14="http://schemas.microsoft.com/office/powerpoint/2010/main" val="679274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394543060"/>
                    </a:ext>
                  </a:extLst>
                </a:gridCol>
                <a:gridCol w="1316737">
                  <a:extLst>
                    <a:ext uri="{9D8B030D-6E8A-4147-A177-3AD203B41FA5}">
                      <a16:colId xmlns:a16="http://schemas.microsoft.com/office/drawing/2014/main" val="72380348"/>
                    </a:ext>
                  </a:extLst>
                </a:gridCol>
                <a:gridCol w="329184">
                  <a:extLst>
                    <a:ext uri="{9D8B030D-6E8A-4147-A177-3AD203B41FA5}">
                      <a16:colId xmlns:a16="http://schemas.microsoft.com/office/drawing/2014/main" val="3753108944"/>
                    </a:ext>
                  </a:extLst>
                </a:gridCol>
                <a:gridCol w="329184">
                  <a:extLst>
                    <a:ext uri="{9D8B030D-6E8A-4147-A177-3AD203B41FA5}">
                      <a16:colId xmlns:a16="http://schemas.microsoft.com/office/drawing/2014/main" val="3415831799"/>
                    </a:ext>
                  </a:extLst>
                </a:gridCol>
                <a:gridCol w="329184">
                  <a:extLst>
                    <a:ext uri="{9D8B030D-6E8A-4147-A177-3AD203B41FA5}">
                      <a16:colId xmlns:a16="http://schemas.microsoft.com/office/drawing/2014/main" val="363920394"/>
                    </a:ext>
                  </a:extLst>
                </a:gridCol>
                <a:gridCol w="329184">
                  <a:extLst>
                    <a:ext uri="{9D8B030D-6E8A-4147-A177-3AD203B41FA5}">
                      <a16:colId xmlns:a16="http://schemas.microsoft.com/office/drawing/2014/main" val="2817887403"/>
                    </a:ext>
                  </a:extLst>
                </a:gridCol>
                <a:gridCol w="329184">
                  <a:extLst>
                    <a:ext uri="{9D8B030D-6E8A-4147-A177-3AD203B41FA5}">
                      <a16:colId xmlns:a16="http://schemas.microsoft.com/office/drawing/2014/main" val="2164062786"/>
                    </a:ext>
                  </a:extLst>
                </a:gridCol>
                <a:gridCol w="329184">
                  <a:extLst>
                    <a:ext uri="{9D8B030D-6E8A-4147-A177-3AD203B41FA5}">
                      <a16:colId xmlns:a16="http://schemas.microsoft.com/office/drawing/2014/main" val="1280339098"/>
                    </a:ext>
                  </a:extLst>
                </a:gridCol>
                <a:gridCol w="329184">
                  <a:extLst>
                    <a:ext uri="{9D8B030D-6E8A-4147-A177-3AD203B41FA5}">
                      <a16:colId xmlns:a16="http://schemas.microsoft.com/office/drawing/2014/main" val="187921582"/>
                    </a:ext>
                  </a:extLst>
                </a:gridCol>
                <a:gridCol w="329184">
                  <a:extLst>
                    <a:ext uri="{9D8B030D-6E8A-4147-A177-3AD203B41FA5}">
                      <a16:colId xmlns:a16="http://schemas.microsoft.com/office/drawing/2014/main" val="1205487427"/>
                    </a:ext>
                  </a:extLst>
                </a:gridCol>
                <a:gridCol w="329184">
                  <a:extLst>
                    <a:ext uri="{9D8B030D-6E8A-4147-A177-3AD203B41FA5}">
                      <a16:colId xmlns:a16="http://schemas.microsoft.com/office/drawing/2014/main" val="4168261889"/>
                    </a:ext>
                  </a:extLst>
                </a:gridCol>
                <a:gridCol w="329184">
                  <a:extLst>
                    <a:ext uri="{9D8B030D-6E8A-4147-A177-3AD203B41FA5}">
                      <a16:colId xmlns:a16="http://schemas.microsoft.com/office/drawing/2014/main" val="379849040"/>
                    </a:ext>
                  </a:extLst>
                </a:gridCol>
                <a:gridCol w="329184">
                  <a:extLst>
                    <a:ext uri="{9D8B030D-6E8A-4147-A177-3AD203B41FA5}">
                      <a16:colId xmlns:a16="http://schemas.microsoft.com/office/drawing/2014/main" val="3548015150"/>
                    </a:ext>
                  </a:extLst>
                </a:gridCol>
                <a:gridCol w="329184">
                  <a:extLst>
                    <a:ext uri="{9D8B030D-6E8A-4147-A177-3AD203B41FA5}">
                      <a16:colId xmlns:a16="http://schemas.microsoft.com/office/drawing/2014/main" val="1550402919"/>
                    </a:ext>
                  </a:extLst>
                </a:gridCol>
                <a:gridCol w="329184">
                  <a:extLst>
                    <a:ext uri="{9D8B030D-6E8A-4147-A177-3AD203B41FA5}">
                      <a16:colId xmlns:a16="http://schemas.microsoft.com/office/drawing/2014/main" val="3180455492"/>
                    </a:ext>
                  </a:extLst>
                </a:gridCol>
                <a:gridCol w="329184">
                  <a:extLst>
                    <a:ext uri="{9D8B030D-6E8A-4147-A177-3AD203B41FA5}">
                      <a16:colId xmlns:a16="http://schemas.microsoft.com/office/drawing/2014/main" val="1361795663"/>
                    </a:ext>
                  </a:extLst>
                </a:gridCol>
                <a:gridCol w="329184">
                  <a:extLst>
                    <a:ext uri="{9D8B030D-6E8A-4147-A177-3AD203B41FA5}">
                      <a16:colId xmlns:a16="http://schemas.microsoft.com/office/drawing/2014/main" val="4058801909"/>
                    </a:ext>
                  </a:extLst>
                </a:gridCol>
                <a:gridCol w="329184">
                  <a:extLst>
                    <a:ext uri="{9D8B030D-6E8A-4147-A177-3AD203B41FA5}">
                      <a16:colId xmlns:a16="http://schemas.microsoft.com/office/drawing/2014/main" val="804778090"/>
                    </a:ext>
                  </a:extLst>
                </a:gridCol>
                <a:gridCol w="329184">
                  <a:extLst>
                    <a:ext uri="{9D8B030D-6E8A-4147-A177-3AD203B41FA5}">
                      <a16:colId xmlns:a16="http://schemas.microsoft.com/office/drawing/2014/main" val="3966212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08123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- 2024-11-14 16:00:49</a:t>
                      </a:r>
                      <a:r>
                        <a:rPr kumimoji="0" lang="en-US" sz="1000" b="0" i="0" u="none" strike="noStrike" kern="1200" cap="none" spc="0" normalizeH="0" baseline="0" noProof="0">
                          <a:ln>
                            <a:noFill/>
                          </a:ln>
                          <a:solidFill>
                            <a:prstClr val="black"/>
                          </a:solidFill>
                          <a:effectLst/>
                          <a:uLnTx/>
                          <a:uFillTx/>
                          <a:latin typeface="Calibri"/>
                          <a:ea typeface="+mn-ea"/>
                          <a:cs typeface="+mn-cs"/>
                        </a:rPr>
                        <a:t>
 YL Content Creator Experience Camera Fair 2024 is now at Plaza Lowyat until 17 November! 🎉 Now's your chance to explore the Fujifilm system, check out the brand-new X-M5, and grab exclusive deals on upgrades!
Bring your Fujifilm camera in for some TLC with free sensor and lens cleaning, and enjoy mystery gifts with purchase, free ice cream, and talent photoshoots. Join us for a full week of creative fun! 📸🍦
#Fujifilm #FujifilmMY #FujifilmMalaysia #Photography #DigitalPhotography #PhotographyLife #PhotographyLover #YLCCE2024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https://quintly-eu-image-storage.s3.amazonaws.com/aaf8f68db843cc217addf8054c322eb2/84813d640a94c0610718c5f2e9250ff3.jpg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1204836820"/>
                  </a:ext>
                </a:extLst>
              </a:tr>
            </a:tbl>
          </a:graphicData>
        </a:graphic>
      </p:graphicFrame>
      <p:sp>
        <p:nvSpPr>
          <p:cNvPr id="4" name="Text Placeholder 3">
            <a:extLst>
              <a:ext uri="{FF2B5EF4-FFF2-40B4-BE49-F238E27FC236}">
                <a16:creationId xmlns:a16="http://schemas.microsoft.com/office/drawing/2014/main" id="{7CF24772-BEA6-41E3-B99D-DD4B21E53DD8}"/>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086150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9AE5F-6ABC-44E3-B3B8-993D1C8563C4}"/>
              </a:ext>
            </a:extLst>
          </p:cNvPr>
          <p:cNvSpPr>
            <a:spLocks noGrp="1"/>
          </p:cNvSpPr>
          <p:nvPr>
            <p:ph type="title"/>
          </p:nvPr>
        </p:nvSpPr>
        <p:spPr/>
        <p:txBody>
          <a:bodyPr/>
          <a:lstStyle/>
          <a:p>
            <a:r>
              <a:rPr lang="en-US"/>
              <a:t>Facebook Original Own Posts Table | FUJIFILM Malaysia - 19 of 26</a:t>
            </a:r>
          </a:p>
        </p:txBody>
      </p:sp>
      <p:graphicFrame>
        <p:nvGraphicFramePr>
          <p:cNvPr id="5" name="Table Placeholder 4">
            <a:extLst>
              <a:ext uri="{FF2B5EF4-FFF2-40B4-BE49-F238E27FC236}">
                <a16:creationId xmlns:a16="http://schemas.microsoft.com/office/drawing/2014/main" id="{FABE62DB-05F9-466C-982F-3693ADD8278F}"/>
              </a:ext>
            </a:extLst>
          </p:cNvPr>
          <p:cNvGraphicFramePr>
            <a:graphicFrameLocks noGrp="1"/>
          </p:cNvGraphicFramePr>
          <p:nvPr>
            <p:ph type="tbl" sz="quarter" idx="13"/>
            <p:extLst>
              <p:ext uri="{D42A27DB-BD31-4B8C-83A1-F6EECF244321}">
                <p14:modId xmlns:p14="http://schemas.microsoft.com/office/powerpoint/2010/main" val="3828062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427371576"/>
                    </a:ext>
                  </a:extLst>
                </a:gridCol>
                <a:gridCol w="1316737">
                  <a:extLst>
                    <a:ext uri="{9D8B030D-6E8A-4147-A177-3AD203B41FA5}">
                      <a16:colId xmlns:a16="http://schemas.microsoft.com/office/drawing/2014/main" val="2525789937"/>
                    </a:ext>
                  </a:extLst>
                </a:gridCol>
                <a:gridCol w="329184">
                  <a:extLst>
                    <a:ext uri="{9D8B030D-6E8A-4147-A177-3AD203B41FA5}">
                      <a16:colId xmlns:a16="http://schemas.microsoft.com/office/drawing/2014/main" val="2995754879"/>
                    </a:ext>
                  </a:extLst>
                </a:gridCol>
                <a:gridCol w="329184">
                  <a:extLst>
                    <a:ext uri="{9D8B030D-6E8A-4147-A177-3AD203B41FA5}">
                      <a16:colId xmlns:a16="http://schemas.microsoft.com/office/drawing/2014/main" val="3492609973"/>
                    </a:ext>
                  </a:extLst>
                </a:gridCol>
                <a:gridCol w="329184">
                  <a:extLst>
                    <a:ext uri="{9D8B030D-6E8A-4147-A177-3AD203B41FA5}">
                      <a16:colId xmlns:a16="http://schemas.microsoft.com/office/drawing/2014/main" val="1794756792"/>
                    </a:ext>
                  </a:extLst>
                </a:gridCol>
                <a:gridCol w="329184">
                  <a:extLst>
                    <a:ext uri="{9D8B030D-6E8A-4147-A177-3AD203B41FA5}">
                      <a16:colId xmlns:a16="http://schemas.microsoft.com/office/drawing/2014/main" val="2885645746"/>
                    </a:ext>
                  </a:extLst>
                </a:gridCol>
                <a:gridCol w="329184">
                  <a:extLst>
                    <a:ext uri="{9D8B030D-6E8A-4147-A177-3AD203B41FA5}">
                      <a16:colId xmlns:a16="http://schemas.microsoft.com/office/drawing/2014/main" val="4240990272"/>
                    </a:ext>
                  </a:extLst>
                </a:gridCol>
                <a:gridCol w="329184">
                  <a:extLst>
                    <a:ext uri="{9D8B030D-6E8A-4147-A177-3AD203B41FA5}">
                      <a16:colId xmlns:a16="http://schemas.microsoft.com/office/drawing/2014/main" val="3220385432"/>
                    </a:ext>
                  </a:extLst>
                </a:gridCol>
                <a:gridCol w="329184">
                  <a:extLst>
                    <a:ext uri="{9D8B030D-6E8A-4147-A177-3AD203B41FA5}">
                      <a16:colId xmlns:a16="http://schemas.microsoft.com/office/drawing/2014/main" val="331171209"/>
                    </a:ext>
                  </a:extLst>
                </a:gridCol>
                <a:gridCol w="329184">
                  <a:extLst>
                    <a:ext uri="{9D8B030D-6E8A-4147-A177-3AD203B41FA5}">
                      <a16:colId xmlns:a16="http://schemas.microsoft.com/office/drawing/2014/main" val="3522348550"/>
                    </a:ext>
                  </a:extLst>
                </a:gridCol>
                <a:gridCol w="329184">
                  <a:extLst>
                    <a:ext uri="{9D8B030D-6E8A-4147-A177-3AD203B41FA5}">
                      <a16:colId xmlns:a16="http://schemas.microsoft.com/office/drawing/2014/main" val="2002452557"/>
                    </a:ext>
                  </a:extLst>
                </a:gridCol>
                <a:gridCol w="329184">
                  <a:extLst>
                    <a:ext uri="{9D8B030D-6E8A-4147-A177-3AD203B41FA5}">
                      <a16:colId xmlns:a16="http://schemas.microsoft.com/office/drawing/2014/main" val="3241348916"/>
                    </a:ext>
                  </a:extLst>
                </a:gridCol>
                <a:gridCol w="329184">
                  <a:extLst>
                    <a:ext uri="{9D8B030D-6E8A-4147-A177-3AD203B41FA5}">
                      <a16:colId xmlns:a16="http://schemas.microsoft.com/office/drawing/2014/main" val="3950598128"/>
                    </a:ext>
                  </a:extLst>
                </a:gridCol>
                <a:gridCol w="329184">
                  <a:extLst>
                    <a:ext uri="{9D8B030D-6E8A-4147-A177-3AD203B41FA5}">
                      <a16:colId xmlns:a16="http://schemas.microsoft.com/office/drawing/2014/main" val="841583426"/>
                    </a:ext>
                  </a:extLst>
                </a:gridCol>
                <a:gridCol w="329184">
                  <a:extLst>
                    <a:ext uri="{9D8B030D-6E8A-4147-A177-3AD203B41FA5}">
                      <a16:colId xmlns:a16="http://schemas.microsoft.com/office/drawing/2014/main" val="1606944884"/>
                    </a:ext>
                  </a:extLst>
                </a:gridCol>
                <a:gridCol w="329184">
                  <a:extLst>
                    <a:ext uri="{9D8B030D-6E8A-4147-A177-3AD203B41FA5}">
                      <a16:colId xmlns:a16="http://schemas.microsoft.com/office/drawing/2014/main" val="2405320513"/>
                    </a:ext>
                  </a:extLst>
                </a:gridCol>
                <a:gridCol w="329184">
                  <a:extLst>
                    <a:ext uri="{9D8B030D-6E8A-4147-A177-3AD203B41FA5}">
                      <a16:colId xmlns:a16="http://schemas.microsoft.com/office/drawing/2014/main" val="4148867756"/>
                    </a:ext>
                  </a:extLst>
                </a:gridCol>
                <a:gridCol w="329184">
                  <a:extLst>
                    <a:ext uri="{9D8B030D-6E8A-4147-A177-3AD203B41FA5}">
                      <a16:colId xmlns:a16="http://schemas.microsoft.com/office/drawing/2014/main" val="3185312455"/>
                    </a:ext>
                  </a:extLst>
                </a:gridCol>
                <a:gridCol w="329184">
                  <a:extLst>
                    <a:ext uri="{9D8B030D-6E8A-4147-A177-3AD203B41FA5}">
                      <a16:colId xmlns:a16="http://schemas.microsoft.com/office/drawing/2014/main" val="1125725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909853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- 2024-11-14 12:34:25</a:t>
                      </a:r>
                      <a:r>
                        <a:rPr kumimoji="0" lang="en-US" sz="1000" b="0" i="0" u="none" strike="noStrike" kern="1200" cap="none" spc="0" normalizeH="0" baseline="0" noProof="0">
                          <a:ln>
                            <a:noFill/>
                          </a:ln>
                          <a:solidFill>
                            <a:prstClr val="black"/>
                          </a:solidFill>
                          <a:effectLst/>
                          <a:uLnTx/>
                          <a:uFillTx/>
                          <a:latin typeface="Calibri"/>
                          <a:ea typeface="+mn-ea"/>
                          <a:cs typeface="+mn-cs"/>
                        </a:rPr>
                        <a:t>
 Introducing Fujifilm GFX ETERNA, our first filmmaking camera in development.
With the groundbreaking GFX 102MP CMOS II HS sensor - approximately 1.7 times larger than a 35mm sensor - and the powerful X-Processor 5, this camera empowers filmmakers to capture true-to-life visuals with exceptional detail and greater post-production flexibility.
Additionally, we’re developing a power zoom GF lens (32-90mm) optimized for the G mount and a G-to-PL mount adapter for compatibility with industry-standard lenses.
As demand rises in the film industry for high-quality, efficient, and cost-effective production, Fujifilm is committed to enhancing cinematic experiences and productivity across diverse fields.
https://www.fujifilm.com/my/en/news/hq/11889
#Fujifilm #FujifilmMY #FujifilmMalaysia #Photography #DigitalPhotography #PhotographyLife #PhotographyLover #PhotographyDaily #FujifilmGFXEterna #ProductDevelopment #Film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https://quintly-eu-image-storage.s3.amazonaws.com/aaf8f68db843cc217addf8054c322eb2/bfa8f4935bb1cac0fa3f44020cee3d35.jpg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2579989535"/>
                  </a:ext>
                </a:extLst>
              </a:tr>
            </a:tbl>
          </a:graphicData>
        </a:graphic>
      </p:graphicFrame>
      <p:sp>
        <p:nvSpPr>
          <p:cNvPr id="4" name="Text Placeholder 3">
            <a:extLst>
              <a:ext uri="{FF2B5EF4-FFF2-40B4-BE49-F238E27FC236}">
                <a16:creationId xmlns:a16="http://schemas.microsoft.com/office/drawing/2014/main" id="{4075AC0A-81FD-4ABF-8A7E-8D349B4EC5FA}"/>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3940109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EA90A-B860-4A1C-B305-A171AFB0F079}"/>
              </a:ext>
            </a:extLst>
          </p:cNvPr>
          <p:cNvSpPr>
            <a:spLocks noGrp="1"/>
          </p:cNvSpPr>
          <p:nvPr>
            <p:ph type="title"/>
          </p:nvPr>
        </p:nvSpPr>
        <p:spPr/>
        <p:txBody>
          <a:bodyPr/>
          <a:lstStyle/>
          <a:p>
            <a:r>
              <a:rPr lang="en-US"/>
              <a:t>Facebook Original Own Posts Table | FUJIFILM Malaysia - 20 of 26</a:t>
            </a:r>
          </a:p>
        </p:txBody>
      </p:sp>
      <p:graphicFrame>
        <p:nvGraphicFramePr>
          <p:cNvPr id="5" name="Table Placeholder 4">
            <a:extLst>
              <a:ext uri="{FF2B5EF4-FFF2-40B4-BE49-F238E27FC236}">
                <a16:creationId xmlns:a16="http://schemas.microsoft.com/office/drawing/2014/main" id="{EBA505D2-58C0-4FD0-9546-F9C46B86DDA0}"/>
              </a:ext>
            </a:extLst>
          </p:cNvPr>
          <p:cNvGraphicFramePr>
            <a:graphicFrameLocks noGrp="1"/>
          </p:cNvGraphicFramePr>
          <p:nvPr>
            <p:ph type="tbl" sz="quarter" idx="13"/>
            <p:extLst>
              <p:ext uri="{D42A27DB-BD31-4B8C-83A1-F6EECF244321}">
                <p14:modId xmlns:p14="http://schemas.microsoft.com/office/powerpoint/2010/main" val="3894686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773545981"/>
                    </a:ext>
                  </a:extLst>
                </a:gridCol>
                <a:gridCol w="1316737">
                  <a:extLst>
                    <a:ext uri="{9D8B030D-6E8A-4147-A177-3AD203B41FA5}">
                      <a16:colId xmlns:a16="http://schemas.microsoft.com/office/drawing/2014/main" val="330505531"/>
                    </a:ext>
                  </a:extLst>
                </a:gridCol>
                <a:gridCol w="329184">
                  <a:extLst>
                    <a:ext uri="{9D8B030D-6E8A-4147-A177-3AD203B41FA5}">
                      <a16:colId xmlns:a16="http://schemas.microsoft.com/office/drawing/2014/main" val="1159574920"/>
                    </a:ext>
                  </a:extLst>
                </a:gridCol>
                <a:gridCol w="329184">
                  <a:extLst>
                    <a:ext uri="{9D8B030D-6E8A-4147-A177-3AD203B41FA5}">
                      <a16:colId xmlns:a16="http://schemas.microsoft.com/office/drawing/2014/main" val="4202463377"/>
                    </a:ext>
                  </a:extLst>
                </a:gridCol>
                <a:gridCol w="329184">
                  <a:extLst>
                    <a:ext uri="{9D8B030D-6E8A-4147-A177-3AD203B41FA5}">
                      <a16:colId xmlns:a16="http://schemas.microsoft.com/office/drawing/2014/main" val="3194306594"/>
                    </a:ext>
                  </a:extLst>
                </a:gridCol>
                <a:gridCol w="329184">
                  <a:extLst>
                    <a:ext uri="{9D8B030D-6E8A-4147-A177-3AD203B41FA5}">
                      <a16:colId xmlns:a16="http://schemas.microsoft.com/office/drawing/2014/main" val="4180068943"/>
                    </a:ext>
                  </a:extLst>
                </a:gridCol>
                <a:gridCol w="329184">
                  <a:extLst>
                    <a:ext uri="{9D8B030D-6E8A-4147-A177-3AD203B41FA5}">
                      <a16:colId xmlns:a16="http://schemas.microsoft.com/office/drawing/2014/main" val="3776636010"/>
                    </a:ext>
                  </a:extLst>
                </a:gridCol>
                <a:gridCol w="329184">
                  <a:extLst>
                    <a:ext uri="{9D8B030D-6E8A-4147-A177-3AD203B41FA5}">
                      <a16:colId xmlns:a16="http://schemas.microsoft.com/office/drawing/2014/main" val="3919639806"/>
                    </a:ext>
                  </a:extLst>
                </a:gridCol>
                <a:gridCol w="329184">
                  <a:extLst>
                    <a:ext uri="{9D8B030D-6E8A-4147-A177-3AD203B41FA5}">
                      <a16:colId xmlns:a16="http://schemas.microsoft.com/office/drawing/2014/main" val="473239541"/>
                    </a:ext>
                  </a:extLst>
                </a:gridCol>
                <a:gridCol w="329184">
                  <a:extLst>
                    <a:ext uri="{9D8B030D-6E8A-4147-A177-3AD203B41FA5}">
                      <a16:colId xmlns:a16="http://schemas.microsoft.com/office/drawing/2014/main" val="506787397"/>
                    </a:ext>
                  </a:extLst>
                </a:gridCol>
                <a:gridCol w="329184">
                  <a:extLst>
                    <a:ext uri="{9D8B030D-6E8A-4147-A177-3AD203B41FA5}">
                      <a16:colId xmlns:a16="http://schemas.microsoft.com/office/drawing/2014/main" val="4148667986"/>
                    </a:ext>
                  </a:extLst>
                </a:gridCol>
                <a:gridCol w="329184">
                  <a:extLst>
                    <a:ext uri="{9D8B030D-6E8A-4147-A177-3AD203B41FA5}">
                      <a16:colId xmlns:a16="http://schemas.microsoft.com/office/drawing/2014/main" val="1810702852"/>
                    </a:ext>
                  </a:extLst>
                </a:gridCol>
                <a:gridCol w="329184">
                  <a:extLst>
                    <a:ext uri="{9D8B030D-6E8A-4147-A177-3AD203B41FA5}">
                      <a16:colId xmlns:a16="http://schemas.microsoft.com/office/drawing/2014/main" val="1046304742"/>
                    </a:ext>
                  </a:extLst>
                </a:gridCol>
                <a:gridCol w="329184">
                  <a:extLst>
                    <a:ext uri="{9D8B030D-6E8A-4147-A177-3AD203B41FA5}">
                      <a16:colId xmlns:a16="http://schemas.microsoft.com/office/drawing/2014/main" val="3022438268"/>
                    </a:ext>
                  </a:extLst>
                </a:gridCol>
                <a:gridCol w="329184">
                  <a:extLst>
                    <a:ext uri="{9D8B030D-6E8A-4147-A177-3AD203B41FA5}">
                      <a16:colId xmlns:a16="http://schemas.microsoft.com/office/drawing/2014/main" val="2554342132"/>
                    </a:ext>
                  </a:extLst>
                </a:gridCol>
                <a:gridCol w="329184">
                  <a:extLst>
                    <a:ext uri="{9D8B030D-6E8A-4147-A177-3AD203B41FA5}">
                      <a16:colId xmlns:a16="http://schemas.microsoft.com/office/drawing/2014/main" val="3158779448"/>
                    </a:ext>
                  </a:extLst>
                </a:gridCol>
                <a:gridCol w="329184">
                  <a:extLst>
                    <a:ext uri="{9D8B030D-6E8A-4147-A177-3AD203B41FA5}">
                      <a16:colId xmlns:a16="http://schemas.microsoft.com/office/drawing/2014/main" val="247925468"/>
                    </a:ext>
                  </a:extLst>
                </a:gridCol>
                <a:gridCol w="329184">
                  <a:extLst>
                    <a:ext uri="{9D8B030D-6E8A-4147-A177-3AD203B41FA5}">
                      <a16:colId xmlns:a16="http://schemas.microsoft.com/office/drawing/2014/main" val="1090655060"/>
                    </a:ext>
                  </a:extLst>
                </a:gridCol>
                <a:gridCol w="329184">
                  <a:extLst>
                    <a:ext uri="{9D8B030D-6E8A-4147-A177-3AD203B41FA5}">
                      <a16:colId xmlns:a16="http://schemas.microsoft.com/office/drawing/2014/main" val="21360362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34676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- 2024-11-13 20:00:13</a:t>
                      </a:r>
                      <a:r>
                        <a:rPr kumimoji="0" lang="en-US" sz="1000" b="0" i="0" u="none" strike="noStrike" kern="1200" cap="none" spc="0" normalizeH="0" baseline="0" noProof="0">
                          <a:ln>
                            <a:noFill/>
                          </a:ln>
                          <a:solidFill>
                            <a:prstClr val="black"/>
                          </a:solidFill>
                          <a:effectLst/>
                          <a:uLnTx/>
                          <a:uFillTx/>
                          <a:latin typeface="Calibri"/>
                          <a:ea typeface="+mn-ea"/>
                          <a:cs typeface="+mn-cs"/>
                        </a:rPr>
                        <a:t>
 Stefan Finger uses the XF16-55mmF2.8 R LM WR II to document the daily life of a horse logger in Rhineland, praising its smooth bokeh and versatility.
Shooting at f/2.8, he captures beautifully lit scenes without constantly switching lenses - ideal for the dynamic environment of horse logging, where quick response is essential. He also highlights the lens’s 40MP image quality on the X-H2S and X-T5, delivering impressive autofocus and precise sharpness across focal lengths.
Even after a long day in the field, the lightweight setup kept his hands steady, making it perfect for extensive shooting sessions.
𝗙𝗶𝗻𝗱 𝗼𝘂𝘁 𝗺𝗼𝗿𝗲 𝗮𝗯𝗼𝘂𝘁 𝘁𝗵𝗲 𝗫𝗙𝟭𝟲-𝟱𝟱𝗺𝗺𝗙𝟮.𝟴 𝗥 𝗟𝗠 𝗪𝗥 𝗜𝗜
https://fujifilm-x.com/en-my/products/lenses/xf16-55mmf28-r-lm-wr-ii/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#PhotographyLife #PhotographyLover #PhotographyDaily #XF16mm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https://quintly-eu-image-storage.s3.amazonaws.com/aaf8f68db843cc217addf8054c322eb2/29a3a5fe7ccb88f06410240ffbe6df20.jpg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 Video</a:t>
                      </a:r>
                    </a:p>
                  </a:txBody>
                  <a:tcPr/>
                </a:tc>
                <a:extLst>
                  <a:ext uri="{0D108BD9-81ED-4DB2-BD59-A6C34878D82A}">
                    <a16:rowId xmlns:a16="http://schemas.microsoft.com/office/drawing/2014/main" val="3452453656"/>
                  </a:ext>
                </a:extLst>
              </a:tr>
            </a:tbl>
          </a:graphicData>
        </a:graphic>
      </p:graphicFrame>
      <p:sp>
        <p:nvSpPr>
          <p:cNvPr id="4" name="Text Placeholder 3">
            <a:extLst>
              <a:ext uri="{FF2B5EF4-FFF2-40B4-BE49-F238E27FC236}">
                <a16:creationId xmlns:a16="http://schemas.microsoft.com/office/drawing/2014/main" id="{D1D7F69E-A484-4081-83C3-424FAD22F5EB}"/>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5007873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07C6F-138B-4F73-9A1A-ABE150F0151A}"/>
              </a:ext>
            </a:extLst>
          </p:cNvPr>
          <p:cNvSpPr>
            <a:spLocks noGrp="1"/>
          </p:cNvSpPr>
          <p:nvPr>
            <p:ph type="title"/>
          </p:nvPr>
        </p:nvSpPr>
        <p:spPr/>
        <p:txBody>
          <a:bodyPr/>
          <a:lstStyle/>
          <a:p>
            <a:r>
              <a:rPr lang="en-US"/>
              <a:t>Facebook Original Own Posts Table | FUJIFILM Malaysia - 21 of 26</a:t>
            </a:r>
          </a:p>
        </p:txBody>
      </p:sp>
      <p:graphicFrame>
        <p:nvGraphicFramePr>
          <p:cNvPr id="5" name="Table Placeholder 4">
            <a:extLst>
              <a:ext uri="{FF2B5EF4-FFF2-40B4-BE49-F238E27FC236}">
                <a16:creationId xmlns:a16="http://schemas.microsoft.com/office/drawing/2014/main" id="{4A40204F-FD18-4277-8D3D-36CFB9F55CA3}"/>
              </a:ext>
            </a:extLst>
          </p:cNvPr>
          <p:cNvGraphicFramePr>
            <a:graphicFrameLocks noGrp="1"/>
          </p:cNvGraphicFramePr>
          <p:nvPr>
            <p:ph type="tbl" sz="quarter" idx="13"/>
            <p:extLst>
              <p:ext uri="{D42A27DB-BD31-4B8C-83A1-F6EECF244321}">
                <p14:modId xmlns:p14="http://schemas.microsoft.com/office/powerpoint/2010/main" val="458119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806678132"/>
                    </a:ext>
                  </a:extLst>
                </a:gridCol>
                <a:gridCol w="1316737">
                  <a:extLst>
                    <a:ext uri="{9D8B030D-6E8A-4147-A177-3AD203B41FA5}">
                      <a16:colId xmlns:a16="http://schemas.microsoft.com/office/drawing/2014/main" val="1077252918"/>
                    </a:ext>
                  </a:extLst>
                </a:gridCol>
                <a:gridCol w="329184">
                  <a:extLst>
                    <a:ext uri="{9D8B030D-6E8A-4147-A177-3AD203B41FA5}">
                      <a16:colId xmlns:a16="http://schemas.microsoft.com/office/drawing/2014/main" val="1584574829"/>
                    </a:ext>
                  </a:extLst>
                </a:gridCol>
                <a:gridCol w="329184">
                  <a:extLst>
                    <a:ext uri="{9D8B030D-6E8A-4147-A177-3AD203B41FA5}">
                      <a16:colId xmlns:a16="http://schemas.microsoft.com/office/drawing/2014/main" val="1685571230"/>
                    </a:ext>
                  </a:extLst>
                </a:gridCol>
                <a:gridCol w="329184">
                  <a:extLst>
                    <a:ext uri="{9D8B030D-6E8A-4147-A177-3AD203B41FA5}">
                      <a16:colId xmlns:a16="http://schemas.microsoft.com/office/drawing/2014/main" val="1123598128"/>
                    </a:ext>
                  </a:extLst>
                </a:gridCol>
                <a:gridCol w="329184">
                  <a:extLst>
                    <a:ext uri="{9D8B030D-6E8A-4147-A177-3AD203B41FA5}">
                      <a16:colId xmlns:a16="http://schemas.microsoft.com/office/drawing/2014/main" val="4123470738"/>
                    </a:ext>
                  </a:extLst>
                </a:gridCol>
                <a:gridCol w="329184">
                  <a:extLst>
                    <a:ext uri="{9D8B030D-6E8A-4147-A177-3AD203B41FA5}">
                      <a16:colId xmlns:a16="http://schemas.microsoft.com/office/drawing/2014/main" val="3325842240"/>
                    </a:ext>
                  </a:extLst>
                </a:gridCol>
                <a:gridCol w="329184">
                  <a:extLst>
                    <a:ext uri="{9D8B030D-6E8A-4147-A177-3AD203B41FA5}">
                      <a16:colId xmlns:a16="http://schemas.microsoft.com/office/drawing/2014/main" val="2295399300"/>
                    </a:ext>
                  </a:extLst>
                </a:gridCol>
                <a:gridCol w="329184">
                  <a:extLst>
                    <a:ext uri="{9D8B030D-6E8A-4147-A177-3AD203B41FA5}">
                      <a16:colId xmlns:a16="http://schemas.microsoft.com/office/drawing/2014/main" val="3016571920"/>
                    </a:ext>
                  </a:extLst>
                </a:gridCol>
                <a:gridCol w="329184">
                  <a:extLst>
                    <a:ext uri="{9D8B030D-6E8A-4147-A177-3AD203B41FA5}">
                      <a16:colId xmlns:a16="http://schemas.microsoft.com/office/drawing/2014/main" val="4083759515"/>
                    </a:ext>
                  </a:extLst>
                </a:gridCol>
                <a:gridCol w="329184">
                  <a:extLst>
                    <a:ext uri="{9D8B030D-6E8A-4147-A177-3AD203B41FA5}">
                      <a16:colId xmlns:a16="http://schemas.microsoft.com/office/drawing/2014/main" val="192611066"/>
                    </a:ext>
                  </a:extLst>
                </a:gridCol>
                <a:gridCol w="329184">
                  <a:extLst>
                    <a:ext uri="{9D8B030D-6E8A-4147-A177-3AD203B41FA5}">
                      <a16:colId xmlns:a16="http://schemas.microsoft.com/office/drawing/2014/main" val="2359122555"/>
                    </a:ext>
                  </a:extLst>
                </a:gridCol>
                <a:gridCol w="329184">
                  <a:extLst>
                    <a:ext uri="{9D8B030D-6E8A-4147-A177-3AD203B41FA5}">
                      <a16:colId xmlns:a16="http://schemas.microsoft.com/office/drawing/2014/main" val="1922801688"/>
                    </a:ext>
                  </a:extLst>
                </a:gridCol>
                <a:gridCol w="329184">
                  <a:extLst>
                    <a:ext uri="{9D8B030D-6E8A-4147-A177-3AD203B41FA5}">
                      <a16:colId xmlns:a16="http://schemas.microsoft.com/office/drawing/2014/main" val="162977339"/>
                    </a:ext>
                  </a:extLst>
                </a:gridCol>
                <a:gridCol w="329184">
                  <a:extLst>
                    <a:ext uri="{9D8B030D-6E8A-4147-A177-3AD203B41FA5}">
                      <a16:colId xmlns:a16="http://schemas.microsoft.com/office/drawing/2014/main" val="4001875639"/>
                    </a:ext>
                  </a:extLst>
                </a:gridCol>
                <a:gridCol w="329184">
                  <a:extLst>
                    <a:ext uri="{9D8B030D-6E8A-4147-A177-3AD203B41FA5}">
                      <a16:colId xmlns:a16="http://schemas.microsoft.com/office/drawing/2014/main" val="3729208970"/>
                    </a:ext>
                  </a:extLst>
                </a:gridCol>
                <a:gridCol w="329184">
                  <a:extLst>
                    <a:ext uri="{9D8B030D-6E8A-4147-A177-3AD203B41FA5}">
                      <a16:colId xmlns:a16="http://schemas.microsoft.com/office/drawing/2014/main" val="3196315755"/>
                    </a:ext>
                  </a:extLst>
                </a:gridCol>
                <a:gridCol w="329184">
                  <a:extLst>
                    <a:ext uri="{9D8B030D-6E8A-4147-A177-3AD203B41FA5}">
                      <a16:colId xmlns:a16="http://schemas.microsoft.com/office/drawing/2014/main" val="1910639414"/>
                    </a:ext>
                  </a:extLst>
                </a:gridCol>
                <a:gridCol w="329184">
                  <a:extLst>
                    <a:ext uri="{9D8B030D-6E8A-4147-A177-3AD203B41FA5}">
                      <a16:colId xmlns:a16="http://schemas.microsoft.com/office/drawing/2014/main" val="3317038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52753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- 2024-11-11 20:00:22</a:t>
                      </a:r>
                      <a:r>
                        <a:rPr kumimoji="0" lang="en-US" sz="1000" b="0" i="0" u="none" strike="noStrike" kern="1200" cap="none" spc="0" normalizeH="0" baseline="0" noProof="0">
                          <a:ln>
                            <a:noFill/>
                          </a:ln>
                          <a:solidFill>
                            <a:prstClr val="black"/>
                          </a:solidFill>
                          <a:effectLst/>
                          <a:uLnTx/>
                          <a:uFillTx/>
                          <a:latin typeface="Calibri"/>
                          <a:ea typeface="+mn-ea"/>
                          <a:cs typeface="+mn-cs"/>
                        </a:rPr>
                        <a:t>
 Farhan Aiman, a passionate content creator and car enthusiast, shifts his storytelling into high gear with the Fujifilm X-H2S. We’re thrilled to be part of his journey as he captures the exhilaration of motorsports through cinematic visuals.
𝗧𝗲𝘀𝘁𝗶𝗺𝗼𝗻𝗶𝗮𝗹
"Shoutout to @fujifilmmy for letting me test the XF100-400mm lens during the MCS 300km &amp; Thailand Super Series last round! Honestly, not many in the motorsport industry here in Malaysia are using Fujifilm as their main camera, but I’ve been rocking my Fuji for a while now and this tele lens was the perfect match for the fast-paced action on track. The reach and sharpness were impressive, and it captured all the crucial moments with ease. Definitely worth trying if you're interested in motorsports photography."
#Fujifilm #FujifilmMY #FujifilmMalaysia #FujifilmInHisHands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https://quintly-eu-image-storage.s3.amazonaws.com/aaf8f68db843cc217addf8054c322eb2/56401d0f83f8a001b557af963295692d.jpg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614341820"/>
                  </a:ext>
                </a:extLst>
              </a:tr>
            </a:tbl>
          </a:graphicData>
        </a:graphic>
      </p:graphicFrame>
      <p:sp>
        <p:nvSpPr>
          <p:cNvPr id="4" name="Text Placeholder 3">
            <a:extLst>
              <a:ext uri="{FF2B5EF4-FFF2-40B4-BE49-F238E27FC236}">
                <a16:creationId xmlns:a16="http://schemas.microsoft.com/office/drawing/2014/main" id="{D1B5FF5B-64BD-44A2-BF42-89DB14F80D36}"/>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4397347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242C0-E7C3-47B9-8544-8A45D8E208FA}"/>
              </a:ext>
            </a:extLst>
          </p:cNvPr>
          <p:cNvSpPr>
            <a:spLocks noGrp="1"/>
          </p:cNvSpPr>
          <p:nvPr>
            <p:ph type="title"/>
          </p:nvPr>
        </p:nvSpPr>
        <p:spPr/>
        <p:txBody>
          <a:bodyPr/>
          <a:lstStyle/>
          <a:p>
            <a:r>
              <a:rPr lang="en-US"/>
              <a:t>Facebook Original Own Posts Table | FUJIFILM Malaysia - 22 of 26</a:t>
            </a:r>
          </a:p>
        </p:txBody>
      </p:sp>
      <p:graphicFrame>
        <p:nvGraphicFramePr>
          <p:cNvPr id="5" name="Table Placeholder 4">
            <a:extLst>
              <a:ext uri="{FF2B5EF4-FFF2-40B4-BE49-F238E27FC236}">
                <a16:creationId xmlns:a16="http://schemas.microsoft.com/office/drawing/2014/main" id="{E1299ECA-FABC-430D-B320-73C221F70919}"/>
              </a:ext>
            </a:extLst>
          </p:cNvPr>
          <p:cNvGraphicFramePr>
            <a:graphicFrameLocks noGrp="1"/>
          </p:cNvGraphicFramePr>
          <p:nvPr>
            <p:ph type="tbl" sz="quarter" idx="13"/>
            <p:extLst>
              <p:ext uri="{D42A27DB-BD31-4B8C-83A1-F6EECF244321}">
                <p14:modId xmlns:p14="http://schemas.microsoft.com/office/powerpoint/2010/main" val="2339133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341670964"/>
                    </a:ext>
                  </a:extLst>
                </a:gridCol>
                <a:gridCol w="1316737">
                  <a:extLst>
                    <a:ext uri="{9D8B030D-6E8A-4147-A177-3AD203B41FA5}">
                      <a16:colId xmlns:a16="http://schemas.microsoft.com/office/drawing/2014/main" val="956121649"/>
                    </a:ext>
                  </a:extLst>
                </a:gridCol>
                <a:gridCol w="329184">
                  <a:extLst>
                    <a:ext uri="{9D8B030D-6E8A-4147-A177-3AD203B41FA5}">
                      <a16:colId xmlns:a16="http://schemas.microsoft.com/office/drawing/2014/main" val="2857460944"/>
                    </a:ext>
                  </a:extLst>
                </a:gridCol>
                <a:gridCol w="329184">
                  <a:extLst>
                    <a:ext uri="{9D8B030D-6E8A-4147-A177-3AD203B41FA5}">
                      <a16:colId xmlns:a16="http://schemas.microsoft.com/office/drawing/2014/main" val="2078254966"/>
                    </a:ext>
                  </a:extLst>
                </a:gridCol>
                <a:gridCol w="329184">
                  <a:extLst>
                    <a:ext uri="{9D8B030D-6E8A-4147-A177-3AD203B41FA5}">
                      <a16:colId xmlns:a16="http://schemas.microsoft.com/office/drawing/2014/main" val="2678963833"/>
                    </a:ext>
                  </a:extLst>
                </a:gridCol>
                <a:gridCol w="329184">
                  <a:extLst>
                    <a:ext uri="{9D8B030D-6E8A-4147-A177-3AD203B41FA5}">
                      <a16:colId xmlns:a16="http://schemas.microsoft.com/office/drawing/2014/main" val="593237213"/>
                    </a:ext>
                  </a:extLst>
                </a:gridCol>
                <a:gridCol w="329184">
                  <a:extLst>
                    <a:ext uri="{9D8B030D-6E8A-4147-A177-3AD203B41FA5}">
                      <a16:colId xmlns:a16="http://schemas.microsoft.com/office/drawing/2014/main" val="1752190848"/>
                    </a:ext>
                  </a:extLst>
                </a:gridCol>
                <a:gridCol w="329184">
                  <a:extLst>
                    <a:ext uri="{9D8B030D-6E8A-4147-A177-3AD203B41FA5}">
                      <a16:colId xmlns:a16="http://schemas.microsoft.com/office/drawing/2014/main" val="276572744"/>
                    </a:ext>
                  </a:extLst>
                </a:gridCol>
                <a:gridCol w="329184">
                  <a:extLst>
                    <a:ext uri="{9D8B030D-6E8A-4147-A177-3AD203B41FA5}">
                      <a16:colId xmlns:a16="http://schemas.microsoft.com/office/drawing/2014/main" val="3478117854"/>
                    </a:ext>
                  </a:extLst>
                </a:gridCol>
                <a:gridCol w="329184">
                  <a:extLst>
                    <a:ext uri="{9D8B030D-6E8A-4147-A177-3AD203B41FA5}">
                      <a16:colId xmlns:a16="http://schemas.microsoft.com/office/drawing/2014/main" val="2792040377"/>
                    </a:ext>
                  </a:extLst>
                </a:gridCol>
                <a:gridCol w="329184">
                  <a:extLst>
                    <a:ext uri="{9D8B030D-6E8A-4147-A177-3AD203B41FA5}">
                      <a16:colId xmlns:a16="http://schemas.microsoft.com/office/drawing/2014/main" val="1666388062"/>
                    </a:ext>
                  </a:extLst>
                </a:gridCol>
                <a:gridCol w="329184">
                  <a:extLst>
                    <a:ext uri="{9D8B030D-6E8A-4147-A177-3AD203B41FA5}">
                      <a16:colId xmlns:a16="http://schemas.microsoft.com/office/drawing/2014/main" val="2391618910"/>
                    </a:ext>
                  </a:extLst>
                </a:gridCol>
                <a:gridCol w="329184">
                  <a:extLst>
                    <a:ext uri="{9D8B030D-6E8A-4147-A177-3AD203B41FA5}">
                      <a16:colId xmlns:a16="http://schemas.microsoft.com/office/drawing/2014/main" val="2798982774"/>
                    </a:ext>
                  </a:extLst>
                </a:gridCol>
                <a:gridCol w="329184">
                  <a:extLst>
                    <a:ext uri="{9D8B030D-6E8A-4147-A177-3AD203B41FA5}">
                      <a16:colId xmlns:a16="http://schemas.microsoft.com/office/drawing/2014/main" val="2963515504"/>
                    </a:ext>
                  </a:extLst>
                </a:gridCol>
                <a:gridCol w="329184">
                  <a:extLst>
                    <a:ext uri="{9D8B030D-6E8A-4147-A177-3AD203B41FA5}">
                      <a16:colId xmlns:a16="http://schemas.microsoft.com/office/drawing/2014/main" val="3437248496"/>
                    </a:ext>
                  </a:extLst>
                </a:gridCol>
                <a:gridCol w="329184">
                  <a:extLst>
                    <a:ext uri="{9D8B030D-6E8A-4147-A177-3AD203B41FA5}">
                      <a16:colId xmlns:a16="http://schemas.microsoft.com/office/drawing/2014/main" val="3938182929"/>
                    </a:ext>
                  </a:extLst>
                </a:gridCol>
                <a:gridCol w="329184">
                  <a:extLst>
                    <a:ext uri="{9D8B030D-6E8A-4147-A177-3AD203B41FA5}">
                      <a16:colId xmlns:a16="http://schemas.microsoft.com/office/drawing/2014/main" val="1613736585"/>
                    </a:ext>
                  </a:extLst>
                </a:gridCol>
                <a:gridCol w="329184">
                  <a:extLst>
                    <a:ext uri="{9D8B030D-6E8A-4147-A177-3AD203B41FA5}">
                      <a16:colId xmlns:a16="http://schemas.microsoft.com/office/drawing/2014/main" val="3594951846"/>
                    </a:ext>
                  </a:extLst>
                </a:gridCol>
                <a:gridCol w="329184">
                  <a:extLst>
                    <a:ext uri="{9D8B030D-6E8A-4147-A177-3AD203B41FA5}">
                      <a16:colId xmlns:a16="http://schemas.microsoft.com/office/drawing/2014/main" val="3451482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464663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- 2024-11-08 20:00:30</a:t>
                      </a:r>
                      <a:r>
                        <a:rPr kumimoji="0" lang="en-US" sz="1000" b="0" i="0" u="none" strike="noStrike" kern="1200" cap="none" spc="0" normalizeH="0" baseline="0" noProof="0">
                          <a:ln>
                            <a:noFill/>
                          </a:ln>
                          <a:solidFill>
                            <a:prstClr val="black"/>
                          </a:solidFill>
                          <a:effectLst/>
                          <a:uLnTx/>
                          <a:uFillTx/>
                          <a:latin typeface="Calibri"/>
                          <a:ea typeface="+mn-ea"/>
                          <a:cs typeface="+mn-cs"/>
                        </a:rPr>
                        <a:t>
 Hafiz Ikhlas brings every detail of bird photography to life with the XF500mmF5.6 R LM OIS WR. 
The lens’s impressive 500mm focal length draws subject up close, while its high-resolution optics - including Super ED and ED glass - deliver remarkable contrast, detail, and sharpness.
This level of precision allows Hafiz to capture the vivid colours and intricate textures of his feathered subjects, showcasing the finest details of wildlife and demonstrating his expertise and the lens’s unmatched capability.
#Fujifilm #FujifilmMY #FujifilmMalaysia #Photography #DigitalPhotography #PhotographyLife #PhotographyLover #XF500mm #WildlifePhotography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https://quintly-eu-image-storage.s3.amazonaws.com/aaf8f68db843cc217addf8054c322eb2/d7711b50dfb9fcdead3fcb19adfd031a.jpg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320499845"/>
                  </a:ext>
                </a:extLst>
              </a:tr>
            </a:tbl>
          </a:graphicData>
        </a:graphic>
      </p:graphicFrame>
      <p:sp>
        <p:nvSpPr>
          <p:cNvPr id="4" name="Text Placeholder 3">
            <a:extLst>
              <a:ext uri="{FF2B5EF4-FFF2-40B4-BE49-F238E27FC236}">
                <a16:creationId xmlns:a16="http://schemas.microsoft.com/office/drawing/2014/main" id="{4107394B-5EF2-4F05-9A2B-27500E1CAA09}"/>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2841467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70A44-E5DD-4909-B7D1-3291EE09FBCE}"/>
              </a:ext>
            </a:extLst>
          </p:cNvPr>
          <p:cNvSpPr>
            <a:spLocks noGrp="1"/>
          </p:cNvSpPr>
          <p:nvPr>
            <p:ph type="title"/>
          </p:nvPr>
        </p:nvSpPr>
        <p:spPr/>
        <p:txBody>
          <a:bodyPr/>
          <a:lstStyle/>
          <a:p>
            <a:r>
              <a:rPr lang="en-US"/>
              <a:t>Facebook Original Own Posts Table | FUJIFILM Malaysia - 23 of 26</a:t>
            </a:r>
          </a:p>
        </p:txBody>
      </p:sp>
      <p:graphicFrame>
        <p:nvGraphicFramePr>
          <p:cNvPr id="5" name="Table Placeholder 4">
            <a:extLst>
              <a:ext uri="{FF2B5EF4-FFF2-40B4-BE49-F238E27FC236}">
                <a16:creationId xmlns:a16="http://schemas.microsoft.com/office/drawing/2014/main" id="{FD013DAC-F70A-4903-8689-63BD26C40B35}"/>
              </a:ext>
            </a:extLst>
          </p:cNvPr>
          <p:cNvGraphicFramePr>
            <a:graphicFrameLocks noGrp="1"/>
          </p:cNvGraphicFramePr>
          <p:nvPr>
            <p:ph type="tbl" sz="quarter" idx="13"/>
            <p:extLst>
              <p:ext uri="{D42A27DB-BD31-4B8C-83A1-F6EECF244321}">
                <p14:modId xmlns:p14="http://schemas.microsoft.com/office/powerpoint/2010/main" val="15962607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482429170"/>
                    </a:ext>
                  </a:extLst>
                </a:gridCol>
                <a:gridCol w="1316737">
                  <a:extLst>
                    <a:ext uri="{9D8B030D-6E8A-4147-A177-3AD203B41FA5}">
                      <a16:colId xmlns:a16="http://schemas.microsoft.com/office/drawing/2014/main" val="1495621992"/>
                    </a:ext>
                  </a:extLst>
                </a:gridCol>
                <a:gridCol w="329184">
                  <a:extLst>
                    <a:ext uri="{9D8B030D-6E8A-4147-A177-3AD203B41FA5}">
                      <a16:colId xmlns:a16="http://schemas.microsoft.com/office/drawing/2014/main" val="193745105"/>
                    </a:ext>
                  </a:extLst>
                </a:gridCol>
                <a:gridCol w="329184">
                  <a:extLst>
                    <a:ext uri="{9D8B030D-6E8A-4147-A177-3AD203B41FA5}">
                      <a16:colId xmlns:a16="http://schemas.microsoft.com/office/drawing/2014/main" val="283323933"/>
                    </a:ext>
                  </a:extLst>
                </a:gridCol>
                <a:gridCol w="329184">
                  <a:extLst>
                    <a:ext uri="{9D8B030D-6E8A-4147-A177-3AD203B41FA5}">
                      <a16:colId xmlns:a16="http://schemas.microsoft.com/office/drawing/2014/main" val="910690666"/>
                    </a:ext>
                  </a:extLst>
                </a:gridCol>
                <a:gridCol w="329184">
                  <a:extLst>
                    <a:ext uri="{9D8B030D-6E8A-4147-A177-3AD203B41FA5}">
                      <a16:colId xmlns:a16="http://schemas.microsoft.com/office/drawing/2014/main" val="1542179205"/>
                    </a:ext>
                  </a:extLst>
                </a:gridCol>
                <a:gridCol w="329184">
                  <a:extLst>
                    <a:ext uri="{9D8B030D-6E8A-4147-A177-3AD203B41FA5}">
                      <a16:colId xmlns:a16="http://schemas.microsoft.com/office/drawing/2014/main" val="1473182348"/>
                    </a:ext>
                  </a:extLst>
                </a:gridCol>
                <a:gridCol w="329184">
                  <a:extLst>
                    <a:ext uri="{9D8B030D-6E8A-4147-A177-3AD203B41FA5}">
                      <a16:colId xmlns:a16="http://schemas.microsoft.com/office/drawing/2014/main" val="911643422"/>
                    </a:ext>
                  </a:extLst>
                </a:gridCol>
                <a:gridCol w="329184">
                  <a:extLst>
                    <a:ext uri="{9D8B030D-6E8A-4147-A177-3AD203B41FA5}">
                      <a16:colId xmlns:a16="http://schemas.microsoft.com/office/drawing/2014/main" val="4174500628"/>
                    </a:ext>
                  </a:extLst>
                </a:gridCol>
                <a:gridCol w="329184">
                  <a:extLst>
                    <a:ext uri="{9D8B030D-6E8A-4147-A177-3AD203B41FA5}">
                      <a16:colId xmlns:a16="http://schemas.microsoft.com/office/drawing/2014/main" val="1045567097"/>
                    </a:ext>
                  </a:extLst>
                </a:gridCol>
                <a:gridCol w="329184">
                  <a:extLst>
                    <a:ext uri="{9D8B030D-6E8A-4147-A177-3AD203B41FA5}">
                      <a16:colId xmlns:a16="http://schemas.microsoft.com/office/drawing/2014/main" val="2722554154"/>
                    </a:ext>
                  </a:extLst>
                </a:gridCol>
                <a:gridCol w="329184">
                  <a:extLst>
                    <a:ext uri="{9D8B030D-6E8A-4147-A177-3AD203B41FA5}">
                      <a16:colId xmlns:a16="http://schemas.microsoft.com/office/drawing/2014/main" val="453838213"/>
                    </a:ext>
                  </a:extLst>
                </a:gridCol>
                <a:gridCol w="329184">
                  <a:extLst>
                    <a:ext uri="{9D8B030D-6E8A-4147-A177-3AD203B41FA5}">
                      <a16:colId xmlns:a16="http://schemas.microsoft.com/office/drawing/2014/main" val="3261964170"/>
                    </a:ext>
                  </a:extLst>
                </a:gridCol>
                <a:gridCol w="329184">
                  <a:extLst>
                    <a:ext uri="{9D8B030D-6E8A-4147-A177-3AD203B41FA5}">
                      <a16:colId xmlns:a16="http://schemas.microsoft.com/office/drawing/2014/main" val="1981615269"/>
                    </a:ext>
                  </a:extLst>
                </a:gridCol>
                <a:gridCol w="329184">
                  <a:extLst>
                    <a:ext uri="{9D8B030D-6E8A-4147-A177-3AD203B41FA5}">
                      <a16:colId xmlns:a16="http://schemas.microsoft.com/office/drawing/2014/main" val="3978885609"/>
                    </a:ext>
                  </a:extLst>
                </a:gridCol>
                <a:gridCol w="329184">
                  <a:extLst>
                    <a:ext uri="{9D8B030D-6E8A-4147-A177-3AD203B41FA5}">
                      <a16:colId xmlns:a16="http://schemas.microsoft.com/office/drawing/2014/main" val="977510176"/>
                    </a:ext>
                  </a:extLst>
                </a:gridCol>
                <a:gridCol w="329184">
                  <a:extLst>
                    <a:ext uri="{9D8B030D-6E8A-4147-A177-3AD203B41FA5}">
                      <a16:colId xmlns:a16="http://schemas.microsoft.com/office/drawing/2014/main" val="1655637587"/>
                    </a:ext>
                  </a:extLst>
                </a:gridCol>
                <a:gridCol w="329184">
                  <a:extLst>
                    <a:ext uri="{9D8B030D-6E8A-4147-A177-3AD203B41FA5}">
                      <a16:colId xmlns:a16="http://schemas.microsoft.com/office/drawing/2014/main" val="4222539207"/>
                    </a:ext>
                  </a:extLst>
                </a:gridCol>
                <a:gridCol w="329184">
                  <a:extLst>
                    <a:ext uri="{9D8B030D-6E8A-4147-A177-3AD203B41FA5}">
                      <a16:colId xmlns:a16="http://schemas.microsoft.com/office/drawing/2014/main" val="1830829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766627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- 2024-11-06 20:00:14</a:t>
                      </a:r>
                      <a:r>
                        <a:rPr kumimoji="0" lang="en-US" sz="1000" b="0" i="0" u="none" strike="noStrike" kern="1200" cap="none" spc="0" normalizeH="0" baseline="0" noProof="0">
                          <a:ln>
                            <a:noFill/>
                          </a:ln>
                          <a:solidFill>
                            <a:prstClr val="black"/>
                          </a:solidFill>
                          <a:effectLst/>
                          <a:uLnTx/>
                          <a:uFillTx/>
                          <a:latin typeface="Calibri"/>
                          <a:ea typeface="+mn-ea"/>
                          <a:cs typeface="+mn-cs"/>
                        </a:rPr>
                        <a:t>
 Content creator and artist Jaymeen captures magic moments with the Fujifilm X-M5. Drawn to its classic, analogue design, the X-M5 complements her aesthetic style beautifully. Its compact, user-friendly build sparks joy and inspiration in her everyday captures, allowing her to photograph effortlessly.
Jaymeen highlights the Film Simulation modes, which open endless creative possibilities. As a creator, the X-M5 empowers her to deepen her artistic pursuits and appreciate life’s small, simple moments. Owning the X-M5 brings happiness to her journey, one capture at a time. 📸✨
𝗙𝗶𝗻𝗱 𝗼𝘂𝘁 𝗺𝗼𝗿𝗲 𝗮𝗯𝗼𝘂𝘁 𝘁𝗵𝗲 𝗫-𝗠𝟱
https://fujifilm-x.com/en-my/products/cameras/x-m5/
𝗙𝗶𝗻𝗱 𝗼𝘂𝘁 𝗺𝗼𝗿𝗲 𝗮𝗯𝗼𝘂𝘁 𝗝𝗮𝘆𝗺𝗲𝗲𝗻'𝘀 𝗿𝗲𝘃𝗶𝗲𝘄
https://fujifilm-x.com/en-my/stories/x-m5-jaymeen-x-your-one-day/
𝗢𝗻𝗹𝗶𝗻𝗲 𝗦𝘁𝗼𝗿𝗲
https://www.store-my.fujifilm-x.com/
𝗙𝘂𝗷𝗶𝗳𝗶𝗹𝗺 𝗔𝘂𝘁𝗵𝗼𝗿𝗶𝘇𝗲𝗱 𝗗𝗲𝗮𝗹𝗲𝗿𝘀
https://fujifilm-x.com/en-my/shop/
Download the FUJIFILM XApp, your all-in-one app for capturing and cherishing precious moments. Available on Apple App Store and Google Play Store:
https://apps.apple.com/my/app/fujifilm-xapp/id1586089681
https://play.google.com/store/apps/details?id=com.fujifilm.xapp&amp;hl=en_US&amp;pli=1
#Fujifilm #FujifilmMY #FujifilmMalaysia #Photography #DigitalPhotography #PhotographyLife #PhotographyLover #FujifilmXM5 #XM5 #ColorYourMoment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https://quintly-eu-image-storage.s3.amazonaws.com/aaf8f68db843cc217addf8054c322eb2/538eec1d7fecc30c4ba38cdcfb428e38.jpg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YouTube Video</a:t>
                      </a:r>
                    </a:p>
                  </a:txBody>
                  <a:tcPr/>
                </a:tc>
                <a:extLst>
                  <a:ext uri="{0D108BD9-81ED-4DB2-BD59-A6C34878D82A}">
                    <a16:rowId xmlns:a16="http://schemas.microsoft.com/office/drawing/2014/main" val="715413547"/>
                  </a:ext>
                </a:extLst>
              </a:tr>
            </a:tbl>
          </a:graphicData>
        </a:graphic>
      </p:graphicFrame>
      <p:sp>
        <p:nvSpPr>
          <p:cNvPr id="4" name="Text Placeholder 3">
            <a:extLst>
              <a:ext uri="{FF2B5EF4-FFF2-40B4-BE49-F238E27FC236}">
                <a16:creationId xmlns:a16="http://schemas.microsoft.com/office/drawing/2014/main" id="{9644B7C0-458F-4D8F-8FD4-4A1945A4A601}"/>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8563862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039C4-D8EF-45C6-A232-9C3862B72535}"/>
              </a:ext>
            </a:extLst>
          </p:cNvPr>
          <p:cNvSpPr>
            <a:spLocks noGrp="1"/>
          </p:cNvSpPr>
          <p:nvPr>
            <p:ph type="title"/>
          </p:nvPr>
        </p:nvSpPr>
        <p:spPr/>
        <p:txBody>
          <a:bodyPr/>
          <a:lstStyle/>
          <a:p>
            <a:r>
              <a:rPr lang="en-US"/>
              <a:t>Facebook Original Own Posts Table | FUJIFILM Malaysia - 24 of 26</a:t>
            </a:r>
          </a:p>
        </p:txBody>
      </p:sp>
      <p:graphicFrame>
        <p:nvGraphicFramePr>
          <p:cNvPr id="5" name="Table Placeholder 4">
            <a:extLst>
              <a:ext uri="{FF2B5EF4-FFF2-40B4-BE49-F238E27FC236}">
                <a16:creationId xmlns:a16="http://schemas.microsoft.com/office/drawing/2014/main" id="{4FF7AE77-A825-4C6F-BAA0-58509DA11F31}"/>
              </a:ext>
            </a:extLst>
          </p:cNvPr>
          <p:cNvGraphicFramePr>
            <a:graphicFrameLocks noGrp="1"/>
          </p:cNvGraphicFramePr>
          <p:nvPr>
            <p:ph type="tbl" sz="quarter" idx="13"/>
            <p:extLst>
              <p:ext uri="{D42A27DB-BD31-4B8C-83A1-F6EECF244321}">
                <p14:modId xmlns:p14="http://schemas.microsoft.com/office/powerpoint/2010/main" val="3885443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864315752"/>
                    </a:ext>
                  </a:extLst>
                </a:gridCol>
                <a:gridCol w="1316737">
                  <a:extLst>
                    <a:ext uri="{9D8B030D-6E8A-4147-A177-3AD203B41FA5}">
                      <a16:colId xmlns:a16="http://schemas.microsoft.com/office/drawing/2014/main" val="2418122830"/>
                    </a:ext>
                  </a:extLst>
                </a:gridCol>
                <a:gridCol w="329184">
                  <a:extLst>
                    <a:ext uri="{9D8B030D-6E8A-4147-A177-3AD203B41FA5}">
                      <a16:colId xmlns:a16="http://schemas.microsoft.com/office/drawing/2014/main" val="1187080086"/>
                    </a:ext>
                  </a:extLst>
                </a:gridCol>
                <a:gridCol w="329184">
                  <a:extLst>
                    <a:ext uri="{9D8B030D-6E8A-4147-A177-3AD203B41FA5}">
                      <a16:colId xmlns:a16="http://schemas.microsoft.com/office/drawing/2014/main" val="2002410105"/>
                    </a:ext>
                  </a:extLst>
                </a:gridCol>
                <a:gridCol w="329184">
                  <a:extLst>
                    <a:ext uri="{9D8B030D-6E8A-4147-A177-3AD203B41FA5}">
                      <a16:colId xmlns:a16="http://schemas.microsoft.com/office/drawing/2014/main" val="2771989747"/>
                    </a:ext>
                  </a:extLst>
                </a:gridCol>
                <a:gridCol w="329184">
                  <a:extLst>
                    <a:ext uri="{9D8B030D-6E8A-4147-A177-3AD203B41FA5}">
                      <a16:colId xmlns:a16="http://schemas.microsoft.com/office/drawing/2014/main" val="2865169513"/>
                    </a:ext>
                  </a:extLst>
                </a:gridCol>
                <a:gridCol w="329184">
                  <a:extLst>
                    <a:ext uri="{9D8B030D-6E8A-4147-A177-3AD203B41FA5}">
                      <a16:colId xmlns:a16="http://schemas.microsoft.com/office/drawing/2014/main" val="966135018"/>
                    </a:ext>
                  </a:extLst>
                </a:gridCol>
                <a:gridCol w="329184">
                  <a:extLst>
                    <a:ext uri="{9D8B030D-6E8A-4147-A177-3AD203B41FA5}">
                      <a16:colId xmlns:a16="http://schemas.microsoft.com/office/drawing/2014/main" val="2705841091"/>
                    </a:ext>
                  </a:extLst>
                </a:gridCol>
                <a:gridCol w="329184">
                  <a:extLst>
                    <a:ext uri="{9D8B030D-6E8A-4147-A177-3AD203B41FA5}">
                      <a16:colId xmlns:a16="http://schemas.microsoft.com/office/drawing/2014/main" val="3434151787"/>
                    </a:ext>
                  </a:extLst>
                </a:gridCol>
                <a:gridCol w="329184">
                  <a:extLst>
                    <a:ext uri="{9D8B030D-6E8A-4147-A177-3AD203B41FA5}">
                      <a16:colId xmlns:a16="http://schemas.microsoft.com/office/drawing/2014/main" val="2289361319"/>
                    </a:ext>
                  </a:extLst>
                </a:gridCol>
                <a:gridCol w="329184">
                  <a:extLst>
                    <a:ext uri="{9D8B030D-6E8A-4147-A177-3AD203B41FA5}">
                      <a16:colId xmlns:a16="http://schemas.microsoft.com/office/drawing/2014/main" val="1282574227"/>
                    </a:ext>
                  </a:extLst>
                </a:gridCol>
                <a:gridCol w="329184">
                  <a:extLst>
                    <a:ext uri="{9D8B030D-6E8A-4147-A177-3AD203B41FA5}">
                      <a16:colId xmlns:a16="http://schemas.microsoft.com/office/drawing/2014/main" val="3188186258"/>
                    </a:ext>
                  </a:extLst>
                </a:gridCol>
                <a:gridCol w="329184">
                  <a:extLst>
                    <a:ext uri="{9D8B030D-6E8A-4147-A177-3AD203B41FA5}">
                      <a16:colId xmlns:a16="http://schemas.microsoft.com/office/drawing/2014/main" val="1495909266"/>
                    </a:ext>
                  </a:extLst>
                </a:gridCol>
                <a:gridCol w="329184">
                  <a:extLst>
                    <a:ext uri="{9D8B030D-6E8A-4147-A177-3AD203B41FA5}">
                      <a16:colId xmlns:a16="http://schemas.microsoft.com/office/drawing/2014/main" val="1234525620"/>
                    </a:ext>
                  </a:extLst>
                </a:gridCol>
                <a:gridCol w="329184">
                  <a:extLst>
                    <a:ext uri="{9D8B030D-6E8A-4147-A177-3AD203B41FA5}">
                      <a16:colId xmlns:a16="http://schemas.microsoft.com/office/drawing/2014/main" val="4169346324"/>
                    </a:ext>
                  </a:extLst>
                </a:gridCol>
                <a:gridCol w="329184">
                  <a:extLst>
                    <a:ext uri="{9D8B030D-6E8A-4147-A177-3AD203B41FA5}">
                      <a16:colId xmlns:a16="http://schemas.microsoft.com/office/drawing/2014/main" val="4166901943"/>
                    </a:ext>
                  </a:extLst>
                </a:gridCol>
                <a:gridCol w="329184">
                  <a:extLst>
                    <a:ext uri="{9D8B030D-6E8A-4147-A177-3AD203B41FA5}">
                      <a16:colId xmlns:a16="http://schemas.microsoft.com/office/drawing/2014/main" val="3056972159"/>
                    </a:ext>
                  </a:extLst>
                </a:gridCol>
                <a:gridCol w="329184">
                  <a:extLst>
                    <a:ext uri="{9D8B030D-6E8A-4147-A177-3AD203B41FA5}">
                      <a16:colId xmlns:a16="http://schemas.microsoft.com/office/drawing/2014/main" val="2800011103"/>
                    </a:ext>
                  </a:extLst>
                </a:gridCol>
                <a:gridCol w="329184">
                  <a:extLst>
                    <a:ext uri="{9D8B030D-6E8A-4147-A177-3AD203B41FA5}">
                      <a16:colId xmlns:a16="http://schemas.microsoft.com/office/drawing/2014/main" val="7913141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83255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- 2024-11-06 14:01:18</a:t>
                      </a:r>
                      <a:r>
                        <a:rPr kumimoji="0" lang="en-US" sz="1000" b="0" i="0" u="none" strike="noStrike" kern="1200" cap="none" spc="0" normalizeH="0" baseline="0" noProof="0">
                          <a:ln>
                            <a:noFill/>
                          </a:ln>
                          <a:solidFill>
                            <a:prstClr val="black"/>
                          </a:solidFill>
                          <a:effectLst/>
                          <a:uLnTx/>
                          <a:uFillTx/>
                          <a:latin typeface="Calibri"/>
                          <a:ea typeface="+mn-ea"/>
                          <a:cs typeface="+mn-cs"/>
                        </a:rPr>
                        <a:t>
 We’re reliving the energy from the Traditional Costume Portraiture Photography Workshop at UUM Santai Lensa V! Catch all the excitement and get ready for more events like this, where you can sharpen your photography skills and try out the latest Fujifilm system!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https://quintly-eu-image-storage.s3.amazonaws.com/aaf8f68db843cc217addf8054c322eb2/1f2b2b5b373c283f3d8ca6f064d08f0e.jpg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958776162"/>
                  </a:ext>
                </a:extLst>
              </a:tr>
            </a:tbl>
          </a:graphicData>
        </a:graphic>
      </p:graphicFrame>
      <p:sp>
        <p:nvSpPr>
          <p:cNvPr id="4" name="Text Placeholder 3">
            <a:extLst>
              <a:ext uri="{FF2B5EF4-FFF2-40B4-BE49-F238E27FC236}">
                <a16:creationId xmlns:a16="http://schemas.microsoft.com/office/drawing/2014/main" id="{557C7377-7775-41DA-A993-F920EA72938C}"/>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9513169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971D9-1B21-4DFB-AA6B-150B5525EF5C}"/>
              </a:ext>
            </a:extLst>
          </p:cNvPr>
          <p:cNvSpPr>
            <a:spLocks noGrp="1"/>
          </p:cNvSpPr>
          <p:nvPr>
            <p:ph type="title"/>
          </p:nvPr>
        </p:nvSpPr>
        <p:spPr/>
        <p:txBody>
          <a:bodyPr/>
          <a:lstStyle/>
          <a:p>
            <a:r>
              <a:rPr lang="en-US"/>
              <a:t>Facebook Original Own Posts Table | FUJIFILM Malaysia - 25 of 26</a:t>
            </a:r>
          </a:p>
        </p:txBody>
      </p:sp>
      <p:graphicFrame>
        <p:nvGraphicFramePr>
          <p:cNvPr id="5" name="Table Placeholder 4">
            <a:extLst>
              <a:ext uri="{FF2B5EF4-FFF2-40B4-BE49-F238E27FC236}">
                <a16:creationId xmlns:a16="http://schemas.microsoft.com/office/drawing/2014/main" id="{B0E080E0-7A11-43AF-9730-63287AD3A6E9}"/>
              </a:ext>
            </a:extLst>
          </p:cNvPr>
          <p:cNvGraphicFramePr>
            <a:graphicFrameLocks noGrp="1"/>
          </p:cNvGraphicFramePr>
          <p:nvPr>
            <p:ph type="tbl" sz="quarter" idx="13"/>
            <p:extLst>
              <p:ext uri="{D42A27DB-BD31-4B8C-83A1-F6EECF244321}">
                <p14:modId xmlns:p14="http://schemas.microsoft.com/office/powerpoint/2010/main" val="2264256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578575374"/>
                    </a:ext>
                  </a:extLst>
                </a:gridCol>
                <a:gridCol w="1316737">
                  <a:extLst>
                    <a:ext uri="{9D8B030D-6E8A-4147-A177-3AD203B41FA5}">
                      <a16:colId xmlns:a16="http://schemas.microsoft.com/office/drawing/2014/main" val="3178326677"/>
                    </a:ext>
                  </a:extLst>
                </a:gridCol>
                <a:gridCol w="329184">
                  <a:extLst>
                    <a:ext uri="{9D8B030D-6E8A-4147-A177-3AD203B41FA5}">
                      <a16:colId xmlns:a16="http://schemas.microsoft.com/office/drawing/2014/main" val="3412224102"/>
                    </a:ext>
                  </a:extLst>
                </a:gridCol>
                <a:gridCol w="329184">
                  <a:extLst>
                    <a:ext uri="{9D8B030D-6E8A-4147-A177-3AD203B41FA5}">
                      <a16:colId xmlns:a16="http://schemas.microsoft.com/office/drawing/2014/main" val="2579232468"/>
                    </a:ext>
                  </a:extLst>
                </a:gridCol>
                <a:gridCol w="329184">
                  <a:extLst>
                    <a:ext uri="{9D8B030D-6E8A-4147-A177-3AD203B41FA5}">
                      <a16:colId xmlns:a16="http://schemas.microsoft.com/office/drawing/2014/main" val="3095361019"/>
                    </a:ext>
                  </a:extLst>
                </a:gridCol>
                <a:gridCol w="329184">
                  <a:extLst>
                    <a:ext uri="{9D8B030D-6E8A-4147-A177-3AD203B41FA5}">
                      <a16:colId xmlns:a16="http://schemas.microsoft.com/office/drawing/2014/main" val="1900790698"/>
                    </a:ext>
                  </a:extLst>
                </a:gridCol>
                <a:gridCol w="329184">
                  <a:extLst>
                    <a:ext uri="{9D8B030D-6E8A-4147-A177-3AD203B41FA5}">
                      <a16:colId xmlns:a16="http://schemas.microsoft.com/office/drawing/2014/main" val="1920330161"/>
                    </a:ext>
                  </a:extLst>
                </a:gridCol>
                <a:gridCol w="329184">
                  <a:extLst>
                    <a:ext uri="{9D8B030D-6E8A-4147-A177-3AD203B41FA5}">
                      <a16:colId xmlns:a16="http://schemas.microsoft.com/office/drawing/2014/main" val="859525189"/>
                    </a:ext>
                  </a:extLst>
                </a:gridCol>
                <a:gridCol w="329184">
                  <a:extLst>
                    <a:ext uri="{9D8B030D-6E8A-4147-A177-3AD203B41FA5}">
                      <a16:colId xmlns:a16="http://schemas.microsoft.com/office/drawing/2014/main" val="1725813381"/>
                    </a:ext>
                  </a:extLst>
                </a:gridCol>
                <a:gridCol w="329184">
                  <a:extLst>
                    <a:ext uri="{9D8B030D-6E8A-4147-A177-3AD203B41FA5}">
                      <a16:colId xmlns:a16="http://schemas.microsoft.com/office/drawing/2014/main" val="3644344151"/>
                    </a:ext>
                  </a:extLst>
                </a:gridCol>
                <a:gridCol w="329184">
                  <a:extLst>
                    <a:ext uri="{9D8B030D-6E8A-4147-A177-3AD203B41FA5}">
                      <a16:colId xmlns:a16="http://schemas.microsoft.com/office/drawing/2014/main" val="2878832178"/>
                    </a:ext>
                  </a:extLst>
                </a:gridCol>
                <a:gridCol w="329184">
                  <a:extLst>
                    <a:ext uri="{9D8B030D-6E8A-4147-A177-3AD203B41FA5}">
                      <a16:colId xmlns:a16="http://schemas.microsoft.com/office/drawing/2014/main" val="730562345"/>
                    </a:ext>
                  </a:extLst>
                </a:gridCol>
                <a:gridCol w="329184">
                  <a:extLst>
                    <a:ext uri="{9D8B030D-6E8A-4147-A177-3AD203B41FA5}">
                      <a16:colId xmlns:a16="http://schemas.microsoft.com/office/drawing/2014/main" val="947387562"/>
                    </a:ext>
                  </a:extLst>
                </a:gridCol>
                <a:gridCol w="329184">
                  <a:extLst>
                    <a:ext uri="{9D8B030D-6E8A-4147-A177-3AD203B41FA5}">
                      <a16:colId xmlns:a16="http://schemas.microsoft.com/office/drawing/2014/main" val="1274507932"/>
                    </a:ext>
                  </a:extLst>
                </a:gridCol>
                <a:gridCol w="329184">
                  <a:extLst>
                    <a:ext uri="{9D8B030D-6E8A-4147-A177-3AD203B41FA5}">
                      <a16:colId xmlns:a16="http://schemas.microsoft.com/office/drawing/2014/main" val="1645062679"/>
                    </a:ext>
                  </a:extLst>
                </a:gridCol>
                <a:gridCol w="329184">
                  <a:extLst>
                    <a:ext uri="{9D8B030D-6E8A-4147-A177-3AD203B41FA5}">
                      <a16:colId xmlns:a16="http://schemas.microsoft.com/office/drawing/2014/main" val="4184600039"/>
                    </a:ext>
                  </a:extLst>
                </a:gridCol>
                <a:gridCol w="329184">
                  <a:extLst>
                    <a:ext uri="{9D8B030D-6E8A-4147-A177-3AD203B41FA5}">
                      <a16:colId xmlns:a16="http://schemas.microsoft.com/office/drawing/2014/main" val="2858347680"/>
                    </a:ext>
                  </a:extLst>
                </a:gridCol>
                <a:gridCol w="329184">
                  <a:extLst>
                    <a:ext uri="{9D8B030D-6E8A-4147-A177-3AD203B41FA5}">
                      <a16:colId xmlns:a16="http://schemas.microsoft.com/office/drawing/2014/main" val="3314400332"/>
                    </a:ext>
                  </a:extLst>
                </a:gridCol>
                <a:gridCol w="329184">
                  <a:extLst>
                    <a:ext uri="{9D8B030D-6E8A-4147-A177-3AD203B41FA5}">
                      <a16:colId xmlns:a16="http://schemas.microsoft.com/office/drawing/2014/main" val="3510136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196011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- 2024-11-06 12:00:17</a:t>
                      </a:r>
                      <a:r>
                        <a:rPr kumimoji="0" lang="en-US" sz="1000" b="0" i="0" u="none" strike="noStrike" kern="1200" cap="none" spc="0" normalizeH="0" baseline="0" noProof="0">
                          <a:ln>
                            <a:noFill/>
                          </a:ln>
                          <a:solidFill>
                            <a:prstClr val="black"/>
                          </a:solidFill>
                          <a:effectLst/>
                          <a:uLnTx/>
                          <a:uFillTx/>
                          <a:latin typeface="Calibri"/>
                          <a:ea typeface="+mn-ea"/>
                          <a:cs typeface="+mn-cs"/>
                        </a:rPr>
                        <a:t>
 What a crowd we had at University Utara Malaysia (UUM) Santai Lensa V on 26 October 2024! Speaker and photographer TW Wann Al-Hajj led an inspiring Traditional Costume Portraiture Photography Workshop, where enthusiastic participants explored portrait and lighting techniques using the latest Fujifilm system.
It was amazing to see everyone deeply engaged in the workshop, and we're grateful to all who joined us for this experience. We hope you enjoyed it as much as we did and that the skills you've gained propel your photography journey even further.
A special thanks to our lighting partner, Nanlite Malaysia by Pixels Distribution for their support!
#Fujifilm #FujifilmMY #FujifilmMalaysia #Photography #DigitalPhotography #PhotographyLife #PhotographyLover #PhotographyDaily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https://quintly-eu-image-storage.s3.amazonaws.com/aaf8f68db843cc217addf8054c322eb2/7bacc77dc0e858334d9de18a70c0ad0b.jpg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828837055"/>
                  </a:ext>
                </a:extLst>
              </a:tr>
            </a:tbl>
          </a:graphicData>
        </a:graphic>
      </p:graphicFrame>
      <p:sp>
        <p:nvSpPr>
          <p:cNvPr id="4" name="Text Placeholder 3">
            <a:extLst>
              <a:ext uri="{FF2B5EF4-FFF2-40B4-BE49-F238E27FC236}">
                <a16:creationId xmlns:a16="http://schemas.microsoft.com/office/drawing/2014/main" id="{4A696068-97F9-470D-B494-66AE6067F8EA}"/>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64394729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FC51C-0FC0-484A-A29D-77A73D80209A}"/>
              </a:ext>
            </a:extLst>
          </p:cNvPr>
          <p:cNvSpPr>
            <a:spLocks noGrp="1"/>
          </p:cNvSpPr>
          <p:nvPr>
            <p:ph type="title"/>
          </p:nvPr>
        </p:nvSpPr>
        <p:spPr/>
        <p:txBody>
          <a:bodyPr/>
          <a:lstStyle/>
          <a:p>
            <a:r>
              <a:rPr lang="en-US"/>
              <a:t>Facebook Original Own Posts Table | FUJIFILM Malaysia - 26 of 26</a:t>
            </a:r>
          </a:p>
        </p:txBody>
      </p:sp>
      <p:graphicFrame>
        <p:nvGraphicFramePr>
          <p:cNvPr id="5" name="Table Placeholder 4">
            <a:extLst>
              <a:ext uri="{FF2B5EF4-FFF2-40B4-BE49-F238E27FC236}">
                <a16:creationId xmlns:a16="http://schemas.microsoft.com/office/drawing/2014/main" id="{1CBC44E8-57E4-449C-ADB8-B83B9BEF15A2}"/>
              </a:ext>
            </a:extLst>
          </p:cNvPr>
          <p:cNvGraphicFramePr>
            <a:graphicFrameLocks noGrp="1"/>
          </p:cNvGraphicFramePr>
          <p:nvPr>
            <p:ph type="tbl" sz="quarter" idx="13"/>
            <p:extLst>
              <p:ext uri="{D42A27DB-BD31-4B8C-83A1-F6EECF244321}">
                <p14:modId xmlns:p14="http://schemas.microsoft.com/office/powerpoint/2010/main" val="20311899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416428548"/>
                    </a:ext>
                  </a:extLst>
                </a:gridCol>
                <a:gridCol w="1316737">
                  <a:extLst>
                    <a:ext uri="{9D8B030D-6E8A-4147-A177-3AD203B41FA5}">
                      <a16:colId xmlns:a16="http://schemas.microsoft.com/office/drawing/2014/main" val="2972453023"/>
                    </a:ext>
                  </a:extLst>
                </a:gridCol>
                <a:gridCol w="329184">
                  <a:extLst>
                    <a:ext uri="{9D8B030D-6E8A-4147-A177-3AD203B41FA5}">
                      <a16:colId xmlns:a16="http://schemas.microsoft.com/office/drawing/2014/main" val="1303918122"/>
                    </a:ext>
                  </a:extLst>
                </a:gridCol>
                <a:gridCol w="329184">
                  <a:extLst>
                    <a:ext uri="{9D8B030D-6E8A-4147-A177-3AD203B41FA5}">
                      <a16:colId xmlns:a16="http://schemas.microsoft.com/office/drawing/2014/main" val="1605041797"/>
                    </a:ext>
                  </a:extLst>
                </a:gridCol>
                <a:gridCol w="329184">
                  <a:extLst>
                    <a:ext uri="{9D8B030D-6E8A-4147-A177-3AD203B41FA5}">
                      <a16:colId xmlns:a16="http://schemas.microsoft.com/office/drawing/2014/main" val="3341600191"/>
                    </a:ext>
                  </a:extLst>
                </a:gridCol>
                <a:gridCol w="329184">
                  <a:extLst>
                    <a:ext uri="{9D8B030D-6E8A-4147-A177-3AD203B41FA5}">
                      <a16:colId xmlns:a16="http://schemas.microsoft.com/office/drawing/2014/main" val="2841287853"/>
                    </a:ext>
                  </a:extLst>
                </a:gridCol>
                <a:gridCol w="329184">
                  <a:extLst>
                    <a:ext uri="{9D8B030D-6E8A-4147-A177-3AD203B41FA5}">
                      <a16:colId xmlns:a16="http://schemas.microsoft.com/office/drawing/2014/main" val="3162060331"/>
                    </a:ext>
                  </a:extLst>
                </a:gridCol>
                <a:gridCol w="329184">
                  <a:extLst>
                    <a:ext uri="{9D8B030D-6E8A-4147-A177-3AD203B41FA5}">
                      <a16:colId xmlns:a16="http://schemas.microsoft.com/office/drawing/2014/main" val="4118635788"/>
                    </a:ext>
                  </a:extLst>
                </a:gridCol>
                <a:gridCol w="329184">
                  <a:extLst>
                    <a:ext uri="{9D8B030D-6E8A-4147-A177-3AD203B41FA5}">
                      <a16:colId xmlns:a16="http://schemas.microsoft.com/office/drawing/2014/main" val="523392995"/>
                    </a:ext>
                  </a:extLst>
                </a:gridCol>
                <a:gridCol w="329184">
                  <a:extLst>
                    <a:ext uri="{9D8B030D-6E8A-4147-A177-3AD203B41FA5}">
                      <a16:colId xmlns:a16="http://schemas.microsoft.com/office/drawing/2014/main" val="2350469483"/>
                    </a:ext>
                  </a:extLst>
                </a:gridCol>
                <a:gridCol w="329184">
                  <a:extLst>
                    <a:ext uri="{9D8B030D-6E8A-4147-A177-3AD203B41FA5}">
                      <a16:colId xmlns:a16="http://schemas.microsoft.com/office/drawing/2014/main" val="4178401662"/>
                    </a:ext>
                  </a:extLst>
                </a:gridCol>
                <a:gridCol w="329184">
                  <a:extLst>
                    <a:ext uri="{9D8B030D-6E8A-4147-A177-3AD203B41FA5}">
                      <a16:colId xmlns:a16="http://schemas.microsoft.com/office/drawing/2014/main" val="1232584128"/>
                    </a:ext>
                  </a:extLst>
                </a:gridCol>
                <a:gridCol w="329184">
                  <a:extLst>
                    <a:ext uri="{9D8B030D-6E8A-4147-A177-3AD203B41FA5}">
                      <a16:colId xmlns:a16="http://schemas.microsoft.com/office/drawing/2014/main" val="2388390391"/>
                    </a:ext>
                  </a:extLst>
                </a:gridCol>
                <a:gridCol w="329184">
                  <a:extLst>
                    <a:ext uri="{9D8B030D-6E8A-4147-A177-3AD203B41FA5}">
                      <a16:colId xmlns:a16="http://schemas.microsoft.com/office/drawing/2014/main" val="2356627194"/>
                    </a:ext>
                  </a:extLst>
                </a:gridCol>
                <a:gridCol w="329184">
                  <a:extLst>
                    <a:ext uri="{9D8B030D-6E8A-4147-A177-3AD203B41FA5}">
                      <a16:colId xmlns:a16="http://schemas.microsoft.com/office/drawing/2014/main" val="1948213899"/>
                    </a:ext>
                  </a:extLst>
                </a:gridCol>
                <a:gridCol w="329184">
                  <a:extLst>
                    <a:ext uri="{9D8B030D-6E8A-4147-A177-3AD203B41FA5}">
                      <a16:colId xmlns:a16="http://schemas.microsoft.com/office/drawing/2014/main" val="372705417"/>
                    </a:ext>
                  </a:extLst>
                </a:gridCol>
                <a:gridCol w="329184">
                  <a:extLst>
                    <a:ext uri="{9D8B030D-6E8A-4147-A177-3AD203B41FA5}">
                      <a16:colId xmlns:a16="http://schemas.microsoft.com/office/drawing/2014/main" val="1384557918"/>
                    </a:ext>
                  </a:extLst>
                </a:gridCol>
                <a:gridCol w="329184">
                  <a:extLst>
                    <a:ext uri="{9D8B030D-6E8A-4147-A177-3AD203B41FA5}">
                      <a16:colId xmlns:a16="http://schemas.microsoft.com/office/drawing/2014/main" val="4054642086"/>
                    </a:ext>
                  </a:extLst>
                </a:gridCol>
                <a:gridCol w="329184">
                  <a:extLst>
                    <a:ext uri="{9D8B030D-6E8A-4147-A177-3AD203B41FA5}">
                      <a16:colId xmlns:a16="http://schemas.microsoft.com/office/drawing/2014/main" val="2920434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03782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FUJIFILM Malaysia - 2024-11-05 16:00:50</a:t>
                      </a:r>
                      <a:r>
                        <a:rPr kumimoji="0" lang="en-US" sz="1000" b="0" i="0" u="none" strike="noStrike" kern="1200" cap="none" spc="0" normalizeH="0" baseline="0" noProof="0">
                          <a:ln>
                            <a:noFill/>
                          </a:ln>
                          <a:solidFill>
                            <a:prstClr val="black"/>
                          </a:solidFill>
                          <a:effectLst/>
                          <a:uLnTx/>
                          <a:uFillTx/>
                          <a:latin typeface="Calibri"/>
                          <a:ea typeface="+mn-ea"/>
                          <a:cs typeface="+mn-cs"/>
                        </a:rPr>
                        <a:t>
 If you’re all about speed and detail, the X-H2S and XF500mmF5.6 R LM OIS WR lens are your ultimate duo. 
With the X-H2S’s impressive 40 fps burst mode, advanced 5-axis in-body image stabilization, and enhanced AI-powered autofocus, this camera captures the most dynamic scenes with unmatched clarity and accuracy - just like Foo Yeen did at MotoGP 2024! 
#Fujifilm #FujifilmMY #FujifilmMalaysia #Photography #DigitalPhotography #PhotographyLife #PhotographyLover #XH2S #XF500mm #SportsPhotography #MalaysianGP #MotoGP2024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https://quintly-eu-image-storage.s3.amazonaws.com/aaf8f68db843cc217addf8054c322eb2/9e49edcb0e734205bc06a8b0586c47f1.jpg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extLst>
                  <a:ext uri="{0D108BD9-81ED-4DB2-BD59-A6C34878D82A}">
                    <a16:rowId xmlns:a16="http://schemas.microsoft.com/office/drawing/2014/main" val="3316974468"/>
                  </a:ext>
                </a:extLst>
              </a:tr>
            </a:tbl>
          </a:graphicData>
        </a:graphic>
      </p:graphicFrame>
      <p:sp>
        <p:nvSpPr>
          <p:cNvPr id="4" name="Text Placeholder 3">
            <a:extLst>
              <a:ext uri="{FF2B5EF4-FFF2-40B4-BE49-F238E27FC236}">
                <a16:creationId xmlns:a16="http://schemas.microsoft.com/office/drawing/2014/main" id="{A366D467-C0F9-4681-9BD6-654F544DC519}"/>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12629561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5746</Words>
  <Application>Microsoft Office PowerPoint</Application>
  <PresentationFormat>On-screen Show (4:3)</PresentationFormat>
  <Paragraphs>1173</Paragraphs>
  <Slides>41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Calibri</vt:lpstr>
      <vt:lpstr>Arial</vt:lpstr>
      <vt:lpstr>quintly_template</vt:lpstr>
      <vt:lpstr>FUJIFILM FB</vt:lpstr>
      <vt:lpstr>Facebook Key Metrics Table | FUJIFILM Malaysia</vt:lpstr>
      <vt:lpstr>Facebook Fan Total Historical | FUJIFILM Malaysia</vt:lpstr>
      <vt:lpstr>Facebook Fans Change Rate | FUJIFILM Malaysia</vt:lpstr>
      <vt:lpstr>Facebook Fans Change | FUJIFILM Malaysia</vt:lpstr>
      <vt:lpstr>Facebook Fans Total | FUJIFILM Malaysia</vt:lpstr>
      <vt:lpstr>Facebook Facebook Reach | FUJIFILM Malaysia</vt:lpstr>
      <vt:lpstr>Facebook Facebook Reach (Monthly Trend) | FUJIFILM Malaysia</vt:lpstr>
      <vt:lpstr>Facebook Page Views | FUJIFILM Malaysia</vt:lpstr>
      <vt:lpstr>Facebook Page View (Monthly Trend) | FUJIFILM Malaysia</vt:lpstr>
      <vt:lpstr>Facebook Engaged Users | FUJIFILM Malaysia</vt:lpstr>
      <vt:lpstr>Facebook Engaged Users (Monthly) | FUJIFILM Malaysia</vt:lpstr>
      <vt:lpstr>Facebook Fans By City Table | FUJIFILM Malaysia - 1 of 3</vt:lpstr>
      <vt:lpstr>Facebook Fans By City Table | FUJIFILM Malaysia - 2 of 3</vt:lpstr>
      <vt:lpstr>Facebook Fans By City Table | FUJIFILM Malaysia - 3 of 3</vt:lpstr>
      <vt:lpstr>Facebook Original Own Posts Table | FUJIFILM Malaysia - 1 of 26</vt:lpstr>
      <vt:lpstr>Facebook Original Own Posts Table | FUJIFILM Malaysia - 2 of 26</vt:lpstr>
      <vt:lpstr>Facebook Original Own Posts Table | FUJIFILM Malaysia - 3 of 26</vt:lpstr>
      <vt:lpstr>Facebook Original Own Posts Table | FUJIFILM Malaysia - 4 of 26</vt:lpstr>
      <vt:lpstr>Facebook Original Own Posts Table | FUJIFILM Malaysia - 5 of 26</vt:lpstr>
      <vt:lpstr>Facebook Original Own Posts Table | FUJIFILM Malaysia - 6 of 26</vt:lpstr>
      <vt:lpstr>Facebook Original Own Posts Table | FUJIFILM Malaysia - 7 of 26</vt:lpstr>
      <vt:lpstr>Facebook Original Own Posts Table | FUJIFILM Malaysia - 8 of 26</vt:lpstr>
      <vt:lpstr>Facebook Original Own Posts Table | FUJIFILM Malaysia - 9 of 26</vt:lpstr>
      <vt:lpstr>Facebook Original Own Posts Table | FUJIFILM Malaysia - 10 of 26</vt:lpstr>
      <vt:lpstr>Facebook Original Own Posts Table | FUJIFILM Malaysia - 11 of 26</vt:lpstr>
      <vt:lpstr>Facebook Original Own Posts Table | FUJIFILM Malaysia - 12 of 26</vt:lpstr>
      <vt:lpstr>Facebook Original Own Posts Table | FUJIFILM Malaysia - 13 of 26</vt:lpstr>
      <vt:lpstr>Facebook Original Own Posts Table | FUJIFILM Malaysia - 14 of 26</vt:lpstr>
      <vt:lpstr>Facebook Original Own Posts Table | FUJIFILM Malaysia - 15 of 26</vt:lpstr>
      <vt:lpstr>Facebook Original Own Posts Table | FUJIFILM Malaysia - 16 of 26</vt:lpstr>
      <vt:lpstr>Facebook Original Own Posts Table | FUJIFILM Malaysia - 17 of 26</vt:lpstr>
      <vt:lpstr>Facebook Original Own Posts Table | FUJIFILM Malaysia - 18 of 26</vt:lpstr>
      <vt:lpstr>Facebook Original Own Posts Table | FUJIFILM Malaysia - 19 of 26</vt:lpstr>
      <vt:lpstr>Facebook Original Own Posts Table | FUJIFILM Malaysia - 20 of 26</vt:lpstr>
      <vt:lpstr>Facebook Original Own Posts Table | FUJIFILM Malaysia - 21 of 26</vt:lpstr>
      <vt:lpstr>Facebook Original Own Posts Table | FUJIFILM Malaysia - 22 of 26</vt:lpstr>
      <vt:lpstr>Facebook Original Own Posts Table | FUJIFILM Malaysia - 23 of 26</vt:lpstr>
      <vt:lpstr>Facebook Original Own Posts Table | FUJIFILM Malaysia - 24 of 26</vt:lpstr>
      <vt:lpstr>Facebook Original Own Posts Table | FUJIFILM Malaysia - 25 of 26</vt:lpstr>
      <vt:lpstr>Facebook Original Own Posts Table | FUJIFILM Malaysia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FUJIFILM FB</dc:title>
  <dc:creator>Frederik Born</dc:creator>
  <cp:lastModifiedBy>Frederik Born</cp:lastModifiedBy>
  <cp:revision>1</cp:revision>
  <dcterms:created xsi:type="dcterms:W3CDTF">2024-12-03T06:19:07Z</dcterms:created>
  <dcterms:modified xsi:type="dcterms:W3CDTF">2024-12-03T06:20:57Z</dcterms:modified>
</cp:coreProperties>
</file>