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Sheet1!$A$2:$A$21</c:f>
              <c:numCache>
                <c:formatCode>m/d/yyyy</c:formatCode>
                <c:ptCount val="20"/>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numCache>
            </c:numRef>
          </c:cat>
          <c:val>
            <c:numRef>
              <c:f>Sheet1!$B$2:$B$21</c:f>
              <c:numCache>
                <c:formatCode>General</c:formatCode>
                <c:ptCount val="20"/>
                <c:pt idx="0">
                  <c:v>72113</c:v>
                </c:pt>
                <c:pt idx="1">
                  <c:v>72396</c:v>
                </c:pt>
                <c:pt idx="2">
                  <c:v>72923</c:v>
                </c:pt>
                <c:pt idx="3">
                  <c:v>73068</c:v>
                </c:pt>
                <c:pt idx="4">
                  <c:v>73273</c:v>
                </c:pt>
                <c:pt idx="5">
                  <c:v>73559</c:v>
                </c:pt>
                <c:pt idx="6">
                  <c:v>73756</c:v>
                </c:pt>
                <c:pt idx="7">
                  <c:v>73801</c:v>
                </c:pt>
                <c:pt idx="8">
                  <c:v>73808</c:v>
                </c:pt>
                <c:pt idx="9">
                  <c:v>73832</c:v>
                </c:pt>
                <c:pt idx="10">
                  <c:v>73927</c:v>
                </c:pt>
                <c:pt idx="11">
                  <c:v>73973</c:v>
                </c:pt>
                <c:pt idx="12">
                  <c:v>74120</c:v>
                </c:pt>
                <c:pt idx="13">
                  <c:v>74272</c:v>
                </c:pt>
                <c:pt idx="14">
                  <c:v>74433</c:v>
                </c:pt>
                <c:pt idx="15">
                  <c:v>74528</c:v>
                </c:pt>
                <c:pt idx="16">
                  <c:v>74580</c:v>
                </c:pt>
                <c:pt idx="17">
                  <c:v>74644</c:v>
                </c:pt>
                <c:pt idx="18">
                  <c:v>74721</c:v>
                </c:pt>
                <c:pt idx="19">
                  <c:v>74789</c:v>
                </c:pt>
              </c:numCache>
            </c:numRef>
          </c:val>
          <c:extLst>
            <c:ext xmlns:c16="http://schemas.microsoft.com/office/drawing/2014/chart" uri="{C3380CC4-5D6E-409C-BE32-E72D297353CC}">
              <c16:uniqueId val="{00000000-5F08-49BF-BDEF-C87479EE4CB6}"/>
            </c:ext>
          </c:extLst>
        </c:ser>
        <c:dLbls>
          <c:showLegendKey val="0"/>
          <c:showVal val="0"/>
          <c:showCatName val="0"/>
          <c:showSerName val="0"/>
          <c:showPercent val="0"/>
          <c:showBubbleSize val="0"/>
        </c:dLbls>
        <c:gapWidth val="219"/>
        <c:overlap val="-27"/>
        <c:axId val="394208920"/>
        <c:axId val="394207280"/>
      </c:barChart>
      <c:dateAx>
        <c:axId val="39420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07280"/>
        <c:crosses val="autoZero"/>
        <c:auto val="1"/>
        <c:lblOffset val="100"/>
        <c:baseTimeUnit val="months"/>
      </c:dateAx>
      <c:valAx>
        <c:axId val="39420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0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4.0144520272982704E-3</c:v>
                </c:pt>
                <c:pt idx="1">
                  <c:v>0</c:v>
                </c:pt>
                <c:pt idx="2">
                  <c:v>-6.6904847925280701E-3</c:v>
                </c:pt>
                <c:pt idx="3">
                  <c:v>1.3381864896692E-3</c:v>
                </c:pt>
                <c:pt idx="4">
                  <c:v>1.3381685824780201E-3</c:v>
                </c:pt>
                <c:pt idx="5">
                  <c:v>0</c:v>
                </c:pt>
                <c:pt idx="6">
                  <c:v>-1.33815067576609E-3</c:v>
                </c:pt>
                <c:pt idx="7">
                  <c:v>-1.3381685824780201E-3</c:v>
                </c:pt>
                <c:pt idx="8">
                  <c:v>1.3381864896692E-3</c:v>
                </c:pt>
                <c:pt idx="9">
                  <c:v>-2.6763371649560401E-3</c:v>
                </c:pt>
                <c:pt idx="10">
                  <c:v>0</c:v>
                </c:pt>
                <c:pt idx="11">
                  <c:v>1.3382043973396501E-3</c:v>
                </c:pt>
                <c:pt idx="12">
                  <c:v>-1.3381864896692E-3</c:v>
                </c:pt>
                <c:pt idx="13">
                  <c:v>1.3382043973396501E-3</c:v>
                </c:pt>
                <c:pt idx="14">
                  <c:v>3.345466224173E-2</c:v>
                </c:pt>
                <c:pt idx="15">
                  <c:v>1.7390606397067701E-2</c:v>
                </c:pt>
                <c:pt idx="16">
                  <c:v>5.3500254126207097E-3</c:v>
                </c:pt>
                <c:pt idx="17">
                  <c:v>9.3620436003744797E-3</c:v>
                </c:pt>
                <c:pt idx="18">
                  <c:v>-1.33730960054562E-3</c:v>
                </c:pt>
                <c:pt idx="19">
                  <c:v>6.6866374237723302E-3</c:v>
                </c:pt>
                <c:pt idx="20">
                  <c:v>-1.3372380684933301E-3</c:v>
                </c:pt>
                <c:pt idx="21">
                  <c:v>2.6745119015779599E-3</c:v>
                </c:pt>
                <c:pt idx="22">
                  <c:v>4.0116605600278099E-3</c:v>
                </c:pt>
                <c:pt idx="23">
                  <c:v>1.33716654409307E-3</c:v>
                </c:pt>
                <c:pt idx="24">
                  <c:v>1.3371486641884801E-3</c:v>
                </c:pt>
                <c:pt idx="25">
                  <c:v>0</c:v>
                </c:pt>
                <c:pt idx="26">
                  <c:v>5.3485231390482304E-3</c:v>
                </c:pt>
                <c:pt idx="27">
                  <c:v>0</c:v>
                </c:pt>
                <c:pt idx="28">
                  <c:v>2.67411854367504E-3</c:v>
                </c:pt>
                <c:pt idx="29">
                  <c:v>1.3370235182436901E-3</c:v>
                </c:pt>
                <c:pt idx="30">
                  <c:v>2.6740112843276201E-3</c:v>
                </c:pt>
              </c:numCache>
            </c:numRef>
          </c:val>
          <c:extLst>
            <c:ext xmlns:c16="http://schemas.microsoft.com/office/drawing/2014/chart" uri="{C3380CC4-5D6E-409C-BE32-E72D297353CC}">
              <c16:uniqueId val="{00000000-6FCF-4C6C-A316-4FE3A1390D59}"/>
            </c:ext>
          </c:extLst>
        </c:ser>
        <c:dLbls>
          <c:showLegendKey val="0"/>
          <c:showVal val="0"/>
          <c:showCatName val="0"/>
          <c:showSerName val="0"/>
          <c:showPercent val="0"/>
          <c:showBubbleSize val="0"/>
        </c:dLbls>
        <c:gapWidth val="219"/>
        <c:overlap val="-27"/>
        <c:axId val="389917272"/>
        <c:axId val="389915304"/>
      </c:barChart>
      <c:dateAx>
        <c:axId val="38991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15304"/>
        <c:crosses val="autoZero"/>
        <c:auto val="1"/>
        <c:lblOffset val="100"/>
        <c:baseTimeUnit val="days"/>
      </c:dateAx>
      <c:valAx>
        <c:axId val="38991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1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3</c:v>
                </c:pt>
                <c:pt idx="1">
                  <c:v>0</c:v>
                </c:pt>
                <c:pt idx="2">
                  <c:v>-5</c:v>
                </c:pt>
                <c:pt idx="3">
                  <c:v>1</c:v>
                </c:pt>
                <c:pt idx="4">
                  <c:v>1</c:v>
                </c:pt>
                <c:pt idx="5">
                  <c:v>0</c:v>
                </c:pt>
                <c:pt idx="6">
                  <c:v>-1</c:v>
                </c:pt>
                <c:pt idx="7">
                  <c:v>-1</c:v>
                </c:pt>
                <c:pt idx="8">
                  <c:v>1</c:v>
                </c:pt>
                <c:pt idx="9">
                  <c:v>-2</c:v>
                </c:pt>
                <c:pt idx="10">
                  <c:v>0</c:v>
                </c:pt>
                <c:pt idx="11">
                  <c:v>1</c:v>
                </c:pt>
                <c:pt idx="12">
                  <c:v>-1</c:v>
                </c:pt>
                <c:pt idx="13">
                  <c:v>1</c:v>
                </c:pt>
                <c:pt idx="14">
                  <c:v>25</c:v>
                </c:pt>
                <c:pt idx="15">
                  <c:v>13</c:v>
                </c:pt>
                <c:pt idx="16">
                  <c:v>4</c:v>
                </c:pt>
                <c:pt idx="17">
                  <c:v>7</c:v>
                </c:pt>
                <c:pt idx="18">
                  <c:v>-1</c:v>
                </c:pt>
                <c:pt idx="19">
                  <c:v>5</c:v>
                </c:pt>
                <c:pt idx="20">
                  <c:v>-1</c:v>
                </c:pt>
                <c:pt idx="21">
                  <c:v>2</c:v>
                </c:pt>
                <c:pt idx="22">
                  <c:v>3</c:v>
                </c:pt>
                <c:pt idx="23">
                  <c:v>1</c:v>
                </c:pt>
                <c:pt idx="24">
                  <c:v>1</c:v>
                </c:pt>
                <c:pt idx="25">
                  <c:v>0</c:v>
                </c:pt>
                <c:pt idx="26">
                  <c:v>4</c:v>
                </c:pt>
                <c:pt idx="27">
                  <c:v>0</c:v>
                </c:pt>
                <c:pt idx="28">
                  <c:v>2</c:v>
                </c:pt>
                <c:pt idx="29">
                  <c:v>1</c:v>
                </c:pt>
                <c:pt idx="30">
                  <c:v>2</c:v>
                </c:pt>
              </c:numCache>
            </c:numRef>
          </c:val>
          <c:smooth val="0"/>
          <c:extLst>
            <c:ext xmlns:c16="http://schemas.microsoft.com/office/drawing/2014/chart" uri="{C3380CC4-5D6E-409C-BE32-E72D297353CC}">
              <c16:uniqueId val="{00000000-B410-4A1E-B3C7-0D8017B62501}"/>
            </c:ext>
          </c:extLst>
        </c:ser>
        <c:dLbls>
          <c:showLegendKey val="0"/>
          <c:showVal val="0"/>
          <c:showCatName val="0"/>
          <c:showSerName val="0"/>
          <c:showPercent val="0"/>
          <c:showBubbleSize val="0"/>
        </c:dLbls>
        <c:smooth val="0"/>
        <c:axId val="395751976"/>
        <c:axId val="395752304"/>
      </c:lineChart>
      <c:dateAx>
        <c:axId val="39575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52304"/>
        <c:crosses val="autoZero"/>
        <c:auto val="1"/>
        <c:lblOffset val="100"/>
        <c:baseTimeUnit val="days"/>
      </c:dateAx>
      <c:valAx>
        <c:axId val="39575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5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74723</c:v>
                </c:pt>
                <c:pt idx="1">
                  <c:v>74720</c:v>
                </c:pt>
                <c:pt idx="2">
                  <c:v>74721</c:v>
                </c:pt>
                <c:pt idx="3">
                  <c:v>74719</c:v>
                </c:pt>
                <c:pt idx="4">
                  <c:v>74718</c:v>
                </c:pt>
                <c:pt idx="5">
                  <c:v>74720</c:v>
                </c:pt>
                <c:pt idx="6">
                  <c:v>74718</c:v>
                </c:pt>
                <c:pt idx="7">
                  <c:v>74718</c:v>
                </c:pt>
                <c:pt idx="8">
                  <c:v>74719</c:v>
                </c:pt>
                <c:pt idx="9">
                  <c:v>74717</c:v>
                </c:pt>
                <c:pt idx="10">
                  <c:v>74717</c:v>
                </c:pt>
                <c:pt idx="11">
                  <c:v>74718</c:v>
                </c:pt>
                <c:pt idx="12">
                  <c:v>74720</c:v>
                </c:pt>
                <c:pt idx="13">
                  <c:v>74740</c:v>
                </c:pt>
                <c:pt idx="14">
                  <c:v>74754</c:v>
                </c:pt>
                <c:pt idx="15">
                  <c:v>74759</c:v>
                </c:pt>
                <c:pt idx="16">
                  <c:v>74766</c:v>
                </c:pt>
                <c:pt idx="17">
                  <c:v>74767</c:v>
                </c:pt>
                <c:pt idx="18">
                  <c:v>74770</c:v>
                </c:pt>
                <c:pt idx="19">
                  <c:v>74770</c:v>
                </c:pt>
                <c:pt idx="20">
                  <c:v>74771</c:v>
                </c:pt>
                <c:pt idx="21">
                  <c:v>74773</c:v>
                </c:pt>
                <c:pt idx="22">
                  <c:v>74777</c:v>
                </c:pt>
                <c:pt idx="23">
                  <c:v>74775</c:v>
                </c:pt>
                <c:pt idx="24">
                  <c:v>74778</c:v>
                </c:pt>
                <c:pt idx="25">
                  <c:v>74780</c:v>
                </c:pt>
                <c:pt idx="26">
                  <c:v>74782</c:v>
                </c:pt>
                <c:pt idx="27">
                  <c:v>74784</c:v>
                </c:pt>
                <c:pt idx="28">
                  <c:v>74783</c:v>
                </c:pt>
                <c:pt idx="29">
                  <c:v>74786</c:v>
                </c:pt>
                <c:pt idx="30">
                  <c:v>74789</c:v>
                </c:pt>
              </c:numCache>
            </c:numRef>
          </c:val>
          <c:smooth val="0"/>
          <c:extLst>
            <c:ext xmlns:c16="http://schemas.microsoft.com/office/drawing/2014/chart" uri="{C3380CC4-5D6E-409C-BE32-E72D297353CC}">
              <c16:uniqueId val="{00000000-35F2-431B-ADDA-34611C77CD04}"/>
            </c:ext>
          </c:extLst>
        </c:ser>
        <c:dLbls>
          <c:showLegendKey val="0"/>
          <c:showVal val="0"/>
          <c:showCatName val="0"/>
          <c:showSerName val="0"/>
          <c:showPercent val="0"/>
          <c:showBubbleSize val="0"/>
        </c:dLbls>
        <c:smooth val="0"/>
        <c:axId val="390308424"/>
        <c:axId val="390309080"/>
      </c:lineChart>
      <c:dateAx>
        <c:axId val="39030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09080"/>
        <c:crosses val="autoZero"/>
        <c:auto val="1"/>
        <c:lblOffset val="100"/>
        <c:baseTimeUnit val="days"/>
      </c:dateAx>
      <c:valAx>
        <c:axId val="39030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0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2304</c:v>
                </c:pt>
                <c:pt idx="1">
                  <c:v>2792</c:v>
                </c:pt>
                <c:pt idx="2">
                  <c:v>2310</c:v>
                </c:pt>
                <c:pt idx="3">
                  <c:v>820</c:v>
                </c:pt>
                <c:pt idx="4">
                  <c:v>546</c:v>
                </c:pt>
                <c:pt idx="5">
                  <c:v>1131</c:v>
                </c:pt>
                <c:pt idx="6">
                  <c:v>687</c:v>
                </c:pt>
                <c:pt idx="7">
                  <c:v>2152</c:v>
                </c:pt>
                <c:pt idx="8">
                  <c:v>1988</c:v>
                </c:pt>
                <c:pt idx="9">
                  <c:v>2138</c:v>
                </c:pt>
                <c:pt idx="10">
                  <c:v>1138</c:v>
                </c:pt>
                <c:pt idx="11">
                  <c:v>1718</c:v>
                </c:pt>
                <c:pt idx="12">
                  <c:v>921</c:v>
                </c:pt>
                <c:pt idx="13">
                  <c:v>18192</c:v>
                </c:pt>
                <c:pt idx="14">
                  <c:v>15337</c:v>
                </c:pt>
                <c:pt idx="15">
                  <c:v>8409</c:v>
                </c:pt>
                <c:pt idx="16">
                  <c:v>7492</c:v>
                </c:pt>
                <c:pt idx="17">
                  <c:v>4349</c:v>
                </c:pt>
                <c:pt idx="18">
                  <c:v>1772</c:v>
                </c:pt>
                <c:pt idx="19">
                  <c:v>1586</c:v>
                </c:pt>
                <c:pt idx="20">
                  <c:v>3240</c:v>
                </c:pt>
                <c:pt idx="21">
                  <c:v>1803</c:v>
                </c:pt>
                <c:pt idx="22">
                  <c:v>14052</c:v>
                </c:pt>
                <c:pt idx="23">
                  <c:v>18968</c:v>
                </c:pt>
                <c:pt idx="24">
                  <c:v>18551</c:v>
                </c:pt>
                <c:pt idx="25">
                  <c:v>17504</c:v>
                </c:pt>
                <c:pt idx="26">
                  <c:v>18624</c:v>
                </c:pt>
                <c:pt idx="27">
                  <c:v>18716</c:v>
                </c:pt>
                <c:pt idx="28">
                  <c:v>15609</c:v>
                </c:pt>
                <c:pt idx="29">
                  <c:v>14763</c:v>
                </c:pt>
                <c:pt idx="30">
                  <c:v>12222</c:v>
                </c:pt>
              </c:numCache>
            </c:numRef>
          </c:val>
          <c:smooth val="0"/>
          <c:extLst>
            <c:ext xmlns:c16="http://schemas.microsoft.com/office/drawing/2014/chart" uri="{C3380CC4-5D6E-409C-BE32-E72D297353CC}">
              <c16:uniqueId val="{00000000-91EE-4E1E-9880-D717A6474BEE}"/>
            </c:ext>
          </c:extLst>
        </c:ser>
        <c:dLbls>
          <c:showLegendKey val="0"/>
          <c:showVal val="0"/>
          <c:showCatName val="0"/>
          <c:showSerName val="0"/>
          <c:showPercent val="0"/>
          <c:showBubbleSize val="0"/>
        </c:dLbls>
        <c:smooth val="0"/>
        <c:axId val="394385704"/>
        <c:axId val="394385048"/>
      </c:lineChart>
      <c:dateAx>
        <c:axId val="39438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85048"/>
        <c:crosses val="autoZero"/>
        <c:auto val="1"/>
        <c:lblOffset val="100"/>
        <c:baseTimeUnit val="days"/>
      </c:dateAx>
      <c:valAx>
        <c:axId val="39438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8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numCache>
            </c:numRef>
          </c:cat>
          <c:val>
            <c:numRef>
              <c:f>Sheet1!$B$2:$B$14</c:f>
              <c:numCache>
                <c:formatCode>General</c:formatCode>
                <c:ptCount val="13"/>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numCache>
            </c:numRef>
          </c:val>
          <c:extLst>
            <c:ext xmlns:c16="http://schemas.microsoft.com/office/drawing/2014/chart" uri="{C3380CC4-5D6E-409C-BE32-E72D297353CC}">
              <c16:uniqueId val="{00000000-2D22-495A-BD89-FFE12558A22D}"/>
            </c:ext>
          </c:extLst>
        </c:ser>
        <c:dLbls>
          <c:showLegendKey val="0"/>
          <c:showVal val="0"/>
          <c:showCatName val="0"/>
          <c:showSerName val="0"/>
          <c:showPercent val="0"/>
          <c:showBubbleSize val="0"/>
        </c:dLbls>
        <c:gapWidth val="219"/>
        <c:overlap val="-27"/>
        <c:axId val="394390952"/>
        <c:axId val="394386032"/>
      </c:barChart>
      <c:dateAx>
        <c:axId val="39439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86032"/>
        <c:crosses val="autoZero"/>
        <c:auto val="1"/>
        <c:lblOffset val="100"/>
        <c:baseTimeUnit val="months"/>
      </c:dateAx>
      <c:valAx>
        <c:axId val="39438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9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45566</c:v>
                </c:pt>
                <c:pt idx="1">
                  <c:v>45567</c:v>
                </c:pt>
                <c:pt idx="2">
                  <c:v>45568</c:v>
                </c:pt>
                <c:pt idx="3">
                  <c:v>45569</c:v>
                </c:pt>
                <c:pt idx="4">
                  <c:v>45570</c:v>
                </c:pt>
                <c:pt idx="5">
                  <c:v>45571</c:v>
                </c:pt>
                <c:pt idx="6">
                  <c:v>45572</c:v>
                </c:pt>
                <c:pt idx="7">
                  <c:v>45573</c:v>
                </c:pt>
                <c:pt idx="8">
                  <c:v>45574</c:v>
                </c:pt>
                <c:pt idx="9">
                  <c:v>45575</c:v>
                </c:pt>
                <c:pt idx="10">
                  <c:v>45576</c:v>
                </c:pt>
                <c:pt idx="11">
                  <c:v>45577</c:v>
                </c:pt>
                <c:pt idx="12">
                  <c:v>45578</c:v>
                </c:pt>
                <c:pt idx="13">
                  <c:v>45579</c:v>
                </c:pt>
                <c:pt idx="14">
                  <c:v>45580</c:v>
                </c:pt>
                <c:pt idx="15">
                  <c:v>45581</c:v>
                </c:pt>
                <c:pt idx="16">
                  <c:v>45582</c:v>
                </c:pt>
                <c:pt idx="17">
                  <c:v>45583</c:v>
                </c:pt>
                <c:pt idx="18">
                  <c:v>45584</c:v>
                </c:pt>
                <c:pt idx="19">
                  <c:v>45585</c:v>
                </c:pt>
                <c:pt idx="20">
                  <c:v>45586</c:v>
                </c:pt>
                <c:pt idx="21">
                  <c:v>45587</c:v>
                </c:pt>
                <c:pt idx="22">
                  <c:v>45588</c:v>
                </c:pt>
                <c:pt idx="23">
                  <c:v>45589</c:v>
                </c:pt>
                <c:pt idx="24">
                  <c:v>45590</c:v>
                </c:pt>
                <c:pt idx="25">
                  <c:v>45591</c:v>
                </c:pt>
                <c:pt idx="26">
                  <c:v>45592</c:v>
                </c:pt>
                <c:pt idx="27">
                  <c:v>45593</c:v>
                </c:pt>
                <c:pt idx="28">
                  <c:v>45594</c:v>
                </c:pt>
                <c:pt idx="29">
                  <c:v>45595</c:v>
                </c:pt>
                <c:pt idx="30">
                  <c:v>45596</c:v>
                </c:pt>
              </c:numCache>
            </c:numRef>
          </c:cat>
          <c:val>
            <c:numRef>
              <c:f>Sheet1!$B$2:$B$32</c:f>
              <c:numCache>
                <c:formatCode>General</c:formatCode>
                <c:ptCount val="31"/>
                <c:pt idx="0">
                  <c:v>228</c:v>
                </c:pt>
                <c:pt idx="1">
                  <c:v>220</c:v>
                </c:pt>
                <c:pt idx="2">
                  <c:v>302</c:v>
                </c:pt>
                <c:pt idx="3">
                  <c:v>131</c:v>
                </c:pt>
                <c:pt idx="4">
                  <c:v>264</c:v>
                </c:pt>
                <c:pt idx="5">
                  <c:v>195</c:v>
                </c:pt>
                <c:pt idx="6">
                  <c:v>190</c:v>
                </c:pt>
                <c:pt idx="7">
                  <c:v>197</c:v>
                </c:pt>
                <c:pt idx="8">
                  <c:v>194</c:v>
                </c:pt>
                <c:pt idx="9">
                  <c:v>204</c:v>
                </c:pt>
                <c:pt idx="10">
                  <c:v>150</c:v>
                </c:pt>
                <c:pt idx="11">
                  <c:v>167</c:v>
                </c:pt>
                <c:pt idx="12">
                  <c:v>217</c:v>
                </c:pt>
                <c:pt idx="13">
                  <c:v>2943</c:v>
                </c:pt>
                <c:pt idx="14">
                  <c:v>1313</c:v>
                </c:pt>
                <c:pt idx="15">
                  <c:v>813</c:v>
                </c:pt>
                <c:pt idx="16">
                  <c:v>646</c:v>
                </c:pt>
                <c:pt idx="17">
                  <c:v>438</c:v>
                </c:pt>
                <c:pt idx="18">
                  <c:v>345</c:v>
                </c:pt>
                <c:pt idx="19">
                  <c:v>366</c:v>
                </c:pt>
                <c:pt idx="20">
                  <c:v>496</c:v>
                </c:pt>
                <c:pt idx="21">
                  <c:v>337</c:v>
                </c:pt>
                <c:pt idx="22">
                  <c:v>503</c:v>
                </c:pt>
                <c:pt idx="23">
                  <c:v>455</c:v>
                </c:pt>
                <c:pt idx="24">
                  <c:v>333</c:v>
                </c:pt>
                <c:pt idx="25">
                  <c:v>356</c:v>
                </c:pt>
                <c:pt idx="26">
                  <c:v>380</c:v>
                </c:pt>
                <c:pt idx="27">
                  <c:v>468</c:v>
                </c:pt>
                <c:pt idx="28">
                  <c:v>287</c:v>
                </c:pt>
                <c:pt idx="29">
                  <c:v>278</c:v>
                </c:pt>
                <c:pt idx="30">
                  <c:v>373</c:v>
                </c:pt>
              </c:numCache>
            </c:numRef>
          </c:val>
          <c:smooth val="0"/>
          <c:extLst>
            <c:ext xmlns:c16="http://schemas.microsoft.com/office/drawing/2014/chart" uri="{C3380CC4-5D6E-409C-BE32-E72D297353CC}">
              <c16:uniqueId val="{00000000-2F49-4061-BEE9-5644A3C57843}"/>
            </c:ext>
          </c:extLst>
        </c:ser>
        <c:dLbls>
          <c:showLegendKey val="0"/>
          <c:showVal val="0"/>
          <c:showCatName val="0"/>
          <c:showSerName val="0"/>
          <c:showPercent val="0"/>
          <c:showBubbleSize val="0"/>
        </c:dLbls>
        <c:smooth val="0"/>
        <c:axId val="389089872"/>
        <c:axId val="389091512"/>
      </c:lineChart>
      <c:dateAx>
        <c:axId val="38908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91512"/>
        <c:crosses val="autoZero"/>
        <c:auto val="1"/>
        <c:lblOffset val="100"/>
        <c:baseTimeUnit val="days"/>
      </c:dateAx>
      <c:valAx>
        <c:axId val="38909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8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numCache>
            </c:numRef>
          </c:cat>
          <c:val>
            <c:numRef>
              <c:f>Sheet1!$B$2:$B$14</c:f>
              <c:numCache>
                <c:formatCode>General</c:formatCode>
                <c:ptCount val="13"/>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numCache>
            </c:numRef>
          </c:val>
          <c:extLst>
            <c:ext xmlns:c16="http://schemas.microsoft.com/office/drawing/2014/chart" uri="{C3380CC4-5D6E-409C-BE32-E72D297353CC}">
              <c16:uniqueId val="{00000000-579C-4837-980B-4168827AA9EC}"/>
            </c:ext>
          </c:extLst>
        </c:ser>
        <c:dLbls>
          <c:showLegendKey val="0"/>
          <c:showVal val="0"/>
          <c:showCatName val="0"/>
          <c:showSerName val="0"/>
          <c:showPercent val="0"/>
          <c:showBubbleSize val="0"/>
        </c:dLbls>
        <c:gapWidth val="219"/>
        <c:overlap val="-27"/>
        <c:axId val="389091184"/>
        <c:axId val="389094464"/>
      </c:barChart>
      <c:dateAx>
        <c:axId val="38909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94464"/>
        <c:crosses val="autoZero"/>
        <c:auto val="1"/>
        <c:lblOffset val="100"/>
        <c:baseTimeUnit val="months"/>
      </c:dateAx>
      <c:valAx>
        <c:axId val="38909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9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Sheet1!$A$2:$A$367</c:f>
              <c:numCache>
                <c:formatCode>m/d/yyyy</c:formatCode>
                <c:ptCount val="366"/>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numCache>
            </c:numRef>
          </c:cat>
          <c:val>
            <c:numRef>
              <c:f>Sheet1!$B$2:$B$367</c:f>
              <c:numCache>
                <c:formatCode>General</c:formatCode>
                <c:ptCount val="366"/>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0F4C-44FC-90F6-F2C86FDAD040}"/>
            </c:ext>
          </c:extLst>
        </c:ser>
        <c:dLbls>
          <c:showLegendKey val="0"/>
          <c:showVal val="0"/>
          <c:showCatName val="0"/>
          <c:showSerName val="0"/>
          <c:showPercent val="0"/>
          <c:showBubbleSize val="0"/>
        </c:dLbls>
        <c:smooth val="0"/>
        <c:axId val="389187520"/>
        <c:axId val="389187848"/>
      </c:lineChart>
      <c:dateAx>
        <c:axId val="38918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87848"/>
        <c:crosses val="autoZero"/>
        <c:auto val="1"/>
        <c:lblOffset val="100"/>
        <c:baseTimeUnit val="days"/>
      </c:dateAx>
      <c:valAx>
        <c:axId val="38918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8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numCache>
            </c:numRef>
          </c:cat>
          <c:val>
            <c:numRef>
              <c:f>Sheet1!$B$2:$B$14</c:f>
              <c:numCache>
                <c:formatCode>General</c:formatCode>
                <c:ptCount val="13"/>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B159-4D92-8FE4-71A9837485D0}"/>
            </c:ext>
          </c:extLst>
        </c:ser>
        <c:dLbls>
          <c:showLegendKey val="0"/>
          <c:showVal val="0"/>
          <c:showCatName val="0"/>
          <c:showSerName val="0"/>
          <c:showPercent val="0"/>
          <c:showBubbleSize val="0"/>
        </c:dLbls>
        <c:gapWidth val="219"/>
        <c:overlap val="-27"/>
        <c:axId val="395748696"/>
        <c:axId val="395749024"/>
      </c:barChart>
      <c:dateAx>
        <c:axId val="395748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49024"/>
        <c:crosses val="autoZero"/>
        <c:auto val="1"/>
        <c:lblOffset val="100"/>
        <c:baseTimeUnit val="months"/>
      </c:dateAx>
      <c:valAx>
        <c:axId val="39574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4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FA52-9BD5-4B00-A4A3-97A640756AB8}"/>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56CF565B-434E-4A18-A1FE-B15627123E75}"/>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35983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2286E-91C8-4C54-9BA0-B20BD772CB43}"/>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3F4A17AF-A468-4695-A80F-A3840DDC614A}"/>
              </a:ext>
            </a:extLst>
          </p:cNvPr>
          <p:cNvGraphicFramePr>
            <a:graphicFrameLocks noGrp="1"/>
          </p:cNvGraphicFramePr>
          <p:nvPr>
            <p:ph type="tbl" sz="quarter" idx="13"/>
            <p:extLst>
              <p:ext uri="{D42A27DB-BD31-4B8C-83A1-F6EECF244321}">
                <p14:modId xmlns:p14="http://schemas.microsoft.com/office/powerpoint/2010/main" val="2779799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711985230"/>
                    </a:ext>
                  </a:extLst>
                </a:gridCol>
                <a:gridCol w="740665">
                  <a:extLst>
                    <a:ext uri="{9D8B030D-6E8A-4147-A177-3AD203B41FA5}">
                      <a16:colId xmlns:a16="http://schemas.microsoft.com/office/drawing/2014/main" val="2365822005"/>
                    </a:ext>
                  </a:extLst>
                </a:gridCol>
                <a:gridCol w="411480">
                  <a:extLst>
                    <a:ext uri="{9D8B030D-6E8A-4147-A177-3AD203B41FA5}">
                      <a16:colId xmlns:a16="http://schemas.microsoft.com/office/drawing/2014/main" val="3676594679"/>
                    </a:ext>
                  </a:extLst>
                </a:gridCol>
                <a:gridCol w="740665">
                  <a:extLst>
                    <a:ext uri="{9D8B030D-6E8A-4147-A177-3AD203B41FA5}">
                      <a16:colId xmlns:a16="http://schemas.microsoft.com/office/drawing/2014/main" val="3961060582"/>
                    </a:ext>
                  </a:extLst>
                </a:gridCol>
                <a:gridCol w="411480">
                  <a:extLst>
                    <a:ext uri="{9D8B030D-6E8A-4147-A177-3AD203B41FA5}">
                      <a16:colId xmlns:a16="http://schemas.microsoft.com/office/drawing/2014/main" val="2807602669"/>
                    </a:ext>
                  </a:extLst>
                </a:gridCol>
                <a:gridCol w="411480">
                  <a:extLst>
                    <a:ext uri="{9D8B030D-6E8A-4147-A177-3AD203B41FA5}">
                      <a16:colId xmlns:a16="http://schemas.microsoft.com/office/drawing/2014/main" val="1159177579"/>
                    </a:ext>
                  </a:extLst>
                </a:gridCol>
                <a:gridCol w="411480">
                  <a:extLst>
                    <a:ext uri="{9D8B030D-6E8A-4147-A177-3AD203B41FA5}">
                      <a16:colId xmlns:a16="http://schemas.microsoft.com/office/drawing/2014/main" val="2723789568"/>
                    </a:ext>
                  </a:extLst>
                </a:gridCol>
                <a:gridCol w="411480">
                  <a:extLst>
                    <a:ext uri="{9D8B030D-6E8A-4147-A177-3AD203B41FA5}">
                      <a16:colId xmlns:a16="http://schemas.microsoft.com/office/drawing/2014/main" val="216810284"/>
                    </a:ext>
                  </a:extLst>
                </a:gridCol>
                <a:gridCol w="411480">
                  <a:extLst>
                    <a:ext uri="{9D8B030D-6E8A-4147-A177-3AD203B41FA5}">
                      <a16:colId xmlns:a16="http://schemas.microsoft.com/office/drawing/2014/main" val="837939142"/>
                    </a:ext>
                  </a:extLst>
                </a:gridCol>
                <a:gridCol w="411480">
                  <a:extLst>
                    <a:ext uri="{9D8B030D-6E8A-4147-A177-3AD203B41FA5}">
                      <a16:colId xmlns:a16="http://schemas.microsoft.com/office/drawing/2014/main" val="3045546046"/>
                    </a:ext>
                  </a:extLst>
                </a:gridCol>
                <a:gridCol w="411480">
                  <a:extLst>
                    <a:ext uri="{9D8B030D-6E8A-4147-A177-3AD203B41FA5}">
                      <a16:colId xmlns:a16="http://schemas.microsoft.com/office/drawing/2014/main" val="263746093"/>
                    </a:ext>
                  </a:extLst>
                </a:gridCol>
                <a:gridCol w="411480">
                  <a:extLst>
                    <a:ext uri="{9D8B030D-6E8A-4147-A177-3AD203B41FA5}">
                      <a16:colId xmlns:a16="http://schemas.microsoft.com/office/drawing/2014/main" val="1386981861"/>
                    </a:ext>
                  </a:extLst>
                </a:gridCol>
                <a:gridCol w="411480">
                  <a:extLst>
                    <a:ext uri="{9D8B030D-6E8A-4147-A177-3AD203B41FA5}">
                      <a16:colId xmlns:a16="http://schemas.microsoft.com/office/drawing/2014/main" val="524438816"/>
                    </a:ext>
                  </a:extLst>
                </a:gridCol>
                <a:gridCol w="411480">
                  <a:extLst>
                    <a:ext uri="{9D8B030D-6E8A-4147-A177-3AD203B41FA5}">
                      <a16:colId xmlns:a16="http://schemas.microsoft.com/office/drawing/2014/main" val="35054927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60475188"/>
                  </a:ext>
                </a:extLst>
              </a:tr>
              <a:tr h="370840">
                <a:tc>
                  <a:txBody>
                    <a:bodyPr/>
                    <a:lstStyle/>
                    <a:p>
                      <a:r>
                        <a:rPr lang="en-US" sz="1000"/>
                        <a:t>FUJIFILM Malaysia</a:t>
                      </a:r>
                    </a:p>
                  </a:txBody>
                  <a:tcPr/>
                </a:tc>
                <a:tc>
                  <a:txBody>
                    <a:bodyPr/>
                    <a:lstStyle/>
                    <a:p>
                      <a:r>
                        <a:rPr lang="en-US" sz="1000"/>
                        <a:t>74796</a:t>
                      </a:r>
                    </a:p>
                  </a:txBody>
                  <a:tcPr/>
                </a:tc>
                <a:tc>
                  <a:txBody>
                    <a:bodyPr/>
                    <a:lstStyle/>
                    <a:p>
                      <a:r>
                        <a:rPr lang="en-US" sz="1000"/>
                        <a:t>66</a:t>
                      </a:r>
                    </a:p>
                  </a:txBody>
                  <a:tcPr/>
                </a:tc>
                <a:tc>
                  <a:txBody>
                    <a:bodyPr/>
                    <a:lstStyle/>
                    <a:p>
                      <a:r>
                        <a:rPr lang="en-US" sz="1000"/>
                        <a:t>77757</a:t>
                      </a:r>
                    </a:p>
                  </a:txBody>
                  <a:tcPr/>
                </a:tc>
                <a:tc>
                  <a:txBody>
                    <a:bodyPr/>
                    <a:lstStyle/>
                    <a:p>
                      <a:r>
                        <a:rPr lang="en-US" sz="1000"/>
                        <a:t>146</a:t>
                      </a:r>
                    </a:p>
                  </a:txBody>
                  <a:tcPr/>
                </a:tc>
                <a:tc>
                  <a:txBody>
                    <a:bodyPr/>
                    <a:lstStyle/>
                    <a:p>
                      <a:r>
                        <a:rPr lang="en-US" sz="1000"/>
                        <a:t>62</a:t>
                      </a:r>
                    </a:p>
                  </a:txBody>
                  <a:tcPr/>
                </a:tc>
                <a:tc>
                  <a:txBody>
                    <a:bodyPr/>
                    <a:lstStyle/>
                    <a:p>
                      <a:r>
                        <a:rPr lang="en-US" sz="1000"/>
                        <a:t>1317</a:t>
                      </a:r>
                    </a:p>
                  </a:txBody>
                  <a:tcPr/>
                </a:tc>
                <a:tc>
                  <a:txBody>
                    <a:bodyPr/>
                    <a:lstStyle/>
                    <a:p>
                      <a:r>
                        <a:rPr lang="en-US" sz="1000"/>
                        <a:t>0</a:t>
                      </a:r>
                    </a:p>
                  </a:txBody>
                  <a:tcPr/>
                </a:tc>
                <a:tc>
                  <a:txBody>
                    <a:bodyPr/>
                    <a:lstStyle/>
                    <a:p>
                      <a:r>
                        <a:rPr lang="en-US" sz="1000"/>
                        <a:t>65</a:t>
                      </a:r>
                    </a:p>
                  </a:txBody>
                  <a:tcPr/>
                </a:tc>
                <a:tc>
                  <a:txBody>
                    <a:bodyPr/>
                    <a:lstStyle/>
                    <a:p>
                      <a:r>
                        <a:rPr lang="en-US" sz="1000"/>
                        <a:t>318</a:t>
                      </a:r>
                    </a:p>
                  </a:txBody>
                  <a:tcPr/>
                </a:tc>
                <a:tc>
                  <a:txBody>
                    <a:bodyPr/>
                    <a:lstStyle/>
                    <a:p>
                      <a:r>
                        <a:rPr lang="en-US" sz="1000"/>
                        <a:t>0</a:t>
                      </a:r>
                    </a:p>
                  </a:txBody>
                  <a:tcPr/>
                </a:tc>
                <a:tc>
                  <a:txBody>
                    <a:bodyPr/>
                    <a:lstStyle/>
                    <a:p>
                      <a:r>
                        <a:rPr lang="en-US" sz="1000"/>
                        <a:t>0</a:t>
                      </a:r>
                    </a:p>
                  </a:txBody>
                  <a:tcPr/>
                </a:tc>
                <a:tc>
                  <a:txBody>
                    <a:bodyPr/>
                    <a:lstStyle/>
                    <a:p>
                      <a:r>
                        <a:rPr lang="en-US" sz="1000"/>
                        <a:t>0.0367 %</a:t>
                      </a:r>
                    </a:p>
                  </a:txBody>
                  <a:tcPr/>
                </a:tc>
                <a:tc>
                  <a:txBody>
                    <a:bodyPr/>
                    <a:lstStyle/>
                    <a:p>
                      <a:r>
                        <a:rPr lang="en-US" sz="1000"/>
                        <a:t>0.0 %</a:t>
                      </a:r>
                    </a:p>
                  </a:txBody>
                  <a:tcPr/>
                </a:tc>
                <a:extLst>
                  <a:ext uri="{0D108BD9-81ED-4DB2-BD59-A6C34878D82A}">
                    <a16:rowId xmlns:a16="http://schemas.microsoft.com/office/drawing/2014/main" val="3435023342"/>
                  </a:ext>
                </a:extLst>
              </a:tr>
            </a:tbl>
          </a:graphicData>
        </a:graphic>
      </p:graphicFrame>
      <p:sp>
        <p:nvSpPr>
          <p:cNvPr id="4" name="Text Placeholder 3">
            <a:extLst>
              <a:ext uri="{FF2B5EF4-FFF2-40B4-BE49-F238E27FC236}">
                <a16:creationId xmlns:a16="http://schemas.microsoft.com/office/drawing/2014/main" id="{F70B8D62-3A43-4D26-B955-9A1EED88BAD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863899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6917B-A022-4926-9B17-E65BF9D959AA}"/>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196FC04A-1762-43AB-ABD8-52372EA80FE5}"/>
              </a:ext>
            </a:extLst>
          </p:cNvPr>
          <p:cNvGraphicFramePr>
            <a:graphicFrameLocks noGrp="1"/>
          </p:cNvGraphicFramePr>
          <p:nvPr>
            <p:ph type="chart" sz="quarter" idx="13"/>
            <p:extLst>
              <p:ext uri="{D42A27DB-BD31-4B8C-83A1-F6EECF244321}">
                <p14:modId xmlns:p14="http://schemas.microsoft.com/office/powerpoint/2010/main" val="991205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BD7455-AFC2-43ED-A9D1-FE3C9D219BAF}"/>
              </a:ext>
            </a:extLst>
          </p:cNvPr>
          <p:cNvSpPr>
            <a:spLocks noGrp="1"/>
          </p:cNvSpPr>
          <p:nvPr>
            <p:ph type="body" sz="quarter" idx="14"/>
          </p:nvPr>
        </p:nvSpPr>
        <p:spPr/>
        <p:txBody>
          <a:bodyPr/>
          <a:lstStyle/>
          <a:p>
            <a:r>
              <a:rPr lang="en-US"/>
              <a:t>03/01/2023 - 10/31/2024</a:t>
            </a:r>
          </a:p>
        </p:txBody>
      </p:sp>
      <p:sp>
        <p:nvSpPr>
          <p:cNvPr id="5" name="Footer Placeholder 4">
            <a:extLst>
              <a:ext uri="{FF2B5EF4-FFF2-40B4-BE49-F238E27FC236}">
                <a16:creationId xmlns:a16="http://schemas.microsoft.com/office/drawing/2014/main" id="{5D221124-1EB8-4D70-8867-5BFBBACEEB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837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684AB-CFAA-4230-8A7E-D394BF51205D}"/>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B5157B57-A8D0-4AD7-BDD0-F4FC2FC5E590}"/>
              </a:ext>
            </a:extLst>
          </p:cNvPr>
          <p:cNvGraphicFramePr>
            <a:graphicFrameLocks noGrp="1"/>
          </p:cNvGraphicFramePr>
          <p:nvPr>
            <p:ph type="chart" sz="quarter" idx="13"/>
            <p:extLst>
              <p:ext uri="{D42A27DB-BD31-4B8C-83A1-F6EECF244321}">
                <p14:modId xmlns:p14="http://schemas.microsoft.com/office/powerpoint/2010/main" val="4234386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29892-A16B-4288-B247-D3AA0EFB3041}"/>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86BBBE15-82DA-435D-A930-6F0AE2C3D2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9991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2063-630E-4294-9678-DE2B92FE902B}"/>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9B879693-C977-4125-AAD9-C88AE7826999}"/>
              </a:ext>
            </a:extLst>
          </p:cNvPr>
          <p:cNvGraphicFramePr>
            <a:graphicFrameLocks noGrp="1"/>
          </p:cNvGraphicFramePr>
          <p:nvPr>
            <p:ph type="chart" sz="quarter" idx="13"/>
            <p:extLst>
              <p:ext uri="{D42A27DB-BD31-4B8C-83A1-F6EECF244321}">
                <p14:modId xmlns:p14="http://schemas.microsoft.com/office/powerpoint/2010/main" val="4148692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BBA09B-514E-4A75-85FB-648E6BE476F5}"/>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668775BA-1FC2-4C21-B137-446FA6CC28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09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77905-211C-49A4-B0A5-30393ED84F53}"/>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3A5C7B92-4831-44E3-85E1-DFBB1568F4A0}"/>
              </a:ext>
            </a:extLst>
          </p:cNvPr>
          <p:cNvGraphicFramePr>
            <a:graphicFrameLocks noGrp="1"/>
          </p:cNvGraphicFramePr>
          <p:nvPr>
            <p:ph type="chart" sz="quarter" idx="13"/>
            <p:extLst>
              <p:ext uri="{D42A27DB-BD31-4B8C-83A1-F6EECF244321}">
                <p14:modId xmlns:p14="http://schemas.microsoft.com/office/powerpoint/2010/main" val="3337226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AADEB4-050B-45DC-BA51-B9FFA03E2A90}"/>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C1222E22-583E-45D4-8841-F7AF083FF6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8627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3F7FA-C5F2-4E02-AE60-B583BD835159}"/>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EF74DAA5-5AF2-4C9F-B586-06074369DC86}"/>
              </a:ext>
            </a:extLst>
          </p:cNvPr>
          <p:cNvGraphicFramePr>
            <a:graphicFrameLocks noGrp="1"/>
          </p:cNvGraphicFramePr>
          <p:nvPr>
            <p:ph type="chart" sz="quarter" idx="13"/>
            <p:extLst>
              <p:ext uri="{D42A27DB-BD31-4B8C-83A1-F6EECF244321}">
                <p14:modId xmlns:p14="http://schemas.microsoft.com/office/powerpoint/2010/main" val="2718158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FB695-0F70-4F2E-915B-F17AAAFE78FB}"/>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7B056BA4-B388-4FE3-A519-FF8039ED6A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0250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5FE92-F9BE-466C-9DE7-BFD9AE7D7200}"/>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DADE2640-E179-468F-9C58-219B8FB68D3A}"/>
              </a:ext>
            </a:extLst>
          </p:cNvPr>
          <p:cNvGraphicFramePr>
            <a:graphicFrameLocks noGrp="1"/>
          </p:cNvGraphicFramePr>
          <p:nvPr>
            <p:ph type="chart" sz="quarter" idx="13"/>
            <p:extLst>
              <p:ext uri="{D42A27DB-BD31-4B8C-83A1-F6EECF244321}">
                <p14:modId xmlns:p14="http://schemas.microsoft.com/office/powerpoint/2010/main" val="4113348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622BB9-4F7C-4CED-97F7-8F889C0EF736}"/>
              </a:ext>
            </a:extLst>
          </p:cNvPr>
          <p:cNvSpPr>
            <a:spLocks noGrp="1"/>
          </p:cNvSpPr>
          <p:nvPr>
            <p:ph type="body" sz="quarter" idx="14"/>
          </p:nvPr>
        </p:nvSpPr>
        <p:spPr/>
        <p:txBody>
          <a:bodyPr/>
          <a:lstStyle/>
          <a:p>
            <a:r>
              <a:rPr lang="en-US"/>
              <a:t>10/01/2023 - 10/31/2024</a:t>
            </a:r>
          </a:p>
        </p:txBody>
      </p:sp>
      <p:sp>
        <p:nvSpPr>
          <p:cNvPr id="5" name="Footer Placeholder 4">
            <a:extLst>
              <a:ext uri="{FF2B5EF4-FFF2-40B4-BE49-F238E27FC236}">
                <a16:creationId xmlns:a16="http://schemas.microsoft.com/office/drawing/2014/main" id="{39939407-60B5-43E3-A7FD-7C02C7FF0F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4475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D6F5F-D7AA-4E00-BA5F-02CE9E8FCD34}"/>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9A783E7F-A339-4191-BD39-9D6AB77AA8BE}"/>
              </a:ext>
            </a:extLst>
          </p:cNvPr>
          <p:cNvGraphicFramePr>
            <a:graphicFrameLocks noGrp="1"/>
          </p:cNvGraphicFramePr>
          <p:nvPr>
            <p:ph type="chart" sz="quarter" idx="13"/>
            <p:extLst>
              <p:ext uri="{D42A27DB-BD31-4B8C-83A1-F6EECF244321}">
                <p14:modId xmlns:p14="http://schemas.microsoft.com/office/powerpoint/2010/main" val="2086462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AF78E-7B3C-458E-9C14-D5AA21EE0316}"/>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668F9105-D08C-44CB-8CF7-DCC61D2C77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511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6776-2534-4581-B373-6ED93425006A}"/>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6E7FA3A8-DA58-4B4B-AA6B-FCA4EE0FB7DB}"/>
              </a:ext>
            </a:extLst>
          </p:cNvPr>
          <p:cNvGraphicFramePr>
            <a:graphicFrameLocks noGrp="1"/>
          </p:cNvGraphicFramePr>
          <p:nvPr>
            <p:ph type="chart" sz="quarter" idx="13"/>
            <p:extLst>
              <p:ext uri="{D42A27DB-BD31-4B8C-83A1-F6EECF244321}">
                <p14:modId xmlns:p14="http://schemas.microsoft.com/office/powerpoint/2010/main" val="2828205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3D53C5-61B4-4390-A156-D50FF542F35F}"/>
              </a:ext>
            </a:extLst>
          </p:cNvPr>
          <p:cNvSpPr>
            <a:spLocks noGrp="1"/>
          </p:cNvSpPr>
          <p:nvPr>
            <p:ph type="body" sz="quarter" idx="14"/>
          </p:nvPr>
        </p:nvSpPr>
        <p:spPr/>
        <p:txBody>
          <a:bodyPr/>
          <a:lstStyle/>
          <a:p>
            <a:r>
              <a:rPr lang="en-US"/>
              <a:t>10/01/2023 - 10/31/2024</a:t>
            </a:r>
          </a:p>
        </p:txBody>
      </p:sp>
      <p:sp>
        <p:nvSpPr>
          <p:cNvPr id="5" name="Footer Placeholder 4">
            <a:extLst>
              <a:ext uri="{FF2B5EF4-FFF2-40B4-BE49-F238E27FC236}">
                <a16:creationId xmlns:a16="http://schemas.microsoft.com/office/drawing/2014/main" id="{63F1CCB5-CEB5-4E88-8A8C-305203EB5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758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11F4-5425-475B-93FD-0A02E613B181}"/>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A87A0D3C-F5AB-4400-AC6D-528F87ED7EC7}"/>
              </a:ext>
            </a:extLst>
          </p:cNvPr>
          <p:cNvGraphicFramePr>
            <a:graphicFrameLocks noGrp="1"/>
          </p:cNvGraphicFramePr>
          <p:nvPr>
            <p:ph type="chart" sz="quarter" idx="13"/>
            <p:extLst>
              <p:ext uri="{D42A27DB-BD31-4B8C-83A1-F6EECF244321}">
                <p14:modId xmlns:p14="http://schemas.microsoft.com/office/powerpoint/2010/main" val="1087677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0D7E4F-4515-49D6-88CB-4DFBA167362C}"/>
              </a:ext>
            </a:extLst>
          </p:cNvPr>
          <p:cNvSpPr>
            <a:spLocks noGrp="1"/>
          </p:cNvSpPr>
          <p:nvPr>
            <p:ph type="body" sz="quarter" idx="14"/>
          </p:nvPr>
        </p:nvSpPr>
        <p:spPr/>
        <p:txBody>
          <a:bodyPr/>
          <a:lstStyle/>
          <a:p>
            <a:r>
              <a:rPr lang="en-US"/>
              <a:t>11/01/2023 - 10/31/2024</a:t>
            </a:r>
          </a:p>
        </p:txBody>
      </p:sp>
      <p:sp>
        <p:nvSpPr>
          <p:cNvPr id="5" name="Footer Placeholder 4">
            <a:extLst>
              <a:ext uri="{FF2B5EF4-FFF2-40B4-BE49-F238E27FC236}">
                <a16:creationId xmlns:a16="http://schemas.microsoft.com/office/drawing/2014/main" id="{621DA308-D92A-40C2-8385-6B76A1FFCD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855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6752A-76D3-4351-BC93-3B65256A327D}"/>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64809D90-B925-4FA9-9A0F-3BD81C736C3B}"/>
              </a:ext>
            </a:extLst>
          </p:cNvPr>
          <p:cNvGraphicFramePr>
            <a:graphicFrameLocks noGrp="1"/>
          </p:cNvGraphicFramePr>
          <p:nvPr>
            <p:ph type="chart" sz="quarter" idx="13"/>
            <p:extLst>
              <p:ext uri="{D42A27DB-BD31-4B8C-83A1-F6EECF244321}">
                <p14:modId xmlns:p14="http://schemas.microsoft.com/office/powerpoint/2010/main" val="843664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844630-FCC4-4A3D-A1D1-40DCFFADD4EF}"/>
              </a:ext>
            </a:extLst>
          </p:cNvPr>
          <p:cNvSpPr>
            <a:spLocks noGrp="1"/>
          </p:cNvSpPr>
          <p:nvPr>
            <p:ph type="body" sz="quarter" idx="14"/>
          </p:nvPr>
        </p:nvSpPr>
        <p:spPr/>
        <p:txBody>
          <a:bodyPr/>
          <a:lstStyle/>
          <a:p>
            <a:r>
              <a:rPr lang="en-US"/>
              <a:t>10/01/2023 - 10/31/2024</a:t>
            </a:r>
          </a:p>
        </p:txBody>
      </p:sp>
      <p:sp>
        <p:nvSpPr>
          <p:cNvPr id="5" name="Footer Placeholder 4">
            <a:extLst>
              <a:ext uri="{FF2B5EF4-FFF2-40B4-BE49-F238E27FC236}">
                <a16:creationId xmlns:a16="http://schemas.microsoft.com/office/drawing/2014/main" id="{AF30D4D6-E8BD-40F2-B3F9-27BC8B33C9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853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92A9-F8A9-458F-A961-850EB1C92B45}"/>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68C14601-78CA-44DC-ABF7-153554DCDFF9}"/>
              </a:ext>
            </a:extLst>
          </p:cNvPr>
          <p:cNvGraphicFramePr>
            <a:graphicFrameLocks noGrp="1"/>
          </p:cNvGraphicFramePr>
          <p:nvPr>
            <p:ph type="tbl" sz="quarter" idx="13"/>
            <p:extLst>
              <p:ext uri="{D42A27DB-BD31-4B8C-83A1-F6EECF244321}">
                <p14:modId xmlns:p14="http://schemas.microsoft.com/office/powerpoint/2010/main" val="129715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68357521"/>
                    </a:ext>
                  </a:extLst>
                </a:gridCol>
                <a:gridCol w="1645920">
                  <a:extLst>
                    <a:ext uri="{9D8B030D-6E8A-4147-A177-3AD203B41FA5}">
                      <a16:colId xmlns:a16="http://schemas.microsoft.com/office/drawing/2014/main" val="3691616652"/>
                    </a:ext>
                  </a:extLst>
                </a:gridCol>
                <a:gridCol w="1645920">
                  <a:extLst>
                    <a:ext uri="{9D8B030D-6E8A-4147-A177-3AD203B41FA5}">
                      <a16:colId xmlns:a16="http://schemas.microsoft.com/office/drawing/2014/main" val="2338464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43992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20.8 %</a:t>
                      </a:r>
                    </a:p>
                  </a:txBody>
                  <a:tcPr/>
                </a:tc>
                <a:extLst>
                  <a:ext uri="{0D108BD9-81ED-4DB2-BD59-A6C34878D82A}">
                    <a16:rowId xmlns:a16="http://schemas.microsoft.com/office/drawing/2014/main" val="386677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12.4 %</a:t>
                      </a:r>
                    </a:p>
                  </a:txBody>
                  <a:tcPr/>
                </a:tc>
                <a:extLst>
                  <a:ext uri="{0D108BD9-81ED-4DB2-BD59-A6C34878D82A}">
                    <a16:rowId xmlns:a16="http://schemas.microsoft.com/office/drawing/2014/main" val="335402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extLst>
                  <a:ext uri="{0D108BD9-81ED-4DB2-BD59-A6C34878D82A}">
                    <a16:rowId xmlns:a16="http://schemas.microsoft.com/office/drawing/2014/main" val="365591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197767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extLst>
                  <a:ext uri="{0D108BD9-81ED-4DB2-BD59-A6C34878D82A}">
                    <a16:rowId xmlns:a16="http://schemas.microsoft.com/office/drawing/2014/main" val="3135517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160712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295508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8222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38343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2007927933"/>
                  </a:ext>
                </a:extLst>
              </a:tr>
            </a:tbl>
          </a:graphicData>
        </a:graphic>
      </p:graphicFrame>
      <p:sp>
        <p:nvSpPr>
          <p:cNvPr id="4" name="Text Placeholder 3">
            <a:extLst>
              <a:ext uri="{FF2B5EF4-FFF2-40B4-BE49-F238E27FC236}">
                <a16:creationId xmlns:a16="http://schemas.microsoft.com/office/drawing/2014/main" id="{F5467B97-E0D0-42D7-A00D-5D5D991D82A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50829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4A0A-D320-4E37-B5E6-E07458D0FC30}"/>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5767523D-6E20-45F3-86DD-8199B79BAB86}"/>
              </a:ext>
            </a:extLst>
          </p:cNvPr>
          <p:cNvGraphicFramePr>
            <a:graphicFrameLocks noGrp="1"/>
          </p:cNvGraphicFramePr>
          <p:nvPr>
            <p:ph type="tbl" sz="quarter" idx="13"/>
            <p:extLst>
              <p:ext uri="{D42A27DB-BD31-4B8C-83A1-F6EECF244321}">
                <p14:modId xmlns:p14="http://schemas.microsoft.com/office/powerpoint/2010/main" val="3788161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92199956"/>
                    </a:ext>
                  </a:extLst>
                </a:gridCol>
                <a:gridCol w="1645920">
                  <a:extLst>
                    <a:ext uri="{9D8B030D-6E8A-4147-A177-3AD203B41FA5}">
                      <a16:colId xmlns:a16="http://schemas.microsoft.com/office/drawing/2014/main" val="1570154265"/>
                    </a:ext>
                  </a:extLst>
                </a:gridCol>
                <a:gridCol w="1645920">
                  <a:extLst>
                    <a:ext uri="{9D8B030D-6E8A-4147-A177-3AD203B41FA5}">
                      <a16:colId xmlns:a16="http://schemas.microsoft.com/office/drawing/2014/main" val="3827347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47072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96051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34454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144220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24363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07606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36913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2979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95180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09970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78336408"/>
                  </a:ext>
                </a:extLst>
              </a:tr>
            </a:tbl>
          </a:graphicData>
        </a:graphic>
      </p:graphicFrame>
      <p:sp>
        <p:nvSpPr>
          <p:cNvPr id="4" name="Text Placeholder 3">
            <a:extLst>
              <a:ext uri="{FF2B5EF4-FFF2-40B4-BE49-F238E27FC236}">
                <a16:creationId xmlns:a16="http://schemas.microsoft.com/office/drawing/2014/main" id="{9FC68DDF-0E20-4780-B2AB-270ADF838C4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176086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F7F15-4E87-4CFB-9BB3-1E1784695EAC}"/>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8FBB2270-238B-4FCE-B7A9-C570CE38DD66}"/>
              </a:ext>
            </a:extLst>
          </p:cNvPr>
          <p:cNvGraphicFramePr>
            <a:graphicFrameLocks noGrp="1"/>
          </p:cNvGraphicFramePr>
          <p:nvPr>
            <p:ph type="tbl" sz="quarter" idx="13"/>
            <p:extLst>
              <p:ext uri="{D42A27DB-BD31-4B8C-83A1-F6EECF244321}">
                <p14:modId xmlns:p14="http://schemas.microsoft.com/office/powerpoint/2010/main" val="352785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74849159"/>
                    </a:ext>
                  </a:extLst>
                </a:gridCol>
                <a:gridCol w="1645920">
                  <a:extLst>
                    <a:ext uri="{9D8B030D-6E8A-4147-A177-3AD203B41FA5}">
                      <a16:colId xmlns:a16="http://schemas.microsoft.com/office/drawing/2014/main" val="2452556291"/>
                    </a:ext>
                  </a:extLst>
                </a:gridCol>
                <a:gridCol w="1645920">
                  <a:extLst>
                    <a:ext uri="{9D8B030D-6E8A-4147-A177-3AD203B41FA5}">
                      <a16:colId xmlns:a16="http://schemas.microsoft.com/office/drawing/2014/main" val="2282242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32812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5327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Bintulu,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248673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Kulai,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251900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75590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2526631881"/>
                  </a:ext>
                </a:extLst>
              </a:tr>
            </a:tbl>
          </a:graphicData>
        </a:graphic>
      </p:graphicFrame>
      <p:sp>
        <p:nvSpPr>
          <p:cNvPr id="4" name="Text Placeholder 3">
            <a:extLst>
              <a:ext uri="{FF2B5EF4-FFF2-40B4-BE49-F238E27FC236}">
                <a16:creationId xmlns:a16="http://schemas.microsoft.com/office/drawing/2014/main" id="{480EA897-9400-41FC-9028-8A006EC8CBB0}"/>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64195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8F4B4-C2DF-4E56-BD8C-430A5A37624F}"/>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55340922-A910-45E1-949A-9E40CDED9B83}"/>
              </a:ext>
            </a:extLst>
          </p:cNvPr>
          <p:cNvGraphicFramePr>
            <a:graphicFrameLocks noGrp="1"/>
          </p:cNvGraphicFramePr>
          <p:nvPr>
            <p:ph type="tbl" sz="quarter" idx="13"/>
            <p:extLst>
              <p:ext uri="{D42A27DB-BD31-4B8C-83A1-F6EECF244321}">
                <p14:modId xmlns:p14="http://schemas.microsoft.com/office/powerpoint/2010/main" val="2315499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66551185"/>
                    </a:ext>
                  </a:extLst>
                </a:gridCol>
                <a:gridCol w="1316737">
                  <a:extLst>
                    <a:ext uri="{9D8B030D-6E8A-4147-A177-3AD203B41FA5}">
                      <a16:colId xmlns:a16="http://schemas.microsoft.com/office/drawing/2014/main" val="1336376678"/>
                    </a:ext>
                  </a:extLst>
                </a:gridCol>
                <a:gridCol w="329184">
                  <a:extLst>
                    <a:ext uri="{9D8B030D-6E8A-4147-A177-3AD203B41FA5}">
                      <a16:colId xmlns:a16="http://schemas.microsoft.com/office/drawing/2014/main" val="1598937395"/>
                    </a:ext>
                  </a:extLst>
                </a:gridCol>
                <a:gridCol w="329184">
                  <a:extLst>
                    <a:ext uri="{9D8B030D-6E8A-4147-A177-3AD203B41FA5}">
                      <a16:colId xmlns:a16="http://schemas.microsoft.com/office/drawing/2014/main" val="1178533373"/>
                    </a:ext>
                  </a:extLst>
                </a:gridCol>
                <a:gridCol w="329184">
                  <a:extLst>
                    <a:ext uri="{9D8B030D-6E8A-4147-A177-3AD203B41FA5}">
                      <a16:colId xmlns:a16="http://schemas.microsoft.com/office/drawing/2014/main" val="46018697"/>
                    </a:ext>
                  </a:extLst>
                </a:gridCol>
                <a:gridCol w="329184">
                  <a:extLst>
                    <a:ext uri="{9D8B030D-6E8A-4147-A177-3AD203B41FA5}">
                      <a16:colId xmlns:a16="http://schemas.microsoft.com/office/drawing/2014/main" val="1672303111"/>
                    </a:ext>
                  </a:extLst>
                </a:gridCol>
                <a:gridCol w="329184">
                  <a:extLst>
                    <a:ext uri="{9D8B030D-6E8A-4147-A177-3AD203B41FA5}">
                      <a16:colId xmlns:a16="http://schemas.microsoft.com/office/drawing/2014/main" val="2802203005"/>
                    </a:ext>
                  </a:extLst>
                </a:gridCol>
                <a:gridCol w="329184">
                  <a:extLst>
                    <a:ext uri="{9D8B030D-6E8A-4147-A177-3AD203B41FA5}">
                      <a16:colId xmlns:a16="http://schemas.microsoft.com/office/drawing/2014/main" val="1650063354"/>
                    </a:ext>
                  </a:extLst>
                </a:gridCol>
                <a:gridCol w="329184">
                  <a:extLst>
                    <a:ext uri="{9D8B030D-6E8A-4147-A177-3AD203B41FA5}">
                      <a16:colId xmlns:a16="http://schemas.microsoft.com/office/drawing/2014/main" val="1319853895"/>
                    </a:ext>
                  </a:extLst>
                </a:gridCol>
                <a:gridCol w="329184">
                  <a:extLst>
                    <a:ext uri="{9D8B030D-6E8A-4147-A177-3AD203B41FA5}">
                      <a16:colId xmlns:a16="http://schemas.microsoft.com/office/drawing/2014/main" val="2608679604"/>
                    </a:ext>
                  </a:extLst>
                </a:gridCol>
                <a:gridCol w="329184">
                  <a:extLst>
                    <a:ext uri="{9D8B030D-6E8A-4147-A177-3AD203B41FA5}">
                      <a16:colId xmlns:a16="http://schemas.microsoft.com/office/drawing/2014/main" val="2825877412"/>
                    </a:ext>
                  </a:extLst>
                </a:gridCol>
                <a:gridCol w="329184">
                  <a:extLst>
                    <a:ext uri="{9D8B030D-6E8A-4147-A177-3AD203B41FA5}">
                      <a16:colId xmlns:a16="http://schemas.microsoft.com/office/drawing/2014/main" val="2207328792"/>
                    </a:ext>
                  </a:extLst>
                </a:gridCol>
                <a:gridCol w="329184">
                  <a:extLst>
                    <a:ext uri="{9D8B030D-6E8A-4147-A177-3AD203B41FA5}">
                      <a16:colId xmlns:a16="http://schemas.microsoft.com/office/drawing/2014/main" val="3074183215"/>
                    </a:ext>
                  </a:extLst>
                </a:gridCol>
                <a:gridCol w="329184">
                  <a:extLst>
                    <a:ext uri="{9D8B030D-6E8A-4147-A177-3AD203B41FA5}">
                      <a16:colId xmlns:a16="http://schemas.microsoft.com/office/drawing/2014/main" val="559379481"/>
                    </a:ext>
                  </a:extLst>
                </a:gridCol>
                <a:gridCol w="329184">
                  <a:extLst>
                    <a:ext uri="{9D8B030D-6E8A-4147-A177-3AD203B41FA5}">
                      <a16:colId xmlns:a16="http://schemas.microsoft.com/office/drawing/2014/main" val="3543523898"/>
                    </a:ext>
                  </a:extLst>
                </a:gridCol>
                <a:gridCol w="329184">
                  <a:extLst>
                    <a:ext uri="{9D8B030D-6E8A-4147-A177-3AD203B41FA5}">
                      <a16:colId xmlns:a16="http://schemas.microsoft.com/office/drawing/2014/main" val="44337196"/>
                    </a:ext>
                  </a:extLst>
                </a:gridCol>
                <a:gridCol w="329184">
                  <a:extLst>
                    <a:ext uri="{9D8B030D-6E8A-4147-A177-3AD203B41FA5}">
                      <a16:colId xmlns:a16="http://schemas.microsoft.com/office/drawing/2014/main" val="2677918773"/>
                    </a:ext>
                  </a:extLst>
                </a:gridCol>
                <a:gridCol w="329184">
                  <a:extLst>
                    <a:ext uri="{9D8B030D-6E8A-4147-A177-3AD203B41FA5}">
                      <a16:colId xmlns:a16="http://schemas.microsoft.com/office/drawing/2014/main" val="2858640372"/>
                    </a:ext>
                  </a:extLst>
                </a:gridCol>
                <a:gridCol w="329184">
                  <a:extLst>
                    <a:ext uri="{9D8B030D-6E8A-4147-A177-3AD203B41FA5}">
                      <a16:colId xmlns:a16="http://schemas.microsoft.com/office/drawing/2014/main" val="14927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60934608"/>
                  </a:ext>
                </a:extLst>
              </a:tr>
            </a:tbl>
          </a:graphicData>
        </a:graphic>
      </p:graphicFrame>
      <p:sp>
        <p:nvSpPr>
          <p:cNvPr id="4" name="Text Placeholder 3">
            <a:extLst>
              <a:ext uri="{FF2B5EF4-FFF2-40B4-BE49-F238E27FC236}">
                <a16:creationId xmlns:a16="http://schemas.microsoft.com/office/drawing/2014/main" id="{6A42F2DC-E955-4DED-8114-C57A6EDFABD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70662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13375-3D19-4DF5-B575-B3DA819113DA}"/>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9E415C9D-3474-495A-983D-0EBA5E898FAA}"/>
              </a:ext>
            </a:extLst>
          </p:cNvPr>
          <p:cNvGraphicFramePr>
            <a:graphicFrameLocks noGrp="1"/>
          </p:cNvGraphicFramePr>
          <p:nvPr>
            <p:ph type="tbl" sz="quarter" idx="13"/>
            <p:extLst>
              <p:ext uri="{D42A27DB-BD31-4B8C-83A1-F6EECF244321}">
                <p14:modId xmlns:p14="http://schemas.microsoft.com/office/powerpoint/2010/main" val="429412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12560038"/>
                    </a:ext>
                  </a:extLst>
                </a:gridCol>
                <a:gridCol w="1316737">
                  <a:extLst>
                    <a:ext uri="{9D8B030D-6E8A-4147-A177-3AD203B41FA5}">
                      <a16:colId xmlns:a16="http://schemas.microsoft.com/office/drawing/2014/main" val="3943660827"/>
                    </a:ext>
                  </a:extLst>
                </a:gridCol>
                <a:gridCol w="329184">
                  <a:extLst>
                    <a:ext uri="{9D8B030D-6E8A-4147-A177-3AD203B41FA5}">
                      <a16:colId xmlns:a16="http://schemas.microsoft.com/office/drawing/2014/main" val="610332378"/>
                    </a:ext>
                  </a:extLst>
                </a:gridCol>
                <a:gridCol w="329184">
                  <a:extLst>
                    <a:ext uri="{9D8B030D-6E8A-4147-A177-3AD203B41FA5}">
                      <a16:colId xmlns:a16="http://schemas.microsoft.com/office/drawing/2014/main" val="3718820581"/>
                    </a:ext>
                  </a:extLst>
                </a:gridCol>
                <a:gridCol w="329184">
                  <a:extLst>
                    <a:ext uri="{9D8B030D-6E8A-4147-A177-3AD203B41FA5}">
                      <a16:colId xmlns:a16="http://schemas.microsoft.com/office/drawing/2014/main" val="2569550523"/>
                    </a:ext>
                  </a:extLst>
                </a:gridCol>
                <a:gridCol w="329184">
                  <a:extLst>
                    <a:ext uri="{9D8B030D-6E8A-4147-A177-3AD203B41FA5}">
                      <a16:colId xmlns:a16="http://schemas.microsoft.com/office/drawing/2014/main" val="702881760"/>
                    </a:ext>
                  </a:extLst>
                </a:gridCol>
                <a:gridCol w="329184">
                  <a:extLst>
                    <a:ext uri="{9D8B030D-6E8A-4147-A177-3AD203B41FA5}">
                      <a16:colId xmlns:a16="http://schemas.microsoft.com/office/drawing/2014/main" val="157416470"/>
                    </a:ext>
                  </a:extLst>
                </a:gridCol>
                <a:gridCol w="329184">
                  <a:extLst>
                    <a:ext uri="{9D8B030D-6E8A-4147-A177-3AD203B41FA5}">
                      <a16:colId xmlns:a16="http://schemas.microsoft.com/office/drawing/2014/main" val="3013918569"/>
                    </a:ext>
                  </a:extLst>
                </a:gridCol>
                <a:gridCol w="329184">
                  <a:extLst>
                    <a:ext uri="{9D8B030D-6E8A-4147-A177-3AD203B41FA5}">
                      <a16:colId xmlns:a16="http://schemas.microsoft.com/office/drawing/2014/main" val="1207157153"/>
                    </a:ext>
                  </a:extLst>
                </a:gridCol>
                <a:gridCol w="329184">
                  <a:extLst>
                    <a:ext uri="{9D8B030D-6E8A-4147-A177-3AD203B41FA5}">
                      <a16:colId xmlns:a16="http://schemas.microsoft.com/office/drawing/2014/main" val="2970544949"/>
                    </a:ext>
                  </a:extLst>
                </a:gridCol>
                <a:gridCol w="329184">
                  <a:extLst>
                    <a:ext uri="{9D8B030D-6E8A-4147-A177-3AD203B41FA5}">
                      <a16:colId xmlns:a16="http://schemas.microsoft.com/office/drawing/2014/main" val="2076749315"/>
                    </a:ext>
                  </a:extLst>
                </a:gridCol>
                <a:gridCol w="329184">
                  <a:extLst>
                    <a:ext uri="{9D8B030D-6E8A-4147-A177-3AD203B41FA5}">
                      <a16:colId xmlns:a16="http://schemas.microsoft.com/office/drawing/2014/main" val="2215035086"/>
                    </a:ext>
                  </a:extLst>
                </a:gridCol>
                <a:gridCol w="329184">
                  <a:extLst>
                    <a:ext uri="{9D8B030D-6E8A-4147-A177-3AD203B41FA5}">
                      <a16:colId xmlns:a16="http://schemas.microsoft.com/office/drawing/2014/main" val="1247139163"/>
                    </a:ext>
                  </a:extLst>
                </a:gridCol>
                <a:gridCol w="329184">
                  <a:extLst>
                    <a:ext uri="{9D8B030D-6E8A-4147-A177-3AD203B41FA5}">
                      <a16:colId xmlns:a16="http://schemas.microsoft.com/office/drawing/2014/main" val="4211002099"/>
                    </a:ext>
                  </a:extLst>
                </a:gridCol>
                <a:gridCol w="329184">
                  <a:extLst>
                    <a:ext uri="{9D8B030D-6E8A-4147-A177-3AD203B41FA5}">
                      <a16:colId xmlns:a16="http://schemas.microsoft.com/office/drawing/2014/main" val="3482963691"/>
                    </a:ext>
                  </a:extLst>
                </a:gridCol>
                <a:gridCol w="329184">
                  <a:extLst>
                    <a:ext uri="{9D8B030D-6E8A-4147-A177-3AD203B41FA5}">
                      <a16:colId xmlns:a16="http://schemas.microsoft.com/office/drawing/2014/main" val="4107303430"/>
                    </a:ext>
                  </a:extLst>
                </a:gridCol>
                <a:gridCol w="329184">
                  <a:extLst>
                    <a:ext uri="{9D8B030D-6E8A-4147-A177-3AD203B41FA5}">
                      <a16:colId xmlns:a16="http://schemas.microsoft.com/office/drawing/2014/main" val="1730387445"/>
                    </a:ext>
                  </a:extLst>
                </a:gridCol>
                <a:gridCol w="329184">
                  <a:extLst>
                    <a:ext uri="{9D8B030D-6E8A-4147-A177-3AD203B41FA5}">
                      <a16:colId xmlns:a16="http://schemas.microsoft.com/office/drawing/2014/main" val="2877483412"/>
                    </a:ext>
                  </a:extLst>
                </a:gridCol>
                <a:gridCol w="329184">
                  <a:extLst>
                    <a:ext uri="{9D8B030D-6E8A-4147-A177-3AD203B41FA5}">
                      <a16:colId xmlns:a16="http://schemas.microsoft.com/office/drawing/2014/main" val="1227779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9136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10:10:08</a:t>
                      </a:r>
                      <a:r>
                        <a:rPr kumimoji="0" lang="en-US" sz="1000" b="0" i="0" u="none" strike="noStrike" kern="1200" cap="none" spc="0" normalizeH="0" baseline="0" noProof="0">
                          <a:ln>
                            <a:noFill/>
                          </a:ln>
                          <a:solidFill>
                            <a:prstClr val="black"/>
                          </a:solidFill>
                          <a:effectLst/>
                          <a:uLnTx/>
                          <a:uFillTx/>
                          <a:latin typeface="Calibri"/>
                          <a:ea typeface="+mn-ea"/>
                          <a:cs typeface="+mn-cs"/>
                        </a:rPr>
                        <a:t>
 🌟 From stunning image quality to advanced video capabilities, explore the X-M5’s standout features and see how it changes the game.
𝗞𝗲𝘆 𝗙𝗲𝗮𝘁𝘂𝗿𝗲𝘀 𝗼𝗳 𝘁𝗵𝗲 𝗫-𝗠𝟱
✨ Lightest model in the X Series at 355g
✨ X-Trans CMOS 4 sensor &amp; X-Processor 5 for 26.1MP quality
✨ Film Simulation Dial with quick access
✨ 20 Film Simulation modes for creative versatility
✨ Portrait Enhancer for polished portraits
✨ 6.2K/30p Open Gate 4:2:2 10-bit video with impressive stabilization
✨ First in the series to offer a high-performance built-in microphone for enhanced audio quality
SRP at RM3,948 (Body only) or RM4,398 (kit with XC 15-45mm).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https://quintly-eu-image-storage.s3.amazonaws.com/aaf8f68db843cc217addf8054c322eb2/9bc8fd7caccd6b8ee7f3961b7587db0a.jpg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21333989"/>
                  </a:ext>
                </a:extLst>
              </a:tr>
            </a:tbl>
          </a:graphicData>
        </a:graphic>
      </p:graphicFrame>
      <p:sp>
        <p:nvSpPr>
          <p:cNvPr id="4" name="Text Placeholder 3">
            <a:extLst>
              <a:ext uri="{FF2B5EF4-FFF2-40B4-BE49-F238E27FC236}">
                <a16:creationId xmlns:a16="http://schemas.microsoft.com/office/drawing/2014/main" id="{6D9D9EDA-567A-4EF4-A253-5670085482A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008914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6EF59-B9E0-41B0-9C9D-CA5C64845067}"/>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BF53F47A-EA4A-4027-B14E-5B600D6FE877}"/>
              </a:ext>
            </a:extLst>
          </p:cNvPr>
          <p:cNvGraphicFramePr>
            <a:graphicFrameLocks noGrp="1"/>
          </p:cNvGraphicFramePr>
          <p:nvPr>
            <p:ph type="tbl" sz="quarter" idx="13"/>
            <p:extLst>
              <p:ext uri="{D42A27DB-BD31-4B8C-83A1-F6EECF244321}">
                <p14:modId xmlns:p14="http://schemas.microsoft.com/office/powerpoint/2010/main" val="3278248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40915017"/>
                    </a:ext>
                  </a:extLst>
                </a:gridCol>
                <a:gridCol w="1316737">
                  <a:extLst>
                    <a:ext uri="{9D8B030D-6E8A-4147-A177-3AD203B41FA5}">
                      <a16:colId xmlns:a16="http://schemas.microsoft.com/office/drawing/2014/main" val="3705128888"/>
                    </a:ext>
                  </a:extLst>
                </a:gridCol>
                <a:gridCol w="329184">
                  <a:extLst>
                    <a:ext uri="{9D8B030D-6E8A-4147-A177-3AD203B41FA5}">
                      <a16:colId xmlns:a16="http://schemas.microsoft.com/office/drawing/2014/main" val="558504947"/>
                    </a:ext>
                  </a:extLst>
                </a:gridCol>
                <a:gridCol w="329184">
                  <a:extLst>
                    <a:ext uri="{9D8B030D-6E8A-4147-A177-3AD203B41FA5}">
                      <a16:colId xmlns:a16="http://schemas.microsoft.com/office/drawing/2014/main" val="2613020588"/>
                    </a:ext>
                  </a:extLst>
                </a:gridCol>
                <a:gridCol w="329184">
                  <a:extLst>
                    <a:ext uri="{9D8B030D-6E8A-4147-A177-3AD203B41FA5}">
                      <a16:colId xmlns:a16="http://schemas.microsoft.com/office/drawing/2014/main" val="4101436576"/>
                    </a:ext>
                  </a:extLst>
                </a:gridCol>
                <a:gridCol w="329184">
                  <a:extLst>
                    <a:ext uri="{9D8B030D-6E8A-4147-A177-3AD203B41FA5}">
                      <a16:colId xmlns:a16="http://schemas.microsoft.com/office/drawing/2014/main" val="625369119"/>
                    </a:ext>
                  </a:extLst>
                </a:gridCol>
                <a:gridCol w="329184">
                  <a:extLst>
                    <a:ext uri="{9D8B030D-6E8A-4147-A177-3AD203B41FA5}">
                      <a16:colId xmlns:a16="http://schemas.microsoft.com/office/drawing/2014/main" val="261326654"/>
                    </a:ext>
                  </a:extLst>
                </a:gridCol>
                <a:gridCol w="329184">
                  <a:extLst>
                    <a:ext uri="{9D8B030D-6E8A-4147-A177-3AD203B41FA5}">
                      <a16:colId xmlns:a16="http://schemas.microsoft.com/office/drawing/2014/main" val="391094942"/>
                    </a:ext>
                  </a:extLst>
                </a:gridCol>
                <a:gridCol w="329184">
                  <a:extLst>
                    <a:ext uri="{9D8B030D-6E8A-4147-A177-3AD203B41FA5}">
                      <a16:colId xmlns:a16="http://schemas.microsoft.com/office/drawing/2014/main" val="2899366846"/>
                    </a:ext>
                  </a:extLst>
                </a:gridCol>
                <a:gridCol w="329184">
                  <a:extLst>
                    <a:ext uri="{9D8B030D-6E8A-4147-A177-3AD203B41FA5}">
                      <a16:colId xmlns:a16="http://schemas.microsoft.com/office/drawing/2014/main" val="4226263159"/>
                    </a:ext>
                  </a:extLst>
                </a:gridCol>
                <a:gridCol w="329184">
                  <a:extLst>
                    <a:ext uri="{9D8B030D-6E8A-4147-A177-3AD203B41FA5}">
                      <a16:colId xmlns:a16="http://schemas.microsoft.com/office/drawing/2014/main" val="2040129075"/>
                    </a:ext>
                  </a:extLst>
                </a:gridCol>
                <a:gridCol w="329184">
                  <a:extLst>
                    <a:ext uri="{9D8B030D-6E8A-4147-A177-3AD203B41FA5}">
                      <a16:colId xmlns:a16="http://schemas.microsoft.com/office/drawing/2014/main" val="3507074304"/>
                    </a:ext>
                  </a:extLst>
                </a:gridCol>
                <a:gridCol w="329184">
                  <a:extLst>
                    <a:ext uri="{9D8B030D-6E8A-4147-A177-3AD203B41FA5}">
                      <a16:colId xmlns:a16="http://schemas.microsoft.com/office/drawing/2014/main" val="3334121481"/>
                    </a:ext>
                  </a:extLst>
                </a:gridCol>
                <a:gridCol w="329184">
                  <a:extLst>
                    <a:ext uri="{9D8B030D-6E8A-4147-A177-3AD203B41FA5}">
                      <a16:colId xmlns:a16="http://schemas.microsoft.com/office/drawing/2014/main" val="3505566745"/>
                    </a:ext>
                  </a:extLst>
                </a:gridCol>
                <a:gridCol w="329184">
                  <a:extLst>
                    <a:ext uri="{9D8B030D-6E8A-4147-A177-3AD203B41FA5}">
                      <a16:colId xmlns:a16="http://schemas.microsoft.com/office/drawing/2014/main" val="3668522854"/>
                    </a:ext>
                  </a:extLst>
                </a:gridCol>
                <a:gridCol w="329184">
                  <a:extLst>
                    <a:ext uri="{9D8B030D-6E8A-4147-A177-3AD203B41FA5}">
                      <a16:colId xmlns:a16="http://schemas.microsoft.com/office/drawing/2014/main" val="341487981"/>
                    </a:ext>
                  </a:extLst>
                </a:gridCol>
                <a:gridCol w="329184">
                  <a:extLst>
                    <a:ext uri="{9D8B030D-6E8A-4147-A177-3AD203B41FA5}">
                      <a16:colId xmlns:a16="http://schemas.microsoft.com/office/drawing/2014/main" val="2526209929"/>
                    </a:ext>
                  </a:extLst>
                </a:gridCol>
                <a:gridCol w="329184">
                  <a:extLst>
                    <a:ext uri="{9D8B030D-6E8A-4147-A177-3AD203B41FA5}">
                      <a16:colId xmlns:a16="http://schemas.microsoft.com/office/drawing/2014/main" val="1515116890"/>
                    </a:ext>
                  </a:extLst>
                </a:gridCol>
                <a:gridCol w="329184">
                  <a:extLst>
                    <a:ext uri="{9D8B030D-6E8A-4147-A177-3AD203B41FA5}">
                      <a16:colId xmlns:a16="http://schemas.microsoft.com/office/drawing/2014/main" val="717711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6368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- 2024-10-14 22:15:00</a:t>
                      </a:r>
                      <a:r>
                        <a:rPr kumimoji="0" lang="en-US" sz="1000" b="0" i="0" u="none" strike="noStrike" kern="1200" cap="none" spc="0" normalizeH="0" baseline="0" noProof="0">
                          <a:ln>
                            <a:noFill/>
                          </a:ln>
                          <a:solidFill>
                            <a:prstClr val="black"/>
                          </a:solidFill>
                          <a:effectLst/>
                          <a:uLnTx/>
                          <a:uFillTx/>
                          <a:latin typeface="Calibri"/>
                          <a:ea typeface="+mn-ea"/>
                          <a:cs typeface="+mn-cs"/>
                        </a:rPr>
                        <a:t>
 The newest addition to our X camera series - the X-M5, is a versatile camera loaded with advanced features for both photography and videography.
Powered by the X-Trans CMOS 4 sensor and X-Processor 5, this camera’s 26.1MP resolution delivers stunning, high-quality images. With a Film Simulation dial and 20 Film Simulation options, plus Portrait Enhancer mode, it’s great for capturing creative portraits. The compact, lightweight design (355g) makes it easy to carry for everyday use.
In videography, enjoy 6.2K/30p Open Gate 4:2:2 10-bit recording with impressive image stabilization, a 9:16 Short Movie Mode for vertical videos, and an exclusive feature—three built-in microphones with steady-state noise reduction.
Whether you're a first-time camera user or an experienced photography enthusiast, this camera has something for everyone.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https://quintly-eu-image-storage.s3.amazonaws.com/aaf8f68db843cc217addf8054c322eb2/c47f03a6f0ab3011ac961142bb1710d8.jpg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55614615"/>
                  </a:ext>
                </a:extLst>
              </a:tr>
            </a:tbl>
          </a:graphicData>
        </a:graphic>
      </p:graphicFrame>
      <p:sp>
        <p:nvSpPr>
          <p:cNvPr id="4" name="Text Placeholder 3">
            <a:extLst>
              <a:ext uri="{FF2B5EF4-FFF2-40B4-BE49-F238E27FC236}">
                <a16:creationId xmlns:a16="http://schemas.microsoft.com/office/drawing/2014/main" id="{21B35222-68FE-4406-9C83-21DB120D75D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037549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9431C-0AFB-423F-A0AD-DE6E03C891BC}"/>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95D68152-FD96-401A-AA4F-B05F1EA214AF}"/>
              </a:ext>
            </a:extLst>
          </p:cNvPr>
          <p:cNvGraphicFramePr>
            <a:graphicFrameLocks noGrp="1"/>
          </p:cNvGraphicFramePr>
          <p:nvPr>
            <p:ph type="tbl" sz="quarter" idx="13"/>
            <p:extLst>
              <p:ext uri="{D42A27DB-BD31-4B8C-83A1-F6EECF244321}">
                <p14:modId xmlns:p14="http://schemas.microsoft.com/office/powerpoint/2010/main" val="2979993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63057971"/>
                    </a:ext>
                  </a:extLst>
                </a:gridCol>
                <a:gridCol w="1316737">
                  <a:extLst>
                    <a:ext uri="{9D8B030D-6E8A-4147-A177-3AD203B41FA5}">
                      <a16:colId xmlns:a16="http://schemas.microsoft.com/office/drawing/2014/main" val="1343844434"/>
                    </a:ext>
                  </a:extLst>
                </a:gridCol>
                <a:gridCol w="329184">
                  <a:extLst>
                    <a:ext uri="{9D8B030D-6E8A-4147-A177-3AD203B41FA5}">
                      <a16:colId xmlns:a16="http://schemas.microsoft.com/office/drawing/2014/main" val="4237628827"/>
                    </a:ext>
                  </a:extLst>
                </a:gridCol>
                <a:gridCol w="329184">
                  <a:extLst>
                    <a:ext uri="{9D8B030D-6E8A-4147-A177-3AD203B41FA5}">
                      <a16:colId xmlns:a16="http://schemas.microsoft.com/office/drawing/2014/main" val="860863943"/>
                    </a:ext>
                  </a:extLst>
                </a:gridCol>
                <a:gridCol w="329184">
                  <a:extLst>
                    <a:ext uri="{9D8B030D-6E8A-4147-A177-3AD203B41FA5}">
                      <a16:colId xmlns:a16="http://schemas.microsoft.com/office/drawing/2014/main" val="1387209585"/>
                    </a:ext>
                  </a:extLst>
                </a:gridCol>
                <a:gridCol w="329184">
                  <a:extLst>
                    <a:ext uri="{9D8B030D-6E8A-4147-A177-3AD203B41FA5}">
                      <a16:colId xmlns:a16="http://schemas.microsoft.com/office/drawing/2014/main" val="1302972755"/>
                    </a:ext>
                  </a:extLst>
                </a:gridCol>
                <a:gridCol w="329184">
                  <a:extLst>
                    <a:ext uri="{9D8B030D-6E8A-4147-A177-3AD203B41FA5}">
                      <a16:colId xmlns:a16="http://schemas.microsoft.com/office/drawing/2014/main" val="2542516831"/>
                    </a:ext>
                  </a:extLst>
                </a:gridCol>
                <a:gridCol w="329184">
                  <a:extLst>
                    <a:ext uri="{9D8B030D-6E8A-4147-A177-3AD203B41FA5}">
                      <a16:colId xmlns:a16="http://schemas.microsoft.com/office/drawing/2014/main" val="1247629742"/>
                    </a:ext>
                  </a:extLst>
                </a:gridCol>
                <a:gridCol w="329184">
                  <a:extLst>
                    <a:ext uri="{9D8B030D-6E8A-4147-A177-3AD203B41FA5}">
                      <a16:colId xmlns:a16="http://schemas.microsoft.com/office/drawing/2014/main" val="1561940531"/>
                    </a:ext>
                  </a:extLst>
                </a:gridCol>
                <a:gridCol w="329184">
                  <a:extLst>
                    <a:ext uri="{9D8B030D-6E8A-4147-A177-3AD203B41FA5}">
                      <a16:colId xmlns:a16="http://schemas.microsoft.com/office/drawing/2014/main" val="2485352370"/>
                    </a:ext>
                  </a:extLst>
                </a:gridCol>
                <a:gridCol w="329184">
                  <a:extLst>
                    <a:ext uri="{9D8B030D-6E8A-4147-A177-3AD203B41FA5}">
                      <a16:colId xmlns:a16="http://schemas.microsoft.com/office/drawing/2014/main" val="987499990"/>
                    </a:ext>
                  </a:extLst>
                </a:gridCol>
                <a:gridCol w="329184">
                  <a:extLst>
                    <a:ext uri="{9D8B030D-6E8A-4147-A177-3AD203B41FA5}">
                      <a16:colId xmlns:a16="http://schemas.microsoft.com/office/drawing/2014/main" val="3096223925"/>
                    </a:ext>
                  </a:extLst>
                </a:gridCol>
                <a:gridCol w="329184">
                  <a:extLst>
                    <a:ext uri="{9D8B030D-6E8A-4147-A177-3AD203B41FA5}">
                      <a16:colId xmlns:a16="http://schemas.microsoft.com/office/drawing/2014/main" val="3686995084"/>
                    </a:ext>
                  </a:extLst>
                </a:gridCol>
                <a:gridCol w="329184">
                  <a:extLst>
                    <a:ext uri="{9D8B030D-6E8A-4147-A177-3AD203B41FA5}">
                      <a16:colId xmlns:a16="http://schemas.microsoft.com/office/drawing/2014/main" val="1666952694"/>
                    </a:ext>
                  </a:extLst>
                </a:gridCol>
                <a:gridCol w="329184">
                  <a:extLst>
                    <a:ext uri="{9D8B030D-6E8A-4147-A177-3AD203B41FA5}">
                      <a16:colId xmlns:a16="http://schemas.microsoft.com/office/drawing/2014/main" val="748630942"/>
                    </a:ext>
                  </a:extLst>
                </a:gridCol>
                <a:gridCol w="329184">
                  <a:extLst>
                    <a:ext uri="{9D8B030D-6E8A-4147-A177-3AD203B41FA5}">
                      <a16:colId xmlns:a16="http://schemas.microsoft.com/office/drawing/2014/main" val="2742266412"/>
                    </a:ext>
                  </a:extLst>
                </a:gridCol>
                <a:gridCol w="329184">
                  <a:extLst>
                    <a:ext uri="{9D8B030D-6E8A-4147-A177-3AD203B41FA5}">
                      <a16:colId xmlns:a16="http://schemas.microsoft.com/office/drawing/2014/main" val="3476799350"/>
                    </a:ext>
                  </a:extLst>
                </a:gridCol>
                <a:gridCol w="329184">
                  <a:extLst>
                    <a:ext uri="{9D8B030D-6E8A-4147-A177-3AD203B41FA5}">
                      <a16:colId xmlns:a16="http://schemas.microsoft.com/office/drawing/2014/main" val="1810705390"/>
                    </a:ext>
                  </a:extLst>
                </a:gridCol>
                <a:gridCol w="329184">
                  <a:extLst>
                    <a:ext uri="{9D8B030D-6E8A-4147-A177-3AD203B41FA5}">
                      <a16:colId xmlns:a16="http://schemas.microsoft.com/office/drawing/2014/main" val="2854414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147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10:54:04</a:t>
                      </a:r>
                      <a:r>
                        <a:rPr kumimoji="0" lang="en-US" sz="1000" b="0" i="0" u="none" strike="noStrike" kern="1200" cap="none" spc="0" normalizeH="0" baseline="0" noProof="0">
                          <a:ln>
                            <a:noFill/>
                          </a:ln>
                          <a:solidFill>
                            <a:prstClr val="black"/>
                          </a:solidFill>
                          <a:effectLst/>
                          <a:uLnTx/>
                          <a:uFillTx/>
                          <a:latin typeface="Calibri"/>
                          <a:ea typeface="+mn-ea"/>
                          <a:cs typeface="+mn-cs"/>
                        </a:rPr>
                        <a:t>
 Pre-orders for the X-M5 (Body or Kit) are now open, along with exclusive bundled gifts - Homan 128GB UHS-I V30, Nanlite Lito 5C, RM500 XF Lens Voucher, 1+1 Extended Warranty! Offer is available till 14 November 2024!
𝗢𝗿𝗱𝗲𝗿 𝘆𝗼𝘂𝗿𝘀 𝗻𝗼𝘄!
https://www.store-my.fujifilm-x.com/products/x-m5xc1545-kit-pre-order-15-oct-14-nov-2024?utm_source=organic_social&amp;utm_medium=feedimage_campaign=FujifilmXM5PreOrder
*T&amp;C apply.
#Fujifilm #FujifilmMy #xsummit #xsummitclaystudio2024 #FujifilmXM5 #XM5 #ColorYourMoment #Preorder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https://quintly-eu-image-storage.s3.amazonaws.com/aaf8f68db843cc217addf8054c322eb2/6d97aa7ee4b5700df8061b8cef3fd9e7.jpg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7102438"/>
                  </a:ext>
                </a:extLst>
              </a:tr>
            </a:tbl>
          </a:graphicData>
        </a:graphic>
      </p:graphicFrame>
      <p:sp>
        <p:nvSpPr>
          <p:cNvPr id="4" name="Text Placeholder 3">
            <a:extLst>
              <a:ext uri="{FF2B5EF4-FFF2-40B4-BE49-F238E27FC236}">
                <a16:creationId xmlns:a16="http://schemas.microsoft.com/office/drawing/2014/main" id="{3C9F7E8C-78E0-4E2D-A499-EC400F8A762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807357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D40D4-EA84-4FDF-8EEC-444C4D41148A}"/>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C9E8A934-E060-4A4E-B596-4BCE7A0F342E}"/>
              </a:ext>
            </a:extLst>
          </p:cNvPr>
          <p:cNvGraphicFramePr>
            <a:graphicFrameLocks noGrp="1"/>
          </p:cNvGraphicFramePr>
          <p:nvPr>
            <p:ph type="tbl" sz="quarter" idx="13"/>
            <p:extLst>
              <p:ext uri="{D42A27DB-BD31-4B8C-83A1-F6EECF244321}">
                <p14:modId xmlns:p14="http://schemas.microsoft.com/office/powerpoint/2010/main" val="343659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84111510"/>
                    </a:ext>
                  </a:extLst>
                </a:gridCol>
                <a:gridCol w="1316737">
                  <a:extLst>
                    <a:ext uri="{9D8B030D-6E8A-4147-A177-3AD203B41FA5}">
                      <a16:colId xmlns:a16="http://schemas.microsoft.com/office/drawing/2014/main" val="3788669955"/>
                    </a:ext>
                  </a:extLst>
                </a:gridCol>
                <a:gridCol w="329184">
                  <a:extLst>
                    <a:ext uri="{9D8B030D-6E8A-4147-A177-3AD203B41FA5}">
                      <a16:colId xmlns:a16="http://schemas.microsoft.com/office/drawing/2014/main" val="3998103518"/>
                    </a:ext>
                  </a:extLst>
                </a:gridCol>
                <a:gridCol w="329184">
                  <a:extLst>
                    <a:ext uri="{9D8B030D-6E8A-4147-A177-3AD203B41FA5}">
                      <a16:colId xmlns:a16="http://schemas.microsoft.com/office/drawing/2014/main" val="2923835706"/>
                    </a:ext>
                  </a:extLst>
                </a:gridCol>
                <a:gridCol w="329184">
                  <a:extLst>
                    <a:ext uri="{9D8B030D-6E8A-4147-A177-3AD203B41FA5}">
                      <a16:colId xmlns:a16="http://schemas.microsoft.com/office/drawing/2014/main" val="1581926288"/>
                    </a:ext>
                  </a:extLst>
                </a:gridCol>
                <a:gridCol w="329184">
                  <a:extLst>
                    <a:ext uri="{9D8B030D-6E8A-4147-A177-3AD203B41FA5}">
                      <a16:colId xmlns:a16="http://schemas.microsoft.com/office/drawing/2014/main" val="3719067324"/>
                    </a:ext>
                  </a:extLst>
                </a:gridCol>
                <a:gridCol w="329184">
                  <a:extLst>
                    <a:ext uri="{9D8B030D-6E8A-4147-A177-3AD203B41FA5}">
                      <a16:colId xmlns:a16="http://schemas.microsoft.com/office/drawing/2014/main" val="1145414437"/>
                    </a:ext>
                  </a:extLst>
                </a:gridCol>
                <a:gridCol w="329184">
                  <a:extLst>
                    <a:ext uri="{9D8B030D-6E8A-4147-A177-3AD203B41FA5}">
                      <a16:colId xmlns:a16="http://schemas.microsoft.com/office/drawing/2014/main" val="2748611173"/>
                    </a:ext>
                  </a:extLst>
                </a:gridCol>
                <a:gridCol w="329184">
                  <a:extLst>
                    <a:ext uri="{9D8B030D-6E8A-4147-A177-3AD203B41FA5}">
                      <a16:colId xmlns:a16="http://schemas.microsoft.com/office/drawing/2014/main" val="57544593"/>
                    </a:ext>
                  </a:extLst>
                </a:gridCol>
                <a:gridCol w="329184">
                  <a:extLst>
                    <a:ext uri="{9D8B030D-6E8A-4147-A177-3AD203B41FA5}">
                      <a16:colId xmlns:a16="http://schemas.microsoft.com/office/drawing/2014/main" val="3081720831"/>
                    </a:ext>
                  </a:extLst>
                </a:gridCol>
                <a:gridCol w="329184">
                  <a:extLst>
                    <a:ext uri="{9D8B030D-6E8A-4147-A177-3AD203B41FA5}">
                      <a16:colId xmlns:a16="http://schemas.microsoft.com/office/drawing/2014/main" val="1090836065"/>
                    </a:ext>
                  </a:extLst>
                </a:gridCol>
                <a:gridCol w="329184">
                  <a:extLst>
                    <a:ext uri="{9D8B030D-6E8A-4147-A177-3AD203B41FA5}">
                      <a16:colId xmlns:a16="http://schemas.microsoft.com/office/drawing/2014/main" val="1084825281"/>
                    </a:ext>
                  </a:extLst>
                </a:gridCol>
                <a:gridCol w="329184">
                  <a:extLst>
                    <a:ext uri="{9D8B030D-6E8A-4147-A177-3AD203B41FA5}">
                      <a16:colId xmlns:a16="http://schemas.microsoft.com/office/drawing/2014/main" val="3873818394"/>
                    </a:ext>
                  </a:extLst>
                </a:gridCol>
                <a:gridCol w="329184">
                  <a:extLst>
                    <a:ext uri="{9D8B030D-6E8A-4147-A177-3AD203B41FA5}">
                      <a16:colId xmlns:a16="http://schemas.microsoft.com/office/drawing/2014/main" val="2448802544"/>
                    </a:ext>
                  </a:extLst>
                </a:gridCol>
                <a:gridCol w="329184">
                  <a:extLst>
                    <a:ext uri="{9D8B030D-6E8A-4147-A177-3AD203B41FA5}">
                      <a16:colId xmlns:a16="http://schemas.microsoft.com/office/drawing/2014/main" val="3880404418"/>
                    </a:ext>
                  </a:extLst>
                </a:gridCol>
                <a:gridCol w="329184">
                  <a:extLst>
                    <a:ext uri="{9D8B030D-6E8A-4147-A177-3AD203B41FA5}">
                      <a16:colId xmlns:a16="http://schemas.microsoft.com/office/drawing/2014/main" val="2035439962"/>
                    </a:ext>
                  </a:extLst>
                </a:gridCol>
                <a:gridCol w="329184">
                  <a:extLst>
                    <a:ext uri="{9D8B030D-6E8A-4147-A177-3AD203B41FA5}">
                      <a16:colId xmlns:a16="http://schemas.microsoft.com/office/drawing/2014/main" val="447226006"/>
                    </a:ext>
                  </a:extLst>
                </a:gridCol>
                <a:gridCol w="329184">
                  <a:extLst>
                    <a:ext uri="{9D8B030D-6E8A-4147-A177-3AD203B41FA5}">
                      <a16:colId xmlns:a16="http://schemas.microsoft.com/office/drawing/2014/main" val="1181637778"/>
                    </a:ext>
                  </a:extLst>
                </a:gridCol>
                <a:gridCol w="329184">
                  <a:extLst>
                    <a:ext uri="{9D8B030D-6E8A-4147-A177-3AD203B41FA5}">
                      <a16:colId xmlns:a16="http://schemas.microsoft.com/office/drawing/2014/main" val="40759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254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- 2024-10-14 22:10:02</a:t>
                      </a:r>
                      <a:r>
                        <a:rPr kumimoji="0" lang="en-US" sz="1000" b="0" i="0" u="none" strike="noStrike" kern="1200" cap="none" spc="0" normalizeH="0" baseline="0" noProof="0">
                          <a:ln>
                            <a:noFill/>
                          </a:ln>
                          <a:solidFill>
                            <a:prstClr val="black"/>
                          </a:solidFill>
                          <a:effectLst/>
                          <a:uLnTx/>
                          <a:uFillTx/>
                          <a:latin typeface="Calibri"/>
                          <a:ea typeface="+mn-ea"/>
                          <a:cs typeface="+mn-cs"/>
                        </a:rPr>
                        <a:t>
 X Summit Clay Studio 2024 presents the all-new X-M5 camera with XF16-55mm F2.8 R LM WR II and XF500mmF5.6 R LM OIS WR lenses - the latest additions to our X Series and XF Series lineup!
𝗫-𝗠𝟱: The lightest model (355g) in the X Series, equipped with the X-Trans CMOS 4 sensor and X-Processor 5 for exceptional 26.1MP quality. Features include a Film Simulation Dial, 20 Film Simulation modes, Portrait Enhancer, 6.2K/30p Open Gate 4:2:2 10-bit recording, impressive stabilization, and our first high-performance built-in microphone.
𝗫𝗙𝟭𝟲-𝟱𝟱𝗺𝗺𝗙𝟮.𝟴 𝗥 𝗟𝗠 𝗪𝗥 𝗜𝗜: The upgraded XF16-55mmF2.8 R LM WR lens - now 37% lighter, delivering high-resolution F2.8 shots. It features an innovative Aperture Click Switch, a customizable focus ring, and silent autofocus at 0.02 seconds.
𝗫𝗙𝟱𝟬𝟬𝗺𝗺𝗙𝟱.𝟲 𝗥 𝗟𝗠 𝗢𝗜𝗦 𝗪𝗥: A remarkable super-telephoto lens with 5.5-stop Optical Image Stabilization and silent 0.33-second autofocus for precise shots. It includes a Focus Preset, Focus Limiter, and a Focus Control button for custom access, and is built for harsh conditions with 20 sealing points, weather resistance to -10°C, and a fluorine-coated front element. It can extend up to 1000mm with a teleconverter for even greater reach.
#Fujifilm #FujifilmMy #xsummit #xsummitclaystudio2024 #FujifilmXM5 #XM5 #ColorYourMoment #XF16mm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https://quintly-eu-image-storage.s3.amazonaws.com/aaf8f68db843cc217addf8054c322eb2/0b4a978fc5767c13676139a2da4632fe.jpg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12606016"/>
                  </a:ext>
                </a:extLst>
              </a:tr>
            </a:tbl>
          </a:graphicData>
        </a:graphic>
      </p:graphicFrame>
      <p:sp>
        <p:nvSpPr>
          <p:cNvPr id="4" name="Text Placeholder 3">
            <a:extLst>
              <a:ext uri="{FF2B5EF4-FFF2-40B4-BE49-F238E27FC236}">
                <a16:creationId xmlns:a16="http://schemas.microsoft.com/office/drawing/2014/main" id="{23867214-9F49-4FB1-B0D4-944880ADFCE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40757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48379-8768-41ED-A0D8-D707595D8462}"/>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6F93CE39-AB57-4BF7-955A-580A1EB34728}"/>
              </a:ext>
            </a:extLst>
          </p:cNvPr>
          <p:cNvGraphicFramePr>
            <a:graphicFrameLocks noGrp="1"/>
          </p:cNvGraphicFramePr>
          <p:nvPr>
            <p:ph type="tbl" sz="quarter" idx="13"/>
            <p:extLst>
              <p:ext uri="{D42A27DB-BD31-4B8C-83A1-F6EECF244321}">
                <p14:modId xmlns:p14="http://schemas.microsoft.com/office/powerpoint/2010/main" val="94898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49073806"/>
                    </a:ext>
                  </a:extLst>
                </a:gridCol>
                <a:gridCol w="1316737">
                  <a:extLst>
                    <a:ext uri="{9D8B030D-6E8A-4147-A177-3AD203B41FA5}">
                      <a16:colId xmlns:a16="http://schemas.microsoft.com/office/drawing/2014/main" val="615870680"/>
                    </a:ext>
                  </a:extLst>
                </a:gridCol>
                <a:gridCol w="329184">
                  <a:extLst>
                    <a:ext uri="{9D8B030D-6E8A-4147-A177-3AD203B41FA5}">
                      <a16:colId xmlns:a16="http://schemas.microsoft.com/office/drawing/2014/main" val="1820352363"/>
                    </a:ext>
                  </a:extLst>
                </a:gridCol>
                <a:gridCol w="329184">
                  <a:extLst>
                    <a:ext uri="{9D8B030D-6E8A-4147-A177-3AD203B41FA5}">
                      <a16:colId xmlns:a16="http://schemas.microsoft.com/office/drawing/2014/main" val="201524032"/>
                    </a:ext>
                  </a:extLst>
                </a:gridCol>
                <a:gridCol w="329184">
                  <a:extLst>
                    <a:ext uri="{9D8B030D-6E8A-4147-A177-3AD203B41FA5}">
                      <a16:colId xmlns:a16="http://schemas.microsoft.com/office/drawing/2014/main" val="345951007"/>
                    </a:ext>
                  </a:extLst>
                </a:gridCol>
                <a:gridCol w="329184">
                  <a:extLst>
                    <a:ext uri="{9D8B030D-6E8A-4147-A177-3AD203B41FA5}">
                      <a16:colId xmlns:a16="http://schemas.microsoft.com/office/drawing/2014/main" val="938666346"/>
                    </a:ext>
                  </a:extLst>
                </a:gridCol>
                <a:gridCol w="329184">
                  <a:extLst>
                    <a:ext uri="{9D8B030D-6E8A-4147-A177-3AD203B41FA5}">
                      <a16:colId xmlns:a16="http://schemas.microsoft.com/office/drawing/2014/main" val="474728399"/>
                    </a:ext>
                  </a:extLst>
                </a:gridCol>
                <a:gridCol w="329184">
                  <a:extLst>
                    <a:ext uri="{9D8B030D-6E8A-4147-A177-3AD203B41FA5}">
                      <a16:colId xmlns:a16="http://schemas.microsoft.com/office/drawing/2014/main" val="2174654467"/>
                    </a:ext>
                  </a:extLst>
                </a:gridCol>
                <a:gridCol w="329184">
                  <a:extLst>
                    <a:ext uri="{9D8B030D-6E8A-4147-A177-3AD203B41FA5}">
                      <a16:colId xmlns:a16="http://schemas.microsoft.com/office/drawing/2014/main" val="2275818557"/>
                    </a:ext>
                  </a:extLst>
                </a:gridCol>
                <a:gridCol w="329184">
                  <a:extLst>
                    <a:ext uri="{9D8B030D-6E8A-4147-A177-3AD203B41FA5}">
                      <a16:colId xmlns:a16="http://schemas.microsoft.com/office/drawing/2014/main" val="3885183463"/>
                    </a:ext>
                  </a:extLst>
                </a:gridCol>
                <a:gridCol w="329184">
                  <a:extLst>
                    <a:ext uri="{9D8B030D-6E8A-4147-A177-3AD203B41FA5}">
                      <a16:colId xmlns:a16="http://schemas.microsoft.com/office/drawing/2014/main" val="3028758752"/>
                    </a:ext>
                  </a:extLst>
                </a:gridCol>
                <a:gridCol w="329184">
                  <a:extLst>
                    <a:ext uri="{9D8B030D-6E8A-4147-A177-3AD203B41FA5}">
                      <a16:colId xmlns:a16="http://schemas.microsoft.com/office/drawing/2014/main" val="3761177215"/>
                    </a:ext>
                  </a:extLst>
                </a:gridCol>
                <a:gridCol w="329184">
                  <a:extLst>
                    <a:ext uri="{9D8B030D-6E8A-4147-A177-3AD203B41FA5}">
                      <a16:colId xmlns:a16="http://schemas.microsoft.com/office/drawing/2014/main" val="2070562950"/>
                    </a:ext>
                  </a:extLst>
                </a:gridCol>
                <a:gridCol w="329184">
                  <a:extLst>
                    <a:ext uri="{9D8B030D-6E8A-4147-A177-3AD203B41FA5}">
                      <a16:colId xmlns:a16="http://schemas.microsoft.com/office/drawing/2014/main" val="3503572031"/>
                    </a:ext>
                  </a:extLst>
                </a:gridCol>
                <a:gridCol w="329184">
                  <a:extLst>
                    <a:ext uri="{9D8B030D-6E8A-4147-A177-3AD203B41FA5}">
                      <a16:colId xmlns:a16="http://schemas.microsoft.com/office/drawing/2014/main" val="2336973074"/>
                    </a:ext>
                  </a:extLst>
                </a:gridCol>
                <a:gridCol w="329184">
                  <a:extLst>
                    <a:ext uri="{9D8B030D-6E8A-4147-A177-3AD203B41FA5}">
                      <a16:colId xmlns:a16="http://schemas.microsoft.com/office/drawing/2014/main" val="2042051148"/>
                    </a:ext>
                  </a:extLst>
                </a:gridCol>
                <a:gridCol w="329184">
                  <a:extLst>
                    <a:ext uri="{9D8B030D-6E8A-4147-A177-3AD203B41FA5}">
                      <a16:colId xmlns:a16="http://schemas.microsoft.com/office/drawing/2014/main" val="2724510888"/>
                    </a:ext>
                  </a:extLst>
                </a:gridCol>
                <a:gridCol w="329184">
                  <a:extLst>
                    <a:ext uri="{9D8B030D-6E8A-4147-A177-3AD203B41FA5}">
                      <a16:colId xmlns:a16="http://schemas.microsoft.com/office/drawing/2014/main" val="4054378980"/>
                    </a:ext>
                  </a:extLst>
                </a:gridCol>
                <a:gridCol w="329184">
                  <a:extLst>
                    <a:ext uri="{9D8B030D-6E8A-4147-A177-3AD203B41FA5}">
                      <a16:colId xmlns:a16="http://schemas.microsoft.com/office/drawing/2014/main" val="2399379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59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- 2024-10-28 20:02:21</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𝗧𝗵𝗼𝗺𝗮𝘀 𝗣𝗵𝗼𝗼𝗻
When Fujifilm X Series introduced the Classic Negative Film Simulation, X-Photographer Thomas Phoon shared how its colour film imagery fulfilled his long-held dream of capturing beautiful colour tones, after years of focusing on monochrome photography.
#Fujifilm #FujifilmMY #FujifilmMalaysia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https://quintly-eu-image-storage.s3.amazonaws.com/aaf8f68db843cc217addf8054c322eb2/c1368361f3445caba4dc761be362da1b.jpg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68582366"/>
                  </a:ext>
                </a:extLst>
              </a:tr>
            </a:tbl>
          </a:graphicData>
        </a:graphic>
      </p:graphicFrame>
      <p:sp>
        <p:nvSpPr>
          <p:cNvPr id="4" name="Text Placeholder 3">
            <a:extLst>
              <a:ext uri="{FF2B5EF4-FFF2-40B4-BE49-F238E27FC236}">
                <a16:creationId xmlns:a16="http://schemas.microsoft.com/office/drawing/2014/main" id="{470940DA-BA18-4360-A158-9A13640AEF7D}"/>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44790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604FB-26B8-4BA9-97A5-BDF2C476418D}"/>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0BCDCE24-58BA-4AD7-9B2D-555F9045C58F}"/>
              </a:ext>
            </a:extLst>
          </p:cNvPr>
          <p:cNvGraphicFramePr>
            <a:graphicFrameLocks noGrp="1"/>
          </p:cNvGraphicFramePr>
          <p:nvPr>
            <p:ph type="tbl" sz="quarter" idx="13"/>
            <p:extLst>
              <p:ext uri="{D42A27DB-BD31-4B8C-83A1-F6EECF244321}">
                <p14:modId xmlns:p14="http://schemas.microsoft.com/office/powerpoint/2010/main" val="2269752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49263473"/>
                    </a:ext>
                  </a:extLst>
                </a:gridCol>
                <a:gridCol w="1316737">
                  <a:extLst>
                    <a:ext uri="{9D8B030D-6E8A-4147-A177-3AD203B41FA5}">
                      <a16:colId xmlns:a16="http://schemas.microsoft.com/office/drawing/2014/main" val="3916529793"/>
                    </a:ext>
                  </a:extLst>
                </a:gridCol>
                <a:gridCol w="329184">
                  <a:extLst>
                    <a:ext uri="{9D8B030D-6E8A-4147-A177-3AD203B41FA5}">
                      <a16:colId xmlns:a16="http://schemas.microsoft.com/office/drawing/2014/main" val="1874653733"/>
                    </a:ext>
                  </a:extLst>
                </a:gridCol>
                <a:gridCol w="329184">
                  <a:extLst>
                    <a:ext uri="{9D8B030D-6E8A-4147-A177-3AD203B41FA5}">
                      <a16:colId xmlns:a16="http://schemas.microsoft.com/office/drawing/2014/main" val="3517958180"/>
                    </a:ext>
                  </a:extLst>
                </a:gridCol>
                <a:gridCol w="329184">
                  <a:extLst>
                    <a:ext uri="{9D8B030D-6E8A-4147-A177-3AD203B41FA5}">
                      <a16:colId xmlns:a16="http://schemas.microsoft.com/office/drawing/2014/main" val="2204433505"/>
                    </a:ext>
                  </a:extLst>
                </a:gridCol>
                <a:gridCol w="329184">
                  <a:extLst>
                    <a:ext uri="{9D8B030D-6E8A-4147-A177-3AD203B41FA5}">
                      <a16:colId xmlns:a16="http://schemas.microsoft.com/office/drawing/2014/main" val="828667652"/>
                    </a:ext>
                  </a:extLst>
                </a:gridCol>
                <a:gridCol w="329184">
                  <a:extLst>
                    <a:ext uri="{9D8B030D-6E8A-4147-A177-3AD203B41FA5}">
                      <a16:colId xmlns:a16="http://schemas.microsoft.com/office/drawing/2014/main" val="1430971783"/>
                    </a:ext>
                  </a:extLst>
                </a:gridCol>
                <a:gridCol w="329184">
                  <a:extLst>
                    <a:ext uri="{9D8B030D-6E8A-4147-A177-3AD203B41FA5}">
                      <a16:colId xmlns:a16="http://schemas.microsoft.com/office/drawing/2014/main" val="1669722129"/>
                    </a:ext>
                  </a:extLst>
                </a:gridCol>
                <a:gridCol w="329184">
                  <a:extLst>
                    <a:ext uri="{9D8B030D-6E8A-4147-A177-3AD203B41FA5}">
                      <a16:colId xmlns:a16="http://schemas.microsoft.com/office/drawing/2014/main" val="1261405684"/>
                    </a:ext>
                  </a:extLst>
                </a:gridCol>
                <a:gridCol w="329184">
                  <a:extLst>
                    <a:ext uri="{9D8B030D-6E8A-4147-A177-3AD203B41FA5}">
                      <a16:colId xmlns:a16="http://schemas.microsoft.com/office/drawing/2014/main" val="2596434040"/>
                    </a:ext>
                  </a:extLst>
                </a:gridCol>
                <a:gridCol w="329184">
                  <a:extLst>
                    <a:ext uri="{9D8B030D-6E8A-4147-A177-3AD203B41FA5}">
                      <a16:colId xmlns:a16="http://schemas.microsoft.com/office/drawing/2014/main" val="333889153"/>
                    </a:ext>
                  </a:extLst>
                </a:gridCol>
                <a:gridCol w="329184">
                  <a:extLst>
                    <a:ext uri="{9D8B030D-6E8A-4147-A177-3AD203B41FA5}">
                      <a16:colId xmlns:a16="http://schemas.microsoft.com/office/drawing/2014/main" val="836261648"/>
                    </a:ext>
                  </a:extLst>
                </a:gridCol>
                <a:gridCol w="329184">
                  <a:extLst>
                    <a:ext uri="{9D8B030D-6E8A-4147-A177-3AD203B41FA5}">
                      <a16:colId xmlns:a16="http://schemas.microsoft.com/office/drawing/2014/main" val="282862254"/>
                    </a:ext>
                  </a:extLst>
                </a:gridCol>
                <a:gridCol w="329184">
                  <a:extLst>
                    <a:ext uri="{9D8B030D-6E8A-4147-A177-3AD203B41FA5}">
                      <a16:colId xmlns:a16="http://schemas.microsoft.com/office/drawing/2014/main" val="3149156560"/>
                    </a:ext>
                  </a:extLst>
                </a:gridCol>
                <a:gridCol w="329184">
                  <a:extLst>
                    <a:ext uri="{9D8B030D-6E8A-4147-A177-3AD203B41FA5}">
                      <a16:colId xmlns:a16="http://schemas.microsoft.com/office/drawing/2014/main" val="3437841379"/>
                    </a:ext>
                  </a:extLst>
                </a:gridCol>
                <a:gridCol w="329184">
                  <a:extLst>
                    <a:ext uri="{9D8B030D-6E8A-4147-A177-3AD203B41FA5}">
                      <a16:colId xmlns:a16="http://schemas.microsoft.com/office/drawing/2014/main" val="4021899631"/>
                    </a:ext>
                  </a:extLst>
                </a:gridCol>
                <a:gridCol w="329184">
                  <a:extLst>
                    <a:ext uri="{9D8B030D-6E8A-4147-A177-3AD203B41FA5}">
                      <a16:colId xmlns:a16="http://schemas.microsoft.com/office/drawing/2014/main" val="1865667973"/>
                    </a:ext>
                  </a:extLst>
                </a:gridCol>
                <a:gridCol w="329184">
                  <a:extLst>
                    <a:ext uri="{9D8B030D-6E8A-4147-A177-3AD203B41FA5}">
                      <a16:colId xmlns:a16="http://schemas.microsoft.com/office/drawing/2014/main" val="2165534639"/>
                    </a:ext>
                  </a:extLst>
                </a:gridCol>
                <a:gridCol w="329184">
                  <a:extLst>
                    <a:ext uri="{9D8B030D-6E8A-4147-A177-3AD203B41FA5}">
                      <a16:colId xmlns:a16="http://schemas.microsoft.com/office/drawing/2014/main" val="2018228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910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- 2024-10-16 13:00:34</a:t>
                      </a:r>
                      <a:r>
                        <a:rPr kumimoji="0" lang="en-US" sz="1000" b="0" i="0" u="none" strike="noStrike" kern="1200" cap="none" spc="0" normalizeH="0" baseline="0" noProof="0">
                          <a:ln>
                            <a:noFill/>
                          </a:ln>
                          <a:solidFill>
                            <a:prstClr val="black"/>
                          </a:solidFill>
                          <a:effectLst/>
                          <a:uLnTx/>
                          <a:uFillTx/>
                          <a:latin typeface="Calibri"/>
                          <a:ea typeface="+mn-ea"/>
                          <a:cs typeface="+mn-cs"/>
                        </a:rPr>
                        <a:t>
 Ready to meet the X-M5? Catch our unboxing video for a first look at this incredible camera. Watch now to see what’s inside! 📷👀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https://quintly-eu-image-storage.s3.amazonaws.com/aaf8f68db843cc217addf8054c322eb2/12d27010a6dfbf52f9f9480139f31f02.jpg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07913795"/>
                  </a:ext>
                </a:extLst>
              </a:tr>
            </a:tbl>
          </a:graphicData>
        </a:graphic>
      </p:graphicFrame>
      <p:sp>
        <p:nvSpPr>
          <p:cNvPr id="4" name="Text Placeholder 3">
            <a:extLst>
              <a:ext uri="{FF2B5EF4-FFF2-40B4-BE49-F238E27FC236}">
                <a16:creationId xmlns:a16="http://schemas.microsoft.com/office/drawing/2014/main" id="{B33F434F-5826-40D3-9E1F-6AA9207BF9C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962352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706E-4C18-457B-8C4F-F9CF2558688D}"/>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34159979-75E9-4A6C-83E9-1E7F8E0FB269}"/>
              </a:ext>
            </a:extLst>
          </p:cNvPr>
          <p:cNvGraphicFramePr>
            <a:graphicFrameLocks noGrp="1"/>
          </p:cNvGraphicFramePr>
          <p:nvPr>
            <p:ph type="tbl" sz="quarter" idx="13"/>
            <p:extLst>
              <p:ext uri="{D42A27DB-BD31-4B8C-83A1-F6EECF244321}">
                <p14:modId xmlns:p14="http://schemas.microsoft.com/office/powerpoint/2010/main" val="171546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6216848"/>
                    </a:ext>
                  </a:extLst>
                </a:gridCol>
                <a:gridCol w="1316737">
                  <a:extLst>
                    <a:ext uri="{9D8B030D-6E8A-4147-A177-3AD203B41FA5}">
                      <a16:colId xmlns:a16="http://schemas.microsoft.com/office/drawing/2014/main" val="2347757817"/>
                    </a:ext>
                  </a:extLst>
                </a:gridCol>
                <a:gridCol w="329184">
                  <a:extLst>
                    <a:ext uri="{9D8B030D-6E8A-4147-A177-3AD203B41FA5}">
                      <a16:colId xmlns:a16="http://schemas.microsoft.com/office/drawing/2014/main" val="2527292393"/>
                    </a:ext>
                  </a:extLst>
                </a:gridCol>
                <a:gridCol w="329184">
                  <a:extLst>
                    <a:ext uri="{9D8B030D-6E8A-4147-A177-3AD203B41FA5}">
                      <a16:colId xmlns:a16="http://schemas.microsoft.com/office/drawing/2014/main" val="2176524247"/>
                    </a:ext>
                  </a:extLst>
                </a:gridCol>
                <a:gridCol w="329184">
                  <a:extLst>
                    <a:ext uri="{9D8B030D-6E8A-4147-A177-3AD203B41FA5}">
                      <a16:colId xmlns:a16="http://schemas.microsoft.com/office/drawing/2014/main" val="2682967419"/>
                    </a:ext>
                  </a:extLst>
                </a:gridCol>
                <a:gridCol w="329184">
                  <a:extLst>
                    <a:ext uri="{9D8B030D-6E8A-4147-A177-3AD203B41FA5}">
                      <a16:colId xmlns:a16="http://schemas.microsoft.com/office/drawing/2014/main" val="1996524267"/>
                    </a:ext>
                  </a:extLst>
                </a:gridCol>
                <a:gridCol w="329184">
                  <a:extLst>
                    <a:ext uri="{9D8B030D-6E8A-4147-A177-3AD203B41FA5}">
                      <a16:colId xmlns:a16="http://schemas.microsoft.com/office/drawing/2014/main" val="3421219384"/>
                    </a:ext>
                  </a:extLst>
                </a:gridCol>
                <a:gridCol w="329184">
                  <a:extLst>
                    <a:ext uri="{9D8B030D-6E8A-4147-A177-3AD203B41FA5}">
                      <a16:colId xmlns:a16="http://schemas.microsoft.com/office/drawing/2014/main" val="2769190668"/>
                    </a:ext>
                  </a:extLst>
                </a:gridCol>
                <a:gridCol w="329184">
                  <a:extLst>
                    <a:ext uri="{9D8B030D-6E8A-4147-A177-3AD203B41FA5}">
                      <a16:colId xmlns:a16="http://schemas.microsoft.com/office/drawing/2014/main" val="3660064480"/>
                    </a:ext>
                  </a:extLst>
                </a:gridCol>
                <a:gridCol w="329184">
                  <a:extLst>
                    <a:ext uri="{9D8B030D-6E8A-4147-A177-3AD203B41FA5}">
                      <a16:colId xmlns:a16="http://schemas.microsoft.com/office/drawing/2014/main" val="2406305680"/>
                    </a:ext>
                  </a:extLst>
                </a:gridCol>
                <a:gridCol w="329184">
                  <a:extLst>
                    <a:ext uri="{9D8B030D-6E8A-4147-A177-3AD203B41FA5}">
                      <a16:colId xmlns:a16="http://schemas.microsoft.com/office/drawing/2014/main" val="763372191"/>
                    </a:ext>
                  </a:extLst>
                </a:gridCol>
                <a:gridCol w="329184">
                  <a:extLst>
                    <a:ext uri="{9D8B030D-6E8A-4147-A177-3AD203B41FA5}">
                      <a16:colId xmlns:a16="http://schemas.microsoft.com/office/drawing/2014/main" val="836971574"/>
                    </a:ext>
                  </a:extLst>
                </a:gridCol>
                <a:gridCol w="329184">
                  <a:extLst>
                    <a:ext uri="{9D8B030D-6E8A-4147-A177-3AD203B41FA5}">
                      <a16:colId xmlns:a16="http://schemas.microsoft.com/office/drawing/2014/main" val="1774973425"/>
                    </a:ext>
                  </a:extLst>
                </a:gridCol>
                <a:gridCol w="329184">
                  <a:extLst>
                    <a:ext uri="{9D8B030D-6E8A-4147-A177-3AD203B41FA5}">
                      <a16:colId xmlns:a16="http://schemas.microsoft.com/office/drawing/2014/main" val="416533448"/>
                    </a:ext>
                  </a:extLst>
                </a:gridCol>
                <a:gridCol w="329184">
                  <a:extLst>
                    <a:ext uri="{9D8B030D-6E8A-4147-A177-3AD203B41FA5}">
                      <a16:colId xmlns:a16="http://schemas.microsoft.com/office/drawing/2014/main" val="1352221072"/>
                    </a:ext>
                  </a:extLst>
                </a:gridCol>
                <a:gridCol w="329184">
                  <a:extLst>
                    <a:ext uri="{9D8B030D-6E8A-4147-A177-3AD203B41FA5}">
                      <a16:colId xmlns:a16="http://schemas.microsoft.com/office/drawing/2014/main" val="149512894"/>
                    </a:ext>
                  </a:extLst>
                </a:gridCol>
                <a:gridCol w="329184">
                  <a:extLst>
                    <a:ext uri="{9D8B030D-6E8A-4147-A177-3AD203B41FA5}">
                      <a16:colId xmlns:a16="http://schemas.microsoft.com/office/drawing/2014/main" val="565435967"/>
                    </a:ext>
                  </a:extLst>
                </a:gridCol>
                <a:gridCol w="329184">
                  <a:extLst>
                    <a:ext uri="{9D8B030D-6E8A-4147-A177-3AD203B41FA5}">
                      <a16:colId xmlns:a16="http://schemas.microsoft.com/office/drawing/2014/main" val="2623852697"/>
                    </a:ext>
                  </a:extLst>
                </a:gridCol>
                <a:gridCol w="329184">
                  <a:extLst>
                    <a:ext uri="{9D8B030D-6E8A-4147-A177-3AD203B41FA5}">
                      <a16:colId xmlns:a16="http://schemas.microsoft.com/office/drawing/2014/main" val="2569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376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10:12:05</a:t>
                      </a:r>
                      <a:r>
                        <a:rPr kumimoji="0" lang="en-US" sz="1000" b="0" i="0" u="none" strike="noStrike" kern="1200" cap="none" spc="0" normalizeH="0" baseline="0" noProof="0">
                          <a:ln>
                            <a:noFill/>
                          </a:ln>
                          <a:solidFill>
                            <a:prstClr val="black"/>
                          </a:solidFill>
                          <a:effectLst/>
                          <a:uLnTx/>
                          <a:uFillTx/>
                          <a:latin typeface="Calibri"/>
                          <a:ea typeface="+mn-ea"/>
                          <a:cs typeface="+mn-cs"/>
                        </a:rPr>
                        <a:t>
 🌟 Our XF16-55mmF2.8 R LM WR II lens successor has arrived, now equipped with more advanced features than ever.
𝗞𝗲𝘆 𝗙𝗲𝗮𝘁𝘂𝗿𝗲𝘀 𝗼𝗳 𝘁𝗵𝗲 𝗫𝗙𝟭𝟲-𝟱𝟱𝗺𝗺𝗙𝟮.𝟴 𝗥 𝗟𝗠 𝗪𝗥 𝗜𝗜 𝗟𝗲𝗻𝘀
✨ 37% lighter, ideal for mobility
✨ Delivers high-resolution F2.8 shots
✨ Innovative Aperture Click Switch
✨ Customizable focus ring
✨ Silent autofocus at 0.02 seconds
SRP at RM5,998.
#Fujifilm #FujifilmMy #xsummit #xsummitclaystudio2024 #XF16mm #PrimeZoom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https://quintly-eu-image-storage.s3.amazonaws.com/aaf8f68db843cc217addf8054c322eb2/5d1c2d888c2e737222605856097fd53a.jpg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26626659"/>
                  </a:ext>
                </a:extLst>
              </a:tr>
            </a:tbl>
          </a:graphicData>
        </a:graphic>
      </p:graphicFrame>
      <p:sp>
        <p:nvSpPr>
          <p:cNvPr id="4" name="Text Placeholder 3">
            <a:extLst>
              <a:ext uri="{FF2B5EF4-FFF2-40B4-BE49-F238E27FC236}">
                <a16:creationId xmlns:a16="http://schemas.microsoft.com/office/drawing/2014/main" id="{9843AC65-B064-479C-9D55-18AD634B5E1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109224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26AC1-DC4B-46F6-A176-9EBD42FAEC6D}"/>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B9067788-FFE5-49E7-88CF-A91788F8415D}"/>
              </a:ext>
            </a:extLst>
          </p:cNvPr>
          <p:cNvGraphicFramePr>
            <a:graphicFrameLocks noGrp="1"/>
          </p:cNvGraphicFramePr>
          <p:nvPr>
            <p:ph type="tbl" sz="quarter" idx="13"/>
            <p:extLst>
              <p:ext uri="{D42A27DB-BD31-4B8C-83A1-F6EECF244321}">
                <p14:modId xmlns:p14="http://schemas.microsoft.com/office/powerpoint/2010/main" val="103219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92892795"/>
                    </a:ext>
                  </a:extLst>
                </a:gridCol>
                <a:gridCol w="1316737">
                  <a:extLst>
                    <a:ext uri="{9D8B030D-6E8A-4147-A177-3AD203B41FA5}">
                      <a16:colId xmlns:a16="http://schemas.microsoft.com/office/drawing/2014/main" val="4222800820"/>
                    </a:ext>
                  </a:extLst>
                </a:gridCol>
                <a:gridCol w="329184">
                  <a:extLst>
                    <a:ext uri="{9D8B030D-6E8A-4147-A177-3AD203B41FA5}">
                      <a16:colId xmlns:a16="http://schemas.microsoft.com/office/drawing/2014/main" val="2640531676"/>
                    </a:ext>
                  </a:extLst>
                </a:gridCol>
                <a:gridCol w="329184">
                  <a:extLst>
                    <a:ext uri="{9D8B030D-6E8A-4147-A177-3AD203B41FA5}">
                      <a16:colId xmlns:a16="http://schemas.microsoft.com/office/drawing/2014/main" val="1086326683"/>
                    </a:ext>
                  </a:extLst>
                </a:gridCol>
                <a:gridCol w="329184">
                  <a:extLst>
                    <a:ext uri="{9D8B030D-6E8A-4147-A177-3AD203B41FA5}">
                      <a16:colId xmlns:a16="http://schemas.microsoft.com/office/drawing/2014/main" val="14954294"/>
                    </a:ext>
                  </a:extLst>
                </a:gridCol>
                <a:gridCol w="329184">
                  <a:extLst>
                    <a:ext uri="{9D8B030D-6E8A-4147-A177-3AD203B41FA5}">
                      <a16:colId xmlns:a16="http://schemas.microsoft.com/office/drawing/2014/main" val="1683084612"/>
                    </a:ext>
                  </a:extLst>
                </a:gridCol>
                <a:gridCol w="329184">
                  <a:extLst>
                    <a:ext uri="{9D8B030D-6E8A-4147-A177-3AD203B41FA5}">
                      <a16:colId xmlns:a16="http://schemas.microsoft.com/office/drawing/2014/main" val="4144664175"/>
                    </a:ext>
                  </a:extLst>
                </a:gridCol>
                <a:gridCol w="329184">
                  <a:extLst>
                    <a:ext uri="{9D8B030D-6E8A-4147-A177-3AD203B41FA5}">
                      <a16:colId xmlns:a16="http://schemas.microsoft.com/office/drawing/2014/main" val="1274594545"/>
                    </a:ext>
                  </a:extLst>
                </a:gridCol>
                <a:gridCol w="329184">
                  <a:extLst>
                    <a:ext uri="{9D8B030D-6E8A-4147-A177-3AD203B41FA5}">
                      <a16:colId xmlns:a16="http://schemas.microsoft.com/office/drawing/2014/main" val="2920467242"/>
                    </a:ext>
                  </a:extLst>
                </a:gridCol>
                <a:gridCol w="329184">
                  <a:extLst>
                    <a:ext uri="{9D8B030D-6E8A-4147-A177-3AD203B41FA5}">
                      <a16:colId xmlns:a16="http://schemas.microsoft.com/office/drawing/2014/main" val="1353372275"/>
                    </a:ext>
                  </a:extLst>
                </a:gridCol>
                <a:gridCol w="329184">
                  <a:extLst>
                    <a:ext uri="{9D8B030D-6E8A-4147-A177-3AD203B41FA5}">
                      <a16:colId xmlns:a16="http://schemas.microsoft.com/office/drawing/2014/main" val="4049669106"/>
                    </a:ext>
                  </a:extLst>
                </a:gridCol>
                <a:gridCol w="329184">
                  <a:extLst>
                    <a:ext uri="{9D8B030D-6E8A-4147-A177-3AD203B41FA5}">
                      <a16:colId xmlns:a16="http://schemas.microsoft.com/office/drawing/2014/main" val="1072916532"/>
                    </a:ext>
                  </a:extLst>
                </a:gridCol>
                <a:gridCol w="329184">
                  <a:extLst>
                    <a:ext uri="{9D8B030D-6E8A-4147-A177-3AD203B41FA5}">
                      <a16:colId xmlns:a16="http://schemas.microsoft.com/office/drawing/2014/main" val="2249738311"/>
                    </a:ext>
                  </a:extLst>
                </a:gridCol>
                <a:gridCol w="329184">
                  <a:extLst>
                    <a:ext uri="{9D8B030D-6E8A-4147-A177-3AD203B41FA5}">
                      <a16:colId xmlns:a16="http://schemas.microsoft.com/office/drawing/2014/main" val="175475960"/>
                    </a:ext>
                  </a:extLst>
                </a:gridCol>
                <a:gridCol w="329184">
                  <a:extLst>
                    <a:ext uri="{9D8B030D-6E8A-4147-A177-3AD203B41FA5}">
                      <a16:colId xmlns:a16="http://schemas.microsoft.com/office/drawing/2014/main" val="2777713754"/>
                    </a:ext>
                  </a:extLst>
                </a:gridCol>
                <a:gridCol w="329184">
                  <a:extLst>
                    <a:ext uri="{9D8B030D-6E8A-4147-A177-3AD203B41FA5}">
                      <a16:colId xmlns:a16="http://schemas.microsoft.com/office/drawing/2014/main" val="2093323501"/>
                    </a:ext>
                  </a:extLst>
                </a:gridCol>
                <a:gridCol w="329184">
                  <a:extLst>
                    <a:ext uri="{9D8B030D-6E8A-4147-A177-3AD203B41FA5}">
                      <a16:colId xmlns:a16="http://schemas.microsoft.com/office/drawing/2014/main" val="1078077708"/>
                    </a:ext>
                  </a:extLst>
                </a:gridCol>
                <a:gridCol w="329184">
                  <a:extLst>
                    <a:ext uri="{9D8B030D-6E8A-4147-A177-3AD203B41FA5}">
                      <a16:colId xmlns:a16="http://schemas.microsoft.com/office/drawing/2014/main" val="1305973336"/>
                    </a:ext>
                  </a:extLst>
                </a:gridCol>
                <a:gridCol w="329184">
                  <a:extLst>
                    <a:ext uri="{9D8B030D-6E8A-4147-A177-3AD203B41FA5}">
                      <a16:colId xmlns:a16="http://schemas.microsoft.com/office/drawing/2014/main" val="2434686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207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- 2024-10-01 13:59:34</a:t>
                      </a:r>
                      <a:r>
                        <a:rPr kumimoji="0" lang="en-US" sz="1000" b="0" i="0" u="none" strike="noStrike" kern="1200" cap="none" spc="0" normalizeH="0" baseline="0" noProof="0">
                          <a:ln>
                            <a:noFill/>
                          </a:ln>
                          <a:solidFill>
                            <a:prstClr val="black"/>
                          </a:solidFill>
                          <a:effectLst/>
                          <a:uLnTx/>
                          <a:uFillTx/>
                          <a:latin typeface="Calibri"/>
                          <a:ea typeface="+mn-ea"/>
                          <a:cs typeface="+mn-cs"/>
                        </a:rPr>
                        <a:t>
 Mark your calendars and get ready to explore the world of photography with our upcoming workshops in October. Don’t miss out on these incredible photography experiences! 
Learn from industry professionals, hone your skills, and capture stunning moments. 🎥✨
https://fujifilm-x.com/en-my/events/october-2024-events/ 
#Fujifilm #FujifilmMY #FujifilmMalaysia #Photography #DigitalPhotography #PhotographyLife #PhotographyLover #Workshops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https://quintly-eu-image-storage.s3.amazonaws.com/aaf8f68db843cc217addf8054c322eb2/5b37cc174ba4bd87925d023c3972d0a9.jpg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87563429"/>
                  </a:ext>
                </a:extLst>
              </a:tr>
            </a:tbl>
          </a:graphicData>
        </a:graphic>
      </p:graphicFrame>
      <p:sp>
        <p:nvSpPr>
          <p:cNvPr id="4" name="Text Placeholder 3">
            <a:extLst>
              <a:ext uri="{FF2B5EF4-FFF2-40B4-BE49-F238E27FC236}">
                <a16:creationId xmlns:a16="http://schemas.microsoft.com/office/drawing/2014/main" id="{8713AC78-B435-4318-A24F-E28A5A11699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338172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7D226-8B78-4E53-BDB4-FAAB2B2F5E41}"/>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E90A38E4-13DD-4BF5-A8B3-002871379173}"/>
              </a:ext>
            </a:extLst>
          </p:cNvPr>
          <p:cNvGraphicFramePr>
            <a:graphicFrameLocks noGrp="1"/>
          </p:cNvGraphicFramePr>
          <p:nvPr>
            <p:ph type="tbl" sz="quarter" idx="13"/>
            <p:extLst>
              <p:ext uri="{D42A27DB-BD31-4B8C-83A1-F6EECF244321}">
                <p14:modId xmlns:p14="http://schemas.microsoft.com/office/powerpoint/2010/main" val="3799197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53252100"/>
                    </a:ext>
                  </a:extLst>
                </a:gridCol>
                <a:gridCol w="1316737">
                  <a:extLst>
                    <a:ext uri="{9D8B030D-6E8A-4147-A177-3AD203B41FA5}">
                      <a16:colId xmlns:a16="http://schemas.microsoft.com/office/drawing/2014/main" val="595753947"/>
                    </a:ext>
                  </a:extLst>
                </a:gridCol>
                <a:gridCol w="329184">
                  <a:extLst>
                    <a:ext uri="{9D8B030D-6E8A-4147-A177-3AD203B41FA5}">
                      <a16:colId xmlns:a16="http://schemas.microsoft.com/office/drawing/2014/main" val="1543717292"/>
                    </a:ext>
                  </a:extLst>
                </a:gridCol>
                <a:gridCol w="329184">
                  <a:extLst>
                    <a:ext uri="{9D8B030D-6E8A-4147-A177-3AD203B41FA5}">
                      <a16:colId xmlns:a16="http://schemas.microsoft.com/office/drawing/2014/main" val="2470848074"/>
                    </a:ext>
                  </a:extLst>
                </a:gridCol>
                <a:gridCol w="329184">
                  <a:extLst>
                    <a:ext uri="{9D8B030D-6E8A-4147-A177-3AD203B41FA5}">
                      <a16:colId xmlns:a16="http://schemas.microsoft.com/office/drawing/2014/main" val="681338457"/>
                    </a:ext>
                  </a:extLst>
                </a:gridCol>
                <a:gridCol w="329184">
                  <a:extLst>
                    <a:ext uri="{9D8B030D-6E8A-4147-A177-3AD203B41FA5}">
                      <a16:colId xmlns:a16="http://schemas.microsoft.com/office/drawing/2014/main" val="486350921"/>
                    </a:ext>
                  </a:extLst>
                </a:gridCol>
                <a:gridCol w="329184">
                  <a:extLst>
                    <a:ext uri="{9D8B030D-6E8A-4147-A177-3AD203B41FA5}">
                      <a16:colId xmlns:a16="http://schemas.microsoft.com/office/drawing/2014/main" val="3359169675"/>
                    </a:ext>
                  </a:extLst>
                </a:gridCol>
                <a:gridCol w="329184">
                  <a:extLst>
                    <a:ext uri="{9D8B030D-6E8A-4147-A177-3AD203B41FA5}">
                      <a16:colId xmlns:a16="http://schemas.microsoft.com/office/drawing/2014/main" val="1114524137"/>
                    </a:ext>
                  </a:extLst>
                </a:gridCol>
                <a:gridCol w="329184">
                  <a:extLst>
                    <a:ext uri="{9D8B030D-6E8A-4147-A177-3AD203B41FA5}">
                      <a16:colId xmlns:a16="http://schemas.microsoft.com/office/drawing/2014/main" val="3500671028"/>
                    </a:ext>
                  </a:extLst>
                </a:gridCol>
                <a:gridCol w="329184">
                  <a:extLst>
                    <a:ext uri="{9D8B030D-6E8A-4147-A177-3AD203B41FA5}">
                      <a16:colId xmlns:a16="http://schemas.microsoft.com/office/drawing/2014/main" val="2085569375"/>
                    </a:ext>
                  </a:extLst>
                </a:gridCol>
                <a:gridCol w="329184">
                  <a:extLst>
                    <a:ext uri="{9D8B030D-6E8A-4147-A177-3AD203B41FA5}">
                      <a16:colId xmlns:a16="http://schemas.microsoft.com/office/drawing/2014/main" val="2723432107"/>
                    </a:ext>
                  </a:extLst>
                </a:gridCol>
                <a:gridCol w="329184">
                  <a:extLst>
                    <a:ext uri="{9D8B030D-6E8A-4147-A177-3AD203B41FA5}">
                      <a16:colId xmlns:a16="http://schemas.microsoft.com/office/drawing/2014/main" val="1306911074"/>
                    </a:ext>
                  </a:extLst>
                </a:gridCol>
                <a:gridCol w="329184">
                  <a:extLst>
                    <a:ext uri="{9D8B030D-6E8A-4147-A177-3AD203B41FA5}">
                      <a16:colId xmlns:a16="http://schemas.microsoft.com/office/drawing/2014/main" val="1494774850"/>
                    </a:ext>
                  </a:extLst>
                </a:gridCol>
                <a:gridCol w="329184">
                  <a:extLst>
                    <a:ext uri="{9D8B030D-6E8A-4147-A177-3AD203B41FA5}">
                      <a16:colId xmlns:a16="http://schemas.microsoft.com/office/drawing/2014/main" val="2121196390"/>
                    </a:ext>
                  </a:extLst>
                </a:gridCol>
                <a:gridCol w="329184">
                  <a:extLst>
                    <a:ext uri="{9D8B030D-6E8A-4147-A177-3AD203B41FA5}">
                      <a16:colId xmlns:a16="http://schemas.microsoft.com/office/drawing/2014/main" val="3787544945"/>
                    </a:ext>
                  </a:extLst>
                </a:gridCol>
                <a:gridCol w="329184">
                  <a:extLst>
                    <a:ext uri="{9D8B030D-6E8A-4147-A177-3AD203B41FA5}">
                      <a16:colId xmlns:a16="http://schemas.microsoft.com/office/drawing/2014/main" val="292979531"/>
                    </a:ext>
                  </a:extLst>
                </a:gridCol>
                <a:gridCol w="329184">
                  <a:extLst>
                    <a:ext uri="{9D8B030D-6E8A-4147-A177-3AD203B41FA5}">
                      <a16:colId xmlns:a16="http://schemas.microsoft.com/office/drawing/2014/main" val="3984777459"/>
                    </a:ext>
                  </a:extLst>
                </a:gridCol>
                <a:gridCol w="329184">
                  <a:extLst>
                    <a:ext uri="{9D8B030D-6E8A-4147-A177-3AD203B41FA5}">
                      <a16:colId xmlns:a16="http://schemas.microsoft.com/office/drawing/2014/main" val="4213963868"/>
                    </a:ext>
                  </a:extLst>
                </a:gridCol>
                <a:gridCol w="329184">
                  <a:extLst>
                    <a:ext uri="{9D8B030D-6E8A-4147-A177-3AD203B41FA5}">
                      <a16:colId xmlns:a16="http://schemas.microsoft.com/office/drawing/2014/main" val="3047846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8613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- 2024-10-24 14:00:15</a:t>
                      </a:r>
                      <a:r>
                        <a:rPr kumimoji="0" lang="en-US" sz="1000" b="0" i="0" u="none" strike="noStrike" kern="1200" cap="none" spc="0" normalizeH="0" baseline="0" noProof="0">
                          <a:ln>
                            <a:noFill/>
                          </a:ln>
                          <a:solidFill>
                            <a:prstClr val="black"/>
                          </a:solidFill>
                          <a:effectLst/>
                          <a:uLnTx/>
                          <a:uFillTx/>
                          <a:latin typeface="Calibri"/>
                          <a:ea typeface="+mn-ea"/>
                          <a:cs typeface="+mn-cs"/>
                        </a:rPr>
                        <a:t>
 What a memorable trip with the Photographic Society of Negeri Sembilan! On 28 September 2024, we hosted a Travel Photography Workshop to provide an immersive learning experience and inspire students to cultivate an interest in photography.
Led by X-Photographer Kim Boon, the youths gained essential photography skills and applied them in practice. 
Thank you to all our enthusiastic participants, and we hope this session motivates you to keep exploring your creative journey!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https://quintly-eu-image-storage.s3.amazonaws.com/aaf8f68db843cc217addf8054c322eb2/6d75615f945cc44d67bda02fa4bb5355.jpg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23687159"/>
                  </a:ext>
                </a:extLst>
              </a:tr>
            </a:tbl>
          </a:graphicData>
        </a:graphic>
      </p:graphicFrame>
      <p:sp>
        <p:nvSpPr>
          <p:cNvPr id="4" name="Text Placeholder 3">
            <a:extLst>
              <a:ext uri="{FF2B5EF4-FFF2-40B4-BE49-F238E27FC236}">
                <a16:creationId xmlns:a16="http://schemas.microsoft.com/office/drawing/2014/main" id="{75DF86BE-9575-4736-BC6C-28369781839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90235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7E38-0B67-4670-B68A-885C2AD703BD}"/>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B3AEF403-40D4-4694-B21C-D6AF32514A3C}"/>
              </a:ext>
            </a:extLst>
          </p:cNvPr>
          <p:cNvGraphicFramePr>
            <a:graphicFrameLocks noGrp="1"/>
          </p:cNvGraphicFramePr>
          <p:nvPr>
            <p:ph type="tbl" sz="quarter" idx="13"/>
            <p:extLst>
              <p:ext uri="{D42A27DB-BD31-4B8C-83A1-F6EECF244321}">
                <p14:modId xmlns:p14="http://schemas.microsoft.com/office/powerpoint/2010/main" val="3992863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84016680"/>
                    </a:ext>
                  </a:extLst>
                </a:gridCol>
                <a:gridCol w="1316737">
                  <a:extLst>
                    <a:ext uri="{9D8B030D-6E8A-4147-A177-3AD203B41FA5}">
                      <a16:colId xmlns:a16="http://schemas.microsoft.com/office/drawing/2014/main" val="3632779558"/>
                    </a:ext>
                  </a:extLst>
                </a:gridCol>
                <a:gridCol w="329184">
                  <a:extLst>
                    <a:ext uri="{9D8B030D-6E8A-4147-A177-3AD203B41FA5}">
                      <a16:colId xmlns:a16="http://schemas.microsoft.com/office/drawing/2014/main" val="1084916888"/>
                    </a:ext>
                  </a:extLst>
                </a:gridCol>
                <a:gridCol w="329184">
                  <a:extLst>
                    <a:ext uri="{9D8B030D-6E8A-4147-A177-3AD203B41FA5}">
                      <a16:colId xmlns:a16="http://schemas.microsoft.com/office/drawing/2014/main" val="344802006"/>
                    </a:ext>
                  </a:extLst>
                </a:gridCol>
                <a:gridCol w="329184">
                  <a:extLst>
                    <a:ext uri="{9D8B030D-6E8A-4147-A177-3AD203B41FA5}">
                      <a16:colId xmlns:a16="http://schemas.microsoft.com/office/drawing/2014/main" val="3646692483"/>
                    </a:ext>
                  </a:extLst>
                </a:gridCol>
                <a:gridCol w="329184">
                  <a:extLst>
                    <a:ext uri="{9D8B030D-6E8A-4147-A177-3AD203B41FA5}">
                      <a16:colId xmlns:a16="http://schemas.microsoft.com/office/drawing/2014/main" val="1962912370"/>
                    </a:ext>
                  </a:extLst>
                </a:gridCol>
                <a:gridCol w="329184">
                  <a:extLst>
                    <a:ext uri="{9D8B030D-6E8A-4147-A177-3AD203B41FA5}">
                      <a16:colId xmlns:a16="http://schemas.microsoft.com/office/drawing/2014/main" val="2821106824"/>
                    </a:ext>
                  </a:extLst>
                </a:gridCol>
                <a:gridCol w="329184">
                  <a:extLst>
                    <a:ext uri="{9D8B030D-6E8A-4147-A177-3AD203B41FA5}">
                      <a16:colId xmlns:a16="http://schemas.microsoft.com/office/drawing/2014/main" val="1254303206"/>
                    </a:ext>
                  </a:extLst>
                </a:gridCol>
                <a:gridCol w="329184">
                  <a:extLst>
                    <a:ext uri="{9D8B030D-6E8A-4147-A177-3AD203B41FA5}">
                      <a16:colId xmlns:a16="http://schemas.microsoft.com/office/drawing/2014/main" val="2697623984"/>
                    </a:ext>
                  </a:extLst>
                </a:gridCol>
                <a:gridCol w="329184">
                  <a:extLst>
                    <a:ext uri="{9D8B030D-6E8A-4147-A177-3AD203B41FA5}">
                      <a16:colId xmlns:a16="http://schemas.microsoft.com/office/drawing/2014/main" val="178537005"/>
                    </a:ext>
                  </a:extLst>
                </a:gridCol>
                <a:gridCol w="329184">
                  <a:extLst>
                    <a:ext uri="{9D8B030D-6E8A-4147-A177-3AD203B41FA5}">
                      <a16:colId xmlns:a16="http://schemas.microsoft.com/office/drawing/2014/main" val="2968136261"/>
                    </a:ext>
                  </a:extLst>
                </a:gridCol>
                <a:gridCol w="329184">
                  <a:extLst>
                    <a:ext uri="{9D8B030D-6E8A-4147-A177-3AD203B41FA5}">
                      <a16:colId xmlns:a16="http://schemas.microsoft.com/office/drawing/2014/main" val="570978133"/>
                    </a:ext>
                  </a:extLst>
                </a:gridCol>
                <a:gridCol w="329184">
                  <a:extLst>
                    <a:ext uri="{9D8B030D-6E8A-4147-A177-3AD203B41FA5}">
                      <a16:colId xmlns:a16="http://schemas.microsoft.com/office/drawing/2014/main" val="2551502947"/>
                    </a:ext>
                  </a:extLst>
                </a:gridCol>
                <a:gridCol w="329184">
                  <a:extLst>
                    <a:ext uri="{9D8B030D-6E8A-4147-A177-3AD203B41FA5}">
                      <a16:colId xmlns:a16="http://schemas.microsoft.com/office/drawing/2014/main" val="3445998074"/>
                    </a:ext>
                  </a:extLst>
                </a:gridCol>
                <a:gridCol w="329184">
                  <a:extLst>
                    <a:ext uri="{9D8B030D-6E8A-4147-A177-3AD203B41FA5}">
                      <a16:colId xmlns:a16="http://schemas.microsoft.com/office/drawing/2014/main" val="3096203861"/>
                    </a:ext>
                  </a:extLst>
                </a:gridCol>
                <a:gridCol w="329184">
                  <a:extLst>
                    <a:ext uri="{9D8B030D-6E8A-4147-A177-3AD203B41FA5}">
                      <a16:colId xmlns:a16="http://schemas.microsoft.com/office/drawing/2014/main" val="1486631360"/>
                    </a:ext>
                  </a:extLst>
                </a:gridCol>
                <a:gridCol w="329184">
                  <a:extLst>
                    <a:ext uri="{9D8B030D-6E8A-4147-A177-3AD203B41FA5}">
                      <a16:colId xmlns:a16="http://schemas.microsoft.com/office/drawing/2014/main" val="2815588871"/>
                    </a:ext>
                  </a:extLst>
                </a:gridCol>
                <a:gridCol w="329184">
                  <a:extLst>
                    <a:ext uri="{9D8B030D-6E8A-4147-A177-3AD203B41FA5}">
                      <a16:colId xmlns:a16="http://schemas.microsoft.com/office/drawing/2014/main" val="2788036231"/>
                    </a:ext>
                  </a:extLst>
                </a:gridCol>
                <a:gridCol w="329184">
                  <a:extLst>
                    <a:ext uri="{9D8B030D-6E8A-4147-A177-3AD203B41FA5}">
                      <a16:colId xmlns:a16="http://schemas.microsoft.com/office/drawing/2014/main" val="359179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9652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- 2024-10-16 15:46:14</a:t>
                      </a:r>
                      <a:r>
                        <a:rPr kumimoji="0" lang="en-US" sz="1000" b="0" i="0" u="none" strike="noStrike" kern="1200" cap="none" spc="0" normalizeH="0" baseline="0" noProof="0">
                          <a:ln>
                            <a:noFill/>
                          </a:ln>
                          <a:solidFill>
                            <a:prstClr val="black"/>
                          </a:solidFill>
                          <a:effectLst/>
                          <a:uLnTx/>
                          <a:uFillTx/>
                          <a:latin typeface="Calibri"/>
                          <a:ea typeface="+mn-ea"/>
                          <a:cs typeface="+mn-cs"/>
                        </a:rPr>
                        <a:t>
 Capture life’s moments with the FUJIFILM X-M5. Lightweight and compact, this camera fits right in your jacket pocket - always ready to record everyday adventures in stunning detail.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https://quintly-eu-image-storage.s3.amazonaws.com/aaf8f68db843cc217addf8054c322eb2/8eaba8bed8992508374449012795799b.jpg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79560348"/>
                  </a:ext>
                </a:extLst>
              </a:tr>
            </a:tbl>
          </a:graphicData>
        </a:graphic>
      </p:graphicFrame>
      <p:sp>
        <p:nvSpPr>
          <p:cNvPr id="4" name="Text Placeholder 3">
            <a:extLst>
              <a:ext uri="{FF2B5EF4-FFF2-40B4-BE49-F238E27FC236}">
                <a16:creationId xmlns:a16="http://schemas.microsoft.com/office/drawing/2014/main" id="{F26F5228-1636-4720-8037-83313C01CF3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32139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AA928-0483-4D16-8C44-39E88D47B810}"/>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2AFAFE18-3D93-4F44-9381-B6C24EEB0661}"/>
              </a:ext>
            </a:extLst>
          </p:cNvPr>
          <p:cNvGraphicFramePr>
            <a:graphicFrameLocks noGrp="1"/>
          </p:cNvGraphicFramePr>
          <p:nvPr>
            <p:ph type="tbl" sz="quarter" idx="13"/>
            <p:extLst>
              <p:ext uri="{D42A27DB-BD31-4B8C-83A1-F6EECF244321}">
                <p14:modId xmlns:p14="http://schemas.microsoft.com/office/powerpoint/2010/main" val="2324366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35970542"/>
                    </a:ext>
                  </a:extLst>
                </a:gridCol>
                <a:gridCol w="1316737">
                  <a:extLst>
                    <a:ext uri="{9D8B030D-6E8A-4147-A177-3AD203B41FA5}">
                      <a16:colId xmlns:a16="http://schemas.microsoft.com/office/drawing/2014/main" val="2989221812"/>
                    </a:ext>
                  </a:extLst>
                </a:gridCol>
                <a:gridCol w="329184">
                  <a:extLst>
                    <a:ext uri="{9D8B030D-6E8A-4147-A177-3AD203B41FA5}">
                      <a16:colId xmlns:a16="http://schemas.microsoft.com/office/drawing/2014/main" val="3192488253"/>
                    </a:ext>
                  </a:extLst>
                </a:gridCol>
                <a:gridCol w="329184">
                  <a:extLst>
                    <a:ext uri="{9D8B030D-6E8A-4147-A177-3AD203B41FA5}">
                      <a16:colId xmlns:a16="http://schemas.microsoft.com/office/drawing/2014/main" val="3260701684"/>
                    </a:ext>
                  </a:extLst>
                </a:gridCol>
                <a:gridCol w="329184">
                  <a:extLst>
                    <a:ext uri="{9D8B030D-6E8A-4147-A177-3AD203B41FA5}">
                      <a16:colId xmlns:a16="http://schemas.microsoft.com/office/drawing/2014/main" val="2995287356"/>
                    </a:ext>
                  </a:extLst>
                </a:gridCol>
                <a:gridCol w="329184">
                  <a:extLst>
                    <a:ext uri="{9D8B030D-6E8A-4147-A177-3AD203B41FA5}">
                      <a16:colId xmlns:a16="http://schemas.microsoft.com/office/drawing/2014/main" val="2098521119"/>
                    </a:ext>
                  </a:extLst>
                </a:gridCol>
                <a:gridCol w="329184">
                  <a:extLst>
                    <a:ext uri="{9D8B030D-6E8A-4147-A177-3AD203B41FA5}">
                      <a16:colId xmlns:a16="http://schemas.microsoft.com/office/drawing/2014/main" val="1826346460"/>
                    </a:ext>
                  </a:extLst>
                </a:gridCol>
                <a:gridCol w="329184">
                  <a:extLst>
                    <a:ext uri="{9D8B030D-6E8A-4147-A177-3AD203B41FA5}">
                      <a16:colId xmlns:a16="http://schemas.microsoft.com/office/drawing/2014/main" val="226057757"/>
                    </a:ext>
                  </a:extLst>
                </a:gridCol>
                <a:gridCol w="329184">
                  <a:extLst>
                    <a:ext uri="{9D8B030D-6E8A-4147-A177-3AD203B41FA5}">
                      <a16:colId xmlns:a16="http://schemas.microsoft.com/office/drawing/2014/main" val="1486846334"/>
                    </a:ext>
                  </a:extLst>
                </a:gridCol>
                <a:gridCol w="329184">
                  <a:extLst>
                    <a:ext uri="{9D8B030D-6E8A-4147-A177-3AD203B41FA5}">
                      <a16:colId xmlns:a16="http://schemas.microsoft.com/office/drawing/2014/main" val="815167920"/>
                    </a:ext>
                  </a:extLst>
                </a:gridCol>
                <a:gridCol w="329184">
                  <a:extLst>
                    <a:ext uri="{9D8B030D-6E8A-4147-A177-3AD203B41FA5}">
                      <a16:colId xmlns:a16="http://schemas.microsoft.com/office/drawing/2014/main" val="42866023"/>
                    </a:ext>
                  </a:extLst>
                </a:gridCol>
                <a:gridCol w="329184">
                  <a:extLst>
                    <a:ext uri="{9D8B030D-6E8A-4147-A177-3AD203B41FA5}">
                      <a16:colId xmlns:a16="http://schemas.microsoft.com/office/drawing/2014/main" val="3347395596"/>
                    </a:ext>
                  </a:extLst>
                </a:gridCol>
                <a:gridCol w="329184">
                  <a:extLst>
                    <a:ext uri="{9D8B030D-6E8A-4147-A177-3AD203B41FA5}">
                      <a16:colId xmlns:a16="http://schemas.microsoft.com/office/drawing/2014/main" val="2802803904"/>
                    </a:ext>
                  </a:extLst>
                </a:gridCol>
                <a:gridCol w="329184">
                  <a:extLst>
                    <a:ext uri="{9D8B030D-6E8A-4147-A177-3AD203B41FA5}">
                      <a16:colId xmlns:a16="http://schemas.microsoft.com/office/drawing/2014/main" val="1391398306"/>
                    </a:ext>
                  </a:extLst>
                </a:gridCol>
                <a:gridCol w="329184">
                  <a:extLst>
                    <a:ext uri="{9D8B030D-6E8A-4147-A177-3AD203B41FA5}">
                      <a16:colId xmlns:a16="http://schemas.microsoft.com/office/drawing/2014/main" val="3686505777"/>
                    </a:ext>
                  </a:extLst>
                </a:gridCol>
                <a:gridCol w="329184">
                  <a:extLst>
                    <a:ext uri="{9D8B030D-6E8A-4147-A177-3AD203B41FA5}">
                      <a16:colId xmlns:a16="http://schemas.microsoft.com/office/drawing/2014/main" val="1065039636"/>
                    </a:ext>
                  </a:extLst>
                </a:gridCol>
                <a:gridCol w="329184">
                  <a:extLst>
                    <a:ext uri="{9D8B030D-6E8A-4147-A177-3AD203B41FA5}">
                      <a16:colId xmlns:a16="http://schemas.microsoft.com/office/drawing/2014/main" val="864689674"/>
                    </a:ext>
                  </a:extLst>
                </a:gridCol>
                <a:gridCol w="329184">
                  <a:extLst>
                    <a:ext uri="{9D8B030D-6E8A-4147-A177-3AD203B41FA5}">
                      <a16:colId xmlns:a16="http://schemas.microsoft.com/office/drawing/2014/main" val="346065517"/>
                    </a:ext>
                  </a:extLst>
                </a:gridCol>
                <a:gridCol w="329184">
                  <a:extLst>
                    <a:ext uri="{9D8B030D-6E8A-4147-A177-3AD203B41FA5}">
                      <a16:colId xmlns:a16="http://schemas.microsoft.com/office/drawing/2014/main" val="259553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9178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10:14:06</a:t>
                      </a:r>
                      <a:r>
                        <a:rPr kumimoji="0" lang="en-US" sz="1000" b="0" i="0" u="none" strike="noStrike" kern="1200" cap="none" spc="0" normalizeH="0" baseline="0" noProof="0">
                          <a:ln>
                            <a:noFill/>
                          </a:ln>
                          <a:solidFill>
                            <a:prstClr val="black"/>
                          </a:solidFill>
                          <a:effectLst/>
                          <a:uLnTx/>
                          <a:uFillTx/>
                          <a:latin typeface="Calibri"/>
                          <a:ea typeface="+mn-ea"/>
                          <a:cs typeface="+mn-cs"/>
                        </a:rPr>
                        <a:t>
 Capture the untamed with the XF500mmF5.6 R LM OIS WR lens, built for wildlife photographers who go beyond limits.
𝗞𝗲𝘆 𝗙𝗲𝗮𝘁𝘂𝗿𝗲𝘀 𝗼𝗳 𝘁𝗵𝗲 𝗫𝗙𝟱𝟬𝟬𝗺𝗺𝗙𝟱.𝟲 𝗥 𝗟𝗠 𝗢𝗜𝗦 𝗪𝗥 𝗟𝗲𝗻𝘀
✨ Super-telephoto lens with 5.5-stop Optical Image Stabilization
✨ Silent autofocus at 0.33 seconds for precise shots
✨ Includes Focus Preset, Focus Limiter, and Focus Control button
✨ Built for harsh conditions: 20 sealing points, weather-resistant to -10°C
✨ Fluorine-coated front element for hydrophobic and anti-stain protection
✨ Extends up to 1000mm with a teleconverter
SRP at RM14,998.
#Fujifilm #FujifilmMy #xsummit #xsummitclaystudio2024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https://quintly-eu-image-storage.s3.amazonaws.com/aaf8f68db843cc217addf8054c322eb2/80673751d859f30d0ae9d9605ef0db92.jpg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98145753"/>
                  </a:ext>
                </a:extLst>
              </a:tr>
            </a:tbl>
          </a:graphicData>
        </a:graphic>
      </p:graphicFrame>
      <p:sp>
        <p:nvSpPr>
          <p:cNvPr id="4" name="Text Placeholder 3">
            <a:extLst>
              <a:ext uri="{FF2B5EF4-FFF2-40B4-BE49-F238E27FC236}">
                <a16:creationId xmlns:a16="http://schemas.microsoft.com/office/drawing/2014/main" id="{CBE46154-6653-4EC9-8AAA-9D503E17228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245509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6DF63-27B9-4EF0-8455-090EEDA58119}"/>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9C1C1726-1B4B-4CE2-8CEC-0CB9D0F70062}"/>
              </a:ext>
            </a:extLst>
          </p:cNvPr>
          <p:cNvGraphicFramePr>
            <a:graphicFrameLocks noGrp="1"/>
          </p:cNvGraphicFramePr>
          <p:nvPr>
            <p:ph type="tbl" sz="quarter" idx="13"/>
            <p:extLst>
              <p:ext uri="{D42A27DB-BD31-4B8C-83A1-F6EECF244321}">
                <p14:modId xmlns:p14="http://schemas.microsoft.com/office/powerpoint/2010/main" val="218519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1627921"/>
                    </a:ext>
                  </a:extLst>
                </a:gridCol>
                <a:gridCol w="1316737">
                  <a:extLst>
                    <a:ext uri="{9D8B030D-6E8A-4147-A177-3AD203B41FA5}">
                      <a16:colId xmlns:a16="http://schemas.microsoft.com/office/drawing/2014/main" val="2690628170"/>
                    </a:ext>
                  </a:extLst>
                </a:gridCol>
                <a:gridCol w="329184">
                  <a:extLst>
                    <a:ext uri="{9D8B030D-6E8A-4147-A177-3AD203B41FA5}">
                      <a16:colId xmlns:a16="http://schemas.microsoft.com/office/drawing/2014/main" val="4164544793"/>
                    </a:ext>
                  </a:extLst>
                </a:gridCol>
                <a:gridCol w="329184">
                  <a:extLst>
                    <a:ext uri="{9D8B030D-6E8A-4147-A177-3AD203B41FA5}">
                      <a16:colId xmlns:a16="http://schemas.microsoft.com/office/drawing/2014/main" val="932734795"/>
                    </a:ext>
                  </a:extLst>
                </a:gridCol>
                <a:gridCol w="329184">
                  <a:extLst>
                    <a:ext uri="{9D8B030D-6E8A-4147-A177-3AD203B41FA5}">
                      <a16:colId xmlns:a16="http://schemas.microsoft.com/office/drawing/2014/main" val="2619314890"/>
                    </a:ext>
                  </a:extLst>
                </a:gridCol>
                <a:gridCol w="329184">
                  <a:extLst>
                    <a:ext uri="{9D8B030D-6E8A-4147-A177-3AD203B41FA5}">
                      <a16:colId xmlns:a16="http://schemas.microsoft.com/office/drawing/2014/main" val="3032512028"/>
                    </a:ext>
                  </a:extLst>
                </a:gridCol>
                <a:gridCol w="329184">
                  <a:extLst>
                    <a:ext uri="{9D8B030D-6E8A-4147-A177-3AD203B41FA5}">
                      <a16:colId xmlns:a16="http://schemas.microsoft.com/office/drawing/2014/main" val="454352761"/>
                    </a:ext>
                  </a:extLst>
                </a:gridCol>
                <a:gridCol w="329184">
                  <a:extLst>
                    <a:ext uri="{9D8B030D-6E8A-4147-A177-3AD203B41FA5}">
                      <a16:colId xmlns:a16="http://schemas.microsoft.com/office/drawing/2014/main" val="2364870100"/>
                    </a:ext>
                  </a:extLst>
                </a:gridCol>
                <a:gridCol w="329184">
                  <a:extLst>
                    <a:ext uri="{9D8B030D-6E8A-4147-A177-3AD203B41FA5}">
                      <a16:colId xmlns:a16="http://schemas.microsoft.com/office/drawing/2014/main" val="1649964237"/>
                    </a:ext>
                  </a:extLst>
                </a:gridCol>
                <a:gridCol w="329184">
                  <a:extLst>
                    <a:ext uri="{9D8B030D-6E8A-4147-A177-3AD203B41FA5}">
                      <a16:colId xmlns:a16="http://schemas.microsoft.com/office/drawing/2014/main" val="2974046077"/>
                    </a:ext>
                  </a:extLst>
                </a:gridCol>
                <a:gridCol w="329184">
                  <a:extLst>
                    <a:ext uri="{9D8B030D-6E8A-4147-A177-3AD203B41FA5}">
                      <a16:colId xmlns:a16="http://schemas.microsoft.com/office/drawing/2014/main" val="2042020288"/>
                    </a:ext>
                  </a:extLst>
                </a:gridCol>
                <a:gridCol w="329184">
                  <a:extLst>
                    <a:ext uri="{9D8B030D-6E8A-4147-A177-3AD203B41FA5}">
                      <a16:colId xmlns:a16="http://schemas.microsoft.com/office/drawing/2014/main" val="280130264"/>
                    </a:ext>
                  </a:extLst>
                </a:gridCol>
                <a:gridCol w="329184">
                  <a:extLst>
                    <a:ext uri="{9D8B030D-6E8A-4147-A177-3AD203B41FA5}">
                      <a16:colId xmlns:a16="http://schemas.microsoft.com/office/drawing/2014/main" val="441091742"/>
                    </a:ext>
                  </a:extLst>
                </a:gridCol>
                <a:gridCol w="329184">
                  <a:extLst>
                    <a:ext uri="{9D8B030D-6E8A-4147-A177-3AD203B41FA5}">
                      <a16:colId xmlns:a16="http://schemas.microsoft.com/office/drawing/2014/main" val="3852583533"/>
                    </a:ext>
                  </a:extLst>
                </a:gridCol>
                <a:gridCol w="329184">
                  <a:extLst>
                    <a:ext uri="{9D8B030D-6E8A-4147-A177-3AD203B41FA5}">
                      <a16:colId xmlns:a16="http://schemas.microsoft.com/office/drawing/2014/main" val="2076793787"/>
                    </a:ext>
                  </a:extLst>
                </a:gridCol>
                <a:gridCol w="329184">
                  <a:extLst>
                    <a:ext uri="{9D8B030D-6E8A-4147-A177-3AD203B41FA5}">
                      <a16:colId xmlns:a16="http://schemas.microsoft.com/office/drawing/2014/main" val="439464162"/>
                    </a:ext>
                  </a:extLst>
                </a:gridCol>
                <a:gridCol w="329184">
                  <a:extLst>
                    <a:ext uri="{9D8B030D-6E8A-4147-A177-3AD203B41FA5}">
                      <a16:colId xmlns:a16="http://schemas.microsoft.com/office/drawing/2014/main" val="937376054"/>
                    </a:ext>
                  </a:extLst>
                </a:gridCol>
                <a:gridCol w="329184">
                  <a:extLst>
                    <a:ext uri="{9D8B030D-6E8A-4147-A177-3AD203B41FA5}">
                      <a16:colId xmlns:a16="http://schemas.microsoft.com/office/drawing/2014/main" val="727607700"/>
                    </a:ext>
                  </a:extLst>
                </a:gridCol>
                <a:gridCol w="329184">
                  <a:extLst>
                    <a:ext uri="{9D8B030D-6E8A-4147-A177-3AD203B41FA5}">
                      <a16:colId xmlns:a16="http://schemas.microsoft.com/office/drawing/2014/main" val="1325477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9724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11:00:07</a:t>
                      </a:r>
                      <a:r>
                        <a:rPr kumimoji="0" lang="en-US" sz="1000" b="0" i="0" u="none" strike="noStrike" kern="1200" cap="none" spc="0" normalizeH="0" baseline="0" noProof="0">
                          <a:ln>
                            <a:noFill/>
                          </a:ln>
                          <a:solidFill>
                            <a:prstClr val="black"/>
                          </a:solidFill>
                          <a:effectLst/>
                          <a:uLnTx/>
                          <a:uFillTx/>
                          <a:latin typeface="Calibri"/>
                          <a:ea typeface="+mn-ea"/>
                          <a:cs typeface="+mn-cs"/>
                        </a:rPr>
                        <a:t>
 Here’s your chance to get up close and personal with the X-M5! Visit your nearest location for a Touch &amp; Try demo and explore its unique features firsthand!
#Fujifilm #FujifilmMy #xsummit #xsummitclaystudio2024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https://quintly-eu-image-storage.s3.amazonaws.com/aaf8f68db843cc217addf8054c322eb2/f2305d6b1dbf42c93b22be7f9cca9d10.jpg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12795675"/>
                  </a:ext>
                </a:extLst>
              </a:tr>
            </a:tbl>
          </a:graphicData>
        </a:graphic>
      </p:graphicFrame>
      <p:sp>
        <p:nvSpPr>
          <p:cNvPr id="4" name="Text Placeholder 3">
            <a:extLst>
              <a:ext uri="{FF2B5EF4-FFF2-40B4-BE49-F238E27FC236}">
                <a16:creationId xmlns:a16="http://schemas.microsoft.com/office/drawing/2014/main" id="{1E220921-DEB9-4AD6-BC36-60D67EEF4A7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525900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0D460-93DD-43D0-8179-B015E662F80D}"/>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ABD73414-9DF4-4FCA-BE76-071A55149F22}"/>
              </a:ext>
            </a:extLst>
          </p:cNvPr>
          <p:cNvGraphicFramePr>
            <a:graphicFrameLocks noGrp="1"/>
          </p:cNvGraphicFramePr>
          <p:nvPr>
            <p:ph type="tbl" sz="quarter" idx="13"/>
            <p:extLst>
              <p:ext uri="{D42A27DB-BD31-4B8C-83A1-F6EECF244321}">
                <p14:modId xmlns:p14="http://schemas.microsoft.com/office/powerpoint/2010/main" val="39629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19818893"/>
                    </a:ext>
                  </a:extLst>
                </a:gridCol>
                <a:gridCol w="1316737">
                  <a:extLst>
                    <a:ext uri="{9D8B030D-6E8A-4147-A177-3AD203B41FA5}">
                      <a16:colId xmlns:a16="http://schemas.microsoft.com/office/drawing/2014/main" val="540446524"/>
                    </a:ext>
                  </a:extLst>
                </a:gridCol>
                <a:gridCol w="329184">
                  <a:extLst>
                    <a:ext uri="{9D8B030D-6E8A-4147-A177-3AD203B41FA5}">
                      <a16:colId xmlns:a16="http://schemas.microsoft.com/office/drawing/2014/main" val="21663352"/>
                    </a:ext>
                  </a:extLst>
                </a:gridCol>
                <a:gridCol w="329184">
                  <a:extLst>
                    <a:ext uri="{9D8B030D-6E8A-4147-A177-3AD203B41FA5}">
                      <a16:colId xmlns:a16="http://schemas.microsoft.com/office/drawing/2014/main" val="482400117"/>
                    </a:ext>
                  </a:extLst>
                </a:gridCol>
                <a:gridCol w="329184">
                  <a:extLst>
                    <a:ext uri="{9D8B030D-6E8A-4147-A177-3AD203B41FA5}">
                      <a16:colId xmlns:a16="http://schemas.microsoft.com/office/drawing/2014/main" val="4178846863"/>
                    </a:ext>
                  </a:extLst>
                </a:gridCol>
                <a:gridCol w="329184">
                  <a:extLst>
                    <a:ext uri="{9D8B030D-6E8A-4147-A177-3AD203B41FA5}">
                      <a16:colId xmlns:a16="http://schemas.microsoft.com/office/drawing/2014/main" val="3785156734"/>
                    </a:ext>
                  </a:extLst>
                </a:gridCol>
                <a:gridCol w="329184">
                  <a:extLst>
                    <a:ext uri="{9D8B030D-6E8A-4147-A177-3AD203B41FA5}">
                      <a16:colId xmlns:a16="http://schemas.microsoft.com/office/drawing/2014/main" val="3538449672"/>
                    </a:ext>
                  </a:extLst>
                </a:gridCol>
                <a:gridCol w="329184">
                  <a:extLst>
                    <a:ext uri="{9D8B030D-6E8A-4147-A177-3AD203B41FA5}">
                      <a16:colId xmlns:a16="http://schemas.microsoft.com/office/drawing/2014/main" val="4151679892"/>
                    </a:ext>
                  </a:extLst>
                </a:gridCol>
                <a:gridCol w="329184">
                  <a:extLst>
                    <a:ext uri="{9D8B030D-6E8A-4147-A177-3AD203B41FA5}">
                      <a16:colId xmlns:a16="http://schemas.microsoft.com/office/drawing/2014/main" val="1892371724"/>
                    </a:ext>
                  </a:extLst>
                </a:gridCol>
                <a:gridCol w="329184">
                  <a:extLst>
                    <a:ext uri="{9D8B030D-6E8A-4147-A177-3AD203B41FA5}">
                      <a16:colId xmlns:a16="http://schemas.microsoft.com/office/drawing/2014/main" val="3699756126"/>
                    </a:ext>
                  </a:extLst>
                </a:gridCol>
                <a:gridCol w="329184">
                  <a:extLst>
                    <a:ext uri="{9D8B030D-6E8A-4147-A177-3AD203B41FA5}">
                      <a16:colId xmlns:a16="http://schemas.microsoft.com/office/drawing/2014/main" val="1490740617"/>
                    </a:ext>
                  </a:extLst>
                </a:gridCol>
                <a:gridCol w="329184">
                  <a:extLst>
                    <a:ext uri="{9D8B030D-6E8A-4147-A177-3AD203B41FA5}">
                      <a16:colId xmlns:a16="http://schemas.microsoft.com/office/drawing/2014/main" val="1482831792"/>
                    </a:ext>
                  </a:extLst>
                </a:gridCol>
                <a:gridCol w="329184">
                  <a:extLst>
                    <a:ext uri="{9D8B030D-6E8A-4147-A177-3AD203B41FA5}">
                      <a16:colId xmlns:a16="http://schemas.microsoft.com/office/drawing/2014/main" val="222274807"/>
                    </a:ext>
                  </a:extLst>
                </a:gridCol>
                <a:gridCol w="329184">
                  <a:extLst>
                    <a:ext uri="{9D8B030D-6E8A-4147-A177-3AD203B41FA5}">
                      <a16:colId xmlns:a16="http://schemas.microsoft.com/office/drawing/2014/main" val="1567372129"/>
                    </a:ext>
                  </a:extLst>
                </a:gridCol>
                <a:gridCol w="329184">
                  <a:extLst>
                    <a:ext uri="{9D8B030D-6E8A-4147-A177-3AD203B41FA5}">
                      <a16:colId xmlns:a16="http://schemas.microsoft.com/office/drawing/2014/main" val="2435005662"/>
                    </a:ext>
                  </a:extLst>
                </a:gridCol>
                <a:gridCol w="329184">
                  <a:extLst>
                    <a:ext uri="{9D8B030D-6E8A-4147-A177-3AD203B41FA5}">
                      <a16:colId xmlns:a16="http://schemas.microsoft.com/office/drawing/2014/main" val="1237726412"/>
                    </a:ext>
                  </a:extLst>
                </a:gridCol>
                <a:gridCol w="329184">
                  <a:extLst>
                    <a:ext uri="{9D8B030D-6E8A-4147-A177-3AD203B41FA5}">
                      <a16:colId xmlns:a16="http://schemas.microsoft.com/office/drawing/2014/main" val="2587494964"/>
                    </a:ext>
                  </a:extLst>
                </a:gridCol>
                <a:gridCol w="329184">
                  <a:extLst>
                    <a:ext uri="{9D8B030D-6E8A-4147-A177-3AD203B41FA5}">
                      <a16:colId xmlns:a16="http://schemas.microsoft.com/office/drawing/2014/main" val="432078197"/>
                    </a:ext>
                  </a:extLst>
                </a:gridCol>
                <a:gridCol w="329184">
                  <a:extLst>
                    <a:ext uri="{9D8B030D-6E8A-4147-A177-3AD203B41FA5}">
                      <a16:colId xmlns:a16="http://schemas.microsoft.com/office/drawing/2014/main" val="181778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669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- 2024-10-26 12:00:09</a:t>
                      </a:r>
                      <a:r>
                        <a:rPr kumimoji="0" lang="en-US" sz="1000" b="0" i="0" u="none" strike="noStrike" kern="1200" cap="none" spc="0" normalizeH="0" baseline="0" noProof="0">
                          <a:ln>
                            <a:noFill/>
                          </a:ln>
                          <a:solidFill>
                            <a:prstClr val="black"/>
                          </a:solidFill>
                          <a:effectLst/>
                          <a:uLnTx/>
                          <a:uFillTx/>
                          <a:latin typeface="Calibri"/>
                          <a:ea typeface="+mn-ea"/>
                          <a:cs typeface="+mn-cs"/>
                        </a:rPr>
                        <a:t>
 It was all smiles for the camera during our GFX Portrait Shooting Photography Workshop on 8 October 2024, co-hosted with Artishutter x N4 Camera Store .
Photographer TW Wann Al-Hajj led the session, sharing expert advice on portrait photography. From composition and lighting to framing, he covered each topic in detail while guiding participants through the process.
Thank you to everyone who joined! We hope this session inspires you to keep participating in our future sessions. See you in the next one!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https://quintly-eu-image-storage.s3.amazonaws.com/aaf8f68db843cc217addf8054c322eb2/6767ac1c249a1b21b4259d0fd262909b.jpg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64395352"/>
                  </a:ext>
                </a:extLst>
              </a:tr>
            </a:tbl>
          </a:graphicData>
        </a:graphic>
      </p:graphicFrame>
      <p:sp>
        <p:nvSpPr>
          <p:cNvPr id="4" name="Text Placeholder 3">
            <a:extLst>
              <a:ext uri="{FF2B5EF4-FFF2-40B4-BE49-F238E27FC236}">
                <a16:creationId xmlns:a16="http://schemas.microsoft.com/office/drawing/2014/main" id="{13365482-B691-45D7-92F1-B0770F10BB8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725504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859A8-DFE1-45B0-AC73-D417AC966D6B}"/>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CFCDD445-F897-4633-A432-5736F53110EA}"/>
              </a:ext>
            </a:extLst>
          </p:cNvPr>
          <p:cNvGraphicFramePr>
            <a:graphicFrameLocks noGrp="1"/>
          </p:cNvGraphicFramePr>
          <p:nvPr>
            <p:ph type="tbl" sz="quarter" idx="13"/>
            <p:extLst>
              <p:ext uri="{D42A27DB-BD31-4B8C-83A1-F6EECF244321}">
                <p14:modId xmlns:p14="http://schemas.microsoft.com/office/powerpoint/2010/main" val="3234560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12772358"/>
                    </a:ext>
                  </a:extLst>
                </a:gridCol>
                <a:gridCol w="1316737">
                  <a:extLst>
                    <a:ext uri="{9D8B030D-6E8A-4147-A177-3AD203B41FA5}">
                      <a16:colId xmlns:a16="http://schemas.microsoft.com/office/drawing/2014/main" val="627356344"/>
                    </a:ext>
                  </a:extLst>
                </a:gridCol>
                <a:gridCol w="329184">
                  <a:extLst>
                    <a:ext uri="{9D8B030D-6E8A-4147-A177-3AD203B41FA5}">
                      <a16:colId xmlns:a16="http://schemas.microsoft.com/office/drawing/2014/main" val="3319636085"/>
                    </a:ext>
                  </a:extLst>
                </a:gridCol>
                <a:gridCol w="329184">
                  <a:extLst>
                    <a:ext uri="{9D8B030D-6E8A-4147-A177-3AD203B41FA5}">
                      <a16:colId xmlns:a16="http://schemas.microsoft.com/office/drawing/2014/main" val="1161123345"/>
                    </a:ext>
                  </a:extLst>
                </a:gridCol>
                <a:gridCol w="329184">
                  <a:extLst>
                    <a:ext uri="{9D8B030D-6E8A-4147-A177-3AD203B41FA5}">
                      <a16:colId xmlns:a16="http://schemas.microsoft.com/office/drawing/2014/main" val="265799010"/>
                    </a:ext>
                  </a:extLst>
                </a:gridCol>
                <a:gridCol w="329184">
                  <a:extLst>
                    <a:ext uri="{9D8B030D-6E8A-4147-A177-3AD203B41FA5}">
                      <a16:colId xmlns:a16="http://schemas.microsoft.com/office/drawing/2014/main" val="3947907396"/>
                    </a:ext>
                  </a:extLst>
                </a:gridCol>
                <a:gridCol w="329184">
                  <a:extLst>
                    <a:ext uri="{9D8B030D-6E8A-4147-A177-3AD203B41FA5}">
                      <a16:colId xmlns:a16="http://schemas.microsoft.com/office/drawing/2014/main" val="2757373434"/>
                    </a:ext>
                  </a:extLst>
                </a:gridCol>
                <a:gridCol w="329184">
                  <a:extLst>
                    <a:ext uri="{9D8B030D-6E8A-4147-A177-3AD203B41FA5}">
                      <a16:colId xmlns:a16="http://schemas.microsoft.com/office/drawing/2014/main" val="1680016453"/>
                    </a:ext>
                  </a:extLst>
                </a:gridCol>
                <a:gridCol w="329184">
                  <a:extLst>
                    <a:ext uri="{9D8B030D-6E8A-4147-A177-3AD203B41FA5}">
                      <a16:colId xmlns:a16="http://schemas.microsoft.com/office/drawing/2014/main" val="2205805551"/>
                    </a:ext>
                  </a:extLst>
                </a:gridCol>
                <a:gridCol w="329184">
                  <a:extLst>
                    <a:ext uri="{9D8B030D-6E8A-4147-A177-3AD203B41FA5}">
                      <a16:colId xmlns:a16="http://schemas.microsoft.com/office/drawing/2014/main" val="3118531871"/>
                    </a:ext>
                  </a:extLst>
                </a:gridCol>
                <a:gridCol w="329184">
                  <a:extLst>
                    <a:ext uri="{9D8B030D-6E8A-4147-A177-3AD203B41FA5}">
                      <a16:colId xmlns:a16="http://schemas.microsoft.com/office/drawing/2014/main" val="2490811102"/>
                    </a:ext>
                  </a:extLst>
                </a:gridCol>
                <a:gridCol w="329184">
                  <a:extLst>
                    <a:ext uri="{9D8B030D-6E8A-4147-A177-3AD203B41FA5}">
                      <a16:colId xmlns:a16="http://schemas.microsoft.com/office/drawing/2014/main" val="1736133999"/>
                    </a:ext>
                  </a:extLst>
                </a:gridCol>
                <a:gridCol w="329184">
                  <a:extLst>
                    <a:ext uri="{9D8B030D-6E8A-4147-A177-3AD203B41FA5}">
                      <a16:colId xmlns:a16="http://schemas.microsoft.com/office/drawing/2014/main" val="829029491"/>
                    </a:ext>
                  </a:extLst>
                </a:gridCol>
                <a:gridCol w="329184">
                  <a:extLst>
                    <a:ext uri="{9D8B030D-6E8A-4147-A177-3AD203B41FA5}">
                      <a16:colId xmlns:a16="http://schemas.microsoft.com/office/drawing/2014/main" val="2137815704"/>
                    </a:ext>
                  </a:extLst>
                </a:gridCol>
                <a:gridCol w="329184">
                  <a:extLst>
                    <a:ext uri="{9D8B030D-6E8A-4147-A177-3AD203B41FA5}">
                      <a16:colId xmlns:a16="http://schemas.microsoft.com/office/drawing/2014/main" val="2798047170"/>
                    </a:ext>
                  </a:extLst>
                </a:gridCol>
                <a:gridCol w="329184">
                  <a:extLst>
                    <a:ext uri="{9D8B030D-6E8A-4147-A177-3AD203B41FA5}">
                      <a16:colId xmlns:a16="http://schemas.microsoft.com/office/drawing/2014/main" val="3598200489"/>
                    </a:ext>
                  </a:extLst>
                </a:gridCol>
                <a:gridCol w="329184">
                  <a:extLst>
                    <a:ext uri="{9D8B030D-6E8A-4147-A177-3AD203B41FA5}">
                      <a16:colId xmlns:a16="http://schemas.microsoft.com/office/drawing/2014/main" val="72878670"/>
                    </a:ext>
                  </a:extLst>
                </a:gridCol>
                <a:gridCol w="329184">
                  <a:extLst>
                    <a:ext uri="{9D8B030D-6E8A-4147-A177-3AD203B41FA5}">
                      <a16:colId xmlns:a16="http://schemas.microsoft.com/office/drawing/2014/main" val="1838787975"/>
                    </a:ext>
                  </a:extLst>
                </a:gridCol>
                <a:gridCol w="329184">
                  <a:extLst>
                    <a:ext uri="{9D8B030D-6E8A-4147-A177-3AD203B41FA5}">
                      <a16:colId xmlns:a16="http://schemas.microsoft.com/office/drawing/2014/main" val="1588937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323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- 2024-10-21 18:38:25</a:t>
                      </a:r>
                      <a:r>
                        <a:rPr kumimoji="0" lang="en-US" sz="1000" b="0" i="0" u="none" strike="noStrike" kern="1200" cap="none" spc="0" normalizeH="0" baseline="0" noProof="0">
                          <a:ln>
                            <a:noFill/>
                          </a:ln>
                          <a:solidFill>
                            <a:prstClr val="black"/>
                          </a:solidFill>
                          <a:effectLst/>
                          <a:uLnTx/>
                          <a:uFillTx/>
                          <a:latin typeface="Calibri"/>
                          <a:ea typeface="+mn-ea"/>
                          <a:cs typeface="+mn-cs"/>
                        </a:rPr>
                        <a:t>
 📢 Fujifilm is thrilled to be part of the Borneo Bird Festival 2024 at the stunning Rainforest Discovery Centre in Sandakan, Sabah, this weekend (26-27 October)! 🦜✨
Don’t miss your exclusive chance to try out our latest gear, including the new XF500mmF5.6 R LM OIS WR, X-H2s, telephoto lenses, binoculars, and more! 📸🔭
Whether you're a birdwatcher or a photography enthusiast, come visit us for hands-on demos and capture nature like never before! 🌿 See you there!
#Fujifilm #BorneoBirdFestival #NaturePhotography #Birdwatching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https://quintly-eu-image-storage.s3.amazonaws.com/aaf8f68db843cc217addf8054c322eb2/28eb12f3925c5ba091041878e88ac3d1.jpg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30612702"/>
                  </a:ext>
                </a:extLst>
              </a:tr>
            </a:tbl>
          </a:graphicData>
        </a:graphic>
      </p:graphicFrame>
      <p:sp>
        <p:nvSpPr>
          <p:cNvPr id="4" name="Text Placeholder 3">
            <a:extLst>
              <a:ext uri="{FF2B5EF4-FFF2-40B4-BE49-F238E27FC236}">
                <a16:creationId xmlns:a16="http://schemas.microsoft.com/office/drawing/2014/main" id="{E70A3576-367B-4653-826E-00526C88DEA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875493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66D9-DAB7-4D39-B96C-2AF2B701BFC6}"/>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4004A93B-C4BE-4901-872A-790658512209}"/>
              </a:ext>
            </a:extLst>
          </p:cNvPr>
          <p:cNvGraphicFramePr>
            <a:graphicFrameLocks noGrp="1"/>
          </p:cNvGraphicFramePr>
          <p:nvPr>
            <p:ph type="tbl" sz="quarter" idx="13"/>
            <p:extLst>
              <p:ext uri="{D42A27DB-BD31-4B8C-83A1-F6EECF244321}">
                <p14:modId xmlns:p14="http://schemas.microsoft.com/office/powerpoint/2010/main" val="3057969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35605085"/>
                    </a:ext>
                  </a:extLst>
                </a:gridCol>
                <a:gridCol w="1316737">
                  <a:extLst>
                    <a:ext uri="{9D8B030D-6E8A-4147-A177-3AD203B41FA5}">
                      <a16:colId xmlns:a16="http://schemas.microsoft.com/office/drawing/2014/main" val="1943232952"/>
                    </a:ext>
                  </a:extLst>
                </a:gridCol>
                <a:gridCol w="329184">
                  <a:extLst>
                    <a:ext uri="{9D8B030D-6E8A-4147-A177-3AD203B41FA5}">
                      <a16:colId xmlns:a16="http://schemas.microsoft.com/office/drawing/2014/main" val="256763253"/>
                    </a:ext>
                  </a:extLst>
                </a:gridCol>
                <a:gridCol w="329184">
                  <a:extLst>
                    <a:ext uri="{9D8B030D-6E8A-4147-A177-3AD203B41FA5}">
                      <a16:colId xmlns:a16="http://schemas.microsoft.com/office/drawing/2014/main" val="2722186056"/>
                    </a:ext>
                  </a:extLst>
                </a:gridCol>
                <a:gridCol w="329184">
                  <a:extLst>
                    <a:ext uri="{9D8B030D-6E8A-4147-A177-3AD203B41FA5}">
                      <a16:colId xmlns:a16="http://schemas.microsoft.com/office/drawing/2014/main" val="104829728"/>
                    </a:ext>
                  </a:extLst>
                </a:gridCol>
                <a:gridCol w="329184">
                  <a:extLst>
                    <a:ext uri="{9D8B030D-6E8A-4147-A177-3AD203B41FA5}">
                      <a16:colId xmlns:a16="http://schemas.microsoft.com/office/drawing/2014/main" val="2708908147"/>
                    </a:ext>
                  </a:extLst>
                </a:gridCol>
                <a:gridCol w="329184">
                  <a:extLst>
                    <a:ext uri="{9D8B030D-6E8A-4147-A177-3AD203B41FA5}">
                      <a16:colId xmlns:a16="http://schemas.microsoft.com/office/drawing/2014/main" val="655665295"/>
                    </a:ext>
                  </a:extLst>
                </a:gridCol>
                <a:gridCol w="329184">
                  <a:extLst>
                    <a:ext uri="{9D8B030D-6E8A-4147-A177-3AD203B41FA5}">
                      <a16:colId xmlns:a16="http://schemas.microsoft.com/office/drawing/2014/main" val="333110750"/>
                    </a:ext>
                  </a:extLst>
                </a:gridCol>
                <a:gridCol w="329184">
                  <a:extLst>
                    <a:ext uri="{9D8B030D-6E8A-4147-A177-3AD203B41FA5}">
                      <a16:colId xmlns:a16="http://schemas.microsoft.com/office/drawing/2014/main" val="428924826"/>
                    </a:ext>
                  </a:extLst>
                </a:gridCol>
                <a:gridCol w="329184">
                  <a:extLst>
                    <a:ext uri="{9D8B030D-6E8A-4147-A177-3AD203B41FA5}">
                      <a16:colId xmlns:a16="http://schemas.microsoft.com/office/drawing/2014/main" val="1215198870"/>
                    </a:ext>
                  </a:extLst>
                </a:gridCol>
                <a:gridCol w="329184">
                  <a:extLst>
                    <a:ext uri="{9D8B030D-6E8A-4147-A177-3AD203B41FA5}">
                      <a16:colId xmlns:a16="http://schemas.microsoft.com/office/drawing/2014/main" val="3968929156"/>
                    </a:ext>
                  </a:extLst>
                </a:gridCol>
                <a:gridCol w="329184">
                  <a:extLst>
                    <a:ext uri="{9D8B030D-6E8A-4147-A177-3AD203B41FA5}">
                      <a16:colId xmlns:a16="http://schemas.microsoft.com/office/drawing/2014/main" val="400689784"/>
                    </a:ext>
                  </a:extLst>
                </a:gridCol>
                <a:gridCol w="329184">
                  <a:extLst>
                    <a:ext uri="{9D8B030D-6E8A-4147-A177-3AD203B41FA5}">
                      <a16:colId xmlns:a16="http://schemas.microsoft.com/office/drawing/2014/main" val="2097583860"/>
                    </a:ext>
                  </a:extLst>
                </a:gridCol>
                <a:gridCol w="329184">
                  <a:extLst>
                    <a:ext uri="{9D8B030D-6E8A-4147-A177-3AD203B41FA5}">
                      <a16:colId xmlns:a16="http://schemas.microsoft.com/office/drawing/2014/main" val="3050102632"/>
                    </a:ext>
                  </a:extLst>
                </a:gridCol>
                <a:gridCol w="329184">
                  <a:extLst>
                    <a:ext uri="{9D8B030D-6E8A-4147-A177-3AD203B41FA5}">
                      <a16:colId xmlns:a16="http://schemas.microsoft.com/office/drawing/2014/main" val="3435146558"/>
                    </a:ext>
                  </a:extLst>
                </a:gridCol>
                <a:gridCol w="329184">
                  <a:extLst>
                    <a:ext uri="{9D8B030D-6E8A-4147-A177-3AD203B41FA5}">
                      <a16:colId xmlns:a16="http://schemas.microsoft.com/office/drawing/2014/main" val="3347866037"/>
                    </a:ext>
                  </a:extLst>
                </a:gridCol>
                <a:gridCol w="329184">
                  <a:extLst>
                    <a:ext uri="{9D8B030D-6E8A-4147-A177-3AD203B41FA5}">
                      <a16:colId xmlns:a16="http://schemas.microsoft.com/office/drawing/2014/main" val="470279007"/>
                    </a:ext>
                  </a:extLst>
                </a:gridCol>
                <a:gridCol w="329184">
                  <a:extLst>
                    <a:ext uri="{9D8B030D-6E8A-4147-A177-3AD203B41FA5}">
                      <a16:colId xmlns:a16="http://schemas.microsoft.com/office/drawing/2014/main" val="3115160725"/>
                    </a:ext>
                  </a:extLst>
                </a:gridCol>
                <a:gridCol w="329184">
                  <a:extLst>
                    <a:ext uri="{9D8B030D-6E8A-4147-A177-3AD203B41FA5}">
                      <a16:colId xmlns:a16="http://schemas.microsoft.com/office/drawing/2014/main" val="2546089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43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- 2024-10-08 18:03:38</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our Street Portraiture Photography Workshop on 14 September 2024, co-hosted with YL Camera! 🎉 Guided by the talented TW Wann Al-Hajj, participants explored how to capture dynamic moments and compose shots using natural light.
We hope this experience helped you unlock new skills and brought you closer to perfecting the art of portrait photography! See you in our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https://quintly-eu-image-storage.s3.amazonaws.com/aaf8f68db843cc217addf8054c322eb2/afc494377367d9688f7d6daac7ec17ec.jpg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9570214"/>
                  </a:ext>
                </a:extLst>
              </a:tr>
            </a:tbl>
          </a:graphicData>
        </a:graphic>
      </p:graphicFrame>
      <p:sp>
        <p:nvSpPr>
          <p:cNvPr id="4" name="Text Placeholder 3">
            <a:extLst>
              <a:ext uri="{FF2B5EF4-FFF2-40B4-BE49-F238E27FC236}">
                <a16:creationId xmlns:a16="http://schemas.microsoft.com/office/drawing/2014/main" id="{81F9BB9C-9D73-45FC-8E0E-41A665F36D4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70887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78668-0F81-4F5A-807B-7AEE3D52B6B6}"/>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3E9AC319-ECA7-4EF9-95CE-5D7A1D1C7708}"/>
              </a:ext>
            </a:extLst>
          </p:cNvPr>
          <p:cNvGraphicFramePr>
            <a:graphicFrameLocks noGrp="1"/>
          </p:cNvGraphicFramePr>
          <p:nvPr>
            <p:ph type="tbl" sz="quarter" idx="13"/>
            <p:extLst>
              <p:ext uri="{D42A27DB-BD31-4B8C-83A1-F6EECF244321}">
                <p14:modId xmlns:p14="http://schemas.microsoft.com/office/powerpoint/2010/main" val="1284801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1111477"/>
                    </a:ext>
                  </a:extLst>
                </a:gridCol>
                <a:gridCol w="1316737">
                  <a:extLst>
                    <a:ext uri="{9D8B030D-6E8A-4147-A177-3AD203B41FA5}">
                      <a16:colId xmlns:a16="http://schemas.microsoft.com/office/drawing/2014/main" val="3955451277"/>
                    </a:ext>
                  </a:extLst>
                </a:gridCol>
                <a:gridCol w="329184">
                  <a:extLst>
                    <a:ext uri="{9D8B030D-6E8A-4147-A177-3AD203B41FA5}">
                      <a16:colId xmlns:a16="http://schemas.microsoft.com/office/drawing/2014/main" val="1265708956"/>
                    </a:ext>
                  </a:extLst>
                </a:gridCol>
                <a:gridCol w="329184">
                  <a:extLst>
                    <a:ext uri="{9D8B030D-6E8A-4147-A177-3AD203B41FA5}">
                      <a16:colId xmlns:a16="http://schemas.microsoft.com/office/drawing/2014/main" val="3821408909"/>
                    </a:ext>
                  </a:extLst>
                </a:gridCol>
                <a:gridCol w="329184">
                  <a:extLst>
                    <a:ext uri="{9D8B030D-6E8A-4147-A177-3AD203B41FA5}">
                      <a16:colId xmlns:a16="http://schemas.microsoft.com/office/drawing/2014/main" val="2839960163"/>
                    </a:ext>
                  </a:extLst>
                </a:gridCol>
                <a:gridCol w="329184">
                  <a:extLst>
                    <a:ext uri="{9D8B030D-6E8A-4147-A177-3AD203B41FA5}">
                      <a16:colId xmlns:a16="http://schemas.microsoft.com/office/drawing/2014/main" val="275150521"/>
                    </a:ext>
                  </a:extLst>
                </a:gridCol>
                <a:gridCol w="329184">
                  <a:extLst>
                    <a:ext uri="{9D8B030D-6E8A-4147-A177-3AD203B41FA5}">
                      <a16:colId xmlns:a16="http://schemas.microsoft.com/office/drawing/2014/main" val="249595228"/>
                    </a:ext>
                  </a:extLst>
                </a:gridCol>
                <a:gridCol w="329184">
                  <a:extLst>
                    <a:ext uri="{9D8B030D-6E8A-4147-A177-3AD203B41FA5}">
                      <a16:colId xmlns:a16="http://schemas.microsoft.com/office/drawing/2014/main" val="3765168760"/>
                    </a:ext>
                  </a:extLst>
                </a:gridCol>
                <a:gridCol w="329184">
                  <a:extLst>
                    <a:ext uri="{9D8B030D-6E8A-4147-A177-3AD203B41FA5}">
                      <a16:colId xmlns:a16="http://schemas.microsoft.com/office/drawing/2014/main" val="2920315929"/>
                    </a:ext>
                  </a:extLst>
                </a:gridCol>
                <a:gridCol w="329184">
                  <a:extLst>
                    <a:ext uri="{9D8B030D-6E8A-4147-A177-3AD203B41FA5}">
                      <a16:colId xmlns:a16="http://schemas.microsoft.com/office/drawing/2014/main" val="57256592"/>
                    </a:ext>
                  </a:extLst>
                </a:gridCol>
                <a:gridCol w="329184">
                  <a:extLst>
                    <a:ext uri="{9D8B030D-6E8A-4147-A177-3AD203B41FA5}">
                      <a16:colId xmlns:a16="http://schemas.microsoft.com/office/drawing/2014/main" val="4195711308"/>
                    </a:ext>
                  </a:extLst>
                </a:gridCol>
                <a:gridCol w="329184">
                  <a:extLst>
                    <a:ext uri="{9D8B030D-6E8A-4147-A177-3AD203B41FA5}">
                      <a16:colId xmlns:a16="http://schemas.microsoft.com/office/drawing/2014/main" val="3478023344"/>
                    </a:ext>
                  </a:extLst>
                </a:gridCol>
                <a:gridCol w="329184">
                  <a:extLst>
                    <a:ext uri="{9D8B030D-6E8A-4147-A177-3AD203B41FA5}">
                      <a16:colId xmlns:a16="http://schemas.microsoft.com/office/drawing/2014/main" val="1598121806"/>
                    </a:ext>
                  </a:extLst>
                </a:gridCol>
                <a:gridCol w="329184">
                  <a:extLst>
                    <a:ext uri="{9D8B030D-6E8A-4147-A177-3AD203B41FA5}">
                      <a16:colId xmlns:a16="http://schemas.microsoft.com/office/drawing/2014/main" val="3455193352"/>
                    </a:ext>
                  </a:extLst>
                </a:gridCol>
                <a:gridCol w="329184">
                  <a:extLst>
                    <a:ext uri="{9D8B030D-6E8A-4147-A177-3AD203B41FA5}">
                      <a16:colId xmlns:a16="http://schemas.microsoft.com/office/drawing/2014/main" val="2246108368"/>
                    </a:ext>
                  </a:extLst>
                </a:gridCol>
                <a:gridCol w="329184">
                  <a:extLst>
                    <a:ext uri="{9D8B030D-6E8A-4147-A177-3AD203B41FA5}">
                      <a16:colId xmlns:a16="http://schemas.microsoft.com/office/drawing/2014/main" val="2889842592"/>
                    </a:ext>
                  </a:extLst>
                </a:gridCol>
                <a:gridCol w="329184">
                  <a:extLst>
                    <a:ext uri="{9D8B030D-6E8A-4147-A177-3AD203B41FA5}">
                      <a16:colId xmlns:a16="http://schemas.microsoft.com/office/drawing/2014/main" val="3857157643"/>
                    </a:ext>
                  </a:extLst>
                </a:gridCol>
                <a:gridCol w="329184">
                  <a:extLst>
                    <a:ext uri="{9D8B030D-6E8A-4147-A177-3AD203B41FA5}">
                      <a16:colId xmlns:a16="http://schemas.microsoft.com/office/drawing/2014/main" val="3629933061"/>
                    </a:ext>
                  </a:extLst>
                </a:gridCol>
                <a:gridCol w="329184">
                  <a:extLst>
                    <a:ext uri="{9D8B030D-6E8A-4147-A177-3AD203B41FA5}">
                      <a16:colId xmlns:a16="http://schemas.microsoft.com/office/drawing/2014/main" val="3387936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766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13:05:50</a:t>
                      </a:r>
                      <a:r>
                        <a:rPr kumimoji="0" lang="en-US" sz="1000" b="0" i="0" u="none" strike="noStrike" kern="1200" cap="none" spc="0" normalizeH="0" baseline="0" noProof="0">
                          <a:ln>
                            <a:noFill/>
                          </a:ln>
                          <a:solidFill>
                            <a:prstClr val="black"/>
                          </a:solidFill>
                          <a:effectLst/>
                          <a:uLnTx/>
                          <a:uFillTx/>
                          <a:latin typeface="Calibri"/>
                          <a:ea typeface="+mn-ea"/>
                          <a:cs typeface="+mn-cs"/>
                        </a:rPr>
                        <a:t>
 Join X-Photograher Thomas Phoon and WF  Hong as they explore the capabilities of the Fujifilm X-M5. From capturing vibrant colors to sharp details, see it all in action.
#Fujifilm #FujifilmMy #xsummit #xsummitclaystudio2024 #FujifilmXM5 #XM5 #ColorYourMoment #Review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https://quintly-eu-image-storage.s3.amazonaws.com/aaf8f68db843cc217addf8054c322eb2/4ed56d3ab5d4d83d7eb2be743b5ba816.jpg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695876471"/>
                  </a:ext>
                </a:extLst>
              </a:tr>
            </a:tbl>
          </a:graphicData>
        </a:graphic>
      </p:graphicFrame>
      <p:sp>
        <p:nvSpPr>
          <p:cNvPr id="4" name="Text Placeholder 3">
            <a:extLst>
              <a:ext uri="{FF2B5EF4-FFF2-40B4-BE49-F238E27FC236}">
                <a16:creationId xmlns:a16="http://schemas.microsoft.com/office/drawing/2014/main" id="{0CEE8AAC-D5FC-4135-A47F-4C5EB301073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792035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607B4-E35F-4B28-85D2-CC39B6C67D3F}"/>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D8F8E307-87D8-40F2-9D70-7BB382A17839}"/>
              </a:ext>
            </a:extLst>
          </p:cNvPr>
          <p:cNvGraphicFramePr>
            <a:graphicFrameLocks noGrp="1"/>
          </p:cNvGraphicFramePr>
          <p:nvPr>
            <p:ph type="tbl" sz="quarter" idx="13"/>
            <p:extLst>
              <p:ext uri="{D42A27DB-BD31-4B8C-83A1-F6EECF244321}">
                <p14:modId xmlns:p14="http://schemas.microsoft.com/office/powerpoint/2010/main" val="96793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75976069"/>
                    </a:ext>
                  </a:extLst>
                </a:gridCol>
                <a:gridCol w="1316737">
                  <a:extLst>
                    <a:ext uri="{9D8B030D-6E8A-4147-A177-3AD203B41FA5}">
                      <a16:colId xmlns:a16="http://schemas.microsoft.com/office/drawing/2014/main" val="2443868476"/>
                    </a:ext>
                  </a:extLst>
                </a:gridCol>
                <a:gridCol w="329184">
                  <a:extLst>
                    <a:ext uri="{9D8B030D-6E8A-4147-A177-3AD203B41FA5}">
                      <a16:colId xmlns:a16="http://schemas.microsoft.com/office/drawing/2014/main" val="2758932208"/>
                    </a:ext>
                  </a:extLst>
                </a:gridCol>
                <a:gridCol w="329184">
                  <a:extLst>
                    <a:ext uri="{9D8B030D-6E8A-4147-A177-3AD203B41FA5}">
                      <a16:colId xmlns:a16="http://schemas.microsoft.com/office/drawing/2014/main" val="695442660"/>
                    </a:ext>
                  </a:extLst>
                </a:gridCol>
                <a:gridCol w="329184">
                  <a:extLst>
                    <a:ext uri="{9D8B030D-6E8A-4147-A177-3AD203B41FA5}">
                      <a16:colId xmlns:a16="http://schemas.microsoft.com/office/drawing/2014/main" val="669363730"/>
                    </a:ext>
                  </a:extLst>
                </a:gridCol>
                <a:gridCol w="329184">
                  <a:extLst>
                    <a:ext uri="{9D8B030D-6E8A-4147-A177-3AD203B41FA5}">
                      <a16:colId xmlns:a16="http://schemas.microsoft.com/office/drawing/2014/main" val="2570732613"/>
                    </a:ext>
                  </a:extLst>
                </a:gridCol>
                <a:gridCol w="329184">
                  <a:extLst>
                    <a:ext uri="{9D8B030D-6E8A-4147-A177-3AD203B41FA5}">
                      <a16:colId xmlns:a16="http://schemas.microsoft.com/office/drawing/2014/main" val="237635862"/>
                    </a:ext>
                  </a:extLst>
                </a:gridCol>
                <a:gridCol w="329184">
                  <a:extLst>
                    <a:ext uri="{9D8B030D-6E8A-4147-A177-3AD203B41FA5}">
                      <a16:colId xmlns:a16="http://schemas.microsoft.com/office/drawing/2014/main" val="2095726275"/>
                    </a:ext>
                  </a:extLst>
                </a:gridCol>
                <a:gridCol w="329184">
                  <a:extLst>
                    <a:ext uri="{9D8B030D-6E8A-4147-A177-3AD203B41FA5}">
                      <a16:colId xmlns:a16="http://schemas.microsoft.com/office/drawing/2014/main" val="3818246204"/>
                    </a:ext>
                  </a:extLst>
                </a:gridCol>
                <a:gridCol w="329184">
                  <a:extLst>
                    <a:ext uri="{9D8B030D-6E8A-4147-A177-3AD203B41FA5}">
                      <a16:colId xmlns:a16="http://schemas.microsoft.com/office/drawing/2014/main" val="961647156"/>
                    </a:ext>
                  </a:extLst>
                </a:gridCol>
                <a:gridCol w="329184">
                  <a:extLst>
                    <a:ext uri="{9D8B030D-6E8A-4147-A177-3AD203B41FA5}">
                      <a16:colId xmlns:a16="http://schemas.microsoft.com/office/drawing/2014/main" val="2145737525"/>
                    </a:ext>
                  </a:extLst>
                </a:gridCol>
                <a:gridCol w="329184">
                  <a:extLst>
                    <a:ext uri="{9D8B030D-6E8A-4147-A177-3AD203B41FA5}">
                      <a16:colId xmlns:a16="http://schemas.microsoft.com/office/drawing/2014/main" val="1295285382"/>
                    </a:ext>
                  </a:extLst>
                </a:gridCol>
                <a:gridCol w="329184">
                  <a:extLst>
                    <a:ext uri="{9D8B030D-6E8A-4147-A177-3AD203B41FA5}">
                      <a16:colId xmlns:a16="http://schemas.microsoft.com/office/drawing/2014/main" val="432779833"/>
                    </a:ext>
                  </a:extLst>
                </a:gridCol>
                <a:gridCol w="329184">
                  <a:extLst>
                    <a:ext uri="{9D8B030D-6E8A-4147-A177-3AD203B41FA5}">
                      <a16:colId xmlns:a16="http://schemas.microsoft.com/office/drawing/2014/main" val="1648913455"/>
                    </a:ext>
                  </a:extLst>
                </a:gridCol>
                <a:gridCol w="329184">
                  <a:extLst>
                    <a:ext uri="{9D8B030D-6E8A-4147-A177-3AD203B41FA5}">
                      <a16:colId xmlns:a16="http://schemas.microsoft.com/office/drawing/2014/main" val="3692957174"/>
                    </a:ext>
                  </a:extLst>
                </a:gridCol>
                <a:gridCol w="329184">
                  <a:extLst>
                    <a:ext uri="{9D8B030D-6E8A-4147-A177-3AD203B41FA5}">
                      <a16:colId xmlns:a16="http://schemas.microsoft.com/office/drawing/2014/main" val="1097923502"/>
                    </a:ext>
                  </a:extLst>
                </a:gridCol>
                <a:gridCol w="329184">
                  <a:extLst>
                    <a:ext uri="{9D8B030D-6E8A-4147-A177-3AD203B41FA5}">
                      <a16:colId xmlns:a16="http://schemas.microsoft.com/office/drawing/2014/main" val="1364272959"/>
                    </a:ext>
                  </a:extLst>
                </a:gridCol>
                <a:gridCol w="329184">
                  <a:extLst>
                    <a:ext uri="{9D8B030D-6E8A-4147-A177-3AD203B41FA5}">
                      <a16:colId xmlns:a16="http://schemas.microsoft.com/office/drawing/2014/main" val="2308000669"/>
                    </a:ext>
                  </a:extLst>
                </a:gridCol>
                <a:gridCol w="329184">
                  <a:extLst>
                    <a:ext uri="{9D8B030D-6E8A-4147-A177-3AD203B41FA5}">
                      <a16:colId xmlns:a16="http://schemas.microsoft.com/office/drawing/2014/main" val="2400868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1276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- 2024-10-03 13:40:01</a:t>
                      </a:r>
                      <a:r>
                        <a:rPr kumimoji="0" lang="en-US" sz="1000" b="0" i="0" u="none" strike="noStrike" kern="1200" cap="none" spc="0" normalizeH="0" baseline="0" noProof="0">
                          <a:ln>
                            <a:noFill/>
                          </a:ln>
                          <a:solidFill>
                            <a:prstClr val="black"/>
                          </a:solidFill>
                          <a:effectLst/>
                          <a:uLnTx/>
                          <a:uFillTx/>
                          <a:latin typeface="Calibri"/>
                          <a:ea typeface="+mn-ea"/>
                          <a:cs typeface="+mn-cs"/>
                        </a:rPr>
                        <a:t>
 Can't wait to unveil our latest innovations at X Summit Clay Studio 2024! 
Don’t miss out—join us live on 14th October, 9:00 PM (Malaysia Time, GMT+8) for exclusive product and device launches. Be the first to witness the future of FUJIFILM. 
Mark your calendars now!
#Fujifilm #FujifilmMy #xsummit #xsummitclaystudio2024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https://quintly-eu-image-storage.s3.amazonaws.com/aaf8f68db843cc217addf8054c322eb2/bced488c8473e183e26d5a013de56866.jpg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22267960"/>
                  </a:ext>
                </a:extLst>
              </a:tr>
            </a:tbl>
          </a:graphicData>
        </a:graphic>
      </p:graphicFrame>
      <p:sp>
        <p:nvSpPr>
          <p:cNvPr id="4" name="Text Placeholder 3">
            <a:extLst>
              <a:ext uri="{FF2B5EF4-FFF2-40B4-BE49-F238E27FC236}">
                <a16:creationId xmlns:a16="http://schemas.microsoft.com/office/drawing/2014/main" id="{EACC34E2-17D3-4B9B-9FF0-DF19E8D5547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557208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5BDF-999D-48B0-B5BA-1C0DDFE9986D}"/>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CF8EEEB5-4254-458D-94F5-AA61E0E24F89}"/>
              </a:ext>
            </a:extLst>
          </p:cNvPr>
          <p:cNvGraphicFramePr>
            <a:graphicFrameLocks noGrp="1"/>
          </p:cNvGraphicFramePr>
          <p:nvPr>
            <p:ph type="tbl" sz="quarter" idx="13"/>
            <p:extLst>
              <p:ext uri="{D42A27DB-BD31-4B8C-83A1-F6EECF244321}">
                <p14:modId xmlns:p14="http://schemas.microsoft.com/office/powerpoint/2010/main" val="3504002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85989410"/>
                    </a:ext>
                  </a:extLst>
                </a:gridCol>
                <a:gridCol w="1316737">
                  <a:extLst>
                    <a:ext uri="{9D8B030D-6E8A-4147-A177-3AD203B41FA5}">
                      <a16:colId xmlns:a16="http://schemas.microsoft.com/office/drawing/2014/main" val="833996990"/>
                    </a:ext>
                  </a:extLst>
                </a:gridCol>
                <a:gridCol w="329184">
                  <a:extLst>
                    <a:ext uri="{9D8B030D-6E8A-4147-A177-3AD203B41FA5}">
                      <a16:colId xmlns:a16="http://schemas.microsoft.com/office/drawing/2014/main" val="1545028599"/>
                    </a:ext>
                  </a:extLst>
                </a:gridCol>
                <a:gridCol w="329184">
                  <a:extLst>
                    <a:ext uri="{9D8B030D-6E8A-4147-A177-3AD203B41FA5}">
                      <a16:colId xmlns:a16="http://schemas.microsoft.com/office/drawing/2014/main" val="1424269496"/>
                    </a:ext>
                  </a:extLst>
                </a:gridCol>
                <a:gridCol w="329184">
                  <a:extLst>
                    <a:ext uri="{9D8B030D-6E8A-4147-A177-3AD203B41FA5}">
                      <a16:colId xmlns:a16="http://schemas.microsoft.com/office/drawing/2014/main" val="68763285"/>
                    </a:ext>
                  </a:extLst>
                </a:gridCol>
                <a:gridCol w="329184">
                  <a:extLst>
                    <a:ext uri="{9D8B030D-6E8A-4147-A177-3AD203B41FA5}">
                      <a16:colId xmlns:a16="http://schemas.microsoft.com/office/drawing/2014/main" val="3408016916"/>
                    </a:ext>
                  </a:extLst>
                </a:gridCol>
                <a:gridCol w="329184">
                  <a:extLst>
                    <a:ext uri="{9D8B030D-6E8A-4147-A177-3AD203B41FA5}">
                      <a16:colId xmlns:a16="http://schemas.microsoft.com/office/drawing/2014/main" val="3493637372"/>
                    </a:ext>
                  </a:extLst>
                </a:gridCol>
                <a:gridCol w="329184">
                  <a:extLst>
                    <a:ext uri="{9D8B030D-6E8A-4147-A177-3AD203B41FA5}">
                      <a16:colId xmlns:a16="http://schemas.microsoft.com/office/drawing/2014/main" val="3650647150"/>
                    </a:ext>
                  </a:extLst>
                </a:gridCol>
                <a:gridCol w="329184">
                  <a:extLst>
                    <a:ext uri="{9D8B030D-6E8A-4147-A177-3AD203B41FA5}">
                      <a16:colId xmlns:a16="http://schemas.microsoft.com/office/drawing/2014/main" val="3205705009"/>
                    </a:ext>
                  </a:extLst>
                </a:gridCol>
                <a:gridCol w="329184">
                  <a:extLst>
                    <a:ext uri="{9D8B030D-6E8A-4147-A177-3AD203B41FA5}">
                      <a16:colId xmlns:a16="http://schemas.microsoft.com/office/drawing/2014/main" val="2104126699"/>
                    </a:ext>
                  </a:extLst>
                </a:gridCol>
                <a:gridCol w="329184">
                  <a:extLst>
                    <a:ext uri="{9D8B030D-6E8A-4147-A177-3AD203B41FA5}">
                      <a16:colId xmlns:a16="http://schemas.microsoft.com/office/drawing/2014/main" val="1010198867"/>
                    </a:ext>
                  </a:extLst>
                </a:gridCol>
                <a:gridCol w="329184">
                  <a:extLst>
                    <a:ext uri="{9D8B030D-6E8A-4147-A177-3AD203B41FA5}">
                      <a16:colId xmlns:a16="http://schemas.microsoft.com/office/drawing/2014/main" val="2610982504"/>
                    </a:ext>
                  </a:extLst>
                </a:gridCol>
                <a:gridCol w="329184">
                  <a:extLst>
                    <a:ext uri="{9D8B030D-6E8A-4147-A177-3AD203B41FA5}">
                      <a16:colId xmlns:a16="http://schemas.microsoft.com/office/drawing/2014/main" val="228802500"/>
                    </a:ext>
                  </a:extLst>
                </a:gridCol>
                <a:gridCol w="329184">
                  <a:extLst>
                    <a:ext uri="{9D8B030D-6E8A-4147-A177-3AD203B41FA5}">
                      <a16:colId xmlns:a16="http://schemas.microsoft.com/office/drawing/2014/main" val="484448133"/>
                    </a:ext>
                  </a:extLst>
                </a:gridCol>
                <a:gridCol w="329184">
                  <a:extLst>
                    <a:ext uri="{9D8B030D-6E8A-4147-A177-3AD203B41FA5}">
                      <a16:colId xmlns:a16="http://schemas.microsoft.com/office/drawing/2014/main" val="806413755"/>
                    </a:ext>
                  </a:extLst>
                </a:gridCol>
                <a:gridCol w="329184">
                  <a:extLst>
                    <a:ext uri="{9D8B030D-6E8A-4147-A177-3AD203B41FA5}">
                      <a16:colId xmlns:a16="http://schemas.microsoft.com/office/drawing/2014/main" val="410351665"/>
                    </a:ext>
                  </a:extLst>
                </a:gridCol>
                <a:gridCol w="329184">
                  <a:extLst>
                    <a:ext uri="{9D8B030D-6E8A-4147-A177-3AD203B41FA5}">
                      <a16:colId xmlns:a16="http://schemas.microsoft.com/office/drawing/2014/main" val="2910397160"/>
                    </a:ext>
                  </a:extLst>
                </a:gridCol>
                <a:gridCol w="329184">
                  <a:extLst>
                    <a:ext uri="{9D8B030D-6E8A-4147-A177-3AD203B41FA5}">
                      <a16:colId xmlns:a16="http://schemas.microsoft.com/office/drawing/2014/main" val="3808061221"/>
                    </a:ext>
                  </a:extLst>
                </a:gridCol>
                <a:gridCol w="329184">
                  <a:extLst>
                    <a:ext uri="{9D8B030D-6E8A-4147-A177-3AD203B41FA5}">
                      <a16:colId xmlns:a16="http://schemas.microsoft.com/office/drawing/2014/main" val="737765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174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- 2024-10-24 16:00:37</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unforgettable Travel Photography Workshop with the Photographic Society of Negeri Sembilan! Watch the highlights and get inspired to join future workshops like these. Don’t miss out on the next adventure!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https://quintly-eu-image-storage.s3.amazonaws.com/aaf8f68db843cc217addf8054c322eb2/3a7beb21c11e89a7d584fdd62f96ed46.jpg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35170168"/>
                  </a:ext>
                </a:extLst>
              </a:tr>
            </a:tbl>
          </a:graphicData>
        </a:graphic>
      </p:graphicFrame>
      <p:sp>
        <p:nvSpPr>
          <p:cNvPr id="4" name="Text Placeholder 3">
            <a:extLst>
              <a:ext uri="{FF2B5EF4-FFF2-40B4-BE49-F238E27FC236}">
                <a16:creationId xmlns:a16="http://schemas.microsoft.com/office/drawing/2014/main" id="{38721B42-0950-4E82-AA0D-B09AEC60E95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174685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CC805-2F43-455E-B750-9069ADDB9E5C}"/>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45210BEA-CAA6-4311-9912-C58EBE8744D5}"/>
              </a:ext>
            </a:extLst>
          </p:cNvPr>
          <p:cNvGraphicFramePr>
            <a:graphicFrameLocks noGrp="1"/>
          </p:cNvGraphicFramePr>
          <p:nvPr>
            <p:ph type="tbl" sz="quarter" idx="13"/>
            <p:extLst>
              <p:ext uri="{D42A27DB-BD31-4B8C-83A1-F6EECF244321}">
                <p14:modId xmlns:p14="http://schemas.microsoft.com/office/powerpoint/2010/main" val="127662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96261604"/>
                    </a:ext>
                  </a:extLst>
                </a:gridCol>
                <a:gridCol w="1316737">
                  <a:extLst>
                    <a:ext uri="{9D8B030D-6E8A-4147-A177-3AD203B41FA5}">
                      <a16:colId xmlns:a16="http://schemas.microsoft.com/office/drawing/2014/main" val="1234214241"/>
                    </a:ext>
                  </a:extLst>
                </a:gridCol>
                <a:gridCol w="329184">
                  <a:extLst>
                    <a:ext uri="{9D8B030D-6E8A-4147-A177-3AD203B41FA5}">
                      <a16:colId xmlns:a16="http://schemas.microsoft.com/office/drawing/2014/main" val="992171679"/>
                    </a:ext>
                  </a:extLst>
                </a:gridCol>
                <a:gridCol w="329184">
                  <a:extLst>
                    <a:ext uri="{9D8B030D-6E8A-4147-A177-3AD203B41FA5}">
                      <a16:colId xmlns:a16="http://schemas.microsoft.com/office/drawing/2014/main" val="1104085173"/>
                    </a:ext>
                  </a:extLst>
                </a:gridCol>
                <a:gridCol w="329184">
                  <a:extLst>
                    <a:ext uri="{9D8B030D-6E8A-4147-A177-3AD203B41FA5}">
                      <a16:colId xmlns:a16="http://schemas.microsoft.com/office/drawing/2014/main" val="1285575072"/>
                    </a:ext>
                  </a:extLst>
                </a:gridCol>
                <a:gridCol w="329184">
                  <a:extLst>
                    <a:ext uri="{9D8B030D-6E8A-4147-A177-3AD203B41FA5}">
                      <a16:colId xmlns:a16="http://schemas.microsoft.com/office/drawing/2014/main" val="707734809"/>
                    </a:ext>
                  </a:extLst>
                </a:gridCol>
                <a:gridCol w="329184">
                  <a:extLst>
                    <a:ext uri="{9D8B030D-6E8A-4147-A177-3AD203B41FA5}">
                      <a16:colId xmlns:a16="http://schemas.microsoft.com/office/drawing/2014/main" val="1412540346"/>
                    </a:ext>
                  </a:extLst>
                </a:gridCol>
                <a:gridCol w="329184">
                  <a:extLst>
                    <a:ext uri="{9D8B030D-6E8A-4147-A177-3AD203B41FA5}">
                      <a16:colId xmlns:a16="http://schemas.microsoft.com/office/drawing/2014/main" val="1758757796"/>
                    </a:ext>
                  </a:extLst>
                </a:gridCol>
                <a:gridCol w="329184">
                  <a:extLst>
                    <a:ext uri="{9D8B030D-6E8A-4147-A177-3AD203B41FA5}">
                      <a16:colId xmlns:a16="http://schemas.microsoft.com/office/drawing/2014/main" val="1633539585"/>
                    </a:ext>
                  </a:extLst>
                </a:gridCol>
                <a:gridCol w="329184">
                  <a:extLst>
                    <a:ext uri="{9D8B030D-6E8A-4147-A177-3AD203B41FA5}">
                      <a16:colId xmlns:a16="http://schemas.microsoft.com/office/drawing/2014/main" val="1728991899"/>
                    </a:ext>
                  </a:extLst>
                </a:gridCol>
                <a:gridCol w="329184">
                  <a:extLst>
                    <a:ext uri="{9D8B030D-6E8A-4147-A177-3AD203B41FA5}">
                      <a16:colId xmlns:a16="http://schemas.microsoft.com/office/drawing/2014/main" val="660838080"/>
                    </a:ext>
                  </a:extLst>
                </a:gridCol>
                <a:gridCol w="329184">
                  <a:extLst>
                    <a:ext uri="{9D8B030D-6E8A-4147-A177-3AD203B41FA5}">
                      <a16:colId xmlns:a16="http://schemas.microsoft.com/office/drawing/2014/main" val="3727063276"/>
                    </a:ext>
                  </a:extLst>
                </a:gridCol>
                <a:gridCol w="329184">
                  <a:extLst>
                    <a:ext uri="{9D8B030D-6E8A-4147-A177-3AD203B41FA5}">
                      <a16:colId xmlns:a16="http://schemas.microsoft.com/office/drawing/2014/main" val="601861583"/>
                    </a:ext>
                  </a:extLst>
                </a:gridCol>
                <a:gridCol w="329184">
                  <a:extLst>
                    <a:ext uri="{9D8B030D-6E8A-4147-A177-3AD203B41FA5}">
                      <a16:colId xmlns:a16="http://schemas.microsoft.com/office/drawing/2014/main" val="4124929625"/>
                    </a:ext>
                  </a:extLst>
                </a:gridCol>
                <a:gridCol w="329184">
                  <a:extLst>
                    <a:ext uri="{9D8B030D-6E8A-4147-A177-3AD203B41FA5}">
                      <a16:colId xmlns:a16="http://schemas.microsoft.com/office/drawing/2014/main" val="2624006657"/>
                    </a:ext>
                  </a:extLst>
                </a:gridCol>
                <a:gridCol w="329184">
                  <a:extLst>
                    <a:ext uri="{9D8B030D-6E8A-4147-A177-3AD203B41FA5}">
                      <a16:colId xmlns:a16="http://schemas.microsoft.com/office/drawing/2014/main" val="844779802"/>
                    </a:ext>
                  </a:extLst>
                </a:gridCol>
                <a:gridCol w="329184">
                  <a:extLst>
                    <a:ext uri="{9D8B030D-6E8A-4147-A177-3AD203B41FA5}">
                      <a16:colId xmlns:a16="http://schemas.microsoft.com/office/drawing/2014/main" val="1609578806"/>
                    </a:ext>
                  </a:extLst>
                </a:gridCol>
                <a:gridCol w="329184">
                  <a:extLst>
                    <a:ext uri="{9D8B030D-6E8A-4147-A177-3AD203B41FA5}">
                      <a16:colId xmlns:a16="http://schemas.microsoft.com/office/drawing/2014/main" val="166711123"/>
                    </a:ext>
                  </a:extLst>
                </a:gridCol>
                <a:gridCol w="329184">
                  <a:extLst>
                    <a:ext uri="{9D8B030D-6E8A-4147-A177-3AD203B41FA5}">
                      <a16:colId xmlns:a16="http://schemas.microsoft.com/office/drawing/2014/main" val="1398973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404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- 2024-10-28 12:00:13</a:t>
                      </a:r>
                      <a:r>
                        <a:rPr kumimoji="0" lang="en-US" sz="1000" b="0" i="0" u="none" strike="noStrike" kern="1200" cap="none" spc="0" normalizeH="0" baseline="0" noProof="0">
                          <a:ln>
                            <a:noFill/>
                          </a:ln>
                          <a:solidFill>
                            <a:prstClr val="black"/>
                          </a:solidFill>
                          <a:effectLst/>
                          <a:uLnTx/>
                          <a:uFillTx/>
                          <a:latin typeface="Calibri"/>
                          <a:ea typeface="+mn-ea"/>
                          <a:cs typeface="+mn-cs"/>
                        </a:rPr>
                        <a:t>
 A few talented participants captured remarkable photos during our Sabah Costume Portrait Workshop co-hosted with Kbcamera on 6 October 2024!
Guided by TW Wann Al-Hajj, they photographed the intricate beadwork and vibrant colours of the Murut traditional attire, producing stunning results that beautifully highlighted its cultural significance.
Thank you to everyone who joined, and we look forward to seeing you at the next one!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https://quintly-eu-image-storage.s3.amazonaws.com/aaf8f68db843cc217addf8054c322eb2/358c8c9fd9f5dc10232582f387d2f306.jpg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99161832"/>
                  </a:ext>
                </a:extLst>
              </a:tr>
            </a:tbl>
          </a:graphicData>
        </a:graphic>
      </p:graphicFrame>
      <p:sp>
        <p:nvSpPr>
          <p:cNvPr id="4" name="Text Placeholder 3">
            <a:extLst>
              <a:ext uri="{FF2B5EF4-FFF2-40B4-BE49-F238E27FC236}">
                <a16:creationId xmlns:a16="http://schemas.microsoft.com/office/drawing/2014/main" id="{C18E147C-D2E4-4593-9442-BC8FCD83C2C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592975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81A02-8C71-44E9-AE52-25B7AACA4983}"/>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FD9933B0-56FC-41ED-A5F6-18673DA3DA50}"/>
              </a:ext>
            </a:extLst>
          </p:cNvPr>
          <p:cNvGraphicFramePr>
            <a:graphicFrameLocks noGrp="1"/>
          </p:cNvGraphicFramePr>
          <p:nvPr>
            <p:ph type="tbl" sz="quarter" idx="13"/>
            <p:extLst>
              <p:ext uri="{D42A27DB-BD31-4B8C-83A1-F6EECF244321}">
                <p14:modId xmlns:p14="http://schemas.microsoft.com/office/powerpoint/2010/main" val="270764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61668054"/>
                    </a:ext>
                  </a:extLst>
                </a:gridCol>
                <a:gridCol w="1316737">
                  <a:extLst>
                    <a:ext uri="{9D8B030D-6E8A-4147-A177-3AD203B41FA5}">
                      <a16:colId xmlns:a16="http://schemas.microsoft.com/office/drawing/2014/main" val="112909982"/>
                    </a:ext>
                  </a:extLst>
                </a:gridCol>
                <a:gridCol w="329184">
                  <a:extLst>
                    <a:ext uri="{9D8B030D-6E8A-4147-A177-3AD203B41FA5}">
                      <a16:colId xmlns:a16="http://schemas.microsoft.com/office/drawing/2014/main" val="1634258528"/>
                    </a:ext>
                  </a:extLst>
                </a:gridCol>
                <a:gridCol w="329184">
                  <a:extLst>
                    <a:ext uri="{9D8B030D-6E8A-4147-A177-3AD203B41FA5}">
                      <a16:colId xmlns:a16="http://schemas.microsoft.com/office/drawing/2014/main" val="2945072103"/>
                    </a:ext>
                  </a:extLst>
                </a:gridCol>
                <a:gridCol w="329184">
                  <a:extLst>
                    <a:ext uri="{9D8B030D-6E8A-4147-A177-3AD203B41FA5}">
                      <a16:colId xmlns:a16="http://schemas.microsoft.com/office/drawing/2014/main" val="1529296945"/>
                    </a:ext>
                  </a:extLst>
                </a:gridCol>
                <a:gridCol w="329184">
                  <a:extLst>
                    <a:ext uri="{9D8B030D-6E8A-4147-A177-3AD203B41FA5}">
                      <a16:colId xmlns:a16="http://schemas.microsoft.com/office/drawing/2014/main" val="990432169"/>
                    </a:ext>
                  </a:extLst>
                </a:gridCol>
                <a:gridCol w="329184">
                  <a:extLst>
                    <a:ext uri="{9D8B030D-6E8A-4147-A177-3AD203B41FA5}">
                      <a16:colId xmlns:a16="http://schemas.microsoft.com/office/drawing/2014/main" val="866126436"/>
                    </a:ext>
                  </a:extLst>
                </a:gridCol>
                <a:gridCol w="329184">
                  <a:extLst>
                    <a:ext uri="{9D8B030D-6E8A-4147-A177-3AD203B41FA5}">
                      <a16:colId xmlns:a16="http://schemas.microsoft.com/office/drawing/2014/main" val="220025640"/>
                    </a:ext>
                  </a:extLst>
                </a:gridCol>
                <a:gridCol w="329184">
                  <a:extLst>
                    <a:ext uri="{9D8B030D-6E8A-4147-A177-3AD203B41FA5}">
                      <a16:colId xmlns:a16="http://schemas.microsoft.com/office/drawing/2014/main" val="1740240201"/>
                    </a:ext>
                  </a:extLst>
                </a:gridCol>
                <a:gridCol w="329184">
                  <a:extLst>
                    <a:ext uri="{9D8B030D-6E8A-4147-A177-3AD203B41FA5}">
                      <a16:colId xmlns:a16="http://schemas.microsoft.com/office/drawing/2014/main" val="483628300"/>
                    </a:ext>
                  </a:extLst>
                </a:gridCol>
                <a:gridCol w="329184">
                  <a:extLst>
                    <a:ext uri="{9D8B030D-6E8A-4147-A177-3AD203B41FA5}">
                      <a16:colId xmlns:a16="http://schemas.microsoft.com/office/drawing/2014/main" val="1233754586"/>
                    </a:ext>
                  </a:extLst>
                </a:gridCol>
                <a:gridCol w="329184">
                  <a:extLst>
                    <a:ext uri="{9D8B030D-6E8A-4147-A177-3AD203B41FA5}">
                      <a16:colId xmlns:a16="http://schemas.microsoft.com/office/drawing/2014/main" val="3159536594"/>
                    </a:ext>
                  </a:extLst>
                </a:gridCol>
                <a:gridCol w="329184">
                  <a:extLst>
                    <a:ext uri="{9D8B030D-6E8A-4147-A177-3AD203B41FA5}">
                      <a16:colId xmlns:a16="http://schemas.microsoft.com/office/drawing/2014/main" val="974805039"/>
                    </a:ext>
                  </a:extLst>
                </a:gridCol>
                <a:gridCol w="329184">
                  <a:extLst>
                    <a:ext uri="{9D8B030D-6E8A-4147-A177-3AD203B41FA5}">
                      <a16:colId xmlns:a16="http://schemas.microsoft.com/office/drawing/2014/main" val="2774549424"/>
                    </a:ext>
                  </a:extLst>
                </a:gridCol>
                <a:gridCol w="329184">
                  <a:extLst>
                    <a:ext uri="{9D8B030D-6E8A-4147-A177-3AD203B41FA5}">
                      <a16:colId xmlns:a16="http://schemas.microsoft.com/office/drawing/2014/main" val="1807582463"/>
                    </a:ext>
                  </a:extLst>
                </a:gridCol>
                <a:gridCol w="329184">
                  <a:extLst>
                    <a:ext uri="{9D8B030D-6E8A-4147-A177-3AD203B41FA5}">
                      <a16:colId xmlns:a16="http://schemas.microsoft.com/office/drawing/2014/main" val="3848945366"/>
                    </a:ext>
                  </a:extLst>
                </a:gridCol>
                <a:gridCol w="329184">
                  <a:extLst>
                    <a:ext uri="{9D8B030D-6E8A-4147-A177-3AD203B41FA5}">
                      <a16:colId xmlns:a16="http://schemas.microsoft.com/office/drawing/2014/main" val="2989309045"/>
                    </a:ext>
                  </a:extLst>
                </a:gridCol>
                <a:gridCol w="329184">
                  <a:extLst>
                    <a:ext uri="{9D8B030D-6E8A-4147-A177-3AD203B41FA5}">
                      <a16:colId xmlns:a16="http://schemas.microsoft.com/office/drawing/2014/main" val="3176648523"/>
                    </a:ext>
                  </a:extLst>
                </a:gridCol>
                <a:gridCol w="329184">
                  <a:extLst>
                    <a:ext uri="{9D8B030D-6E8A-4147-A177-3AD203B41FA5}">
                      <a16:colId xmlns:a16="http://schemas.microsoft.com/office/drawing/2014/main" val="336418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3788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- 2024-10-18 16:00:22</a:t>
                      </a:r>
                      <a:r>
                        <a:rPr kumimoji="0" lang="en-US" sz="1000" b="0" i="0" u="none" strike="noStrike" kern="1200" cap="none" spc="0" normalizeH="0" baseline="0" noProof="0">
                          <a:ln>
                            <a:noFill/>
                          </a:ln>
                          <a:solidFill>
                            <a:prstClr val="black"/>
                          </a:solidFill>
                          <a:effectLst/>
                          <a:uLnTx/>
                          <a:uFillTx/>
                          <a:latin typeface="Calibri"/>
                          <a:ea typeface="+mn-ea"/>
                          <a:cs typeface="+mn-cs"/>
                        </a:rPr>
                        <a:t>
 With the newest XF500mmF5.6 R LM OIS WR lens, achieving accurate focus in just 0.33 seconds and providing up to 5.5 stops of optical image stabilization, WF  Hong captures birds in flight with stunning sharpness. 
The lens’s precision is exceptional, revealing the fine details of each feather even in motion.
#Fujifilm #FujifilmMy #xsummit #xsummitclaystudio2024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https://quintly-eu-image-storage.s3.amazonaws.com/aaf8f68db843cc217addf8054c322eb2/143143dede48c692518dbc857a28408b.jpg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68121551"/>
                  </a:ext>
                </a:extLst>
              </a:tr>
            </a:tbl>
          </a:graphicData>
        </a:graphic>
      </p:graphicFrame>
      <p:sp>
        <p:nvSpPr>
          <p:cNvPr id="4" name="Text Placeholder 3">
            <a:extLst>
              <a:ext uri="{FF2B5EF4-FFF2-40B4-BE49-F238E27FC236}">
                <a16:creationId xmlns:a16="http://schemas.microsoft.com/office/drawing/2014/main" id="{09539115-E2F3-4F17-B194-6D3132703AF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530202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941E-CAC4-4539-9B15-B22A5AE1510B}"/>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603F8367-D11D-4B6A-9AB3-5B28E3B42229}"/>
              </a:ext>
            </a:extLst>
          </p:cNvPr>
          <p:cNvGraphicFramePr>
            <a:graphicFrameLocks noGrp="1"/>
          </p:cNvGraphicFramePr>
          <p:nvPr>
            <p:ph type="tbl" sz="quarter" idx="13"/>
            <p:extLst>
              <p:ext uri="{D42A27DB-BD31-4B8C-83A1-F6EECF244321}">
                <p14:modId xmlns:p14="http://schemas.microsoft.com/office/powerpoint/2010/main" val="2242907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50676692"/>
                    </a:ext>
                  </a:extLst>
                </a:gridCol>
                <a:gridCol w="1316737">
                  <a:extLst>
                    <a:ext uri="{9D8B030D-6E8A-4147-A177-3AD203B41FA5}">
                      <a16:colId xmlns:a16="http://schemas.microsoft.com/office/drawing/2014/main" val="1866947899"/>
                    </a:ext>
                  </a:extLst>
                </a:gridCol>
                <a:gridCol w="329184">
                  <a:extLst>
                    <a:ext uri="{9D8B030D-6E8A-4147-A177-3AD203B41FA5}">
                      <a16:colId xmlns:a16="http://schemas.microsoft.com/office/drawing/2014/main" val="4008285617"/>
                    </a:ext>
                  </a:extLst>
                </a:gridCol>
                <a:gridCol w="329184">
                  <a:extLst>
                    <a:ext uri="{9D8B030D-6E8A-4147-A177-3AD203B41FA5}">
                      <a16:colId xmlns:a16="http://schemas.microsoft.com/office/drawing/2014/main" val="3720515459"/>
                    </a:ext>
                  </a:extLst>
                </a:gridCol>
                <a:gridCol w="329184">
                  <a:extLst>
                    <a:ext uri="{9D8B030D-6E8A-4147-A177-3AD203B41FA5}">
                      <a16:colId xmlns:a16="http://schemas.microsoft.com/office/drawing/2014/main" val="1467111528"/>
                    </a:ext>
                  </a:extLst>
                </a:gridCol>
                <a:gridCol w="329184">
                  <a:extLst>
                    <a:ext uri="{9D8B030D-6E8A-4147-A177-3AD203B41FA5}">
                      <a16:colId xmlns:a16="http://schemas.microsoft.com/office/drawing/2014/main" val="916895168"/>
                    </a:ext>
                  </a:extLst>
                </a:gridCol>
                <a:gridCol w="329184">
                  <a:extLst>
                    <a:ext uri="{9D8B030D-6E8A-4147-A177-3AD203B41FA5}">
                      <a16:colId xmlns:a16="http://schemas.microsoft.com/office/drawing/2014/main" val="353797400"/>
                    </a:ext>
                  </a:extLst>
                </a:gridCol>
                <a:gridCol w="329184">
                  <a:extLst>
                    <a:ext uri="{9D8B030D-6E8A-4147-A177-3AD203B41FA5}">
                      <a16:colId xmlns:a16="http://schemas.microsoft.com/office/drawing/2014/main" val="3260354215"/>
                    </a:ext>
                  </a:extLst>
                </a:gridCol>
                <a:gridCol w="329184">
                  <a:extLst>
                    <a:ext uri="{9D8B030D-6E8A-4147-A177-3AD203B41FA5}">
                      <a16:colId xmlns:a16="http://schemas.microsoft.com/office/drawing/2014/main" val="3068504775"/>
                    </a:ext>
                  </a:extLst>
                </a:gridCol>
                <a:gridCol w="329184">
                  <a:extLst>
                    <a:ext uri="{9D8B030D-6E8A-4147-A177-3AD203B41FA5}">
                      <a16:colId xmlns:a16="http://schemas.microsoft.com/office/drawing/2014/main" val="3894688660"/>
                    </a:ext>
                  </a:extLst>
                </a:gridCol>
                <a:gridCol w="329184">
                  <a:extLst>
                    <a:ext uri="{9D8B030D-6E8A-4147-A177-3AD203B41FA5}">
                      <a16:colId xmlns:a16="http://schemas.microsoft.com/office/drawing/2014/main" val="942103594"/>
                    </a:ext>
                  </a:extLst>
                </a:gridCol>
                <a:gridCol w="329184">
                  <a:extLst>
                    <a:ext uri="{9D8B030D-6E8A-4147-A177-3AD203B41FA5}">
                      <a16:colId xmlns:a16="http://schemas.microsoft.com/office/drawing/2014/main" val="1474851552"/>
                    </a:ext>
                  </a:extLst>
                </a:gridCol>
                <a:gridCol w="329184">
                  <a:extLst>
                    <a:ext uri="{9D8B030D-6E8A-4147-A177-3AD203B41FA5}">
                      <a16:colId xmlns:a16="http://schemas.microsoft.com/office/drawing/2014/main" val="350764618"/>
                    </a:ext>
                  </a:extLst>
                </a:gridCol>
                <a:gridCol w="329184">
                  <a:extLst>
                    <a:ext uri="{9D8B030D-6E8A-4147-A177-3AD203B41FA5}">
                      <a16:colId xmlns:a16="http://schemas.microsoft.com/office/drawing/2014/main" val="1619969593"/>
                    </a:ext>
                  </a:extLst>
                </a:gridCol>
                <a:gridCol w="329184">
                  <a:extLst>
                    <a:ext uri="{9D8B030D-6E8A-4147-A177-3AD203B41FA5}">
                      <a16:colId xmlns:a16="http://schemas.microsoft.com/office/drawing/2014/main" val="4238414025"/>
                    </a:ext>
                  </a:extLst>
                </a:gridCol>
                <a:gridCol w="329184">
                  <a:extLst>
                    <a:ext uri="{9D8B030D-6E8A-4147-A177-3AD203B41FA5}">
                      <a16:colId xmlns:a16="http://schemas.microsoft.com/office/drawing/2014/main" val="4222028557"/>
                    </a:ext>
                  </a:extLst>
                </a:gridCol>
                <a:gridCol w="329184">
                  <a:extLst>
                    <a:ext uri="{9D8B030D-6E8A-4147-A177-3AD203B41FA5}">
                      <a16:colId xmlns:a16="http://schemas.microsoft.com/office/drawing/2014/main" val="3142673865"/>
                    </a:ext>
                  </a:extLst>
                </a:gridCol>
                <a:gridCol w="329184">
                  <a:extLst>
                    <a:ext uri="{9D8B030D-6E8A-4147-A177-3AD203B41FA5}">
                      <a16:colId xmlns:a16="http://schemas.microsoft.com/office/drawing/2014/main" val="4081200730"/>
                    </a:ext>
                  </a:extLst>
                </a:gridCol>
                <a:gridCol w="329184">
                  <a:extLst>
                    <a:ext uri="{9D8B030D-6E8A-4147-A177-3AD203B41FA5}">
                      <a16:colId xmlns:a16="http://schemas.microsoft.com/office/drawing/2014/main" val="2417845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6645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- 2024-10-27 12:00:17</a:t>
                      </a:r>
                      <a:r>
                        <a:rPr kumimoji="0" lang="en-US" sz="1000" b="0" i="0" u="none" strike="noStrike" kern="1200" cap="none" spc="0" normalizeH="0" baseline="0" noProof="0">
                          <a:ln>
                            <a:noFill/>
                          </a:ln>
                          <a:solidFill>
                            <a:prstClr val="black"/>
                          </a:solidFill>
                          <a:effectLst/>
                          <a:uLnTx/>
                          <a:uFillTx/>
                          <a:latin typeface="Calibri"/>
                          <a:ea typeface="+mn-ea"/>
                          <a:cs typeface="+mn-cs"/>
                        </a:rPr>
                        <a:t>
 At our Sarawak Costume Portrait Workshop with PC Image on 5 October 2024, participants photographed the traditional Ngepan Indu, an intricate and beautiful attire worn by Iban women in Sarawak.
Guided by TW Wann Al-Hajj, they learned camera adjustments, composition, and natural light techniques, resulting in stunning portraits highlighting the cultural significance and visual beauty of the Ngepan Indu.
We hope this session inspires you to join future workshops, and thanks to all who participated!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https://quintly-eu-image-storage.s3.amazonaws.com/aaf8f68db843cc217addf8054c322eb2/609d9d754c74c5c4fb7a0275539c8b81.jpg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94435182"/>
                  </a:ext>
                </a:extLst>
              </a:tr>
            </a:tbl>
          </a:graphicData>
        </a:graphic>
      </p:graphicFrame>
      <p:sp>
        <p:nvSpPr>
          <p:cNvPr id="4" name="Text Placeholder 3">
            <a:extLst>
              <a:ext uri="{FF2B5EF4-FFF2-40B4-BE49-F238E27FC236}">
                <a16:creationId xmlns:a16="http://schemas.microsoft.com/office/drawing/2014/main" id="{517B8D27-54E9-4C0A-A979-FF9A7BF6D30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2866499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B7FC0-36D9-4EE6-B867-5B7236F5A749}"/>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96E86D67-D484-41D7-9775-ED4F5F5E75A4}"/>
              </a:ext>
            </a:extLst>
          </p:cNvPr>
          <p:cNvGraphicFramePr>
            <a:graphicFrameLocks noGrp="1"/>
          </p:cNvGraphicFramePr>
          <p:nvPr>
            <p:ph type="tbl" sz="quarter" idx="13"/>
            <p:extLst>
              <p:ext uri="{D42A27DB-BD31-4B8C-83A1-F6EECF244321}">
                <p14:modId xmlns:p14="http://schemas.microsoft.com/office/powerpoint/2010/main" val="2591769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60967238"/>
                    </a:ext>
                  </a:extLst>
                </a:gridCol>
                <a:gridCol w="1316737">
                  <a:extLst>
                    <a:ext uri="{9D8B030D-6E8A-4147-A177-3AD203B41FA5}">
                      <a16:colId xmlns:a16="http://schemas.microsoft.com/office/drawing/2014/main" val="1377329510"/>
                    </a:ext>
                  </a:extLst>
                </a:gridCol>
                <a:gridCol w="329184">
                  <a:extLst>
                    <a:ext uri="{9D8B030D-6E8A-4147-A177-3AD203B41FA5}">
                      <a16:colId xmlns:a16="http://schemas.microsoft.com/office/drawing/2014/main" val="2879412839"/>
                    </a:ext>
                  </a:extLst>
                </a:gridCol>
                <a:gridCol w="329184">
                  <a:extLst>
                    <a:ext uri="{9D8B030D-6E8A-4147-A177-3AD203B41FA5}">
                      <a16:colId xmlns:a16="http://schemas.microsoft.com/office/drawing/2014/main" val="3310461143"/>
                    </a:ext>
                  </a:extLst>
                </a:gridCol>
                <a:gridCol w="329184">
                  <a:extLst>
                    <a:ext uri="{9D8B030D-6E8A-4147-A177-3AD203B41FA5}">
                      <a16:colId xmlns:a16="http://schemas.microsoft.com/office/drawing/2014/main" val="4289556938"/>
                    </a:ext>
                  </a:extLst>
                </a:gridCol>
                <a:gridCol w="329184">
                  <a:extLst>
                    <a:ext uri="{9D8B030D-6E8A-4147-A177-3AD203B41FA5}">
                      <a16:colId xmlns:a16="http://schemas.microsoft.com/office/drawing/2014/main" val="3588527907"/>
                    </a:ext>
                  </a:extLst>
                </a:gridCol>
                <a:gridCol w="329184">
                  <a:extLst>
                    <a:ext uri="{9D8B030D-6E8A-4147-A177-3AD203B41FA5}">
                      <a16:colId xmlns:a16="http://schemas.microsoft.com/office/drawing/2014/main" val="4153250508"/>
                    </a:ext>
                  </a:extLst>
                </a:gridCol>
                <a:gridCol w="329184">
                  <a:extLst>
                    <a:ext uri="{9D8B030D-6E8A-4147-A177-3AD203B41FA5}">
                      <a16:colId xmlns:a16="http://schemas.microsoft.com/office/drawing/2014/main" val="2671213632"/>
                    </a:ext>
                  </a:extLst>
                </a:gridCol>
                <a:gridCol w="329184">
                  <a:extLst>
                    <a:ext uri="{9D8B030D-6E8A-4147-A177-3AD203B41FA5}">
                      <a16:colId xmlns:a16="http://schemas.microsoft.com/office/drawing/2014/main" val="216054254"/>
                    </a:ext>
                  </a:extLst>
                </a:gridCol>
                <a:gridCol w="329184">
                  <a:extLst>
                    <a:ext uri="{9D8B030D-6E8A-4147-A177-3AD203B41FA5}">
                      <a16:colId xmlns:a16="http://schemas.microsoft.com/office/drawing/2014/main" val="688137420"/>
                    </a:ext>
                  </a:extLst>
                </a:gridCol>
                <a:gridCol w="329184">
                  <a:extLst>
                    <a:ext uri="{9D8B030D-6E8A-4147-A177-3AD203B41FA5}">
                      <a16:colId xmlns:a16="http://schemas.microsoft.com/office/drawing/2014/main" val="3089209665"/>
                    </a:ext>
                  </a:extLst>
                </a:gridCol>
                <a:gridCol w="329184">
                  <a:extLst>
                    <a:ext uri="{9D8B030D-6E8A-4147-A177-3AD203B41FA5}">
                      <a16:colId xmlns:a16="http://schemas.microsoft.com/office/drawing/2014/main" val="2579099244"/>
                    </a:ext>
                  </a:extLst>
                </a:gridCol>
                <a:gridCol w="329184">
                  <a:extLst>
                    <a:ext uri="{9D8B030D-6E8A-4147-A177-3AD203B41FA5}">
                      <a16:colId xmlns:a16="http://schemas.microsoft.com/office/drawing/2014/main" val="2477102093"/>
                    </a:ext>
                  </a:extLst>
                </a:gridCol>
                <a:gridCol w="329184">
                  <a:extLst>
                    <a:ext uri="{9D8B030D-6E8A-4147-A177-3AD203B41FA5}">
                      <a16:colId xmlns:a16="http://schemas.microsoft.com/office/drawing/2014/main" val="3475011238"/>
                    </a:ext>
                  </a:extLst>
                </a:gridCol>
                <a:gridCol w="329184">
                  <a:extLst>
                    <a:ext uri="{9D8B030D-6E8A-4147-A177-3AD203B41FA5}">
                      <a16:colId xmlns:a16="http://schemas.microsoft.com/office/drawing/2014/main" val="665482385"/>
                    </a:ext>
                  </a:extLst>
                </a:gridCol>
                <a:gridCol w="329184">
                  <a:extLst>
                    <a:ext uri="{9D8B030D-6E8A-4147-A177-3AD203B41FA5}">
                      <a16:colId xmlns:a16="http://schemas.microsoft.com/office/drawing/2014/main" val="2156130660"/>
                    </a:ext>
                  </a:extLst>
                </a:gridCol>
                <a:gridCol w="329184">
                  <a:extLst>
                    <a:ext uri="{9D8B030D-6E8A-4147-A177-3AD203B41FA5}">
                      <a16:colId xmlns:a16="http://schemas.microsoft.com/office/drawing/2014/main" val="3174956071"/>
                    </a:ext>
                  </a:extLst>
                </a:gridCol>
                <a:gridCol w="329184">
                  <a:extLst>
                    <a:ext uri="{9D8B030D-6E8A-4147-A177-3AD203B41FA5}">
                      <a16:colId xmlns:a16="http://schemas.microsoft.com/office/drawing/2014/main" val="3827524113"/>
                    </a:ext>
                  </a:extLst>
                </a:gridCol>
                <a:gridCol w="329184">
                  <a:extLst>
                    <a:ext uri="{9D8B030D-6E8A-4147-A177-3AD203B41FA5}">
                      <a16:colId xmlns:a16="http://schemas.microsoft.com/office/drawing/2014/main" val="1000434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4340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- 2024-10-28 14:01:12</a:t>
                      </a:r>
                      <a:r>
                        <a:rPr kumimoji="0" lang="en-US" sz="1000" b="0" i="0" u="none" strike="noStrike" kern="1200" cap="none" spc="0" normalizeH="0" baseline="0" noProof="0">
                          <a:ln>
                            <a:noFill/>
                          </a:ln>
                          <a:solidFill>
                            <a:prstClr val="black"/>
                          </a:solidFill>
                          <a:effectLst/>
                          <a:uLnTx/>
                          <a:uFillTx/>
                          <a:latin typeface="Calibri"/>
                          <a:ea typeface="+mn-ea"/>
                          <a:cs typeface="+mn-cs"/>
                        </a:rPr>
                        <a:t>
 Watch as how our participants captured incredible Murut attire portraits at our Sabah Costume Portrait Photography Workshop! 
Feel inspired? Challenge yourself to expand your skills at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https://quintly-eu-image-storage.s3.amazonaws.com/aaf8f68db843cc217addf8054c322eb2/a0d647d6a3b2694c51824f1994a654bb.jpg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4813768"/>
                  </a:ext>
                </a:extLst>
              </a:tr>
            </a:tbl>
          </a:graphicData>
        </a:graphic>
      </p:graphicFrame>
      <p:sp>
        <p:nvSpPr>
          <p:cNvPr id="4" name="Text Placeholder 3">
            <a:extLst>
              <a:ext uri="{FF2B5EF4-FFF2-40B4-BE49-F238E27FC236}">
                <a16:creationId xmlns:a16="http://schemas.microsoft.com/office/drawing/2014/main" id="{08ABDF60-C8FE-4798-8ACD-44A819CFE07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521464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882BC-5B0F-4F63-A529-1E3F7B8426F9}"/>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86FF843F-67A5-492E-9264-A7AE779C6265}"/>
              </a:ext>
            </a:extLst>
          </p:cNvPr>
          <p:cNvGraphicFramePr>
            <a:graphicFrameLocks noGrp="1"/>
          </p:cNvGraphicFramePr>
          <p:nvPr>
            <p:ph type="tbl" sz="quarter" idx="13"/>
            <p:extLst>
              <p:ext uri="{D42A27DB-BD31-4B8C-83A1-F6EECF244321}">
                <p14:modId xmlns:p14="http://schemas.microsoft.com/office/powerpoint/2010/main" val="3608770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58164059"/>
                    </a:ext>
                  </a:extLst>
                </a:gridCol>
                <a:gridCol w="1316737">
                  <a:extLst>
                    <a:ext uri="{9D8B030D-6E8A-4147-A177-3AD203B41FA5}">
                      <a16:colId xmlns:a16="http://schemas.microsoft.com/office/drawing/2014/main" val="1453733447"/>
                    </a:ext>
                  </a:extLst>
                </a:gridCol>
                <a:gridCol w="329184">
                  <a:extLst>
                    <a:ext uri="{9D8B030D-6E8A-4147-A177-3AD203B41FA5}">
                      <a16:colId xmlns:a16="http://schemas.microsoft.com/office/drawing/2014/main" val="1242627067"/>
                    </a:ext>
                  </a:extLst>
                </a:gridCol>
                <a:gridCol w="329184">
                  <a:extLst>
                    <a:ext uri="{9D8B030D-6E8A-4147-A177-3AD203B41FA5}">
                      <a16:colId xmlns:a16="http://schemas.microsoft.com/office/drawing/2014/main" val="2515857291"/>
                    </a:ext>
                  </a:extLst>
                </a:gridCol>
                <a:gridCol w="329184">
                  <a:extLst>
                    <a:ext uri="{9D8B030D-6E8A-4147-A177-3AD203B41FA5}">
                      <a16:colId xmlns:a16="http://schemas.microsoft.com/office/drawing/2014/main" val="1316062865"/>
                    </a:ext>
                  </a:extLst>
                </a:gridCol>
                <a:gridCol w="329184">
                  <a:extLst>
                    <a:ext uri="{9D8B030D-6E8A-4147-A177-3AD203B41FA5}">
                      <a16:colId xmlns:a16="http://schemas.microsoft.com/office/drawing/2014/main" val="3975925803"/>
                    </a:ext>
                  </a:extLst>
                </a:gridCol>
                <a:gridCol w="329184">
                  <a:extLst>
                    <a:ext uri="{9D8B030D-6E8A-4147-A177-3AD203B41FA5}">
                      <a16:colId xmlns:a16="http://schemas.microsoft.com/office/drawing/2014/main" val="1746997697"/>
                    </a:ext>
                  </a:extLst>
                </a:gridCol>
                <a:gridCol w="329184">
                  <a:extLst>
                    <a:ext uri="{9D8B030D-6E8A-4147-A177-3AD203B41FA5}">
                      <a16:colId xmlns:a16="http://schemas.microsoft.com/office/drawing/2014/main" val="3763041853"/>
                    </a:ext>
                  </a:extLst>
                </a:gridCol>
                <a:gridCol w="329184">
                  <a:extLst>
                    <a:ext uri="{9D8B030D-6E8A-4147-A177-3AD203B41FA5}">
                      <a16:colId xmlns:a16="http://schemas.microsoft.com/office/drawing/2014/main" val="1471065141"/>
                    </a:ext>
                  </a:extLst>
                </a:gridCol>
                <a:gridCol w="329184">
                  <a:extLst>
                    <a:ext uri="{9D8B030D-6E8A-4147-A177-3AD203B41FA5}">
                      <a16:colId xmlns:a16="http://schemas.microsoft.com/office/drawing/2014/main" val="3362129028"/>
                    </a:ext>
                  </a:extLst>
                </a:gridCol>
                <a:gridCol w="329184">
                  <a:extLst>
                    <a:ext uri="{9D8B030D-6E8A-4147-A177-3AD203B41FA5}">
                      <a16:colId xmlns:a16="http://schemas.microsoft.com/office/drawing/2014/main" val="3430889076"/>
                    </a:ext>
                  </a:extLst>
                </a:gridCol>
                <a:gridCol w="329184">
                  <a:extLst>
                    <a:ext uri="{9D8B030D-6E8A-4147-A177-3AD203B41FA5}">
                      <a16:colId xmlns:a16="http://schemas.microsoft.com/office/drawing/2014/main" val="1372465227"/>
                    </a:ext>
                  </a:extLst>
                </a:gridCol>
                <a:gridCol w="329184">
                  <a:extLst>
                    <a:ext uri="{9D8B030D-6E8A-4147-A177-3AD203B41FA5}">
                      <a16:colId xmlns:a16="http://schemas.microsoft.com/office/drawing/2014/main" val="3084470922"/>
                    </a:ext>
                  </a:extLst>
                </a:gridCol>
                <a:gridCol w="329184">
                  <a:extLst>
                    <a:ext uri="{9D8B030D-6E8A-4147-A177-3AD203B41FA5}">
                      <a16:colId xmlns:a16="http://schemas.microsoft.com/office/drawing/2014/main" val="2943861012"/>
                    </a:ext>
                  </a:extLst>
                </a:gridCol>
                <a:gridCol w="329184">
                  <a:extLst>
                    <a:ext uri="{9D8B030D-6E8A-4147-A177-3AD203B41FA5}">
                      <a16:colId xmlns:a16="http://schemas.microsoft.com/office/drawing/2014/main" val="445189885"/>
                    </a:ext>
                  </a:extLst>
                </a:gridCol>
                <a:gridCol w="329184">
                  <a:extLst>
                    <a:ext uri="{9D8B030D-6E8A-4147-A177-3AD203B41FA5}">
                      <a16:colId xmlns:a16="http://schemas.microsoft.com/office/drawing/2014/main" val="932066619"/>
                    </a:ext>
                  </a:extLst>
                </a:gridCol>
                <a:gridCol w="329184">
                  <a:extLst>
                    <a:ext uri="{9D8B030D-6E8A-4147-A177-3AD203B41FA5}">
                      <a16:colId xmlns:a16="http://schemas.microsoft.com/office/drawing/2014/main" val="2398564648"/>
                    </a:ext>
                  </a:extLst>
                </a:gridCol>
                <a:gridCol w="329184">
                  <a:extLst>
                    <a:ext uri="{9D8B030D-6E8A-4147-A177-3AD203B41FA5}">
                      <a16:colId xmlns:a16="http://schemas.microsoft.com/office/drawing/2014/main" val="3268564558"/>
                    </a:ext>
                  </a:extLst>
                </a:gridCol>
                <a:gridCol w="329184">
                  <a:extLst>
                    <a:ext uri="{9D8B030D-6E8A-4147-A177-3AD203B41FA5}">
                      <a16:colId xmlns:a16="http://schemas.microsoft.com/office/drawing/2014/main" val="21335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4886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- 2024-10-14 22:17:05</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the exciting XF16-55mm F2.8 R LM WR II lens successor, now 37% lighter for effortless mobility! 
Capture stunning shots at F2.8 while preserving high-resolution quality, and experience the innovative Aperture Click Switch - an XF lens first. With a customizable focus ring rotation angle and silent, rapid autofocus at speeds of up to 0.02 seconds, this lens keeps you in sync with your creative momentum.
#Fujifilm #FujifilmMy #xsummit #xsummitclaystudio2024 #XF16mm #PrimeZoom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https://quintly-eu-image-storage.s3.amazonaws.com/aaf8f68db843cc217addf8054c322eb2/fd51f0093e9ac8880ac900211dc5b21d.jpg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52734825"/>
                  </a:ext>
                </a:extLst>
              </a:tr>
            </a:tbl>
          </a:graphicData>
        </a:graphic>
      </p:graphicFrame>
      <p:sp>
        <p:nvSpPr>
          <p:cNvPr id="4" name="Text Placeholder 3">
            <a:extLst>
              <a:ext uri="{FF2B5EF4-FFF2-40B4-BE49-F238E27FC236}">
                <a16:creationId xmlns:a16="http://schemas.microsoft.com/office/drawing/2014/main" id="{AE093339-E662-437F-8E30-533F120B85D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70146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501F-A37C-4D99-83CF-DCC45404E7F5}"/>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92C0DEE8-3C78-4C35-BA35-30ACF14F98AF}"/>
              </a:ext>
            </a:extLst>
          </p:cNvPr>
          <p:cNvGraphicFramePr>
            <a:graphicFrameLocks noGrp="1"/>
          </p:cNvGraphicFramePr>
          <p:nvPr>
            <p:ph type="tbl" sz="quarter" idx="13"/>
            <p:extLst>
              <p:ext uri="{D42A27DB-BD31-4B8C-83A1-F6EECF244321}">
                <p14:modId xmlns:p14="http://schemas.microsoft.com/office/powerpoint/2010/main" val="357702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67064148"/>
                    </a:ext>
                  </a:extLst>
                </a:gridCol>
                <a:gridCol w="1316737">
                  <a:extLst>
                    <a:ext uri="{9D8B030D-6E8A-4147-A177-3AD203B41FA5}">
                      <a16:colId xmlns:a16="http://schemas.microsoft.com/office/drawing/2014/main" val="3038330903"/>
                    </a:ext>
                  </a:extLst>
                </a:gridCol>
                <a:gridCol w="329184">
                  <a:extLst>
                    <a:ext uri="{9D8B030D-6E8A-4147-A177-3AD203B41FA5}">
                      <a16:colId xmlns:a16="http://schemas.microsoft.com/office/drawing/2014/main" val="3647128182"/>
                    </a:ext>
                  </a:extLst>
                </a:gridCol>
                <a:gridCol w="329184">
                  <a:extLst>
                    <a:ext uri="{9D8B030D-6E8A-4147-A177-3AD203B41FA5}">
                      <a16:colId xmlns:a16="http://schemas.microsoft.com/office/drawing/2014/main" val="3292494650"/>
                    </a:ext>
                  </a:extLst>
                </a:gridCol>
                <a:gridCol w="329184">
                  <a:extLst>
                    <a:ext uri="{9D8B030D-6E8A-4147-A177-3AD203B41FA5}">
                      <a16:colId xmlns:a16="http://schemas.microsoft.com/office/drawing/2014/main" val="2420157080"/>
                    </a:ext>
                  </a:extLst>
                </a:gridCol>
                <a:gridCol w="329184">
                  <a:extLst>
                    <a:ext uri="{9D8B030D-6E8A-4147-A177-3AD203B41FA5}">
                      <a16:colId xmlns:a16="http://schemas.microsoft.com/office/drawing/2014/main" val="2695322123"/>
                    </a:ext>
                  </a:extLst>
                </a:gridCol>
                <a:gridCol w="329184">
                  <a:extLst>
                    <a:ext uri="{9D8B030D-6E8A-4147-A177-3AD203B41FA5}">
                      <a16:colId xmlns:a16="http://schemas.microsoft.com/office/drawing/2014/main" val="1215578802"/>
                    </a:ext>
                  </a:extLst>
                </a:gridCol>
                <a:gridCol w="329184">
                  <a:extLst>
                    <a:ext uri="{9D8B030D-6E8A-4147-A177-3AD203B41FA5}">
                      <a16:colId xmlns:a16="http://schemas.microsoft.com/office/drawing/2014/main" val="1773087914"/>
                    </a:ext>
                  </a:extLst>
                </a:gridCol>
                <a:gridCol w="329184">
                  <a:extLst>
                    <a:ext uri="{9D8B030D-6E8A-4147-A177-3AD203B41FA5}">
                      <a16:colId xmlns:a16="http://schemas.microsoft.com/office/drawing/2014/main" val="678062841"/>
                    </a:ext>
                  </a:extLst>
                </a:gridCol>
                <a:gridCol w="329184">
                  <a:extLst>
                    <a:ext uri="{9D8B030D-6E8A-4147-A177-3AD203B41FA5}">
                      <a16:colId xmlns:a16="http://schemas.microsoft.com/office/drawing/2014/main" val="3770092077"/>
                    </a:ext>
                  </a:extLst>
                </a:gridCol>
                <a:gridCol w="329184">
                  <a:extLst>
                    <a:ext uri="{9D8B030D-6E8A-4147-A177-3AD203B41FA5}">
                      <a16:colId xmlns:a16="http://schemas.microsoft.com/office/drawing/2014/main" val="4162948430"/>
                    </a:ext>
                  </a:extLst>
                </a:gridCol>
                <a:gridCol w="329184">
                  <a:extLst>
                    <a:ext uri="{9D8B030D-6E8A-4147-A177-3AD203B41FA5}">
                      <a16:colId xmlns:a16="http://schemas.microsoft.com/office/drawing/2014/main" val="2044827288"/>
                    </a:ext>
                  </a:extLst>
                </a:gridCol>
                <a:gridCol w="329184">
                  <a:extLst>
                    <a:ext uri="{9D8B030D-6E8A-4147-A177-3AD203B41FA5}">
                      <a16:colId xmlns:a16="http://schemas.microsoft.com/office/drawing/2014/main" val="3801343461"/>
                    </a:ext>
                  </a:extLst>
                </a:gridCol>
                <a:gridCol w="329184">
                  <a:extLst>
                    <a:ext uri="{9D8B030D-6E8A-4147-A177-3AD203B41FA5}">
                      <a16:colId xmlns:a16="http://schemas.microsoft.com/office/drawing/2014/main" val="55207205"/>
                    </a:ext>
                  </a:extLst>
                </a:gridCol>
                <a:gridCol w="329184">
                  <a:extLst>
                    <a:ext uri="{9D8B030D-6E8A-4147-A177-3AD203B41FA5}">
                      <a16:colId xmlns:a16="http://schemas.microsoft.com/office/drawing/2014/main" val="737325599"/>
                    </a:ext>
                  </a:extLst>
                </a:gridCol>
                <a:gridCol w="329184">
                  <a:extLst>
                    <a:ext uri="{9D8B030D-6E8A-4147-A177-3AD203B41FA5}">
                      <a16:colId xmlns:a16="http://schemas.microsoft.com/office/drawing/2014/main" val="3137467292"/>
                    </a:ext>
                  </a:extLst>
                </a:gridCol>
                <a:gridCol w="329184">
                  <a:extLst>
                    <a:ext uri="{9D8B030D-6E8A-4147-A177-3AD203B41FA5}">
                      <a16:colId xmlns:a16="http://schemas.microsoft.com/office/drawing/2014/main" val="1186101234"/>
                    </a:ext>
                  </a:extLst>
                </a:gridCol>
                <a:gridCol w="329184">
                  <a:extLst>
                    <a:ext uri="{9D8B030D-6E8A-4147-A177-3AD203B41FA5}">
                      <a16:colId xmlns:a16="http://schemas.microsoft.com/office/drawing/2014/main" val="4207039287"/>
                    </a:ext>
                  </a:extLst>
                </a:gridCol>
                <a:gridCol w="329184">
                  <a:extLst>
                    <a:ext uri="{9D8B030D-6E8A-4147-A177-3AD203B41FA5}">
                      <a16:colId xmlns:a16="http://schemas.microsoft.com/office/drawing/2014/main" val="272954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9409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16:39:58</a:t>
                      </a:r>
                      <a:r>
                        <a:rPr kumimoji="0" lang="en-US" sz="1000" b="0" i="0" u="none" strike="noStrike" kern="1200" cap="none" spc="0" normalizeH="0" baseline="0" noProof="0">
                          <a:ln>
                            <a:noFill/>
                          </a:ln>
                          <a:solidFill>
                            <a:prstClr val="black"/>
                          </a:solidFill>
                          <a:effectLst/>
                          <a:uLnTx/>
                          <a:uFillTx/>
                          <a:latin typeface="Calibri"/>
                          <a:ea typeface="+mn-ea"/>
                          <a:cs typeface="+mn-cs"/>
                        </a:rPr>
                        <a:t>
 Takanori Sugawara captures birds in flight with breathtaking clarity using the XF500mmF5.6 R LM OIS WR Super Telephoto Lens. Equipped with Super ED and ED glass, this lens delivers uncompromising contrast and detail, bringing distant subjects to life.
The lens’s rapid 0.33-second autofocus and 5.5 stops of optical image stabilization make it ideal for capturing the intricate details of birds in motion. With an F5.6 maximum aperture, it enables Takanori Sugawara to isolate birds from their surroundings, creating images rich in sharpness and depth.
#Fujifilm #FujifilmMy #xsummit #xsummitclaystudio2024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https://quintly-eu-image-storage.s3.amazonaws.com/aaf8f68db843cc217addf8054c322eb2/d3d12e7d2b07e7cb54da36f21043c89f.jpg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2559980"/>
                  </a:ext>
                </a:extLst>
              </a:tr>
            </a:tbl>
          </a:graphicData>
        </a:graphic>
      </p:graphicFrame>
      <p:sp>
        <p:nvSpPr>
          <p:cNvPr id="4" name="Text Placeholder 3">
            <a:extLst>
              <a:ext uri="{FF2B5EF4-FFF2-40B4-BE49-F238E27FC236}">
                <a16:creationId xmlns:a16="http://schemas.microsoft.com/office/drawing/2014/main" id="{F61DC794-706C-490A-A9E0-29514DADB8E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22969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399AF-C7EA-4F1D-A5B0-E7DE55DC318C}"/>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F9CC61A9-5627-491F-B019-BDE2EEB36B58}"/>
              </a:ext>
            </a:extLst>
          </p:cNvPr>
          <p:cNvGraphicFramePr>
            <a:graphicFrameLocks noGrp="1"/>
          </p:cNvGraphicFramePr>
          <p:nvPr>
            <p:ph type="tbl" sz="quarter" idx="13"/>
            <p:extLst>
              <p:ext uri="{D42A27DB-BD31-4B8C-83A1-F6EECF244321}">
                <p14:modId xmlns:p14="http://schemas.microsoft.com/office/powerpoint/2010/main" val="3946667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13700941"/>
                    </a:ext>
                  </a:extLst>
                </a:gridCol>
                <a:gridCol w="1316737">
                  <a:extLst>
                    <a:ext uri="{9D8B030D-6E8A-4147-A177-3AD203B41FA5}">
                      <a16:colId xmlns:a16="http://schemas.microsoft.com/office/drawing/2014/main" val="271555593"/>
                    </a:ext>
                  </a:extLst>
                </a:gridCol>
                <a:gridCol w="329184">
                  <a:extLst>
                    <a:ext uri="{9D8B030D-6E8A-4147-A177-3AD203B41FA5}">
                      <a16:colId xmlns:a16="http://schemas.microsoft.com/office/drawing/2014/main" val="1640218372"/>
                    </a:ext>
                  </a:extLst>
                </a:gridCol>
                <a:gridCol w="329184">
                  <a:extLst>
                    <a:ext uri="{9D8B030D-6E8A-4147-A177-3AD203B41FA5}">
                      <a16:colId xmlns:a16="http://schemas.microsoft.com/office/drawing/2014/main" val="2811383277"/>
                    </a:ext>
                  </a:extLst>
                </a:gridCol>
                <a:gridCol w="329184">
                  <a:extLst>
                    <a:ext uri="{9D8B030D-6E8A-4147-A177-3AD203B41FA5}">
                      <a16:colId xmlns:a16="http://schemas.microsoft.com/office/drawing/2014/main" val="2626135921"/>
                    </a:ext>
                  </a:extLst>
                </a:gridCol>
                <a:gridCol w="329184">
                  <a:extLst>
                    <a:ext uri="{9D8B030D-6E8A-4147-A177-3AD203B41FA5}">
                      <a16:colId xmlns:a16="http://schemas.microsoft.com/office/drawing/2014/main" val="1036899323"/>
                    </a:ext>
                  </a:extLst>
                </a:gridCol>
                <a:gridCol w="329184">
                  <a:extLst>
                    <a:ext uri="{9D8B030D-6E8A-4147-A177-3AD203B41FA5}">
                      <a16:colId xmlns:a16="http://schemas.microsoft.com/office/drawing/2014/main" val="2104050797"/>
                    </a:ext>
                  </a:extLst>
                </a:gridCol>
                <a:gridCol w="329184">
                  <a:extLst>
                    <a:ext uri="{9D8B030D-6E8A-4147-A177-3AD203B41FA5}">
                      <a16:colId xmlns:a16="http://schemas.microsoft.com/office/drawing/2014/main" val="726906223"/>
                    </a:ext>
                  </a:extLst>
                </a:gridCol>
                <a:gridCol w="329184">
                  <a:extLst>
                    <a:ext uri="{9D8B030D-6E8A-4147-A177-3AD203B41FA5}">
                      <a16:colId xmlns:a16="http://schemas.microsoft.com/office/drawing/2014/main" val="2798798827"/>
                    </a:ext>
                  </a:extLst>
                </a:gridCol>
                <a:gridCol w="329184">
                  <a:extLst>
                    <a:ext uri="{9D8B030D-6E8A-4147-A177-3AD203B41FA5}">
                      <a16:colId xmlns:a16="http://schemas.microsoft.com/office/drawing/2014/main" val="2594377023"/>
                    </a:ext>
                  </a:extLst>
                </a:gridCol>
                <a:gridCol w="329184">
                  <a:extLst>
                    <a:ext uri="{9D8B030D-6E8A-4147-A177-3AD203B41FA5}">
                      <a16:colId xmlns:a16="http://schemas.microsoft.com/office/drawing/2014/main" val="714583669"/>
                    </a:ext>
                  </a:extLst>
                </a:gridCol>
                <a:gridCol w="329184">
                  <a:extLst>
                    <a:ext uri="{9D8B030D-6E8A-4147-A177-3AD203B41FA5}">
                      <a16:colId xmlns:a16="http://schemas.microsoft.com/office/drawing/2014/main" val="2202668271"/>
                    </a:ext>
                  </a:extLst>
                </a:gridCol>
                <a:gridCol w="329184">
                  <a:extLst>
                    <a:ext uri="{9D8B030D-6E8A-4147-A177-3AD203B41FA5}">
                      <a16:colId xmlns:a16="http://schemas.microsoft.com/office/drawing/2014/main" val="2051238913"/>
                    </a:ext>
                  </a:extLst>
                </a:gridCol>
                <a:gridCol w="329184">
                  <a:extLst>
                    <a:ext uri="{9D8B030D-6E8A-4147-A177-3AD203B41FA5}">
                      <a16:colId xmlns:a16="http://schemas.microsoft.com/office/drawing/2014/main" val="3596181225"/>
                    </a:ext>
                  </a:extLst>
                </a:gridCol>
                <a:gridCol w="329184">
                  <a:extLst>
                    <a:ext uri="{9D8B030D-6E8A-4147-A177-3AD203B41FA5}">
                      <a16:colId xmlns:a16="http://schemas.microsoft.com/office/drawing/2014/main" val="1630334757"/>
                    </a:ext>
                  </a:extLst>
                </a:gridCol>
                <a:gridCol w="329184">
                  <a:extLst>
                    <a:ext uri="{9D8B030D-6E8A-4147-A177-3AD203B41FA5}">
                      <a16:colId xmlns:a16="http://schemas.microsoft.com/office/drawing/2014/main" val="303862978"/>
                    </a:ext>
                  </a:extLst>
                </a:gridCol>
                <a:gridCol w="329184">
                  <a:extLst>
                    <a:ext uri="{9D8B030D-6E8A-4147-A177-3AD203B41FA5}">
                      <a16:colId xmlns:a16="http://schemas.microsoft.com/office/drawing/2014/main" val="1385264356"/>
                    </a:ext>
                  </a:extLst>
                </a:gridCol>
                <a:gridCol w="329184">
                  <a:extLst>
                    <a:ext uri="{9D8B030D-6E8A-4147-A177-3AD203B41FA5}">
                      <a16:colId xmlns:a16="http://schemas.microsoft.com/office/drawing/2014/main" val="2015127938"/>
                    </a:ext>
                  </a:extLst>
                </a:gridCol>
                <a:gridCol w="329184">
                  <a:extLst>
                    <a:ext uri="{9D8B030D-6E8A-4147-A177-3AD203B41FA5}">
                      <a16:colId xmlns:a16="http://schemas.microsoft.com/office/drawing/2014/main" val="2991684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199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- 2024-10-15 13:04:51</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Fujifilm X-M5 through the lens of ZY Cheng! From innovative features to stunning image quality, see why this camera stands out. 
#Fujifilm #FujifilmMy #xsummit #xsummitclaystudio2024 #FujifilmXM5 #XM5 #ColorYourMoment #Review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https://quintly-eu-image-storage.s3.amazonaws.com/aaf8f68db843cc217addf8054c322eb2/4045d2a5069e271a24f325506ae87e4c.jpg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32022725"/>
                  </a:ext>
                </a:extLst>
              </a:tr>
            </a:tbl>
          </a:graphicData>
        </a:graphic>
      </p:graphicFrame>
      <p:sp>
        <p:nvSpPr>
          <p:cNvPr id="4" name="Text Placeholder 3">
            <a:extLst>
              <a:ext uri="{FF2B5EF4-FFF2-40B4-BE49-F238E27FC236}">
                <a16:creationId xmlns:a16="http://schemas.microsoft.com/office/drawing/2014/main" id="{5BA73F7F-6A1A-49DD-BBD8-7DE453B4E50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881251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A5CF8-F72F-4B53-984E-5311BC64BC14}"/>
              </a:ext>
            </a:extLst>
          </p:cNvPr>
          <p:cNvSpPr>
            <a:spLocks noGrp="1"/>
          </p:cNvSpPr>
          <p:nvPr>
            <p:ph type="title"/>
          </p:nvPr>
        </p:nvSpPr>
        <p:spPr/>
        <p:txBody>
          <a:bodyPr/>
          <a:lstStyle/>
          <a:p>
            <a:r>
              <a:rPr lang="en-US"/>
              <a:t>Facebook Reels Table | FUJIFILM Malaysia</a:t>
            </a:r>
          </a:p>
        </p:txBody>
      </p:sp>
      <p:graphicFrame>
        <p:nvGraphicFramePr>
          <p:cNvPr id="5" name="Table Placeholder 4">
            <a:extLst>
              <a:ext uri="{FF2B5EF4-FFF2-40B4-BE49-F238E27FC236}">
                <a16:creationId xmlns:a16="http://schemas.microsoft.com/office/drawing/2014/main" id="{599B99BF-D709-4E46-8959-0FCDB43F6908}"/>
              </a:ext>
            </a:extLst>
          </p:cNvPr>
          <p:cNvGraphicFramePr>
            <a:graphicFrameLocks noGrp="1"/>
          </p:cNvGraphicFramePr>
          <p:nvPr>
            <p:ph type="tbl" sz="quarter" idx="13"/>
            <p:extLst>
              <p:ext uri="{D42A27DB-BD31-4B8C-83A1-F6EECF244321}">
                <p14:modId xmlns:p14="http://schemas.microsoft.com/office/powerpoint/2010/main" val="2044340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750681733"/>
                    </a:ext>
                  </a:extLst>
                </a:gridCol>
                <a:gridCol w="1399031">
                  <a:extLst>
                    <a:ext uri="{9D8B030D-6E8A-4147-A177-3AD203B41FA5}">
                      <a16:colId xmlns:a16="http://schemas.microsoft.com/office/drawing/2014/main" val="3980199248"/>
                    </a:ext>
                  </a:extLst>
                </a:gridCol>
                <a:gridCol w="987551">
                  <a:extLst>
                    <a:ext uri="{9D8B030D-6E8A-4147-A177-3AD203B41FA5}">
                      <a16:colId xmlns:a16="http://schemas.microsoft.com/office/drawing/2014/main" val="4105439833"/>
                    </a:ext>
                  </a:extLst>
                </a:gridCol>
                <a:gridCol w="493776">
                  <a:extLst>
                    <a:ext uri="{9D8B030D-6E8A-4147-A177-3AD203B41FA5}">
                      <a16:colId xmlns:a16="http://schemas.microsoft.com/office/drawing/2014/main" val="2840629"/>
                    </a:ext>
                  </a:extLst>
                </a:gridCol>
                <a:gridCol w="493776">
                  <a:extLst>
                    <a:ext uri="{9D8B030D-6E8A-4147-A177-3AD203B41FA5}">
                      <a16:colId xmlns:a16="http://schemas.microsoft.com/office/drawing/2014/main" val="2403695723"/>
                    </a:ext>
                  </a:extLst>
                </a:gridCol>
                <a:gridCol w="493776">
                  <a:extLst>
                    <a:ext uri="{9D8B030D-6E8A-4147-A177-3AD203B41FA5}">
                      <a16:colId xmlns:a16="http://schemas.microsoft.com/office/drawing/2014/main" val="2414743630"/>
                    </a:ext>
                  </a:extLst>
                </a:gridCol>
                <a:gridCol w="493776">
                  <a:extLst>
                    <a:ext uri="{9D8B030D-6E8A-4147-A177-3AD203B41FA5}">
                      <a16:colId xmlns:a16="http://schemas.microsoft.com/office/drawing/2014/main" val="3751816149"/>
                    </a:ext>
                  </a:extLst>
                </a:gridCol>
                <a:gridCol w="493776">
                  <a:extLst>
                    <a:ext uri="{9D8B030D-6E8A-4147-A177-3AD203B41FA5}">
                      <a16:colId xmlns:a16="http://schemas.microsoft.com/office/drawing/2014/main" val="1288747776"/>
                    </a:ext>
                  </a:extLst>
                </a:gridCol>
                <a:gridCol w="493776">
                  <a:extLst>
                    <a:ext uri="{9D8B030D-6E8A-4147-A177-3AD203B41FA5}">
                      <a16:colId xmlns:a16="http://schemas.microsoft.com/office/drawing/2014/main" val="1774461783"/>
                    </a:ext>
                  </a:extLst>
                </a:gridCol>
                <a:gridCol w="493776">
                  <a:extLst>
                    <a:ext uri="{9D8B030D-6E8A-4147-A177-3AD203B41FA5}">
                      <a16:colId xmlns:a16="http://schemas.microsoft.com/office/drawing/2014/main" val="844929276"/>
                    </a:ext>
                  </a:extLst>
                </a:gridCol>
                <a:gridCol w="493776">
                  <a:extLst>
                    <a:ext uri="{9D8B030D-6E8A-4147-A177-3AD203B41FA5}">
                      <a16:colId xmlns:a16="http://schemas.microsoft.com/office/drawing/2014/main" val="126822194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Video Length</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Views</a:t>
                      </a:r>
                    </a:p>
                  </a:txBody>
                  <a:tcPr/>
                </a:tc>
                <a:tc>
                  <a:txBody>
                    <a:bodyPr/>
                    <a:lstStyle/>
                    <a:p>
                      <a:r>
                        <a:rPr lang="en-US" sz="1000"/>
                        <a:t>Reach</a:t>
                      </a:r>
                    </a:p>
                  </a:txBody>
                  <a:tcPr/>
                </a:tc>
                <a:tc>
                  <a:txBody>
                    <a:bodyPr/>
                    <a:lstStyle/>
                    <a:p>
                      <a:r>
                        <a:rPr lang="en-US" sz="1000"/>
                        <a:t>Avg. % Watched</a:t>
                      </a:r>
                    </a:p>
                  </a:txBody>
                  <a:tcPr/>
                </a:tc>
                <a:tc>
                  <a:txBody>
                    <a:bodyPr/>
                    <a:lstStyle/>
                    <a:p>
                      <a:r>
                        <a:rPr lang="en-US" sz="1000"/>
                        <a:t>View Time [minutes]</a:t>
                      </a:r>
                    </a:p>
                  </a:txBody>
                  <a:tcPr/>
                </a:tc>
                <a:extLst>
                  <a:ext uri="{0D108BD9-81ED-4DB2-BD59-A6C34878D82A}">
                    <a16:rowId xmlns:a16="http://schemas.microsoft.com/office/drawing/2014/main" val="2683533702"/>
                  </a:ext>
                </a:extLst>
              </a:tr>
              <a:tr h="370840">
                <a:tc>
                  <a:txBody>
                    <a:bodyPr/>
                    <a:lstStyle/>
                    <a:p>
                      <a:r>
                        <a:rPr lang="en-US" sz="1000" b="1"/>
                        <a:t>FUJIFILM Malaysia - 2024-10-21 20:01:22</a:t>
                      </a:r>
                      <a:r>
                        <a:rPr lang="en-US" sz="1000"/>
                        <a:t>
 🚀 Ready to take your content to the next level? (IG: @kylersteele) is putting the Fujifilm X-M5 to the test, and the results are mind-blowing! 📸 Compact, powerful, and budget-friendly, this camera is a game-changer. From stunning film simulations to seamless vlogging with 3 microphone directions and vertical/horizontal modes—this is the content creator’s dream. 🎥✨
Watch his first impression reels!
#Fujifilm #FujifilmMy #xsummit #xsummitclaystudio2024 #FujifilmXM5 #XM5 #ColorYourMoment</a:t>
                      </a:r>
                    </a:p>
                  </a:txBody>
                  <a:tcPr/>
                </a:tc>
                <a:tc>
                  <a:txBody>
                    <a:bodyPr/>
                    <a:lstStyle/>
                    <a:p>
                      <a:r>
                        <a:rPr lang="en-US" sz="1000"/>
                        <a:t>https://quintly-eu-image-storage.s3.amazonaws.com/aaf8f68db843cc217addf8054c322eb2/c01861fcd74bfa854820875d46a56894.jpg</a:t>
                      </a:r>
                    </a:p>
                  </a:txBody>
                  <a:tcPr/>
                </a:tc>
                <a:tc>
                  <a:txBody>
                    <a:bodyPr/>
                    <a:lstStyle/>
                    <a:p>
                      <a:endParaRPr lang="en-US" sz="1000"/>
                    </a:p>
                  </a:txBody>
                  <a:tcPr/>
                </a:tc>
                <a:tc>
                  <a:txBody>
                    <a:bodyPr/>
                    <a:lstStyle/>
                    <a:p>
                      <a:r>
                        <a:rPr lang="en-US" sz="1000"/>
                        <a:t>00:00:42</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1295</a:t>
                      </a:r>
                    </a:p>
                  </a:txBody>
                  <a:tcPr/>
                </a:tc>
                <a:tc>
                  <a:txBody>
                    <a:bodyPr/>
                    <a:lstStyle/>
                    <a:p>
                      <a:r>
                        <a:rPr lang="en-US" sz="1000"/>
                        <a:t>1282</a:t>
                      </a:r>
                    </a:p>
                  </a:txBody>
                  <a:tcPr/>
                </a:tc>
                <a:tc>
                  <a:txBody>
                    <a:bodyPr/>
                    <a:lstStyle/>
                    <a:p>
                      <a:r>
                        <a:rPr lang="en-US" sz="1000"/>
                        <a:t>19.12 %</a:t>
                      </a:r>
                    </a:p>
                  </a:txBody>
                  <a:tcPr/>
                </a:tc>
                <a:tc>
                  <a:txBody>
                    <a:bodyPr/>
                    <a:lstStyle/>
                    <a:p>
                      <a:r>
                        <a:rPr lang="en-US" sz="1000"/>
                        <a:t>175</a:t>
                      </a:r>
                    </a:p>
                  </a:txBody>
                  <a:tcPr/>
                </a:tc>
                <a:extLst>
                  <a:ext uri="{0D108BD9-81ED-4DB2-BD59-A6C34878D82A}">
                    <a16:rowId xmlns:a16="http://schemas.microsoft.com/office/drawing/2014/main" val="4109446550"/>
                  </a:ext>
                </a:extLst>
              </a:tr>
            </a:tbl>
          </a:graphicData>
        </a:graphic>
      </p:graphicFrame>
      <p:sp>
        <p:nvSpPr>
          <p:cNvPr id="4" name="Text Placeholder 3">
            <a:extLst>
              <a:ext uri="{FF2B5EF4-FFF2-40B4-BE49-F238E27FC236}">
                <a16:creationId xmlns:a16="http://schemas.microsoft.com/office/drawing/2014/main" id="{D895DB40-6A34-49D4-AC5F-01A8343FF53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153148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8348-369A-4E95-A969-D6134EA24ED1}"/>
              </a:ext>
            </a:extLst>
          </p:cNvPr>
          <p:cNvSpPr>
            <a:spLocks noGrp="1"/>
          </p:cNvSpPr>
          <p:nvPr>
            <p:ph type="title"/>
          </p:nvPr>
        </p:nvSpPr>
        <p:spPr/>
        <p:txBody>
          <a:bodyPr/>
          <a:lstStyle/>
          <a:p>
            <a:r>
              <a:rPr lang="en-US"/>
              <a:t>Facebook Reels Performance Table | FUJIFILM Malaysia</a:t>
            </a:r>
          </a:p>
        </p:txBody>
      </p:sp>
      <p:graphicFrame>
        <p:nvGraphicFramePr>
          <p:cNvPr id="5" name="Table Placeholder 4">
            <a:extLst>
              <a:ext uri="{FF2B5EF4-FFF2-40B4-BE49-F238E27FC236}">
                <a16:creationId xmlns:a16="http://schemas.microsoft.com/office/drawing/2014/main" id="{0CBA3527-312C-4F1D-9422-EDB44BFF89A3}"/>
              </a:ext>
            </a:extLst>
          </p:cNvPr>
          <p:cNvGraphicFramePr>
            <a:graphicFrameLocks noGrp="1"/>
          </p:cNvGraphicFramePr>
          <p:nvPr>
            <p:ph type="tbl" sz="quarter" idx="13"/>
            <p:extLst>
              <p:ext uri="{D42A27DB-BD31-4B8C-83A1-F6EECF244321}">
                <p14:modId xmlns:p14="http://schemas.microsoft.com/office/powerpoint/2010/main" val="143304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73302458"/>
                    </a:ext>
                  </a:extLst>
                </a:gridCol>
                <a:gridCol w="822960">
                  <a:extLst>
                    <a:ext uri="{9D8B030D-6E8A-4147-A177-3AD203B41FA5}">
                      <a16:colId xmlns:a16="http://schemas.microsoft.com/office/drawing/2014/main" val="4274528355"/>
                    </a:ext>
                  </a:extLst>
                </a:gridCol>
                <a:gridCol w="822960">
                  <a:extLst>
                    <a:ext uri="{9D8B030D-6E8A-4147-A177-3AD203B41FA5}">
                      <a16:colId xmlns:a16="http://schemas.microsoft.com/office/drawing/2014/main" val="2786613312"/>
                    </a:ext>
                  </a:extLst>
                </a:gridCol>
                <a:gridCol w="822960">
                  <a:extLst>
                    <a:ext uri="{9D8B030D-6E8A-4147-A177-3AD203B41FA5}">
                      <a16:colId xmlns:a16="http://schemas.microsoft.com/office/drawing/2014/main" val="1508599276"/>
                    </a:ext>
                  </a:extLst>
                </a:gridCol>
                <a:gridCol w="822960">
                  <a:extLst>
                    <a:ext uri="{9D8B030D-6E8A-4147-A177-3AD203B41FA5}">
                      <a16:colId xmlns:a16="http://schemas.microsoft.com/office/drawing/2014/main" val="3022160958"/>
                    </a:ext>
                  </a:extLst>
                </a:gridCol>
                <a:gridCol w="822960">
                  <a:extLst>
                    <a:ext uri="{9D8B030D-6E8A-4147-A177-3AD203B41FA5}">
                      <a16:colId xmlns:a16="http://schemas.microsoft.com/office/drawing/2014/main" val="778460437"/>
                    </a:ext>
                  </a:extLst>
                </a:gridCol>
                <a:gridCol w="822960">
                  <a:extLst>
                    <a:ext uri="{9D8B030D-6E8A-4147-A177-3AD203B41FA5}">
                      <a16:colId xmlns:a16="http://schemas.microsoft.com/office/drawing/2014/main" val="1446558588"/>
                    </a:ext>
                  </a:extLst>
                </a:gridCol>
                <a:gridCol w="1234440">
                  <a:extLst>
                    <a:ext uri="{9D8B030D-6E8A-4147-A177-3AD203B41FA5}">
                      <a16:colId xmlns:a16="http://schemas.microsoft.com/office/drawing/2014/main" val="3276764494"/>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Avg. Reach</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Reactions</a:t>
                      </a:r>
                    </a:p>
                  </a:txBody>
                  <a:tcPr/>
                </a:tc>
                <a:tc>
                  <a:txBody>
                    <a:bodyPr/>
                    <a:lstStyle/>
                    <a:p>
                      <a:r>
                        <a:rPr lang="en-US" sz="1000"/>
                        <a:t>View Time [minutes]</a:t>
                      </a:r>
                    </a:p>
                  </a:txBody>
                  <a:tcPr/>
                </a:tc>
                <a:extLst>
                  <a:ext uri="{0D108BD9-81ED-4DB2-BD59-A6C34878D82A}">
                    <a16:rowId xmlns:a16="http://schemas.microsoft.com/office/drawing/2014/main" val="4191623720"/>
                  </a:ext>
                </a:extLst>
              </a:tr>
              <a:tr h="370840">
                <a:tc>
                  <a:txBody>
                    <a:bodyPr/>
                    <a:lstStyle/>
                    <a:p>
                      <a:r>
                        <a:rPr lang="en-US" sz="1000"/>
                        <a:t>FUJIFILM Malaysia</a:t>
                      </a:r>
                    </a:p>
                  </a:txBody>
                  <a:tcPr/>
                </a:tc>
                <a:tc>
                  <a:txBody>
                    <a:bodyPr/>
                    <a:lstStyle/>
                    <a:p>
                      <a:r>
                        <a:rPr lang="en-US" sz="1000"/>
                        <a:t>1295</a:t>
                      </a:r>
                    </a:p>
                  </a:txBody>
                  <a:tcPr/>
                </a:tc>
                <a:tc>
                  <a:txBody>
                    <a:bodyPr/>
                    <a:lstStyle/>
                    <a:p>
                      <a:r>
                        <a:rPr lang="en-US" sz="1000"/>
                        <a:t>1282</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175</a:t>
                      </a:r>
                    </a:p>
                  </a:txBody>
                  <a:tcPr/>
                </a:tc>
                <a:extLst>
                  <a:ext uri="{0D108BD9-81ED-4DB2-BD59-A6C34878D82A}">
                    <a16:rowId xmlns:a16="http://schemas.microsoft.com/office/drawing/2014/main" val="64753816"/>
                  </a:ext>
                </a:extLst>
              </a:tr>
            </a:tbl>
          </a:graphicData>
        </a:graphic>
      </p:graphicFrame>
      <p:sp>
        <p:nvSpPr>
          <p:cNvPr id="4" name="Text Placeholder 3">
            <a:extLst>
              <a:ext uri="{FF2B5EF4-FFF2-40B4-BE49-F238E27FC236}">
                <a16:creationId xmlns:a16="http://schemas.microsoft.com/office/drawing/2014/main" id="{9EB4C243-1189-4FC1-9830-EDAA19B05AB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2170137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5182</Words>
  <Application>Microsoft Office PowerPoint</Application>
  <PresentationFormat>On-screen Show (4:3)</PresentationFormat>
  <Paragraphs>1214</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Reels Table | FUJIFILM Malaysia</vt:lpstr>
      <vt:lpstr>Facebook Reels Performance Table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2024-11-05T08:38:39Z</dcterms:created>
  <dcterms:modified xsi:type="dcterms:W3CDTF">2024-11-05T08:40:26Z</dcterms:modified>
</cp:coreProperties>
</file>