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Sheet1!$A$2:$A$19</c:f>
              <c:numCache>
                <c:formatCode>m/d/yyyy</c:formatCode>
                <c:ptCount val="18"/>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pt idx="12">
                  <c:v>45352</c:v>
                </c:pt>
                <c:pt idx="13">
                  <c:v>45383</c:v>
                </c:pt>
                <c:pt idx="14">
                  <c:v>45413</c:v>
                </c:pt>
                <c:pt idx="15">
                  <c:v>45444</c:v>
                </c:pt>
                <c:pt idx="16">
                  <c:v>45474</c:v>
                </c:pt>
                <c:pt idx="17">
                  <c:v>45505</c:v>
                </c:pt>
              </c:numCache>
            </c:numRef>
          </c:cat>
          <c:val>
            <c:numRef>
              <c:f>Sheet1!$B$2:$B$19</c:f>
              <c:numCache>
                <c:formatCode>General</c:formatCode>
                <c:ptCount val="18"/>
                <c:pt idx="0">
                  <c:v>72113</c:v>
                </c:pt>
                <c:pt idx="1">
                  <c:v>72396</c:v>
                </c:pt>
                <c:pt idx="2">
                  <c:v>72923</c:v>
                </c:pt>
                <c:pt idx="3">
                  <c:v>73068</c:v>
                </c:pt>
                <c:pt idx="4">
                  <c:v>73273</c:v>
                </c:pt>
                <c:pt idx="5">
                  <c:v>73559</c:v>
                </c:pt>
                <c:pt idx="6">
                  <c:v>73756</c:v>
                </c:pt>
                <c:pt idx="7">
                  <c:v>73801</c:v>
                </c:pt>
                <c:pt idx="8">
                  <c:v>73808</c:v>
                </c:pt>
                <c:pt idx="9">
                  <c:v>73832</c:v>
                </c:pt>
                <c:pt idx="10">
                  <c:v>73927</c:v>
                </c:pt>
                <c:pt idx="11">
                  <c:v>73973</c:v>
                </c:pt>
                <c:pt idx="12">
                  <c:v>74120</c:v>
                </c:pt>
                <c:pt idx="13">
                  <c:v>74272</c:v>
                </c:pt>
                <c:pt idx="14">
                  <c:v>74433</c:v>
                </c:pt>
                <c:pt idx="15">
                  <c:v>74528</c:v>
                </c:pt>
                <c:pt idx="16">
                  <c:v>74580</c:v>
                </c:pt>
                <c:pt idx="17">
                  <c:v>74644</c:v>
                </c:pt>
              </c:numCache>
            </c:numRef>
          </c:val>
          <c:extLst>
            <c:ext xmlns:c16="http://schemas.microsoft.com/office/drawing/2014/chart" uri="{C3380CC4-5D6E-409C-BE32-E72D297353CC}">
              <c16:uniqueId val="{00000000-29DC-4C6B-9D74-AF7FF0943B54}"/>
            </c:ext>
          </c:extLst>
        </c:ser>
        <c:dLbls>
          <c:showLegendKey val="0"/>
          <c:showVal val="0"/>
          <c:showCatName val="0"/>
          <c:showSerName val="0"/>
          <c:showPercent val="0"/>
          <c:showBubbleSize val="0"/>
        </c:dLbls>
        <c:gapWidth val="219"/>
        <c:overlap val="-27"/>
        <c:axId val="390402216"/>
        <c:axId val="390403528"/>
      </c:barChart>
      <c:dateAx>
        <c:axId val="390402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03528"/>
        <c:crosses val="autoZero"/>
        <c:auto val="1"/>
        <c:lblOffset val="100"/>
        <c:baseTimeUnit val="months"/>
      </c:dateAx>
      <c:valAx>
        <c:axId val="39040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0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45566</c:v>
                </c:pt>
                <c:pt idx="1">
                  <c:v>45567</c:v>
                </c:pt>
                <c:pt idx="2">
                  <c:v>45568</c:v>
                </c:pt>
                <c:pt idx="3">
                  <c:v>45569</c:v>
                </c:pt>
                <c:pt idx="4">
                  <c:v>45570</c:v>
                </c:pt>
                <c:pt idx="5">
                  <c:v>45571</c:v>
                </c:pt>
                <c:pt idx="6">
                  <c:v>45572</c:v>
                </c:pt>
                <c:pt idx="7">
                  <c:v>45573</c:v>
                </c:pt>
                <c:pt idx="8">
                  <c:v>45574</c:v>
                </c:pt>
                <c:pt idx="9">
                  <c:v>45575</c:v>
                </c:pt>
                <c:pt idx="10">
                  <c:v>45576</c:v>
                </c:pt>
                <c:pt idx="11">
                  <c:v>45577</c:v>
                </c:pt>
                <c:pt idx="12">
                  <c:v>45578</c:v>
                </c:pt>
                <c:pt idx="13">
                  <c:v>45579</c:v>
                </c:pt>
                <c:pt idx="14">
                  <c:v>45580</c:v>
                </c:pt>
                <c:pt idx="15">
                  <c:v>45581</c:v>
                </c:pt>
                <c:pt idx="16">
                  <c:v>45582</c:v>
                </c:pt>
                <c:pt idx="17">
                  <c:v>45583</c:v>
                </c:pt>
                <c:pt idx="18">
                  <c:v>45584</c:v>
                </c:pt>
                <c:pt idx="19">
                  <c:v>45585</c:v>
                </c:pt>
                <c:pt idx="20">
                  <c:v>45586</c:v>
                </c:pt>
                <c:pt idx="21">
                  <c:v>45587</c:v>
                </c:pt>
                <c:pt idx="22">
                  <c:v>45588</c:v>
                </c:pt>
                <c:pt idx="23">
                  <c:v>45589</c:v>
                </c:pt>
                <c:pt idx="24">
                  <c:v>45590</c:v>
                </c:pt>
                <c:pt idx="25">
                  <c:v>45591</c:v>
                </c:pt>
                <c:pt idx="26">
                  <c:v>45592</c:v>
                </c:pt>
                <c:pt idx="27">
                  <c:v>45593</c:v>
                </c:pt>
                <c:pt idx="28">
                  <c:v>45594</c:v>
                </c:pt>
                <c:pt idx="29">
                  <c:v>45595</c:v>
                </c:pt>
                <c:pt idx="30">
                  <c:v>45596</c:v>
                </c:pt>
              </c:numCache>
            </c:numRef>
          </c:cat>
          <c:val>
            <c:numRef>
              <c:f>Sheet1!$B$2:$B$32</c:f>
              <c:numCache>
                <c:formatCode>General</c:formatCode>
                <c:ptCount val="31"/>
                <c:pt idx="0">
                  <c:v>4.0144520272982704E-3</c:v>
                </c:pt>
                <c:pt idx="1">
                  <c:v>0</c:v>
                </c:pt>
                <c:pt idx="2">
                  <c:v>-6.6904847925280701E-3</c:v>
                </c:pt>
                <c:pt idx="3">
                  <c:v>1.3381864896692E-3</c:v>
                </c:pt>
                <c:pt idx="4">
                  <c:v>1.3381685824780201E-3</c:v>
                </c:pt>
                <c:pt idx="5">
                  <c:v>0</c:v>
                </c:pt>
                <c:pt idx="6">
                  <c:v>-1.33815067576609E-3</c:v>
                </c:pt>
                <c:pt idx="7">
                  <c:v>-1.3381685824780201E-3</c:v>
                </c:pt>
                <c:pt idx="8">
                  <c:v>1.3381864896692E-3</c:v>
                </c:pt>
                <c:pt idx="9">
                  <c:v>-2.6763371649560401E-3</c:v>
                </c:pt>
                <c:pt idx="10">
                  <c:v>0</c:v>
                </c:pt>
                <c:pt idx="11">
                  <c:v>1.3382043973396501E-3</c:v>
                </c:pt>
                <c:pt idx="12">
                  <c:v>-1.3381864896692E-3</c:v>
                </c:pt>
                <c:pt idx="13">
                  <c:v>1.3382043973396501E-3</c:v>
                </c:pt>
                <c:pt idx="14">
                  <c:v>3.345466224173E-2</c:v>
                </c:pt>
                <c:pt idx="15">
                  <c:v>1.7390606397067701E-2</c:v>
                </c:pt>
                <c:pt idx="16">
                  <c:v>5.3500254126207097E-3</c:v>
                </c:pt>
                <c:pt idx="17">
                  <c:v>9.3620436003744797E-3</c:v>
                </c:pt>
                <c:pt idx="18">
                  <c:v>-1.33730960054562E-3</c:v>
                </c:pt>
                <c:pt idx="19">
                  <c:v>6.6866374237723302E-3</c:v>
                </c:pt>
                <c:pt idx="20">
                  <c:v>-1.3372380684933301E-3</c:v>
                </c:pt>
                <c:pt idx="21">
                  <c:v>2.6745119015779599E-3</c:v>
                </c:pt>
                <c:pt idx="22">
                  <c:v>4.0116605600278099E-3</c:v>
                </c:pt>
                <c:pt idx="23">
                  <c:v>1.33716654409307E-3</c:v>
                </c:pt>
                <c:pt idx="24">
                  <c:v>1.3371486641884801E-3</c:v>
                </c:pt>
                <c:pt idx="25">
                  <c:v>0</c:v>
                </c:pt>
                <c:pt idx="26">
                  <c:v>5.3485231390482304E-3</c:v>
                </c:pt>
                <c:pt idx="27">
                  <c:v>0</c:v>
                </c:pt>
                <c:pt idx="28">
                  <c:v>2.67411854367504E-3</c:v>
                </c:pt>
                <c:pt idx="29">
                  <c:v>1.3370235182436901E-3</c:v>
                </c:pt>
                <c:pt idx="30">
                  <c:v>2.6740112843276201E-3</c:v>
                </c:pt>
              </c:numCache>
            </c:numRef>
          </c:val>
          <c:extLst>
            <c:ext xmlns:c16="http://schemas.microsoft.com/office/drawing/2014/chart" uri="{C3380CC4-5D6E-409C-BE32-E72D297353CC}">
              <c16:uniqueId val="{00000000-665A-45E1-B952-E75A4814FDF8}"/>
            </c:ext>
          </c:extLst>
        </c:ser>
        <c:dLbls>
          <c:showLegendKey val="0"/>
          <c:showVal val="0"/>
          <c:showCatName val="0"/>
          <c:showSerName val="0"/>
          <c:showPercent val="0"/>
          <c:showBubbleSize val="0"/>
        </c:dLbls>
        <c:gapWidth val="219"/>
        <c:overlap val="-27"/>
        <c:axId val="390403200"/>
        <c:axId val="390404184"/>
      </c:barChart>
      <c:dateAx>
        <c:axId val="390403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04184"/>
        <c:crosses val="autoZero"/>
        <c:auto val="1"/>
        <c:lblOffset val="100"/>
        <c:baseTimeUnit val="days"/>
      </c:dateAx>
      <c:valAx>
        <c:axId val="39040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0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45566</c:v>
                </c:pt>
                <c:pt idx="1">
                  <c:v>45567</c:v>
                </c:pt>
                <c:pt idx="2">
                  <c:v>45568</c:v>
                </c:pt>
                <c:pt idx="3">
                  <c:v>45569</c:v>
                </c:pt>
                <c:pt idx="4">
                  <c:v>45570</c:v>
                </c:pt>
                <c:pt idx="5">
                  <c:v>45571</c:v>
                </c:pt>
                <c:pt idx="6">
                  <c:v>45572</c:v>
                </c:pt>
                <c:pt idx="7">
                  <c:v>45573</c:v>
                </c:pt>
                <c:pt idx="8">
                  <c:v>45574</c:v>
                </c:pt>
                <c:pt idx="9">
                  <c:v>45575</c:v>
                </c:pt>
                <c:pt idx="10">
                  <c:v>45576</c:v>
                </c:pt>
                <c:pt idx="11">
                  <c:v>45577</c:v>
                </c:pt>
                <c:pt idx="12">
                  <c:v>45578</c:v>
                </c:pt>
                <c:pt idx="13">
                  <c:v>45579</c:v>
                </c:pt>
                <c:pt idx="14">
                  <c:v>45580</c:v>
                </c:pt>
                <c:pt idx="15">
                  <c:v>45581</c:v>
                </c:pt>
                <c:pt idx="16">
                  <c:v>45582</c:v>
                </c:pt>
                <c:pt idx="17">
                  <c:v>45583</c:v>
                </c:pt>
                <c:pt idx="18">
                  <c:v>45584</c:v>
                </c:pt>
                <c:pt idx="19">
                  <c:v>45585</c:v>
                </c:pt>
                <c:pt idx="20">
                  <c:v>45586</c:v>
                </c:pt>
                <c:pt idx="21">
                  <c:v>45587</c:v>
                </c:pt>
                <c:pt idx="22">
                  <c:v>45588</c:v>
                </c:pt>
                <c:pt idx="23">
                  <c:v>45589</c:v>
                </c:pt>
                <c:pt idx="24">
                  <c:v>45590</c:v>
                </c:pt>
                <c:pt idx="25">
                  <c:v>45591</c:v>
                </c:pt>
                <c:pt idx="26">
                  <c:v>45592</c:v>
                </c:pt>
                <c:pt idx="27">
                  <c:v>45593</c:v>
                </c:pt>
                <c:pt idx="28">
                  <c:v>45594</c:v>
                </c:pt>
                <c:pt idx="29">
                  <c:v>45595</c:v>
                </c:pt>
                <c:pt idx="30">
                  <c:v>45596</c:v>
                </c:pt>
              </c:numCache>
            </c:numRef>
          </c:cat>
          <c:val>
            <c:numRef>
              <c:f>Sheet1!$B$2:$B$32</c:f>
              <c:numCache>
                <c:formatCode>General</c:formatCode>
                <c:ptCount val="31"/>
                <c:pt idx="0">
                  <c:v>3</c:v>
                </c:pt>
                <c:pt idx="1">
                  <c:v>0</c:v>
                </c:pt>
                <c:pt idx="2">
                  <c:v>-5</c:v>
                </c:pt>
                <c:pt idx="3">
                  <c:v>1</c:v>
                </c:pt>
                <c:pt idx="4">
                  <c:v>1</c:v>
                </c:pt>
                <c:pt idx="5">
                  <c:v>0</c:v>
                </c:pt>
                <c:pt idx="6">
                  <c:v>-1</c:v>
                </c:pt>
                <c:pt idx="7">
                  <c:v>-1</c:v>
                </c:pt>
                <c:pt idx="8">
                  <c:v>1</c:v>
                </c:pt>
                <c:pt idx="9">
                  <c:v>-2</c:v>
                </c:pt>
                <c:pt idx="10">
                  <c:v>0</c:v>
                </c:pt>
                <c:pt idx="11">
                  <c:v>1</c:v>
                </c:pt>
                <c:pt idx="12">
                  <c:v>-1</c:v>
                </c:pt>
                <c:pt idx="13">
                  <c:v>1</c:v>
                </c:pt>
                <c:pt idx="14">
                  <c:v>25</c:v>
                </c:pt>
                <c:pt idx="15">
                  <c:v>13</c:v>
                </c:pt>
                <c:pt idx="16">
                  <c:v>4</c:v>
                </c:pt>
                <c:pt idx="17">
                  <c:v>7</c:v>
                </c:pt>
                <c:pt idx="18">
                  <c:v>-1</c:v>
                </c:pt>
                <c:pt idx="19">
                  <c:v>5</c:v>
                </c:pt>
                <c:pt idx="20">
                  <c:v>-1</c:v>
                </c:pt>
                <c:pt idx="21">
                  <c:v>2</c:v>
                </c:pt>
                <c:pt idx="22">
                  <c:v>3</c:v>
                </c:pt>
                <c:pt idx="23">
                  <c:v>1</c:v>
                </c:pt>
                <c:pt idx="24">
                  <c:v>1</c:v>
                </c:pt>
                <c:pt idx="25">
                  <c:v>0</c:v>
                </c:pt>
                <c:pt idx="26">
                  <c:v>4</c:v>
                </c:pt>
                <c:pt idx="27">
                  <c:v>0</c:v>
                </c:pt>
                <c:pt idx="28">
                  <c:v>2</c:v>
                </c:pt>
                <c:pt idx="29">
                  <c:v>1</c:v>
                </c:pt>
                <c:pt idx="30">
                  <c:v>2</c:v>
                </c:pt>
              </c:numCache>
            </c:numRef>
          </c:val>
          <c:smooth val="0"/>
          <c:extLst>
            <c:ext xmlns:c16="http://schemas.microsoft.com/office/drawing/2014/chart" uri="{C3380CC4-5D6E-409C-BE32-E72D297353CC}">
              <c16:uniqueId val="{00000000-9FED-4F04-BC59-8EEFC450E7FC}"/>
            </c:ext>
          </c:extLst>
        </c:ser>
        <c:dLbls>
          <c:showLegendKey val="0"/>
          <c:showVal val="0"/>
          <c:showCatName val="0"/>
          <c:showSerName val="0"/>
          <c:showPercent val="0"/>
          <c:showBubbleSize val="0"/>
        </c:dLbls>
        <c:smooth val="0"/>
        <c:axId val="390550552"/>
        <c:axId val="390554816"/>
      </c:lineChart>
      <c:dateAx>
        <c:axId val="39055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54816"/>
        <c:crosses val="autoZero"/>
        <c:auto val="1"/>
        <c:lblOffset val="100"/>
        <c:baseTimeUnit val="days"/>
      </c:dateAx>
      <c:valAx>
        <c:axId val="39055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5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45566</c:v>
                </c:pt>
                <c:pt idx="1">
                  <c:v>45567</c:v>
                </c:pt>
                <c:pt idx="2">
                  <c:v>45568</c:v>
                </c:pt>
                <c:pt idx="3">
                  <c:v>45569</c:v>
                </c:pt>
                <c:pt idx="4">
                  <c:v>45570</c:v>
                </c:pt>
                <c:pt idx="5">
                  <c:v>45571</c:v>
                </c:pt>
                <c:pt idx="6">
                  <c:v>45572</c:v>
                </c:pt>
                <c:pt idx="7">
                  <c:v>45573</c:v>
                </c:pt>
                <c:pt idx="8">
                  <c:v>45574</c:v>
                </c:pt>
                <c:pt idx="9">
                  <c:v>45575</c:v>
                </c:pt>
                <c:pt idx="10">
                  <c:v>45576</c:v>
                </c:pt>
                <c:pt idx="11">
                  <c:v>45577</c:v>
                </c:pt>
                <c:pt idx="12">
                  <c:v>45578</c:v>
                </c:pt>
                <c:pt idx="13">
                  <c:v>45579</c:v>
                </c:pt>
                <c:pt idx="14">
                  <c:v>45580</c:v>
                </c:pt>
                <c:pt idx="15">
                  <c:v>45581</c:v>
                </c:pt>
                <c:pt idx="16">
                  <c:v>45582</c:v>
                </c:pt>
                <c:pt idx="17">
                  <c:v>45583</c:v>
                </c:pt>
                <c:pt idx="18">
                  <c:v>45584</c:v>
                </c:pt>
                <c:pt idx="19">
                  <c:v>45585</c:v>
                </c:pt>
                <c:pt idx="20">
                  <c:v>45586</c:v>
                </c:pt>
                <c:pt idx="21">
                  <c:v>45587</c:v>
                </c:pt>
                <c:pt idx="22">
                  <c:v>45588</c:v>
                </c:pt>
                <c:pt idx="23">
                  <c:v>45589</c:v>
                </c:pt>
                <c:pt idx="24">
                  <c:v>45590</c:v>
                </c:pt>
                <c:pt idx="25">
                  <c:v>45591</c:v>
                </c:pt>
                <c:pt idx="26">
                  <c:v>45592</c:v>
                </c:pt>
                <c:pt idx="27">
                  <c:v>45593</c:v>
                </c:pt>
                <c:pt idx="28">
                  <c:v>45594</c:v>
                </c:pt>
                <c:pt idx="29">
                  <c:v>45595</c:v>
                </c:pt>
                <c:pt idx="30">
                  <c:v>45596</c:v>
                </c:pt>
              </c:numCache>
            </c:numRef>
          </c:cat>
          <c:val>
            <c:numRef>
              <c:f>Sheet1!$B$2:$B$32</c:f>
              <c:numCache>
                <c:formatCode>General</c:formatCode>
                <c:ptCount val="31"/>
                <c:pt idx="0">
                  <c:v>74723</c:v>
                </c:pt>
                <c:pt idx="1">
                  <c:v>74720</c:v>
                </c:pt>
                <c:pt idx="2">
                  <c:v>74721</c:v>
                </c:pt>
                <c:pt idx="3">
                  <c:v>74719</c:v>
                </c:pt>
                <c:pt idx="4">
                  <c:v>74718</c:v>
                </c:pt>
                <c:pt idx="5">
                  <c:v>74720</c:v>
                </c:pt>
                <c:pt idx="6">
                  <c:v>74718</c:v>
                </c:pt>
                <c:pt idx="7">
                  <c:v>74718</c:v>
                </c:pt>
                <c:pt idx="8">
                  <c:v>74719</c:v>
                </c:pt>
                <c:pt idx="9">
                  <c:v>74717</c:v>
                </c:pt>
                <c:pt idx="10">
                  <c:v>74717</c:v>
                </c:pt>
                <c:pt idx="11">
                  <c:v>74718</c:v>
                </c:pt>
                <c:pt idx="12">
                  <c:v>74720</c:v>
                </c:pt>
                <c:pt idx="13">
                  <c:v>74740</c:v>
                </c:pt>
                <c:pt idx="14">
                  <c:v>74754</c:v>
                </c:pt>
                <c:pt idx="15">
                  <c:v>74759</c:v>
                </c:pt>
                <c:pt idx="16">
                  <c:v>74766</c:v>
                </c:pt>
                <c:pt idx="17">
                  <c:v>74767</c:v>
                </c:pt>
                <c:pt idx="18">
                  <c:v>74770</c:v>
                </c:pt>
                <c:pt idx="19">
                  <c:v>74770</c:v>
                </c:pt>
                <c:pt idx="20">
                  <c:v>74771</c:v>
                </c:pt>
                <c:pt idx="21">
                  <c:v>74773</c:v>
                </c:pt>
                <c:pt idx="22">
                  <c:v>74777</c:v>
                </c:pt>
                <c:pt idx="23">
                  <c:v>74775</c:v>
                </c:pt>
                <c:pt idx="24">
                  <c:v>74778</c:v>
                </c:pt>
                <c:pt idx="25">
                  <c:v>74780</c:v>
                </c:pt>
                <c:pt idx="26">
                  <c:v>74782</c:v>
                </c:pt>
                <c:pt idx="27">
                  <c:v>74784</c:v>
                </c:pt>
                <c:pt idx="28">
                  <c:v>74783</c:v>
                </c:pt>
                <c:pt idx="29">
                  <c:v>74786</c:v>
                </c:pt>
                <c:pt idx="30">
                  <c:v>74789</c:v>
                </c:pt>
              </c:numCache>
            </c:numRef>
          </c:val>
          <c:smooth val="0"/>
          <c:extLst>
            <c:ext xmlns:c16="http://schemas.microsoft.com/office/drawing/2014/chart" uri="{C3380CC4-5D6E-409C-BE32-E72D297353CC}">
              <c16:uniqueId val="{00000000-8FCF-4DD0-98AE-97726D836EAD}"/>
            </c:ext>
          </c:extLst>
        </c:ser>
        <c:dLbls>
          <c:showLegendKey val="0"/>
          <c:showVal val="0"/>
          <c:showCatName val="0"/>
          <c:showSerName val="0"/>
          <c:showPercent val="0"/>
          <c:showBubbleSize val="0"/>
        </c:dLbls>
        <c:smooth val="0"/>
        <c:axId val="382528464"/>
        <c:axId val="390403856"/>
      </c:lineChart>
      <c:dateAx>
        <c:axId val="38252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03856"/>
        <c:crosses val="autoZero"/>
        <c:auto val="1"/>
        <c:lblOffset val="100"/>
        <c:baseTimeUnit val="days"/>
      </c:dateAx>
      <c:valAx>
        <c:axId val="39040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52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45566</c:v>
                </c:pt>
                <c:pt idx="1">
                  <c:v>45567</c:v>
                </c:pt>
                <c:pt idx="2">
                  <c:v>45568</c:v>
                </c:pt>
                <c:pt idx="3">
                  <c:v>45569</c:v>
                </c:pt>
                <c:pt idx="4">
                  <c:v>45570</c:v>
                </c:pt>
                <c:pt idx="5">
                  <c:v>45571</c:v>
                </c:pt>
                <c:pt idx="6">
                  <c:v>45572</c:v>
                </c:pt>
                <c:pt idx="7">
                  <c:v>45573</c:v>
                </c:pt>
                <c:pt idx="8">
                  <c:v>45574</c:v>
                </c:pt>
                <c:pt idx="9">
                  <c:v>45575</c:v>
                </c:pt>
                <c:pt idx="10">
                  <c:v>45576</c:v>
                </c:pt>
                <c:pt idx="11">
                  <c:v>45577</c:v>
                </c:pt>
                <c:pt idx="12">
                  <c:v>45578</c:v>
                </c:pt>
                <c:pt idx="13">
                  <c:v>45579</c:v>
                </c:pt>
                <c:pt idx="14">
                  <c:v>45580</c:v>
                </c:pt>
                <c:pt idx="15">
                  <c:v>45581</c:v>
                </c:pt>
                <c:pt idx="16">
                  <c:v>45582</c:v>
                </c:pt>
                <c:pt idx="17">
                  <c:v>45583</c:v>
                </c:pt>
                <c:pt idx="18">
                  <c:v>45584</c:v>
                </c:pt>
                <c:pt idx="19">
                  <c:v>45585</c:v>
                </c:pt>
                <c:pt idx="20">
                  <c:v>45586</c:v>
                </c:pt>
                <c:pt idx="21">
                  <c:v>45587</c:v>
                </c:pt>
                <c:pt idx="22">
                  <c:v>45588</c:v>
                </c:pt>
                <c:pt idx="23">
                  <c:v>45589</c:v>
                </c:pt>
                <c:pt idx="24">
                  <c:v>45590</c:v>
                </c:pt>
                <c:pt idx="25">
                  <c:v>45591</c:v>
                </c:pt>
                <c:pt idx="26">
                  <c:v>45592</c:v>
                </c:pt>
                <c:pt idx="27">
                  <c:v>45593</c:v>
                </c:pt>
                <c:pt idx="28">
                  <c:v>45594</c:v>
                </c:pt>
                <c:pt idx="29">
                  <c:v>45595</c:v>
                </c:pt>
                <c:pt idx="30">
                  <c:v>45596</c:v>
                </c:pt>
              </c:numCache>
            </c:numRef>
          </c:cat>
          <c:val>
            <c:numRef>
              <c:f>Sheet1!$B$2:$B$32</c:f>
              <c:numCache>
                <c:formatCode>General</c:formatCode>
                <c:ptCount val="31"/>
                <c:pt idx="0">
                  <c:v>2304</c:v>
                </c:pt>
                <c:pt idx="1">
                  <c:v>2792</c:v>
                </c:pt>
                <c:pt idx="2">
                  <c:v>2310</c:v>
                </c:pt>
                <c:pt idx="3">
                  <c:v>820</c:v>
                </c:pt>
                <c:pt idx="4">
                  <c:v>546</c:v>
                </c:pt>
                <c:pt idx="5">
                  <c:v>1131</c:v>
                </c:pt>
                <c:pt idx="6">
                  <c:v>687</c:v>
                </c:pt>
                <c:pt idx="7">
                  <c:v>2152</c:v>
                </c:pt>
                <c:pt idx="8">
                  <c:v>1988</c:v>
                </c:pt>
                <c:pt idx="9">
                  <c:v>2138</c:v>
                </c:pt>
                <c:pt idx="10">
                  <c:v>1138</c:v>
                </c:pt>
                <c:pt idx="11">
                  <c:v>1718</c:v>
                </c:pt>
                <c:pt idx="12">
                  <c:v>921</c:v>
                </c:pt>
                <c:pt idx="13">
                  <c:v>18192</c:v>
                </c:pt>
                <c:pt idx="14">
                  <c:v>15337</c:v>
                </c:pt>
                <c:pt idx="15">
                  <c:v>8409</c:v>
                </c:pt>
                <c:pt idx="16">
                  <c:v>7492</c:v>
                </c:pt>
                <c:pt idx="17">
                  <c:v>4349</c:v>
                </c:pt>
                <c:pt idx="18">
                  <c:v>1772</c:v>
                </c:pt>
                <c:pt idx="19">
                  <c:v>1586</c:v>
                </c:pt>
                <c:pt idx="20">
                  <c:v>3240</c:v>
                </c:pt>
                <c:pt idx="21">
                  <c:v>1803</c:v>
                </c:pt>
                <c:pt idx="22">
                  <c:v>14052</c:v>
                </c:pt>
                <c:pt idx="23">
                  <c:v>18968</c:v>
                </c:pt>
                <c:pt idx="24">
                  <c:v>18551</c:v>
                </c:pt>
                <c:pt idx="25">
                  <c:v>17504</c:v>
                </c:pt>
                <c:pt idx="26">
                  <c:v>18624</c:v>
                </c:pt>
                <c:pt idx="27">
                  <c:v>18716</c:v>
                </c:pt>
                <c:pt idx="28">
                  <c:v>15609</c:v>
                </c:pt>
                <c:pt idx="29">
                  <c:v>14763</c:v>
                </c:pt>
                <c:pt idx="30">
                  <c:v>12222</c:v>
                </c:pt>
              </c:numCache>
            </c:numRef>
          </c:val>
          <c:smooth val="0"/>
          <c:extLst>
            <c:ext xmlns:c16="http://schemas.microsoft.com/office/drawing/2014/chart" uri="{C3380CC4-5D6E-409C-BE32-E72D297353CC}">
              <c16:uniqueId val="{00000000-C595-40CD-91EB-7BE3CD9F4D6A}"/>
            </c:ext>
          </c:extLst>
        </c:ser>
        <c:dLbls>
          <c:showLegendKey val="0"/>
          <c:showVal val="0"/>
          <c:showCatName val="0"/>
          <c:showSerName val="0"/>
          <c:showPercent val="0"/>
          <c:showBubbleSize val="0"/>
        </c:dLbls>
        <c:smooth val="0"/>
        <c:axId val="245182040"/>
        <c:axId val="245180072"/>
      </c:lineChart>
      <c:dateAx>
        <c:axId val="245182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80072"/>
        <c:crosses val="autoZero"/>
        <c:auto val="1"/>
        <c:lblOffset val="100"/>
        <c:baseTimeUnit val="days"/>
      </c:dateAx>
      <c:valAx>
        <c:axId val="24518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82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Sheet1!$A$2:$A$14</c:f>
              <c:numCache>
                <c:formatCode>m/d/yyyy</c:formatCode>
                <c:ptCount val="13"/>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numCache>
            </c:numRef>
          </c:cat>
          <c:val>
            <c:numRef>
              <c:f>Sheet1!$B$2:$B$14</c:f>
              <c:numCache>
                <c:formatCode>General</c:formatCode>
                <c:ptCount val="13"/>
                <c:pt idx="0">
                  <c:v>36136</c:v>
                </c:pt>
                <c:pt idx="1">
                  <c:v>36323</c:v>
                </c:pt>
                <c:pt idx="2">
                  <c:v>214053</c:v>
                </c:pt>
                <c:pt idx="3">
                  <c:v>407624</c:v>
                </c:pt>
                <c:pt idx="4">
                  <c:v>160393</c:v>
                </c:pt>
                <c:pt idx="5">
                  <c:v>99961</c:v>
                </c:pt>
                <c:pt idx="6">
                  <c:v>326476</c:v>
                </c:pt>
                <c:pt idx="7">
                  <c:v>837637</c:v>
                </c:pt>
                <c:pt idx="8">
                  <c:v>102436</c:v>
                </c:pt>
                <c:pt idx="9">
                  <c:v>114324</c:v>
                </c:pt>
                <c:pt idx="10">
                  <c:v>107739</c:v>
                </c:pt>
                <c:pt idx="11">
                  <c:v>126731</c:v>
                </c:pt>
                <c:pt idx="12">
                  <c:v>131347</c:v>
                </c:pt>
              </c:numCache>
            </c:numRef>
          </c:val>
          <c:extLst>
            <c:ext xmlns:c16="http://schemas.microsoft.com/office/drawing/2014/chart" uri="{C3380CC4-5D6E-409C-BE32-E72D297353CC}">
              <c16:uniqueId val="{00000000-31B0-41B1-8DE2-5ED8BE8767DF}"/>
            </c:ext>
          </c:extLst>
        </c:ser>
        <c:dLbls>
          <c:showLegendKey val="0"/>
          <c:showVal val="0"/>
          <c:showCatName val="0"/>
          <c:showSerName val="0"/>
          <c:showPercent val="0"/>
          <c:showBubbleSize val="0"/>
        </c:dLbls>
        <c:gapWidth val="219"/>
        <c:overlap val="-27"/>
        <c:axId val="245169904"/>
        <c:axId val="245173184"/>
      </c:barChart>
      <c:dateAx>
        <c:axId val="245169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73184"/>
        <c:crosses val="autoZero"/>
        <c:auto val="1"/>
        <c:lblOffset val="100"/>
        <c:baseTimeUnit val="months"/>
      </c:dateAx>
      <c:valAx>
        <c:axId val="24517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6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45566</c:v>
                </c:pt>
                <c:pt idx="1">
                  <c:v>45567</c:v>
                </c:pt>
                <c:pt idx="2">
                  <c:v>45568</c:v>
                </c:pt>
                <c:pt idx="3">
                  <c:v>45569</c:v>
                </c:pt>
                <c:pt idx="4">
                  <c:v>45570</c:v>
                </c:pt>
                <c:pt idx="5">
                  <c:v>45571</c:v>
                </c:pt>
                <c:pt idx="6">
                  <c:v>45572</c:v>
                </c:pt>
                <c:pt idx="7">
                  <c:v>45573</c:v>
                </c:pt>
                <c:pt idx="8">
                  <c:v>45574</c:v>
                </c:pt>
                <c:pt idx="9">
                  <c:v>45575</c:v>
                </c:pt>
                <c:pt idx="10">
                  <c:v>45576</c:v>
                </c:pt>
                <c:pt idx="11">
                  <c:v>45577</c:v>
                </c:pt>
                <c:pt idx="12">
                  <c:v>45578</c:v>
                </c:pt>
                <c:pt idx="13">
                  <c:v>45579</c:v>
                </c:pt>
                <c:pt idx="14">
                  <c:v>45580</c:v>
                </c:pt>
                <c:pt idx="15">
                  <c:v>45581</c:v>
                </c:pt>
                <c:pt idx="16">
                  <c:v>45582</c:v>
                </c:pt>
                <c:pt idx="17">
                  <c:v>45583</c:v>
                </c:pt>
                <c:pt idx="18">
                  <c:v>45584</c:v>
                </c:pt>
                <c:pt idx="19">
                  <c:v>45585</c:v>
                </c:pt>
                <c:pt idx="20">
                  <c:v>45586</c:v>
                </c:pt>
                <c:pt idx="21">
                  <c:v>45587</c:v>
                </c:pt>
                <c:pt idx="22">
                  <c:v>45588</c:v>
                </c:pt>
                <c:pt idx="23">
                  <c:v>45589</c:v>
                </c:pt>
                <c:pt idx="24">
                  <c:v>45590</c:v>
                </c:pt>
                <c:pt idx="25">
                  <c:v>45591</c:v>
                </c:pt>
                <c:pt idx="26">
                  <c:v>45592</c:v>
                </c:pt>
                <c:pt idx="27">
                  <c:v>45593</c:v>
                </c:pt>
                <c:pt idx="28">
                  <c:v>45594</c:v>
                </c:pt>
                <c:pt idx="29">
                  <c:v>45595</c:v>
                </c:pt>
                <c:pt idx="30">
                  <c:v>45596</c:v>
                </c:pt>
              </c:numCache>
            </c:numRef>
          </c:cat>
          <c:val>
            <c:numRef>
              <c:f>Sheet1!$B$2:$B$32</c:f>
              <c:numCache>
                <c:formatCode>General</c:formatCode>
                <c:ptCount val="31"/>
                <c:pt idx="0">
                  <c:v>228</c:v>
                </c:pt>
                <c:pt idx="1">
                  <c:v>220</c:v>
                </c:pt>
                <c:pt idx="2">
                  <c:v>302</c:v>
                </c:pt>
                <c:pt idx="3">
                  <c:v>131</c:v>
                </c:pt>
                <c:pt idx="4">
                  <c:v>264</c:v>
                </c:pt>
                <c:pt idx="5">
                  <c:v>195</c:v>
                </c:pt>
                <c:pt idx="6">
                  <c:v>190</c:v>
                </c:pt>
                <c:pt idx="7">
                  <c:v>197</c:v>
                </c:pt>
                <c:pt idx="8">
                  <c:v>194</c:v>
                </c:pt>
                <c:pt idx="9">
                  <c:v>204</c:v>
                </c:pt>
                <c:pt idx="10">
                  <c:v>150</c:v>
                </c:pt>
                <c:pt idx="11">
                  <c:v>167</c:v>
                </c:pt>
                <c:pt idx="12">
                  <c:v>217</c:v>
                </c:pt>
                <c:pt idx="13">
                  <c:v>2943</c:v>
                </c:pt>
                <c:pt idx="14">
                  <c:v>1313</c:v>
                </c:pt>
                <c:pt idx="15">
                  <c:v>813</c:v>
                </c:pt>
                <c:pt idx="16">
                  <c:v>646</c:v>
                </c:pt>
                <c:pt idx="17">
                  <c:v>438</c:v>
                </c:pt>
                <c:pt idx="18">
                  <c:v>345</c:v>
                </c:pt>
                <c:pt idx="19">
                  <c:v>366</c:v>
                </c:pt>
                <c:pt idx="20">
                  <c:v>496</c:v>
                </c:pt>
                <c:pt idx="21">
                  <c:v>337</c:v>
                </c:pt>
                <c:pt idx="22">
                  <c:v>503</c:v>
                </c:pt>
                <c:pt idx="23">
                  <c:v>455</c:v>
                </c:pt>
                <c:pt idx="24">
                  <c:v>333</c:v>
                </c:pt>
                <c:pt idx="25">
                  <c:v>356</c:v>
                </c:pt>
                <c:pt idx="26">
                  <c:v>380</c:v>
                </c:pt>
                <c:pt idx="27">
                  <c:v>468</c:v>
                </c:pt>
                <c:pt idx="28">
                  <c:v>287</c:v>
                </c:pt>
                <c:pt idx="29">
                  <c:v>278</c:v>
                </c:pt>
                <c:pt idx="30">
                  <c:v>373</c:v>
                </c:pt>
              </c:numCache>
            </c:numRef>
          </c:val>
          <c:smooth val="0"/>
          <c:extLst>
            <c:ext xmlns:c16="http://schemas.microsoft.com/office/drawing/2014/chart" uri="{C3380CC4-5D6E-409C-BE32-E72D297353CC}">
              <c16:uniqueId val="{00000000-4AC4-4164-93A0-4C6581B92D50}"/>
            </c:ext>
          </c:extLst>
        </c:ser>
        <c:dLbls>
          <c:showLegendKey val="0"/>
          <c:showVal val="0"/>
          <c:showCatName val="0"/>
          <c:showSerName val="0"/>
          <c:showPercent val="0"/>
          <c:showBubbleSize val="0"/>
        </c:dLbls>
        <c:smooth val="0"/>
        <c:axId val="245176792"/>
        <c:axId val="245178760"/>
      </c:lineChart>
      <c:dateAx>
        <c:axId val="245176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78760"/>
        <c:crosses val="autoZero"/>
        <c:auto val="1"/>
        <c:lblOffset val="100"/>
        <c:baseTimeUnit val="days"/>
      </c:dateAx>
      <c:valAx>
        <c:axId val="24517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7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Sheet1!$A$2:$A$14</c:f>
              <c:numCache>
                <c:formatCode>m/d/yyyy</c:formatCode>
                <c:ptCount val="13"/>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numCache>
            </c:numRef>
          </c:cat>
          <c:val>
            <c:numRef>
              <c:f>Sheet1!$B$2:$B$14</c:f>
              <c:numCache>
                <c:formatCode>General</c:formatCode>
                <c:ptCount val="13"/>
                <c:pt idx="0">
                  <c:v>5809</c:v>
                </c:pt>
                <c:pt idx="1">
                  <c:v>6609</c:v>
                </c:pt>
                <c:pt idx="2">
                  <c:v>5555</c:v>
                </c:pt>
                <c:pt idx="3">
                  <c:v>9178</c:v>
                </c:pt>
                <c:pt idx="4">
                  <c:v>13214</c:v>
                </c:pt>
                <c:pt idx="5">
                  <c:v>9767</c:v>
                </c:pt>
                <c:pt idx="6">
                  <c:v>10410</c:v>
                </c:pt>
                <c:pt idx="7">
                  <c:v>12738</c:v>
                </c:pt>
                <c:pt idx="8">
                  <c:v>10054</c:v>
                </c:pt>
                <c:pt idx="9">
                  <c:v>7755</c:v>
                </c:pt>
                <c:pt idx="10">
                  <c:v>6416</c:v>
                </c:pt>
                <c:pt idx="11">
                  <c:v>6706</c:v>
                </c:pt>
                <c:pt idx="12">
                  <c:v>13039</c:v>
                </c:pt>
              </c:numCache>
            </c:numRef>
          </c:val>
          <c:extLst>
            <c:ext xmlns:c16="http://schemas.microsoft.com/office/drawing/2014/chart" uri="{C3380CC4-5D6E-409C-BE32-E72D297353CC}">
              <c16:uniqueId val="{00000000-EC6E-4AAF-955F-2C40D2E813EE}"/>
            </c:ext>
          </c:extLst>
        </c:ser>
        <c:dLbls>
          <c:showLegendKey val="0"/>
          <c:showVal val="0"/>
          <c:showCatName val="0"/>
          <c:showSerName val="0"/>
          <c:showPercent val="0"/>
          <c:showBubbleSize val="0"/>
        </c:dLbls>
        <c:gapWidth val="219"/>
        <c:overlap val="-27"/>
        <c:axId val="245170232"/>
        <c:axId val="245172528"/>
      </c:barChart>
      <c:dateAx>
        <c:axId val="245170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72528"/>
        <c:crosses val="autoZero"/>
        <c:auto val="1"/>
        <c:lblOffset val="100"/>
        <c:baseTimeUnit val="months"/>
      </c:dateAx>
      <c:valAx>
        <c:axId val="24517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7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Sheet1!$A$2:$A$367</c:f>
              <c:numCache>
                <c:formatCode>m/d/yyyy</c:formatCode>
                <c:ptCount val="366"/>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pt idx="274">
                  <c:v>45505</c:v>
                </c:pt>
                <c:pt idx="275">
                  <c:v>45506</c:v>
                </c:pt>
                <c:pt idx="276">
                  <c:v>45507</c:v>
                </c:pt>
                <c:pt idx="277">
                  <c:v>45508</c:v>
                </c:pt>
                <c:pt idx="278">
                  <c:v>45509</c:v>
                </c:pt>
                <c:pt idx="279">
                  <c:v>45510</c:v>
                </c:pt>
                <c:pt idx="280">
                  <c:v>45511</c:v>
                </c:pt>
                <c:pt idx="281">
                  <c:v>45512</c:v>
                </c:pt>
                <c:pt idx="282">
                  <c:v>45513</c:v>
                </c:pt>
                <c:pt idx="283">
                  <c:v>45514</c:v>
                </c:pt>
                <c:pt idx="284">
                  <c:v>45515</c:v>
                </c:pt>
                <c:pt idx="285">
                  <c:v>45516</c:v>
                </c:pt>
                <c:pt idx="286">
                  <c:v>45517</c:v>
                </c:pt>
                <c:pt idx="287">
                  <c:v>45518</c:v>
                </c:pt>
                <c:pt idx="288">
                  <c:v>45519</c:v>
                </c:pt>
                <c:pt idx="289">
                  <c:v>45520</c:v>
                </c:pt>
                <c:pt idx="290">
                  <c:v>45521</c:v>
                </c:pt>
                <c:pt idx="291">
                  <c:v>45522</c:v>
                </c:pt>
                <c:pt idx="292">
                  <c:v>45523</c:v>
                </c:pt>
                <c:pt idx="293">
                  <c:v>45524</c:v>
                </c:pt>
                <c:pt idx="294">
                  <c:v>45525</c:v>
                </c:pt>
                <c:pt idx="295">
                  <c:v>45526</c:v>
                </c:pt>
                <c:pt idx="296">
                  <c:v>45527</c:v>
                </c:pt>
                <c:pt idx="297">
                  <c:v>45528</c:v>
                </c:pt>
                <c:pt idx="298">
                  <c:v>45529</c:v>
                </c:pt>
                <c:pt idx="299">
                  <c:v>45530</c:v>
                </c:pt>
                <c:pt idx="300">
                  <c:v>45531</c:v>
                </c:pt>
                <c:pt idx="301">
                  <c:v>45532</c:v>
                </c:pt>
                <c:pt idx="302">
                  <c:v>45533</c:v>
                </c:pt>
                <c:pt idx="303">
                  <c:v>45534</c:v>
                </c:pt>
                <c:pt idx="304">
                  <c:v>45535</c:v>
                </c:pt>
                <c:pt idx="305">
                  <c:v>45536</c:v>
                </c:pt>
                <c:pt idx="306">
                  <c:v>45537</c:v>
                </c:pt>
                <c:pt idx="307">
                  <c:v>45538</c:v>
                </c:pt>
                <c:pt idx="308">
                  <c:v>45539</c:v>
                </c:pt>
                <c:pt idx="309">
                  <c:v>45540</c:v>
                </c:pt>
                <c:pt idx="310">
                  <c:v>45541</c:v>
                </c:pt>
                <c:pt idx="311">
                  <c:v>45542</c:v>
                </c:pt>
                <c:pt idx="312">
                  <c:v>45543</c:v>
                </c:pt>
                <c:pt idx="313">
                  <c:v>45544</c:v>
                </c:pt>
                <c:pt idx="314">
                  <c:v>45545</c:v>
                </c:pt>
                <c:pt idx="315">
                  <c:v>45546</c:v>
                </c:pt>
                <c:pt idx="316">
                  <c:v>45547</c:v>
                </c:pt>
                <c:pt idx="317">
                  <c:v>45548</c:v>
                </c:pt>
                <c:pt idx="318">
                  <c:v>45549</c:v>
                </c:pt>
                <c:pt idx="319">
                  <c:v>45550</c:v>
                </c:pt>
                <c:pt idx="320">
                  <c:v>45551</c:v>
                </c:pt>
                <c:pt idx="321">
                  <c:v>45552</c:v>
                </c:pt>
                <c:pt idx="322">
                  <c:v>45553</c:v>
                </c:pt>
                <c:pt idx="323">
                  <c:v>45554</c:v>
                </c:pt>
                <c:pt idx="324">
                  <c:v>45555</c:v>
                </c:pt>
                <c:pt idx="325">
                  <c:v>45556</c:v>
                </c:pt>
                <c:pt idx="326">
                  <c:v>45557</c:v>
                </c:pt>
                <c:pt idx="327">
                  <c:v>45558</c:v>
                </c:pt>
                <c:pt idx="328">
                  <c:v>45559</c:v>
                </c:pt>
                <c:pt idx="329">
                  <c:v>45560</c:v>
                </c:pt>
                <c:pt idx="330">
                  <c:v>45561</c:v>
                </c:pt>
                <c:pt idx="331">
                  <c:v>45562</c:v>
                </c:pt>
                <c:pt idx="332">
                  <c:v>45563</c:v>
                </c:pt>
                <c:pt idx="333">
                  <c:v>45564</c:v>
                </c:pt>
                <c:pt idx="334">
                  <c:v>45565</c:v>
                </c:pt>
                <c:pt idx="335">
                  <c:v>45566</c:v>
                </c:pt>
                <c:pt idx="336">
                  <c:v>45567</c:v>
                </c:pt>
                <c:pt idx="337">
                  <c:v>45568</c:v>
                </c:pt>
                <c:pt idx="338">
                  <c:v>45569</c:v>
                </c:pt>
                <c:pt idx="339">
                  <c:v>45570</c:v>
                </c:pt>
                <c:pt idx="340">
                  <c:v>45571</c:v>
                </c:pt>
                <c:pt idx="341">
                  <c:v>45572</c:v>
                </c:pt>
                <c:pt idx="342">
                  <c:v>45573</c:v>
                </c:pt>
                <c:pt idx="343">
                  <c:v>45574</c:v>
                </c:pt>
                <c:pt idx="344">
                  <c:v>45575</c:v>
                </c:pt>
                <c:pt idx="345">
                  <c:v>45576</c:v>
                </c:pt>
                <c:pt idx="346">
                  <c:v>45577</c:v>
                </c:pt>
                <c:pt idx="347">
                  <c:v>45578</c:v>
                </c:pt>
                <c:pt idx="348">
                  <c:v>45579</c:v>
                </c:pt>
                <c:pt idx="349">
                  <c:v>45580</c:v>
                </c:pt>
                <c:pt idx="350">
                  <c:v>45581</c:v>
                </c:pt>
                <c:pt idx="351">
                  <c:v>45582</c:v>
                </c:pt>
                <c:pt idx="352">
                  <c:v>45583</c:v>
                </c:pt>
                <c:pt idx="353">
                  <c:v>45584</c:v>
                </c:pt>
                <c:pt idx="354">
                  <c:v>45585</c:v>
                </c:pt>
                <c:pt idx="355">
                  <c:v>45586</c:v>
                </c:pt>
                <c:pt idx="356">
                  <c:v>45587</c:v>
                </c:pt>
                <c:pt idx="357">
                  <c:v>45588</c:v>
                </c:pt>
                <c:pt idx="358">
                  <c:v>45589</c:v>
                </c:pt>
                <c:pt idx="359">
                  <c:v>45590</c:v>
                </c:pt>
                <c:pt idx="360">
                  <c:v>45591</c:v>
                </c:pt>
                <c:pt idx="361">
                  <c:v>45592</c:v>
                </c:pt>
                <c:pt idx="362">
                  <c:v>45593</c:v>
                </c:pt>
                <c:pt idx="363">
                  <c:v>45594</c:v>
                </c:pt>
                <c:pt idx="364">
                  <c:v>45595</c:v>
                </c:pt>
                <c:pt idx="365">
                  <c:v>45596</c:v>
                </c:pt>
              </c:numCache>
            </c:numRef>
          </c:cat>
          <c:val>
            <c:numRef>
              <c:f>Sheet1!$B$2:$B$367</c:f>
              <c:numCache>
                <c:formatCode>General</c:formatCode>
                <c:ptCount val="366"/>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E720-499A-A6CE-FB331FDFE097}"/>
            </c:ext>
          </c:extLst>
        </c:ser>
        <c:dLbls>
          <c:showLegendKey val="0"/>
          <c:showVal val="0"/>
          <c:showCatName val="0"/>
          <c:showSerName val="0"/>
          <c:showPercent val="0"/>
          <c:showBubbleSize val="0"/>
        </c:dLbls>
        <c:smooth val="0"/>
        <c:axId val="394846256"/>
        <c:axId val="394846584"/>
      </c:lineChart>
      <c:dateAx>
        <c:axId val="394846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46584"/>
        <c:crosses val="autoZero"/>
        <c:auto val="1"/>
        <c:lblOffset val="100"/>
        <c:baseTimeUnit val="days"/>
      </c:dateAx>
      <c:valAx>
        <c:axId val="39484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4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Sheet1!$A$2:$A$14</c:f>
              <c:numCache>
                <c:formatCode>m/d/yyyy</c:formatCode>
                <c:ptCount val="13"/>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numCache>
            </c:numRef>
          </c:cat>
          <c:val>
            <c:numRef>
              <c:f>Sheet1!$B$2:$B$14</c:f>
              <c:numCache>
                <c:formatCode>General</c:formatCode>
                <c:ptCount val="13"/>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6150-4B7D-A475-CAB294700487}"/>
            </c:ext>
          </c:extLst>
        </c:ser>
        <c:dLbls>
          <c:showLegendKey val="0"/>
          <c:showVal val="0"/>
          <c:showCatName val="0"/>
          <c:showSerName val="0"/>
          <c:showPercent val="0"/>
          <c:showBubbleSize val="0"/>
        </c:dLbls>
        <c:gapWidth val="219"/>
        <c:overlap val="-27"/>
        <c:axId val="380681440"/>
        <c:axId val="380683080"/>
      </c:barChart>
      <c:dateAx>
        <c:axId val="380681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83080"/>
        <c:crosses val="autoZero"/>
        <c:auto val="1"/>
        <c:lblOffset val="100"/>
        <c:baseTimeUnit val="months"/>
      </c:dateAx>
      <c:valAx>
        <c:axId val="38068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8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763A-58D3-4028-A667-56A9A011A43B}"/>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C4C07FF3-44C8-4EBD-AAE7-EF1C2E188FA3}"/>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95669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6404A-FC32-4663-9B2C-3629E8E4CF8E}"/>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07D68B30-427F-4F71-BCA5-1489F4ABDBF8}"/>
              </a:ext>
            </a:extLst>
          </p:cNvPr>
          <p:cNvGraphicFramePr>
            <a:graphicFrameLocks noGrp="1"/>
          </p:cNvGraphicFramePr>
          <p:nvPr>
            <p:ph type="tbl" sz="quarter" idx="13"/>
            <p:extLst>
              <p:ext uri="{D42A27DB-BD31-4B8C-83A1-F6EECF244321}">
                <p14:modId xmlns:p14="http://schemas.microsoft.com/office/powerpoint/2010/main" val="3723780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658301920"/>
                    </a:ext>
                  </a:extLst>
                </a:gridCol>
                <a:gridCol w="740665">
                  <a:extLst>
                    <a:ext uri="{9D8B030D-6E8A-4147-A177-3AD203B41FA5}">
                      <a16:colId xmlns:a16="http://schemas.microsoft.com/office/drawing/2014/main" val="2869614535"/>
                    </a:ext>
                  </a:extLst>
                </a:gridCol>
                <a:gridCol w="411480">
                  <a:extLst>
                    <a:ext uri="{9D8B030D-6E8A-4147-A177-3AD203B41FA5}">
                      <a16:colId xmlns:a16="http://schemas.microsoft.com/office/drawing/2014/main" val="3933999022"/>
                    </a:ext>
                  </a:extLst>
                </a:gridCol>
                <a:gridCol w="740665">
                  <a:extLst>
                    <a:ext uri="{9D8B030D-6E8A-4147-A177-3AD203B41FA5}">
                      <a16:colId xmlns:a16="http://schemas.microsoft.com/office/drawing/2014/main" val="1460871129"/>
                    </a:ext>
                  </a:extLst>
                </a:gridCol>
                <a:gridCol w="411480">
                  <a:extLst>
                    <a:ext uri="{9D8B030D-6E8A-4147-A177-3AD203B41FA5}">
                      <a16:colId xmlns:a16="http://schemas.microsoft.com/office/drawing/2014/main" val="1332100153"/>
                    </a:ext>
                  </a:extLst>
                </a:gridCol>
                <a:gridCol w="411480">
                  <a:extLst>
                    <a:ext uri="{9D8B030D-6E8A-4147-A177-3AD203B41FA5}">
                      <a16:colId xmlns:a16="http://schemas.microsoft.com/office/drawing/2014/main" val="1307758448"/>
                    </a:ext>
                  </a:extLst>
                </a:gridCol>
                <a:gridCol w="411480">
                  <a:extLst>
                    <a:ext uri="{9D8B030D-6E8A-4147-A177-3AD203B41FA5}">
                      <a16:colId xmlns:a16="http://schemas.microsoft.com/office/drawing/2014/main" val="1235273585"/>
                    </a:ext>
                  </a:extLst>
                </a:gridCol>
                <a:gridCol w="411480">
                  <a:extLst>
                    <a:ext uri="{9D8B030D-6E8A-4147-A177-3AD203B41FA5}">
                      <a16:colId xmlns:a16="http://schemas.microsoft.com/office/drawing/2014/main" val="701165703"/>
                    </a:ext>
                  </a:extLst>
                </a:gridCol>
                <a:gridCol w="411480">
                  <a:extLst>
                    <a:ext uri="{9D8B030D-6E8A-4147-A177-3AD203B41FA5}">
                      <a16:colId xmlns:a16="http://schemas.microsoft.com/office/drawing/2014/main" val="3830372873"/>
                    </a:ext>
                  </a:extLst>
                </a:gridCol>
                <a:gridCol w="411480">
                  <a:extLst>
                    <a:ext uri="{9D8B030D-6E8A-4147-A177-3AD203B41FA5}">
                      <a16:colId xmlns:a16="http://schemas.microsoft.com/office/drawing/2014/main" val="3769143657"/>
                    </a:ext>
                  </a:extLst>
                </a:gridCol>
                <a:gridCol w="411480">
                  <a:extLst>
                    <a:ext uri="{9D8B030D-6E8A-4147-A177-3AD203B41FA5}">
                      <a16:colId xmlns:a16="http://schemas.microsoft.com/office/drawing/2014/main" val="2125593520"/>
                    </a:ext>
                  </a:extLst>
                </a:gridCol>
                <a:gridCol w="411480">
                  <a:extLst>
                    <a:ext uri="{9D8B030D-6E8A-4147-A177-3AD203B41FA5}">
                      <a16:colId xmlns:a16="http://schemas.microsoft.com/office/drawing/2014/main" val="3338474024"/>
                    </a:ext>
                  </a:extLst>
                </a:gridCol>
                <a:gridCol w="411480">
                  <a:extLst>
                    <a:ext uri="{9D8B030D-6E8A-4147-A177-3AD203B41FA5}">
                      <a16:colId xmlns:a16="http://schemas.microsoft.com/office/drawing/2014/main" val="2766556814"/>
                    </a:ext>
                  </a:extLst>
                </a:gridCol>
                <a:gridCol w="411480">
                  <a:extLst>
                    <a:ext uri="{9D8B030D-6E8A-4147-A177-3AD203B41FA5}">
                      <a16:colId xmlns:a16="http://schemas.microsoft.com/office/drawing/2014/main" val="21292963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91978540"/>
                  </a:ext>
                </a:extLst>
              </a:tr>
              <a:tr h="370840">
                <a:tc>
                  <a:txBody>
                    <a:bodyPr/>
                    <a:lstStyle/>
                    <a:p>
                      <a:r>
                        <a:rPr lang="en-US" sz="1000"/>
                        <a:t>FUJIFILM Malaysia</a:t>
                      </a:r>
                    </a:p>
                  </a:txBody>
                  <a:tcPr/>
                </a:tc>
                <a:tc>
                  <a:txBody>
                    <a:bodyPr/>
                    <a:lstStyle/>
                    <a:p>
                      <a:r>
                        <a:rPr lang="en-US" sz="1000"/>
                        <a:t>74796</a:t>
                      </a:r>
                    </a:p>
                  </a:txBody>
                  <a:tcPr/>
                </a:tc>
                <a:tc>
                  <a:txBody>
                    <a:bodyPr/>
                    <a:lstStyle/>
                    <a:p>
                      <a:r>
                        <a:rPr lang="en-US" sz="1000"/>
                        <a:t>66</a:t>
                      </a:r>
                    </a:p>
                  </a:txBody>
                  <a:tcPr/>
                </a:tc>
                <a:tc>
                  <a:txBody>
                    <a:bodyPr/>
                    <a:lstStyle/>
                    <a:p>
                      <a:r>
                        <a:rPr lang="en-US" sz="1000"/>
                        <a:t>77757</a:t>
                      </a:r>
                    </a:p>
                  </a:txBody>
                  <a:tcPr/>
                </a:tc>
                <a:tc>
                  <a:txBody>
                    <a:bodyPr/>
                    <a:lstStyle/>
                    <a:p>
                      <a:r>
                        <a:rPr lang="en-US" sz="1000"/>
                        <a:t>146</a:t>
                      </a:r>
                    </a:p>
                  </a:txBody>
                  <a:tcPr/>
                </a:tc>
                <a:tc>
                  <a:txBody>
                    <a:bodyPr/>
                    <a:lstStyle/>
                    <a:p>
                      <a:r>
                        <a:rPr lang="en-US" sz="1000"/>
                        <a:t>62</a:t>
                      </a:r>
                    </a:p>
                  </a:txBody>
                  <a:tcPr/>
                </a:tc>
                <a:tc>
                  <a:txBody>
                    <a:bodyPr/>
                    <a:lstStyle/>
                    <a:p>
                      <a:r>
                        <a:rPr lang="en-US" sz="1000"/>
                        <a:t>1317</a:t>
                      </a:r>
                    </a:p>
                  </a:txBody>
                  <a:tcPr/>
                </a:tc>
                <a:tc>
                  <a:txBody>
                    <a:bodyPr/>
                    <a:lstStyle/>
                    <a:p>
                      <a:r>
                        <a:rPr lang="en-US" sz="1000"/>
                        <a:t>0</a:t>
                      </a:r>
                    </a:p>
                  </a:txBody>
                  <a:tcPr/>
                </a:tc>
                <a:tc>
                  <a:txBody>
                    <a:bodyPr/>
                    <a:lstStyle/>
                    <a:p>
                      <a:r>
                        <a:rPr lang="en-US" sz="1000"/>
                        <a:t>65</a:t>
                      </a:r>
                    </a:p>
                  </a:txBody>
                  <a:tcPr/>
                </a:tc>
                <a:tc>
                  <a:txBody>
                    <a:bodyPr/>
                    <a:lstStyle/>
                    <a:p>
                      <a:r>
                        <a:rPr lang="en-US" sz="1000"/>
                        <a:t>318</a:t>
                      </a:r>
                    </a:p>
                  </a:txBody>
                  <a:tcPr/>
                </a:tc>
                <a:tc>
                  <a:txBody>
                    <a:bodyPr/>
                    <a:lstStyle/>
                    <a:p>
                      <a:r>
                        <a:rPr lang="en-US" sz="1000"/>
                        <a:t>0</a:t>
                      </a:r>
                    </a:p>
                  </a:txBody>
                  <a:tcPr/>
                </a:tc>
                <a:tc>
                  <a:txBody>
                    <a:bodyPr/>
                    <a:lstStyle/>
                    <a:p>
                      <a:r>
                        <a:rPr lang="en-US" sz="1000"/>
                        <a:t>0</a:t>
                      </a:r>
                    </a:p>
                  </a:txBody>
                  <a:tcPr/>
                </a:tc>
                <a:tc>
                  <a:txBody>
                    <a:bodyPr/>
                    <a:lstStyle/>
                    <a:p>
                      <a:r>
                        <a:rPr lang="en-US" sz="1000"/>
                        <a:t>0.0367 %</a:t>
                      </a:r>
                    </a:p>
                  </a:txBody>
                  <a:tcPr/>
                </a:tc>
                <a:tc>
                  <a:txBody>
                    <a:bodyPr/>
                    <a:lstStyle/>
                    <a:p>
                      <a:r>
                        <a:rPr lang="en-US" sz="1000"/>
                        <a:t>0.0 %</a:t>
                      </a:r>
                    </a:p>
                  </a:txBody>
                  <a:tcPr/>
                </a:tc>
                <a:extLst>
                  <a:ext uri="{0D108BD9-81ED-4DB2-BD59-A6C34878D82A}">
                    <a16:rowId xmlns:a16="http://schemas.microsoft.com/office/drawing/2014/main" val="2038431780"/>
                  </a:ext>
                </a:extLst>
              </a:tr>
            </a:tbl>
          </a:graphicData>
        </a:graphic>
      </p:graphicFrame>
      <p:sp>
        <p:nvSpPr>
          <p:cNvPr id="4" name="Text Placeholder 3">
            <a:extLst>
              <a:ext uri="{FF2B5EF4-FFF2-40B4-BE49-F238E27FC236}">
                <a16:creationId xmlns:a16="http://schemas.microsoft.com/office/drawing/2014/main" id="{FFBFAFED-14EB-4441-9609-9CFEFEC2A4C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718514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BFDA3-5863-49F3-90EF-C750CCD10B7F}"/>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8B9EECA5-2D0F-467C-BDFC-EF64EC7F1A5F}"/>
              </a:ext>
            </a:extLst>
          </p:cNvPr>
          <p:cNvGraphicFramePr>
            <a:graphicFrameLocks noGrp="1"/>
          </p:cNvGraphicFramePr>
          <p:nvPr>
            <p:ph type="chart" sz="quarter" idx="13"/>
            <p:extLst>
              <p:ext uri="{D42A27DB-BD31-4B8C-83A1-F6EECF244321}">
                <p14:modId xmlns:p14="http://schemas.microsoft.com/office/powerpoint/2010/main" val="69444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172DE1-FF80-4BC9-BBF2-9E50DCCB9E65}"/>
              </a:ext>
            </a:extLst>
          </p:cNvPr>
          <p:cNvSpPr>
            <a:spLocks noGrp="1"/>
          </p:cNvSpPr>
          <p:nvPr>
            <p:ph type="body" sz="quarter" idx="14"/>
          </p:nvPr>
        </p:nvSpPr>
        <p:spPr/>
        <p:txBody>
          <a:bodyPr/>
          <a:lstStyle/>
          <a:p>
            <a:r>
              <a:rPr lang="en-US"/>
              <a:t>03/01/2023 - 08/31/2024</a:t>
            </a:r>
          </a:p>
        </p:txBody>
      </p:sp>
      <p:sp>
        <p:nvSpPr>
          <p:cNvPr id="5" name="Footer Placeholder 4">
            <a:extLst>
              <a:ext uri="{FF2B5EF4-FFF2-40B4-BE49-F238E27FC236}">
                <a16:creationId xmlns:a16="http://schemas.microsoft.com/office/drawing/2014/main" id="{7490403D-7D2B-49EE-AE23-031B5852A2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6716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2DF7-3EA4-4878-9E1B-051E4FD4DEBD}"/>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956805C5-9AE5-4BC3-9412-152405ED3E35}"/>
              </a:ext>
            </a:extLst>
          </p:cNvPr>
          <p:cNvGraphicFramePr>
            <a:graphicFrameLocks noGrp="1"/>
          </p:cNvGraphicFramePr>
          <p:nvPr>
            <p:ph type="chart" sz="quarter" idx="13"/>
            <p:extLst>
              <p:ext uri="{D42A27DB-BD31-4B8C-83A1-F6EECF244321}">
                <p14:modId xmlns:p14="http://schemas.microsoft.com/office/powerpoint/2010/main" val="3238871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501C0C-BAE6-4483-A50D-75CF3DFCE045}"/>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9F630FBF-EFA1-47D5-BEE9-C24FFF3DF3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3861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55433-6320-41CD-B1C0-E728648A1DA0}"/>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2E52DEAD-F49D-44C2-B831-BEC01A6CE0EF}"/>
              </a:ext>
            </a:extLst>
          </p:cNvPr>
          <p:cNvGraphicFramePr>
            <a:graphicFrameLocks noGrp="1"/>
          </p:cNvGraphicFramePr>
          <p:nvPr>
            <p:ph type="chart" sz="quarter" idx="13"/>
            <p:extLst>
              <p:ext uri="{D42A27DB-BD31-4B8C-83A1-F6EECF244321}">
                <p14:modId xmlns:p14="http://schemas.microsoft.com/office/powerpoint/2010/main" val="992020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A0C752-13A8-4923-B65D-E70DB377AF58}"/>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ED4EAF2D-73FF-4076-8A76-42BBBE5E58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5314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DEFE8-A2E4-4BE1-8DE9-8992C638EB55}"/>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E3035746-863F-4F3D-A911-B104F75D921D}"/>
              </a:ext>
            </a:extLst>
          </p:cNvPr>
          <p:cNvGraphicFramePr>
            <a:graphicFrameLocks noGrp="1"/>
          </p:cNvGraphicFramePr>
          <p:nvPr>
            <p:ph type="chart" sz="quarter" idx="13"/>
            <p:extLst>
              <p:ext uri="{D42A27DB-BD31-4B8C-83A1-F6EECF244321}">
                <p14:modId xmlns:p14="http://schemas.microsoft.com/office/powerpoint/2010/main" val="2163422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47B3D6-D2EF-44DE-804D-8FC2D901E118}"/>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5F03CBA1-B61A-4405-A484-AE98736B31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8600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5DA6F-B1EF-4BD0-B939-64FB200110AF}"/>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6615C907-5EDD-4662-B583-11CB1A3DC36C}"/>
              </a:ext>
            </a:extLst>
          </p:cNvPr>
          <p:cNvGraphicFramePr>
            <a:graphicFrameLocks noGrp="1"/>
          </p:cNvGraphicFramePr>
          <p:nvPr>
            <p:ph type="chart" sz="quarter" idx="13"/>
            <p:extLst>
              <p:ext uri="{D42A27DB-BD31-4B8C-83A1-F6EECF244321}">
                <p14:modId xmlns:p14="http://schemas.microsoft.com/office/powerpoint/2010/main" val="1600899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F79987-863D-4B16-965E-D1D3680A813C}"/>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9C29A128-11B5-453E-91B5-68C0C39F18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8528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22C7A-D3BC-417A-9D47-1A84A292068C}"/>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D50F2DA9-D68C-4FB2-BDB0-7AAEF9E55C5F}"/>
              </a:ext>
            </a:extLst>
          </p:cNvPr>
          <p:cNvGraphicFramePr>
            <a:graphicFrameLocks noGrp="1"/>
          </p:cNvGraphicFramePr>
          <p:nvPr>
            <p:ph type="chart" sz="quarter" idx="13"/>
            <p:extLst>
              <p:ext uri="{D42A27DB-BD31-4B8C-83A1-F6EECF244321}">
                <p14:modId xmlns:p14="http://schemas.microsoft.com/office/powerpoint/2010/main" val="3410825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30FDD-5346-4AC2-9BA7-D59B2BFC5A17}"/>
              </a:ext>
            </a:extLst>
          </p:cNvPr>
          <p:cNvSpPr>
            <a:spLocks noGrp="1"/>
          </p:cNvSpPr>
          <p:nvPr>
            <p:ph type="body" sz="quarter" idx="14"/>
          </p:nvPr>
        </p:nvSpPr>
        <p:spPr/>
        <p:txBody>
          <a:bodyPr/>
          <a:lstStyle/>
          <a:p>
            <a:r>
              <a:rPr lang="en-US"/>
              <a:t>10/01/2023 - 10/31/2024</a:t>
            </a:r>
          </a:p>
        </p:txBody>
      </p:sp>
      <p:sp>
        <p:nvSpPr>
          <p:cNvPr id="5" name="Footer Placeholder 4">
            <a:extLst>
              <a:ext uri="{FF2B5EF4-FFF2-40B4-BE49-F238E27FC236}">
                <a16:creationId xmlns:a16="http://schemas.microsoft.com/office/drawing/2014/main" id="{D2D8141F-600F-4690-B708-E3A6469F5F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4616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5B647-CB56-4A3E-BAA1-5909924BAEC1}"/>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8010E6A1-C95D-487B-8100-0D3B6DB26D17}"/>
              </a:ext>
            </a:extLst>
          </p:cNvPr>
          <p:cNvGraphicFramePr>
            <a:graphicFrameLocks noGrp="1"/>
          </p:cNvGraphicFramePr>
          <p:nvPr>
            <p:ph type="chart" sz="quarter" idx="13"/>
            <p:extLst>
              <p:ext uri="{D42A27DB-BD31-4B8C-83A1-F6EECF244321}">
                <p14:modId xmlns:p14="http://schemas.microsoft.com/office/powerpoint/2010/main" val="2382711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429D38-EB4F-4F22-9ADB-3629E31B2C56}"/>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5C710354-A9AD-4321-AF77-541B5871CC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2661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5BD6D-5B9A-4934-ACF6-6D6C91DB9FFB}"/>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44C25C29-0C76-4DA3-977C-EB1972DC507C}"/>
              </a:ext>
            </a:extLst>
          </p:cNvPr>
          <p:cNvGraphicFramePr>
            <a:graphicFrameLocks noGrp="1"/>
          </p:cNvGraphicFramePr>
          <p:nvPr>
            <p:ph type="chart" sz="quarter" idx="13"/>
            <p:extLst>
              <p:ext uri="{D42A27DB-BD31-4B8C-83A1-F6EECF244321}">
                <p14:modId xmlns:p14="http://schemas.microsoft.com/office/powerpoint/2010/main" val="1708879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A66A82-6D71-4EF1-B71B-A86B5E4581DE}"/>
              </a:ext>
            </a:extLst>
          </p:cNvPr>
          <p:cNvSpPr>
            <a:spLocks noGrp="1"/>
          </p:cNvSpPr>
          <p:nvPr>
            <p:ph type="body" sz="quarter" idx="14"/>
          </p:nvPr>
        </p:nvSpPr>
        <p:spPr/>
        <p:txBody>
          <a:bodyPr/>
          <a:lstStyle/>
          <a:p>
            <a:r>
              <a:rPr lang="en-US"/>
              <a:t>10/01/2023 - 10/31/2024</a:t>
            </a:r>
          </a:p>
        </p:txBody>
      </p:sp>
      <p:sp>
        <p:nvSpPr>
          <p:cNvPr id="5" name="Footer Placeholder 4">
            <a:extLst>
              <a:ext uri="{FF2B5EF4-FFF2-40B4-BE49-F238E27FC236}">
                <a16:creationId xmlns:a16="http://schemas.microsoft.com/office/drawing/2014/main" id="{616BE218-1F42-4453-B613-9D25A8FC55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9927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8D74C-46F2-41BE-B424-FFB63DFBBD0B}"/>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01312EAF-EFFA-47F2-A45C-E7E43282C6D1}"/>
              </a:ext>
            </a:extLst>
          </p:cNvPr>
          <p:cNvGraphicFramePr>
            <a:graphicFrameLocks noGrp="1"/>
          </p:cNvGraphicFramePr>
          <p:nvPr>
            <p:ph type="chart" sz="quarter" idx="13"/>
            <p:extLst>
              <p:ext uri="{D42A27DB-BD31-4B8C-83A1-F6EECF244321}">
                <p14:modId xmlns:p14="http://schemas.microsoft.com/office/powerpoint/2010/main" val="712423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D4BFF3-72A4-428E-ADBC-E4AD2D641EB5}"/>
              </a:ext>
            </a:extLst>
          </p:cNvPr>
          <p:cNvSpPr>
            <a:spLocks noGrp="1"/>
          </p:cNvSpPr>
          <p:nvPr>
            <p:ph type="body" sz="quarter" idx="14"/>
          </p:nvPr>
        </p:nvSpPr>
        <p:spPr/>
        <p:txBody>
          <a:bodyPr/>
          <a:lstStyle/>
          <a:p>
            <a:r>
              <a:rPr lang="en-US"/>
              <a:t>11/01/2023 - 10/31/2024</a:t>
            </a:r>
          </a:p>
        </p:txBody>
      </p:sp>
      <p:sp>
        <p:nvSpPr>
          <p:cNvPr id="5" name="Footer Placeholder 4">
            <a:extLst>
              <a:ext uri="{FF2B5EF4-FFF2-40B4-BE49-F238E27FC236}">
                <a16:creationId xmlns:a16="http://schemas.microsoft.com/office/drawing/2014/main" id="{757069EF-A3DC-4FF2-BB4F-2DBB79EFBE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1308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AC2C7-EB7E-455A-B5EB-918C3789B1BF}"/>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0C20D255-B92A-463D-9A2F-353F9AC8B4A2}"/>
              </a:ext>
            </a:extLst>
          </p:cNvPr>
          <p:cNvGraphicFramePr>
            <a:graphicFrameLocks noGrp="1"/>
          </p:cNvGraphicFramePr>
          <p:nvPr>
            <p:ph type="chart" sz="quarter" idx="13"/>
            <p:extLst>
              <p:ext uri="{D42A27DB-BD31-4B8C-83A1-F6EECF244321}">
                <p14:modId xmlns:p14="http://schemas.microsoft.com/office/powerpoint/2010/main" val="3377207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1B46B6-50D6-45EF-92A9-D6C7A172248F}"/>
              </a:ext>
            </a:extLst>
          </p:cNvPr>
          <p:cNvSpPr>
            <a:spLocks noGrp="1"/>
          </p:cNvSpPr>
          <p:nvPr>
            <p:ph type="body" sz="quarter" idx="14"/>
          </p:nvPr>
        </p:nvSpPr>
        <p:spPr/>
        <p:txBody>
          <a:bodyPr/>
          <a:lstStyle/>
          <a:p>
            <a:r>
              <a:rPr lang="en-US"/>
              <a:t>10/01/2023 - 10/31/2024</a:t>
            </a:r>
          </a:p>
        </p:txBody>
      </p:sp>
      <p:sp>
        <p:nvSpPr>
          <p:cNvPr id="5" name="Footer Placeholder 4">
            <a:extLst>
              <a:ext uri="{FF2B5EF4-FFF2-40B4-BE49-F238E27FC236}">
                <a16:creationId xmlns:a16="http://schemas.microsoft.com/office/drawing/2014/main" id="{C828C60B-4A76-4923-845B-3E59F14527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9142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5C661-CB17-42F5-8F5A-68EC37A5B69C}"/>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3B4FB65E-AC55-40AA-9D40-EE3D0A6FB2F1}"/>
              </a:ext>
            </a:extLst>
          </p:cNvPr>
          <p:cNvGraphicFramePr>
            <a:graphicFrameLocks noGrp="1"/>
          </p:cNvGraphicFramePr>
          <p:nvPr>
            <p:ph type="tbl" sz="quarter" idx="13"/>
            <p:extLst>
              <p:ext uri="{D42A27DB-BD31-4B8C-83A1-F6EECF244321}">
                <p14:modId xmlns:p14="http://schemas.microsoft.com/office/powerpoint/2010/main" val="1136498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58007152"/>
                    </a:ext>
                  </a:extLst>
                </a:gridCol>
                <a:gridCol w="1645920">
                  <a:extLst>
                    <a:ext uri="{9D8B030D-6E8A-4147-A177-3AD203B41FA5}">
                      <a16:colId xmlns:a16="http://schemas.microsoft.com/office/drawing/2014/main" val="2945517341"/>
                    </a:ext>
                  </a:extLst>
                </a:gridCol>
                <a:gridCol w="1645920">
                  <a:extLst>
                    <a:ext uri="{9D8B030D-6E8A-4147-A177-3AD203B41FA5}">
                      <a16:colId xmlns:a16="http://schemas.microsoft.com/office/drawing/2014/main" val="1061134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65885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20.8 %</a:t>
                      </a:r>
                    </a:p>
                  </a:txBody>
                  <a:tcPr/>
                </a:tc>
                <a:extLst>
                  <a:ext uri="{0D108BD9-81ED-4DB2-BD59-A6C34878D82A}">
                    <a16:rowId xmlns:a16="http://schemas.microsoft.com/office/drawing/2014/main" val="3041909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12.4 %</a:t>
                      </a:r>
                    </a:p>
                  </a:txBody>
                  <a:tcPr/>
                </a:tc>
                <a:extLst>
                  <a:ext uri="{0D108BD9-81ED-4DB2-BD59-A6C34878D82A}">
                    <a16:rowId xmlns:a16="http://schemas.microsoft.com/office/drawing/2014/main" val="403336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8.2 %</a:t>
                      </a:r>
                    </a:p>
                  </a:txBody>
                  <a:tcPr/>
                </a:tc>
                <a:extLst>
                  <a:ext uri="{0D108BD9-81ED-4DB2-BD59-A6C34878D82A}">
                    <a16:rowId xmlns:a16="http://schemas.microsoft.com/office/drawing/2014/main" val="321875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extLst>
                  <a:ext uri="{0D108BD9-81ED-4DB2-BD59-A6C34878D82A}">
                    <a16:rowId xmlns:a16="http://schemas.microsoft.com/office/drawing/2014/main" val="905811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extLst>
                  <a:ext uri="{0D108BD9-81ED-4DB2-BD59-A6C34878D82A}">
                    <a16:rowId xmlns:a16="http://schemas.microsoft.com/office/drawing/2014/main" val="768250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extLst>
                  <a:ext uri="{0D108BD9-81ED-4DB2-BD59-A6C34878D82A}">
                    <a16:rowId xmlns:a16="http://schemas.microsoft.com/office/drawing/2014/main" val="280383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extLst>
                  <a:ext uri="{0D108BD9-81ED-4DB2-BD59-A6C34878D82A}">
                    <a16:rowId xmlns:a16="http://schemas.microsoft.com/office/drawing/2014/main" val="288573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4146936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2252655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145977747"/>
                  </a:ext>
                </a:extLst>
              </a:tr>
            </a:tbl>
          </a:graphicData>
        </a:graphic>
      </p:graphicFrame>
      <p:sp>
        <p:nvSpPr>
          <p:cNvPr id="4" name="Text Placeholder 3">
            <a:extLst>
              <a:ext uri="{FF2B5EF4-FFF2-40B4-BE49-F238E27FC236}">
                <a16:creationId xmlns:a16="http://schemas.microsoft.com/office/drawing/2014/main" id="{40F10D4E-8829-4F3E-BED1-21C7DA81CC03}"/>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038032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748D7-692C-4053-B838-C88F3189B289}"/>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CF7E3E82-5DDA-43E8-BC8A-7ADAFFB6A0C8}"/>
              </a:ext>
            </a:extLst>
          </p:cNvPr>
          <p:cNvGraphicFramePr>
            <a:graphicFrameLocks noGrp="1"/>
          </p:cNvGraphicFramePr>
          <p:nvPr>
            <p:ph type="tbl" sz="quarter" idx="13"/>
            <p:extLst>
              <p:ext uri="{D42A27DB-BD31-4B8C-83A1-F6EECF244321}">
                <p14:modId xmlns:p14="http://schemas.microsoft.com/office/powerpoint/2010/main" val="3213156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43689891"/>
                    </a:ext>
                  </a:extLst>
                </a:gridCol>
                <a:gridCol w="1645920">
                  <a:extLst>
                    <a:ext uri="{9D8B030D-6E8A-4147-A177-3AD203B41FA5}">
                      <a16:colId xmlns:a16="http://schemas.microsoft.com/office/drawing/2014/main" val="571809633"/>
                    </a:ext>
                  </a:extLst>
                </a:gridCol>
                <a:gridCol w="1645920">
                  <a:extLst>
                    <a:ext uri="{9D8B030D-6E8A-4147-A177-3AD203B41FA5}">
                      <a16:colId xmlns:a16="http://schemas.microsoft.com/office/drawing/2014/main" val="1624958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172638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4191970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2773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180989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930999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92205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222942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421602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3456327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70446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2810202388"/>
                  </a:ext>
                </a:extLst>
              </a:tr>
            </a:tbl>
          </a:graphicData>
        </a:graphic>
      </p:graphicFrame>
      <p:sp>
        <p:nvSpPr>
          <p:cNvPr id="4" name="Text Placeholder 3">
            <a:extLst>
              <a:ext uri="{FF2B5EF4-FFF2-40B4-BE49-F238E27FC236}">
                <a16:creationId xmlns:a16="http://schemas.microsoft.com/office/drawing/2014/main" id="{06D5127C-3366-4368-926A-D27325D6DECC}"/>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636805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D1256-A4DB-452E-90CB-D3896E682D19}"/>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D1601497-C2E3-48C7-B0B4-A01408A289AE}"/>
              </a:ext>
            </a:extLst>
          </p:cNvPr>
          <p:cNvGraphicFramePr>
            <a:graphicFrameLocks noGrp="1"/>
          </p:cNvGraphicFramePr>
          <p:nvPr>
            <p:ph type="tbl" sz="quarter" idx="13"/>
            <p:extLst>
              <p:ext uri="{D42A27DB-BD31-4B8C-83A1-F6EECF244321}">
                <p14:modId xmlns:p14="http://schemas.microsoft.com/office/powerpoint/2010/main" val="3625042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70401343"/>
                    </a:ext>
                  </a:extLst>
                </a:gridCol>
                <a:gridCol w="1645920">
                  <a:extLst>
                    <a:ext uri="{9D8B030D-6E8A-4147-A177-3AD203B41FA5}">
                      <a16:colId xmlns:a16="http://schemas.microsoft.com/office/drawing/2014/main" val="828496402"/>
                    </a:ext>
                  </a:extLst>
                </a:gridCol>
                <a:gridCol w="1645920">
                  <a:extLst>
                    <a:ext uri="{9D8B030D-6E8A-4147-A177-3AD203B41FA5}">
                      <a16:colId xmlns:a16="http://schemas.microsoft.com/office/drawing/2014/main" val="3122994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81256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291270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Bintulu,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29221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Kulai,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3661191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2692825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3705935550"/>
                  </a:ext>
                </a:extLst>
              </a:tr>
            </a:tbl>
          </a:graphicData>
        </a:graphic>
      </p:graphicFrame>
      <p:sp>
        <p:nvSpPr>
          <p:cNvPr id="4" name="Text Placeholder 3">
            <a:extLst>
              <a:ext uri="{FF2B5EF4-FFF2-40B4-BE49-F238E27FC236}">
                <a16:creationId xmlns:a16="http://schemas.microsoft.com/office/drawing/2014/main" id="{348F5CA3-D3B3-4FE8-B516-20D758857CBE}"/>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140153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4806-1FFC-479E-AF0B-BE6639702AAD}"/>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3ADC1E98-98EA-44E0-A903-06E31EB082A0}"/>
              </a:ext>
            </a:extLst>
          </p:cNvPr>
          <p:cNvGraphicFramePr>
            <a:graphicFrameLocks noGrp="1"/>
          </p:cNvGraphicFramePr>
          <p:nvPr>
            <p:ph type="tbl" sz="quarter" idx="13"/>
            <p:extLst>
              <p:ext uri="{D42A27DB-BD31-4B8C-83A1-F6EECF244321}">
                <p14:modId xmlns:p14="http://schemas.microsoft.com/office/powerpoint/2010/main" val="2306820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68544457"/>
                    </a:ext>
                  </a:extLst>
                </a:gridCol>
                <a:gridCol w="1316737">
                  <a:extLst>
                    <a:ext uri="{9D8B030D-6E8A-4147-A177-3AD203B41FA5}">
                      <a16:colId xmlns:a16="http://schemas.microsoft.com/office/drawing/2014/main" val="866026736"/>
                    </a:ext>
                  </a:extLst>
                </a:gridCol>
                <a:gridCol w="329184">
                  <a:extLst>
                    <a:ext uri="{9D8B030D-6E8A-4147-A177-3AD203B41FA5}">
                      <a16:colId xmlns:a16="http://schemas.microsoft.com/office/drawing/2014/main" val="1352635347"/>
                    </a:ext>
                  </a:extLst>
                </a:gridCol>
                <a:gridCol w="329184">
                  <a:extLst>
                    <a:ext uri="{9D8B030D-6E8A-4147-A177-3AD203B41FA5}">
                      <a16:colId xmlns:a16="http://schemas.microsoft.com/office/drawing/2014/main" val="3525175186"/>
                    </a:ext>
                  </a:extLst>
                </a:gridCol>
                <a:gridCol w="329184">
                  <a:extLst>
                    <a:ext uri="{9D8B030D-6E8A-4147-A177-3AD203B41FA5}">
                      <a16:colId xmlns:a16="http://schemas.microsoft.com/office/drawing/2014/main" val="508202801"/>
                    </a:ext>
                  </a:extLst>
                </a:gridCol>
                <a:gridCol w="329184">
                  <a:extLst>
                    <a:ext uri="{9D8B030D-6E8A-4147-A177-3AD203B41FA5}">
                      <a16:colId xmlns:a16="http://schemas.microsoft.com/office/drawing/2014/main" val="3268384959"/>
                    </a:ext>
                  </a:extLst>
                </a:gridCol>
                <a:gridCol w="329184">
                  <a:extLst>
                    <a:ext uri="{9D8B030D-6E8A-4147-A177-3AD203B41FA5}">
                      <a16:colId xmlns:a16="http://schemas.microsoft.com/office/drawing/2014/main" val="2645588975"/>
                    </a:ext>
                  </a:extLst>
                </a:gridCol>
                <a:gridCol w="329184">
                  <a:extLst>
                    <a:ext uri="{9D8B030D-6E8A-4147-A177-3AD203B41FA5}">
                      <a16:colId xmlns:a16="http://schemas.microsoft.com/office/drawing/2014/main" val="2990620347"/>
                    </a:ext>
                  </a:extLst>
                </a:gridCol>
                <a:gridCol w="329184">
                  <a:extLst>
                    <a:ext uri="{9D8B030D-6E8A-4147-A177-3AD203B41FA5}">
                      <a16:colId xmlns:a16="http://schemas.microsoft.com/office/drawing/2014/main" val="287306674"/>
                    </a:ext>
                  </a:extLst>
                </a:gridCol>
                <a:gridCol w="329184">
                  <a:extLst>
                    <a:ext uri="{9D8B030D-6E8A-4147-A177-3AD203B41FA5}">
                      <a16:colId xmlns:a16="http://schemas.microsoft.com/office/drawing/2014/main" val="2061385136"/>
                    </a:ext>
                  </a:extLst>
                </a:gridCol>
                <a:gridCol w="329184">
                  <a:extLst>
                    <a:ext uri="{9D8B030D-6E8A-4147-A177-3AD203B41FA5}">
                      <a16:colId xmlns:a16="http://schemas.microsoft.com/office/drawing/2014/main" val="2786218716"/>
                    </a:ext>
                  </a:extLst>
                </a:gridCol>
                <a:gridCol w="329184">
                  <a:extLst>
                    <a:ext uri="{9D8B030D-6E8A-4147-A177-3AD203B41FA5}">
                      <a16:colId xmlns:a16="http://schemas.microsoft.com/office/drawing/2014/main" val="2313459383"/>
                    </a:ext>
                  </a:extLst>
                </a:gridCol>
                <a:gridCol w="329184">
                  <a:extLst>
                    <a:ext uri="{9D8B030D-6E8A-4147-A177-3AD203B41FA5}">
                      <a16:colId xmlns:a16="http://schemas.microsoft.com/office/drawing/2014/main" val="2907852067"/>
                    </a:ext>
                  </a:extLst>
                </a:gridCol>
                <a:gridCol w="329184">
                  <a:extLst>
                    <a:ext uri="{9D8B030D-6E8A-4147-A177-3AD203B41FA5}">
                      <a16:colId xmlns:a16="http://schemas.microsoft.com/office/drawing/2014/main" val="1684250347"/>
                    </a:ext>
                  </a:extLst>
                </a:gridCol>
                <a:gridCol w="329184">
                  <a:extLst>
                    <a:ext uri="{9D8B030D-6E8A-4147-A177-3AD203B41FA5}">
                      <a16:colId xmlns:a16="http://schemas.microsoft.com/office/drawing/2014/main" val="343952873"/>
                    </a:ext>
                  </a:extLst>
                </a:gridCol>
                <a:gridCol w="329184">
                  <a:extLst>
                    <a:ext uri="{9D8B030D-6E8A-4147-A177-3AD203B41FA5}">
                      <a16:colId xmlns:a16="http://schemas.microsoft.com/office/drawing/2014/main" val="2755558648"/>
                    </a:ext>
                  </a:extLst>
                </a:gridCol>
                <a:gridCol w="329184">
                  <a:extLst>
                    <a:ext uri="{9D8B030D-6E8A-4147-A177-3AD203B41FA5}">
                      <a16:colId xmlns:a16="http://schemas.microsoft.com/office/drawing/2014/main" val="2911555202"/>
                    </a:ext>
                  </a:extLst>
                </a:gridCol>
                <a:gridCol w="329184">
                  <a:extLst>
                    <a:ext uri="{9D8B030D-6E8A-4147-A177-3AD203B41FA5}">
                      <a16:colId xmlns:a16="http://schemas.microsoft.com/office/drawing/2014/main" val="3322753541"/>
                    </a:ext>
                  </a:extLst>
                </a:gridCol>
                <a:gridCol w="329184">
                  <a:extLst>
                    <a:ext uri="{9D8B030D-6E8A-4147-A177-3AD203B41FA5}">
                      <a16:colId xmlns:a16="http://schemas.microsoft.com/office/drawing/2014/main" val="1631151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2453746"/>
                  </a:ext>
                </a:extLst>
              </a:tr>
            </a:tbl>
          </a:graphicData>
        </a:graphic>
      </p:graphicFrame>
      <p:sp>
        <p:nvSpPr>
          <p:cNvPr id="4" name="Text Placeholder 3">
            <a:extLst>
              <a:ext uri="{FF2B5EF4-FFF2-40B4-BE49-F238E27FC236}">
                <a16:creationId xmlns:a16="http://schemas.microsoft.com/office/drawing/2014/main" id="{3939D5D5-8431-4836-8712-B541C5FF2A81}"/>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816812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51CC-72ED-4577-A528-2A696E114E75}"/>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87604938-B25E-4DD9-BCF9-0A12186D3129}"/>
              </a:ext>
            </a:extLst>
          </p:cNvPr>
          <p:cNvGraphicFramePr>
            <a:graphicFrameLocks noGrp="1"/>
          </p:cNvGraphicFramePr>
          <p:nvPr>
            <p:ph type="tbl" sz="quarter" idx="13"/>
            <p:extLst>
              <p:ext uri="{D42A27DB-BD31-4B8C-83A1-F6EECF244321}">
                <p14:modId xmlns:p14="http://schemas.microsoft.com/office/powerpoint/2010/main" val="1720505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96151294"/>
                    </a:ext>
                  </a:extLst>
                </a:gridCol>
                <a:gridCol w="1316737">
                  <a:extLst>
                    <a:ext uri="{9D8B030D-6E8A-4147-A177-3AD203B41FA5}">
                      <a16:colId xmlns:a16="http://schemas.microsoft.com/office/drawing/2014/main" val="2959986706"/>
                    </a:ext>
                  </a:extLst>
                </a:gridCol>
                <a:gridCol w="329184">
                  <a:extLst>
                    <a:ext uri="{9D8B030D-6E8A-4147-A177-3AD203B41FA5}">
                      <a16:colId xmlns:a16="http://schemas.microsoft.com/office/drawing/2014/main" val="2519274301"/>
                    </a:ext>
                  </a:extLst>
                </a:gridCol>
                <a:gridCol w="329184">
                  <a:extLst>
                    <a:ext uri="{9D8B030D-6E8A-4147-A177-3AD203B41FA5}">
                      <a16:colId xmlns:a16="http://schemas.microsoft.com/office/drawing/2014/main" val="3092896546"/>
                    </a:ext>
                  </a:extLst>
                </a:gridCol>
                <a:gridCol w="329184">
                  <a:extLst>
                    <a:ext uri="{9D8B030D-6E8A-4147-A177-3AD203B41FA5}">
                      <a16:colId xmlns:a16="http://schemas.microsoft.com/office/drawing/2014/main" val="153460201"/>
                    </a:ext>
                  </a:extLst>
                </a:gridCol>
                <a:gridCol w="329184">
                  <a:extLst>
                    <a:ext uri="{9D8B030D-6E8A-4147-A177-3AD203B41FA5}">
                      <a16:colId xmlns:a16="http://schemas.microsoft.com/office/drawing/2014/main" val="822718464"/>
                    </a:ext>
                  </a:extLst>
                </a:gridCol>
                <a:gridCol w="329184">
                  <a:extLst>
                    <a:ext uri="{9D8B030D-6E8A-4147-A177-3AD203B41FA5}">
                      <a16:colId xmlns:a16="http://schemas.microsoft.com/office/drawing/2014/main" val="2700482962"/>
                    </a:ext>
                  </a:extLst>
                </a:gridCol>
                <a:gridCol w="329184">
                  <a:extLst>
                    <a:ext uri="{9D8B030D-6E8A-4147-A177-3AD203B41FA5}">
                      <a16:colId xmlns:a16="http://schemas.microsoft.com/office/drawing/2014/main" val="1698420971"/>
                    </a:ext>
                  </a:extLst>
                </a:gridCol>
                <a:gridCol w="329184">
                  <a:extLst>
                    <a:ext uri="{9D8B030D-6E8A-4147-A177-3AD203B41FA5}">
                      <a16:colId xmlns:a16="http://schemas.microsoft.com/office/drawing/2014/main" val="3583584758"/>
                    </a:ext>
                  </a:extLst>
                </a:gridCol>
                <a:gridCol w="329184">
                  <a:extLst>
                    <a:ext uri="{9D8B030D-6E8A-4147-A177-3AD203B41FA5}">
                      <a16:colId xmlns:a16="http://schemas.microsoft.com/office/drawing/2014/main" val="4101535937"/>
                    </a:ext>
                  </a:extLst>
                </a:gridCol>
                <a:gridCol w="329184">
                  <a:extLst>
                    <a:ext uri="{9D8B030D-6E8A-4147-A177-3AD203B41FA5}">
                      <a16:colId xmlns:a16="http://schemas.microsoft.com/office/drawing/2014/main" val="707725940"/>
                    </a:ext>
                  </a:extLst>
                </a:gridCol>
                <a:gridCol w="329184">
                  <a:extLst>
                    <a:ext uri="{9D8B030D-6E8A-4147-A177-3AD203B41FA5}">
                      <a16:colId xmlns:a16="http://schemas.microsoft.com/office/drawing/2014/main" val="3440081305"/>
                    </a:ext>
                  </a:extLst>
                </a:gridCol>
                <a:gridCol w="329184">
                  <a:extLst>
                    <a:ext uri="{9D8B030D-6E8A-4147-A177-3AD203B41FA5}">
                      <a16:colId xmlns:a16="http://schemas.microsoft.com/office/drawing/2014/main" val="3866516465"/>
                    </a:ext>
                  </a:extLst>
                </a:gridCol>
                <a:gridCol w="329184">
                  <a:extLst>
                    <a:ext uri="{9D8B030D-6E8A-4147-A177-3AD203B41FA5}">
                      <a16:colId xmlns:a16="http://schemas.microsoft.com/office/drawing/2014/main" val="2031145848"/>
                    </a:ext>
                  </a:extLst>
                </a:gridCol>
                <a:gridCol w="329184">
                  <a:extLst>
                    <a:ext uri="{9D8B030D-6E8A-4147-A177-3AD203B41FA5}">
                      <a16:colId xmlns:a16="http://schemas.microsoft.com/office/drawing/2014/main" val="2842807385"/>
                    </a:ext>
                  </a:extLst>
                </a:gridCol>
                <a:gridCol w="329184">
                  <a:extLst>
                    <a:ext uri="{9D8B030D-6E8A-4147-A177-3AD203B41FA5}">
                      <a16:colId xmlns:a16="http://schemas.microsoft.com/office/drawing/2014/main" val="2862298142"/>
                    </a:ext>
                  </a:extLst>
                </a:gridCol>
                <a:gridCol w="329184">
                  <a:extLst>
                    <a:ext uri="{9D8B030D-6E8A-4147-A177-3AD203B41FA5}">
                      <a16:colId xmlns:a16="http://schemas.microsoft.com/office/drawing/2014/main" val="308267865"/>
                    </a:ext>
                  </a:extLst>
                </a:gridCol>
                <a:gridCol w="329184">
                  <a:extLst>
                    <a:ext uri="{9D8B030D-6E8A-4147-A177-3AD203B41FA5}">
                      <a16:colId xmlns:a16="http://schemas.microsoft.com/office/drawing/2014/main" val="3468707855"/>
                    </a:ext>
                  </a:extLst>
                </a:gridCol>
                <a:gridCol w="329184">
                  <a:extLst>
                    <a:ext uri="{9D8B030D-6E8A-4147-A177-3AD203B41FA5}">
                      <a16:colId xmlns:a16="http://schemas.microsoft.com/office/drawing/2014/main" val="392025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75472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10:10:08</a:t>
                      </a:r>
                      <a:r>
                        <a:rPr kumimoji="0" lang="en-US" sz="1000" b="0" i="0" u="none" strike="noStrike" kern="1200" cap="none" spc="0" normalizeH="0" baseline="0" noProof="0">
                          <a:ln>
                            <a:noFill/>
                          </a:ln>
                          <a:solidFill>
                            <a:prstClr val="black"/>
                          </a:solidFill>
                          <a:effectLst/>
                          <a:uLnTx/>
                          <a:uFillTx/>
                          <a:latin typeface="Calibri"/>
                          <a:ea typeface="+mn-ea"/>
                          <a:cs typeface="+mn-cs"/>
                        </a:rPr>
                        <a:t>
 🌟 From stunning image quality to advanced video capabilities, explore the X-M5’s standout features and see how it changes the game.
𝗞𝗲𝘆 𝗙𝗲𝗮𝘁𝘂𝗿𝗲𝘀 𝗼𝗳 𝘁𝗵𝗲 𝗫-𝗠𝟱
✨ Lightest model in the X Series at 355g
✨ X-Trans CMOS 4 sensor &amp; X-Processor 5 for 26.1MP quality
✨ Film Simulation Dial with quick access
✨ 20 Film Simulation modes for creative versatility
✨ Portrait Enhancer for polished portraits
✨ 6.2K/30p Open Gate 4:2:2 10-bit video with impressive stabilization
✨ First in the series to offer a high-performance built-in microphone for enhanced audio quality
SRP at RM3,948 (Body only) or RM4,398 (kit with XC 15-45mm).
#Fujifilm #FujifilmMy #xsummit #xsummitclaystudio2024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https://quintly-eu-image-storage.s3.amazonaws.com/aaf8f68db843cc217addf8054c322eb2/9bc8fd7caccd6b8ee7f3961b7587db0a.jpg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10072731"/>
                  </a:ext>
                </a:extLst>
              </a:tr>
            </a:tbl>
          </a:graphicData>
        </a:graphic>
      </p:graphicFrame>
      <p:sp>
        <p:nvSpPr>
          <p:cNvPr id="4" name="Text Placeholder 3">
            <a:extLst>
              <a:ext uri="{FF2B5EF4-FFF2-40B4-BE49-F238E27FC236}">
                <a16:creationId xmlns:a16="http://schemas.microsoft.com/office/drawing/2014/main" id="{D639D2FF-F4F1-4863-B6D6-1B718C964739}"/>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6559881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5ECEB-28AA-40E8-9FCB-94B5834D77F5}"/>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D0CDAB03-B1E6-4FD1-9490-F78C5C7F2B8C}"/>
              </a:ext>
            </a:extLst>
          </p:cNvPr>
          <p:cNvGraphicFramePr>
            <a:graphicFrameLocks noGrp="1"/>
          </p:cNvGraphicFramePr>
          <p:nvPr>
            <p:ph type="tbl" sz="quarter" idx="13"/>
            <p:extLst>
              <p:ext uri="{D42A27DB-BD31-4B8C-83A1-F6EECF244321}">
                <p14:modId xmlns:p14="http://schemas.microsoft.com/office/powerpoint/2010/main" val="3808895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57733612"/>
                    </a:ext>
                  </a:extLst>
                </a:gridCol>
                <a:gridCol w="1316737">
                  <a:extLst>
                    <a:ext uri="{9D8B030D-6E8A-4147-A177-3AD203B41FA5}">
                      <a16:colId xmlns:a16="http://schemas.microsoft.com/office/drawing/2014/main" val="4057084949"/>
                    </a:ext>
                  </a:extLst>
                </a:gridCol>
                <a:gridCol w="329184">
                  <a:extLst>
                    <a:ext uri="{9D8B030D-6E8A-4147-A177-3AD203B41FA5}">
                      <a16:colId xmlns:a16="http://schemas.microsoft.com/office/drawing/2014/main" val="3193715942"/>
                    </a:ext>
                  </a:extLst>
                </a:gridCol>
                <a:gridCol w="329184">
                  <a:extLst>
                    <a:ext uri="{9D8B030D-6E8A-4147-A177-3AD203B41FA5}">
                      <a16:colId xmlns:a16="http://schemas.microsoft.com/office/drawing/2014/main" val="1155714420"/>
                    </a:ext>
                  </a:extLst>
                </a:gridCol>
                <a:gridCol w="329184">
                  <a:extLst>
                    <a:ext uri="{9D8B030D-6E8A-4147-A177-3AD203B41FA5}">
                      <a16:colId xmlns:a16="http://schemas.microsoft.com/office/drawing/2014/main" val="3356435867"/>
                    </a:ext>
                  </a:extLst>
                </a:gridCol>
                <a:gridCol w="329184">
                  <a:extLst>
                    <a:ext uri="{9D8B030D-6E8A-4147-A177-3AD203B41FA5}">
                      <a16:colId xmlns:a16="http://schemas.microsoft.com/office/drawing/2014/main" val="2043847998"/>
                    </a:ext>
                  </a:extLst>
                </a:gridCol>
                <a:gridCol w="329184">
                  <a:extLst>
                    <a:ext uri="{9D8B030D-6E8A-4147-A177-3AD203B41FA5}">
                      <a16:colId xmlns:a16="http://schemas.microsoft.com/office/drawing/2014/main" val="2975325600"/>
                    </a:ext>
                  </a:extLst>
                </a:gridCol>
                <a:gridCol w="329184">
                  <a:extLst>
                    <a:ext uri="{9D8B030D-6E8A-4147-A177-3AD203B41FA5}">
                      <a16:colId xmlns:a16="http://schemas.microsoft.com/office/drawing/2014/main" val="2049308137"/>
                    </a:ext>
                  </a:extLst>
                </a:gridCol>
                <a:gridCol w="329184">
                  <a:extLst>
                    <a:ext uri="{9D8B030D-6E8A-4147-A177-3AD203B41FA5}">
                      <a16:colId xmlns:a16="http://schemas.microsoft.com/office/drawing/2014/main" val="1916588916"/>
                    </a:ext>
                  </a:extLst>
                </a:gridCol>
                <a:gridCol w="329184">
                  <a:extLst>
                    <a:ext uri="{9D8B030D-6E8A-4147-A177-3AD203B41FA5}">
                      <a16:colId xmlns:a16="http://schemas.microsoft.com/office/drawing/2014/main" val="1741102590"/>
                    </a:ext>
                  </a:extLst>
                </a:gridCol>
                <a:gridCol w="329184">
                  <a:extLst>
                    <a:ext uri="{9D8B030D-6E8A-4147-A177-3AD203B41FA5}">
                      <a16:colId xmlns:a16="http://schemas.microsoft.com/office/drawing/2014/main" val="3815225804"/>
                    </a:ext>
                  </a:extLst>
                </a:gridCol>
                <a:gridCol w="329184">
                  <a:extLst>
                    <a:ext uri="{9D8B030D-6E8A-4147-A177-3AD203B41FA5}">
                      <a16:colId xmlns:a16="http://schemas.microsoft.com/office/drawing/2014/main" val="3061707476"/>
                    </a:ext>
                  </a:extLst>
                </a:gridCol>
                <a:gridCol w="329184">
                  <a:extLst>
                    <a:ext uri="{9D8B030D-6E8A-4147-A177-3AD203B41FA5}">
                      <a16:colId xmlns:a16="http://schemas.microsoft.com/office/drawing/2014/main" val="1981096632"/>
                    </a:ext>
                  </a:extLst>
                </a:gridCol>
                <a:gridCol w="329184">
                  <a:extLst>
                    <a:ext uri="{9D8B030D-6E8A-4147-A177-3AD203B41FA5}">
                      <a16:colId xmlns:a16="http://schemas.microsoft.com/office/drawing/2014/main" val="2398036025"/>
                    </a:ext>
                  </a:extLst>
                </a:gridCol>
                <a:gridCol w="329184">
                  <a:extLst>
                    <a:ext uri="{9D8B030D-6E8A-4147-A177-3AD203B41FA5}">
                      <a16:colId xmlns:a16="http://schemas.microsoft.com/office/drawing/2014/main" val="2473950827"/>
                    </a:ext>
                  </a:extLst>
                </a:gridCol>
                <a:gridCol w="329184">
                  <a:extLst>
                    <a:ext uri="{9D8B030D-6E8A-4147-A177-3AD203B41FA5}">
                      <a16:colId xmlns:a16="http://schemas.microsoft.com/office/drawing/2014/main" val="1919072403"/>
                    </a:ext>
                  </a:extLst>
                </a:gridCol>
                <a:gridCol w="329184">
                  <a:extLst>
                    <a:ext uri="{9D8B030D-6E8A-4147-A177-3AD203B41FA5}">
                      <a16:colId xmlns:a16="http://schemas.microsoft.com/office/drawing/2014/main" val="3681076594"/>
                    </a:ext>
                  </a:extLst>
                </a:gridCol>
                <a:gridCol w="329184">
                  <a:extLst>
                    <a:ext uri="{9D8B030D-6E8A-4147-A177-3AD203B41FA5}">
                      <a16:colId xmlns:a16="http://schemas.microsoft.com/office/drawing/2014/main" val="2601412424"/>
                    </a:ext>
                  </a:extLst>
                </a:gridCol>
                <a:gridCol w="329184">
                  <a:extLst>
                    <a:ext uri="{9D8B030D-6E8A-4147-A177-3AD203B41FA5}">
                      <a16:colId xmlns:a16="http://schemas.microsoft.com/office/drawing/2014/main" val="2998298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0864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- 2024-10-14 22:15:00</a:t>
                      </a:r>
                      <a:r>
                        <a:rPr kumimoji="0" lang="en-US" sz="1000" b="0" i="0" u="none" strike="noStrike" kern="1200" cap="none" spc="0" normalizeH="0" baseline="0" noProof="0">
                          <a:ln>
                            <a:noFill/>
                          </a:ln>
                          <a:solidFill>
                            <a:prstClr val="black"/>
                          </a:solidFill>
                          <a:effectLst/>
                          <a:uLnTx/>
                          <a:uFillTx/>
                          <a:latin typeface="Calibri"/>
                          <a:ea typeface="+mn-ea"/>
                          <a:cs typeface="+mn-cs"/>
                        </a:rPr>
                        <a:t>
 The newest addition to our X camera series - the X-M5, is a versatile camera loaded with advanced features for both photography and videography.
Powered by the X-Trans CMOS 4 sensor and X-Processor 5, this camera’s 26.1MP resolution delivers stunning, high-quality images. With a Film Simulation dial and 20 Film Simulation options, plus Portrait Enhancer mode, it’s great for capturing creative portraits. The compact, lightweight design (355g) makes it easy to carry for everyday use.
In videography, enjoy 6.2K/30p Open Gate 4:2:2 10-bit recording with impressive image stabilization, a 9:16 Short Movie Mode for vertical videos, and an exclusive feature—three built-in microphones with steady-state noise reduction.
Whether you're a first-time camera user or an experienced photography enthusiast, this camera has something for everyone.
#Fujifilm #FujifilmMy #xsummit #xsummitclaystudio2024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https://quintly-eu-image-storage.s3.amazonaws.com/aaf8f68db843cc217addf8054c322eb2/c47f03a6f0ab3011ac961142bb1710d8.jpg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14900388"/>
                  </a:ext>
                </a:extLst>
              </a:tr>
            </a:tbl>
          </a:graphicData>
        </a:graphic>
      </p:graphicFrame>
      <p:sp>
        <p:nvSpPr>
          <p:cNvPr id="4" name="Text Placeholder 3">
            <a:extLst>
              <a:ext uri="{FF2B5EF4-FFF2-40B4-BE49-F238E27FC236}">
                <a16:creationId xmlns:a16="http://schemas.microsoft.com/office/drawing/2014/main" id="{E94E59C9-C6B4-4C82-83A3-26472605E153}"/>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636957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8E794-A726-4C81-A95B-920EDAD84364}"/>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3A9BB242-83C0-4DD8-9A48-E69E22B1C0D0}"/>
              </a:ext>
            </a:extLst>
          </p:cNvPr>
          <p:cNvGraphicFramePr>
            <a:graphicFrameLocks noGrp="1"/>
          </p:cNvGraphicFramePr>
          <p:nvPr>
            <p:ph type="tbl" sz="quarter" idx="13"/>
            <p:extLst>
              <p:ext uri="{D42A27DB-BD31-4B8C-83A1-F6EECF244321}">
                <p14:modId xmlns:p14="http://schemas.microsoft.com/office/powerpoint/2010/main" val="471278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66199126"/>
                    </a:ext>
                  </a:extLst>
                </a:gridCol>
                <a:gridCol w="1316737">
                  <a:extLst>
                    <a:ext uri="{9D8B030D-6E8A-4147-A177-3AD203B41FA5}">
                      <a16:colId xmlns:a16="http://schemas.microsoft.com/office/drawing/2014/main" val="3517042827"/>
                    </a:ext>
                  </a:extLst>
                </a:gridCol>
                <a:gridCol w="329184">
                  <a:extLst>
                    <a:ext uri="{9D8B030D-6E8A-4147-A177-3AD203B41FA5}">
                      <a16:colId xmlns:a16="http://schemas.microsoft.com/office/drawing/2014/main" val="508839764"/>
                    </a:ext>
                  </a:extLst>
                </a:gridCol>
                <a:gridCol w="329184">
                  <a:extLst>
                    <a:ext uri="{9D8B030D-6E8A-4147-A177-3AD203B41FA5}">
                      <a16:colId xmlns:a16="http://schemas.microsoft.com/office/drawing/2014/main" val="1208996782"/>
                    </a:ext>
                  </a:extLst>
                </a:gridCol>
                <a:gridCol w="329184">
                  <a:extLst>
                    <a:ext uri="{9D8B030D-6E8A-4147-A177-3AD203B41FA5}">
                      <a16:colId xmlns:a16="http://schemas.microsoft.com/office/drawing/2014/main" val="1702661942"/>
                    </a:ext>
                  </a:extLst>
                </a:gridCol>
                <a:gridCol w="329184">
                  <a:extLst>
                    <a:ext uri="{9D8B030D-6E8A-4147-A177-3AD203B41FA5}">
                      <a16:colId xmlns:a16="http://schemas.microsoft.com/office/drawing/2014/main" val="1510198099"/>
                    </a:ext>
                  </a:extLst>
                </a:gridCol>
                <a:gridCol w="329184">
                  <a:extLst>
                    <a:ext uri="{9D8B030D-6E8A-4147-A177-3AD203B41FA5}">
                      <a16:colId xmlns:a16="http://schemas.microsoft.com/office/drawing/2014/main" val="1184187617"/>
                    </a:ext>
                  </a:extLst>
                </a:gridCol>
                <a:gridCol w="329184">
                  <a:extLst>
                    <a:ext uri="{9D8B030D-6E8A-4147-A177-3AD203B41FA5}">
                      <a16:colId xmlns:a16="http://schemas.microsoft.com/office/drawing/2014/main" val="2156564908"/>
                    </a:ext>
                  </a:extLst>
                </a:gridCol>
                <a:gridCol w="329184">
                  <a:extLst>
                    <a:ext uri="{9D8B030D-6E8A-4147-A177-3AD203B41FA5}">
                      <a16:colId xmlns:a16="http://schemas.microsoft.com/office/drawing/2014/main" val="865043403"/>
                    </a:ext>
                  </a:extLst>
                </a:gridCol>
                <a:gridCol w="329184">
                  <a:extLst>
                    <a:ext uri="{9D8B030D-6E8A-4147-A177-3AD203B41FA5}">
                      <a16:colId xmlns:a16="http://schemas.microsoft.com/office/drawing/2014/main" val="3437035168"/>
                    </a:ext>
                  </a:extLst>
                </a:gridCol>
                <a:gridCol w="329184">
                  <a:extLst>
                    <a:ext uri="{9D8B030D-6E8A-4147-A177-3AD203B41FA5}">
                      <a16:colId xmlns:a16="http://schemas.microsoft.com/office/drawing/2014/main" val="4108741007"/>
                    </a:ext>
                  </a:extLst>
                </a:gridCol>
                <a:gridCol w="329184">
                  <a:extLst>
                    <a:ext uri="{9D8B030D-6E8A-4147-A177-3AD203B41FA5}">
                      <a16:colId xmlns:a16="http://schemas.microsoft.com/office/drawing/2014/main" val="3649126051"/>
                    </a:ext>
                  </a:extLst>
                </a:gridCol>
                <a:gridCol w="329184">
                  <a:extLst>
                    <a:ext uri="{9D8B030D-6E8A-4147-A177-3AD203B41FA5}">
                      <a16:colId xmlns:a16="http://schemas.microsoft.com/office/drawing/2014/main" val="514158108"/>
                    </a:ext>
                  </a:extLst>
                </a:gridCol>
                <a:gridCol w="329184">
                  <a:extLst>
                    <a:ext uri="{9D8B030D-6E8A-4147-A177-3AD203B41FA5}">
                      <a16:colId xmlns:a16="http://schemas.microsoft.com/office/drawing/2014/main" val="2960266895"/>
                    </a:ext>
                  </a:extLst>
                </a:gridCol>
                <a:gridCol w="329184">
                  <a:extLst>
                    <a:ext uri="{9D8B030D-6E8A-4147-A177-3AD203B41FA5}">
                      <a16:colId xmlns:a16="http://schemas.microsoft.com/office/drawing/2014/main" val="68770111"/>
                    </a:ext>
                  </a:extLst>
                </a:gridCol>
                <a:gridCol w="329184">
                  <a:extLst>
                    <a:ext uri="{9D8B030D-6E8A-4147-A177-3AD203B41FA5}">
                      <a16:colId xmlns:a16="http://schemas.microsoft.com/office/drawing/2014/main" val="4076581281"/>
                    </a:ext>
                  </a:extLst>
                </a:gridCol>
                <a:gridCol w="329184">
                  <a:extLst>
                    <a:ext uri="{9D8B030D-6E8A-4147-A177-3AD203B41FA5}">
                      <a16:colId xmlns:a16="http://schemas.microsoft.com/office/drawing/2014/main" val="3981688452"/>
                    </a:ext>
                  </a:extLst>
                </a:gridCol>
                <a:gridCol w="329184">
                  <a:extLst>
                    <a:ext uri="{9D8B030D-6E8A-4147-A177-3AD203B41FA5}">
                      <a16:colId xmlns:a16="http://schemas.microsoft.com/office/drawing/2014/main" val="2016333148"/>
                    </a:ext>
                  </a:extLst>
                </a:gridCol>
                <a:gridCol w="329184">
                  <a:extLst>
                    <a:ext uri="{9D8B030D-6E8A-4147-A177-3AD203B41FA5}">
                      <a16:colId xmlns:a16="http://schemas.microsoft.com/office/drawing/2014/main" val="678181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9949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10:54:04</a:t>
                      </a:r>
                      <a:r>
                        <a:rPr kumimoji="0" lang="en-US" sz="1000" b="0" i="0" u="none" strike="noStrike" kern="1200" cap="none" spc="0" normalizeH="0" baseline="0" noProof="0">
                          <a:ln>
                            <a:noFill/>
                          </a:ln>
                          <a:solidFill>
                            <a:prstClr val="black"/>
                          </a:solidFill>
                          <a:effectLst/>
                          <a:uLnTx/>
                          <a:uFillTx/>
                          <a:latin typeface="Calibri"/>
                          <a:ea typeface="+mn-ea"/>
                          <a:cs typeface="+mn-cs"/>
                        </a:rPr>
                        <a:t>
 Pre-orders for the X-M5 (Body or Kit) are now open, along with exclusive bundled gifts - Homan 128GB UHS-I V30, Nanlite Lito 5C, RM500 XF Lens Voucher, 1+1 Extended Warranty! Offer is available till 14 November 2024!
𝗢𝗿𝗱𝗲𝗿 𝘆𝗼𝘂𝗿𝘀 𝗻𝗼𝘄!
https://www.store-my.fujifilm-x.com/products/x-m5xc1545-kit-pre-order-15-oct-14-nov-2024?utm_source=organic_social&amp;utm_medium=feedimage_campaign=FujifilmXM5PreOrder
*T&amp;C apply.
#Fujifilm #FujifilmMy #xsummit #xsummitclaystudio2024 #FujifilmXM5 #XM5 #ColorYourMoment #Preorder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https://quintly-eu-image-storage.s3.amazonaws.com/aaf8f68db843cc217addf8054c322eb2/6d97aa7ee4b5700df8061b8cef3fd9e7.jpg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62275608"/>
                  </a:ext>
                </a:extLst>
              </a:tr>
            </a:tbl>
          </a:graphicData>
        </a:graphic>
      </p:graphicFrame>
      <p:sp>
        <p:nvSpPr>
          <p:cNvPr id="4" name="Text Placeholder 3">
            <a:extLst>
              <a:ext uri="{FF2B5EF4-FFF2-40B4-BE49-F238E27FC236}">
                <a16:creationId xmlns:a16="http://schemas.microsoft.com/office/drawing/2014/main" id="{37ADAEAE-66AA-4EA4-8377-D0C8FCE1CDDA}"/>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86244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A0D04-939F-4949-9914-07787621D2EB}"/>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170D3DBA-A1EB-46CB-931A-E937DD79E6DD}"/>
              </a:ext>
            </a:extLst>
          </p:cNvPr>
          <p:cNvGraphicFramePr>
            <a:graphicFrameLocks noGrp="1"/>
          </p:cNvGraphicFramePr>
          <p:nvPr>
            <p:ph type="tbl" sz="quarter" idx="13"/>
            <p:extLst>
              <p:ext uri="{D42A27DB-BD31-4B8C-83A1-F6EECF244321}">
                <p14:modId xmlns:p14="http://schemas.microsoft.com/office/powerpoint/2010/main" val="4065575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25680457"/>
                    </a:ext>
                  </a:extLst>
                </a:gridCol>
                <a:gridCol w="1316737">
                  <a:extLst>
                    <a:ext uri="{9D8B030D-6E8A-4147-A177-3AD203B41FA5}">
                      <a16:colId xmlns:a16="http://schemas.microsoft.com/office/drawing/2014/main" val="3769222655"/>
                    </a:ext>
                  </a:extLst>
                </a:gridCol>
                <a:gridCol w="329184">
                  <a:extLst>
                    <a:ext uri="{9D8B030D-6E8A-4147-A177-3AD203B41FA5}">
                      <a16:colId xmlns:a16="http://schemas.microsoft.com/office/drawing/2014/main" val="4001941924"/>
                    </a:ext>
                  </a:extLst>
                </a:gridCol>
                <a:gridCol w="329184">
                  <a:extLst>
                    <a:ext uri="{9D8B030D-6E8A-4147-A177-3AD203B41FA5}">
                      <a16:colId xmlns:a16="http://schemas.microsoft.com/office/drawing/2014/main" val="2121768036"/>
                    </a:ext>
                  </a:extLst>
                </a:gridCol>
                <a:gridCol w="329184">
                  <a:extLst>
                    <a:ext uri="{9D8B030D-6E8A-4147-A177-3AD203B41FA5}">
                      <a16:colId xmlns:a16="http://schemas.microsoft.com/office/drawing/2014/main" val="2582522515"/>
                    </a:ext>
                  </a:extLst>
                </a:gridCol>
                <a:gridCol w="329184">
                  <a:extLst>
                    <a:ext uri="{9D8B030D-6E8A-4147-A177-3AD203B41FA5}">
                      <a16:colId xmlns:a16="http://schemas.microsoft.com/office/drawing/2014/main" val="1212351791"/>
                    </a:ext>
                  </a:extLst>
                </a:gridCol>
                <a:gridCol w="329184">
                  <a:extLst>
                    <a:ext uri="{9D8B030D-6E8A-4147-A177-3AD203B41FA5}">
                      <a16:colId xmlns:a16="http://schemas.microsoft.com/office/drawing/2014/main" val="1145712817"/>
                    </a:ext>
                  </a:extLst>
                </a:gridCol>
                <a:gridCol w="329184">
                  <a:extLst>
                    <a:ext uri="{9D8B030D-6E8A-4147-A177-3AD203B41FA5}">
                      <a16:colId xmlns:a16="http://schemas.microsoft.com/office/drawing/2014/main" val="2703740029"/>
                    </a:ext>
                  </a:extLst>
                </a:gridCol>
                <a:gridCol w="329184">
                  <a:extLst>
                    <a:ext uri="{9D8B030D-6E8A-4147-A177-3AD203B41FA5}">
                      <a16:colId xmlns:a16="http://schemas.microsoft.com/office/drawing/2014/main" val="3139636323"/>
                    </a:ext>
                  </a:extLst>
                </a:gridCol>
                <a:gridCol w="329184">
                  <a:extLst>
                    <a:ext uri="{9D8B030D-6E8A-4147-A177-3AD203B41FA5}">
                      <a16:colId xmlns:a16="http://schemas.microsoft.com/office/drawing/2014/main" val="679951243"/>
                    </a:ext>
                  </a:extLst>
                </a:gridCol>
                <a:gridCol w="329184">
                  <a:extLst>
                    <a:ext uri="{9D8B030D-6E8A-4147-A177-3AD203B41FA5}">
                      <a16:colId xmlns:a16="http://schemas.microsoft.com/office/drawing/2014/main" val="2801782225"/>
                    </a:ext>
                  </a:extLst>
                </a:gridCol>
                <a:gridCol w="329184">
                  <a:extLst>
                    <a:ext uri="{9D8B030D-6E8A-4147-A177-3AD203B41FA5}">
                      <a16:colId xmlns:a16="http://schemas.microsoft.com/office/drawing/2014/main" val="3563700394"/>
                    </a:ext>
                  </a:extLst>
                </a:gridCol>
                <a:gridCol w="329184">
                  <a:extLst>
                    <a:ext uri="{9D8B030D-6E8A-4147-A177-3AD203B41FA5}">
                      <a16:colId xmlns:a16="http://schemas.microsoft.com/office/drawing/2014/main" val="1772873083"/>
                    </a:ext>
                  </a:extLst>
                </a:gridCol>
                <a:gridCol w="329184">
                  <a:extLst>
                    <a:ext uri="{9D8B030D-6E8A-4147-A177-3AD203B41FA5}">
                      <a16:colId xmlns:a16="http://schemas.microsoft.com/office/drawing/2014/main" val="2176549299"/>
                    </a:ext>
                  </a:extLst>
                </a:gridCol>
                <a:gridCol w="329184">
                  <a:extLst>
                    <a:ext uri="{9D8B030D-6E8A-4147-A177-3AD203B41FA5}">
                      <a16:colId xmlns:a16="http://schemas.microsoft.com/office/drawing/2014/main" val="1446203662"/>
                    </a:ext>
                  </a:extLst>
                </a:gridCol>
                <a:gridCol w="329184">
                  <a:extLst>
                    <a:ext uri="{9D8B030D-6E8A-4147-A177-3AD203B41FA5}">
                      <a16:colId xmlns:a16="http://schemas.microsoft.com/office/drawing/2014/main" val="2597774017"/>
                    </a:ext>
                  </a:extLst>
                </a:gridCol>
                <a:gridCol w="329184">
                  <a:extLst>
                    <a:ext uri="{9D8B030D-6E8A-4147-A177-3AD203B41FA5}">
                      <a16:colId xmlns:a16="http://schemas.microsoft.com/office/drawing/2014/main" val="393232252"/>
                    </a:ext>
                  </a:extLst>
                </a:gridCol>
                <a:gridCol w="329184">
                  <a:extLst>
                    <a:ext uri="{9D8B030D-6E8A-4147-A177-3AD203B41FA5}">
                      <a16:colId xmlns:a16="http://schemas.microsoft.com/office/drawing/2014/main" val="492576223"/>
                    </a:ext>
                  </a:extLst>
                </a:gridCol>
                <a:gridCol w="329184">
                  <a:extLst>
                    <a:ext uri="{9D8B030D-6E8A-4147-A177-3AD203B41FA5}">
                      <a16:colId xmlns:a16="http://schemas.microsoft.com/office/drawing/2014/main" val="3836313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53464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- 2024-10-14 22:10:02</a:t>
                      </a:r>
                      <a:r>
                        <a:rPr kumimoji="0" lang="en-US" sz="1000" b="0" i="0" u="none" strike="noStrike" kern="1200" cap="none" spc="0" normalizeH="0" baseline="0" noProof="0">
                          <a:ln>
                            <a:noFill/>
                          </a:ln>
                          <a:solidFill>
                            <a:prstClr val="black"/>
                          </a:solidFill>
                          <a:effectLst/>
                          <a:uLnTx/>
                          <a:uFillTx/>
                          <a:latin typeface="Calibri"/>
                          <a:ea typeface="+mn-ea"/>
                          <a:cs typeface="+mn-cs"/>
                        </a:rPr>
                        <a:t>
 X Summit Clay Studio 2024 presents the all-new X-M5 camera with XF16-55mm F2.8 R LM WR II and XF500mmF5.6 R LM OIS WR lenses - the latest additions to our X Series and XF Series lineup!
𝗫-𝗠𝟱: The lightest model (355g) in the X Series, equipped with the X-Trans CMOS 4 sensor and X-Processor 5 for exceptional 26.1MP quality. Features include a Film Simulation Dial, 20 Film Simulation modes, Portrait Enhancer, 6.2K/30p Open Gate 4:2:2 10-bit recording, impressive stabilization, and our first high-performance built-in microphone.
𝗫𝗙𝟭𝟲-𝟱𝟱𝗺𝗺𝗙𝟮.𝟴 𝗥 𝗟𝗠 𝗪𝗥 𝗜𝗜: The upgraded XF16-55mmF2.8 R LM WR lens - now 37% lighter, delivering high-resolution F2.8 shots. It features an innovative Aperture Click Switch, a customizable focus ring, and silent autofocus at 0.02 seconds.
𝗫𝗙𝟱𝟬𝟬𝗺𝗺𝗙𝟱.𝟲 𝗥 𝗟𝗠 𝗢𝗜𝗦 𝗪𝗥: A remarkable super-telephoto lens with 5.5-stop Optical Image Stabilization and silent 0.33-second autofocus for precise shots. It includes a Focus Preset, Focus Limiter, and a Focus Control button for custom access, and is built for harsh conditions with 20 sealing points, weather resistance to -10°C, and a fluorine-coated front element. It can extend up to 1000mm with a teleconverter for even greater reach.
#Fujifilm #FujifilmMy #xsummit #xsummitclaystudio2024 #FujifilmXM5 #XM5 #ColorYourMoment #XF16mm #XF500mm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https://quintly-eu-image-storage.s3.amazonaws.com/aaf8f68db843cc217addf8054c322eb2/0b4a978fc5767c13676139a2da4632fe.jpg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92677701"/>
                  </a:ext>
                </a:extLst>
              </a:tr>
            </a:tbl>
          </a:graphicData>
        </a:graphic>
      </p:graphicFrame>
      <p:sp>
        <p:nvSpPr>
          <p:cNvPr id="4" name="Text Placeholder 3">
            <a:extLst>
              <a:ext uri="{FF2B5EF4-FFF2-40B4-BE49-F238E27FC236}">
                <a16:creationId xmlns:a16="http://schemas.microsoft.com/office/drawing/2014/main" id="{E9147BDB-21BB-4D25-8765-71206DD59D6D}"/>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252424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5254E-6B55-45A0-8510-7993A99D197F}"/>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BCE15B4B-9FFE-4E99-A2BD-F4FDAEB41087}"/>
              </a:ext>
            </a:extLst>
          </p:cNvPr>
          <p:cNvGraphicFramePr>
            <a:graphicFrameLocks noGrp="1"/>
          </p:cNvGraphicFramePr>
          <p:nvPr>
            <p:ph type="tbl" sz="quarter" idx="13"/>
            <p:extLst>
              <p:ext uri="{D42A27DB-BD31-4B8C-83A1-F6EECF244321}">
                <p14:modId xmlns:p14="http://schemas.microsoft.com/office/powerpoint/2010/main" val="1686341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35696721"/>
                    </a:ext>
                  </a:extLst>
                </a:gridCol>
                <a:gridCol w="1316737">
                  <a:extLst>
                    <a:ext uri="{9D8B030D-6E8A-4147-A177-3AD203B41FA5}">
                      <a16:colId xmlns:a16="http://schemas.microsoft.com/office/drawing/2014/main" val="1234570924"/>
                    </a:ext>
                  </a:extLst>
                </a:gridCol>
                <a:gridCol w="329184">
                  <a:extLst>
                    <a:ext uri="{9D8B030D-6E8A-4147-A177-3AD203B41FA5}">
                      <a16:colId xmlns:a16="http://schemas.microsoft.com/office/drawing/2014/main" val="1886640519"/>
                    </a:ext>
                  </a:extLst>
                </a:gridCol>
                <a:gridCol w="329184">
                  <a:extLst>
                    <a:ext uri="{9D8B030D-6E8A-4147-A177-3AD203B41FA5}">
                      <a16:colId xmlns:a16="http://schemas.microsoft.com/office/drawing/2014/main" val="3183625589"/>
                    </a:ext>
                  </a:extLst>
                </a:gridCol>
                <a:gridCol w="329184">
                  <a:extLst>
                    <a:ext uri="{9D8B030D-6E8A-4147-A177-3AD203B41FA5}">
                      <a16:colId xmlns:a16="http://schemas.microsoft.com/office/drawing/2014/main" val="72048650"/>
                    </a:ext>
                  </a:extLst>
                </a:gridCol>
                <a:gridCol w="329184">
                  <a:extLst>
                    <a:ext uri="{9D8B030D-6E8A-4147-A177-3AD203B41FA5}">
                      <a16:colId xmlns:a16="http://schemas.microsoft.com/office/drawing/2014/main" val="3068530279"/>
                    </a:ext>
                  </a:extLst>
                </a:gridCol>
                <a:gridCol w="329184">
                  <a:extLst>
                    <a:ext uri="{9D8B030D-6E8A-4147-A177-3AD203B41FA5}">
                      <a16:colId xmlns:a16="http://schemas.microsoft.com/office/drawing/2014/main" val="2909197804"/>
                    </a:ext>
                  </a:extLst>
                </a:gridCol>
                <a:gridCol w="329184">
                  <a:extLst>
                    <a:ext uri="{9D8B030D-6E8A-4147-A177-3AD203B41FA5}">
                      <a16:colId xmlns:a16="http://schemas.microsoft.com/office/drawing/2014/main" val="2141003940"/>
                    </a:ext>
                  </a:extLst>
                </a:gridCol>
                <a:gridCol w="329184">
                  <a:extLst>
                    <a:ext uri="{9D8B030D-6E8A-4147-A177-3AD203B41FA5}">
                      <a16:colId xmlns:a16="http://schemas.microsoft.com/office/drawing/2014/main" val="619908557"/>
                    </a:ext>
                  </a:extLst>
                </a:gridCol>
                <a:gridCol w="329184">
                  <a:extLst>
                    <a:ext uri="{9D8B030D-6E8A-4147-A177-3AD203B41FA5}">
                      <a16:colId xmlns:a16="http://schemas.microsoft.com/office/drawing/2014/main" val="3593030158"/>
                    </a:ext>
                  </a:extLst>
                </a:gridCol>
                <a:gridCol w="329184">
                  <a:extLst>
                    <a:ext uri="{9D8B030D-6E8A-4147-A177-3AD203B41FA5}">
                      <a16:colId xmlns:a16="http://schemas.microsoft.com/office/drawing/2014/main" val="254473356"/>
                    </a:ext>
                  </a:extLst>
                </a:gridCol>
                <a:gridCol w="329184">
                  <a:extLst>
                    <a:ext uri="{9D8B030D-6E8A-4147-A177-3AD203B41FA5}">
                      <a16:colId xmlns:a16="http://schemas.microsoft.com/office/drawing/2014/main" val="1799832952"/>
                    </a:ext>
                  </a:extLst>
                </a:gridCol>
                <a:gridCol w="329184">
                  <a:extLst>
                    <a:ext uri="{9D8B030D-6E8A-4147-A177-3AD203B41FA5}">
                      <a16:colId xmlns:a16="http://schemas.microsoft.com/office/drawing/2014/main" val="126563775"/>
                    </a:ext>
                  </a:extLst>
                </a:gridCol>
                <a:gridCol w="329184">
                  <a:extLst>
                    <a:ext uri="{9D8B030D-6E8A-4147-A177-3AD203B41FA5}">
                      <a16:colId xmlns:a16="http://schemas.microsoft.com/office/drawing/2014/main" val="2766441067"/>
                    </a:ext>
                  </a:extLst>
                </a:gridCol>
                <a:gridCol w="329184">
                  <a:extLst>
                    <a:ext uri="{9D8B030D-6E8A-4147-A177-3AD203B41FA5}">
                      <a16:colId xmlns:a16="http://schemas.microsoft.com/office/drawing/2014/main" val="1594867517"/>
                    </a:ext>
                  </a:extLst>
                </a:gridCol>
                <a:gridCol w="329184">
                  <a:extLst>
                    <a:ext uri="{9D8B030D-6E8A-4147-A177-3AD203B41FA5}">
                      <a16:colId xmlns:a16="http://schemas.microsoft.com/office/drawing/2014/main" val="3346652748"/>
                    </a:ext>
                  </a:extLst>
                </a:gridCol>
                <a:gridCol w="329184">
                  <a:extLst>
                    <a:ext uri="{9D8B030D-6E8A-4147-A177-3AD203B41FA5}">
                      <a16:colId xmlns:a16="http://schemas.microsoft.com/office/drawing/2014/main" val="643442860"/>
                    </a:ext>
                  </a:extLst>
                </a:gridCol>
                <a:gridCol w="329184">
                  <a:extLst>
                    <a:ext uri="{9D8B030D-6E8A-4147-A177-3AD203B41FA5}">
                      <a16:colId xmlns:a16="http://schemas.microsoft.com/office/drawing/2014/main" val="1044965702"/>
                    </a:ext>
                  </a:extLst>
                </a:gridCol>
                <a:gridCol w="329184">
                  <a:extLst>
                    <a:ext uri="{9D8B030D-6E8A-4147-A177-3AD203B41FA5}">
                      <a16:colId xmlns:a16="http://schemas.microsoft.com/office/drawing/2014/main" val="2941902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3729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- 2024-10-28 20:02:21</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𝗙𝗲𝗮𝘁𝘂𝗿𝗲 | 𝗙𝗶𝗹𝗺 𝗦𝗶𝗺𝘂𝗹𝗮𝘁𝗶𝗼𝗻: 𝗧𝗵𝗼𝗺𝗮𝘀 𝗣𝗵𝗼𝗼𝗻
When Fujifilm X Series introduced the Classic Negative Film Simulation, X-Photographer Thomas Phoon shared how its colour film imagery fulfilled his long-held dream of capturing beautiful colour tones, after years of focusing on monochrome photography.
#Fujifilm #FujifilmMY #FujifilmMalaysia #Photography #DigitalPhotography #PhotographyLife #PhotographyLover #XPhotographer #FilmSimulation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https://quintly-eu-image-storage.s3.amazonaws.com/aaf8f68db843cc217addf8054c322eb2/c1368361f3445caba4dc761be362da1b.jpg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26585142"/>
                  </a:ext>
                </a:extLst>
              </a:tr>
            </a:tbl>
          </a:graphicData>
        </a:graphic>
      </p:graphicFrame>
      <p:sp>
        <p:nvSpPr>
          <p:cNvPr id="4" name="Text Placeholder 3">
            <a:extLst>
              <a:ext uri="{FF2B5EF4-FFF2-40B4-BE49-F238E27FC236}">
                <a16:creationId xmlns:a16="http://schemas.microsoft.com/office/drawing/2014/main" id="{41C0BDAB-6F8F-4294-8FAF-6750A2CD4F1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052968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4FB53-FE45-474D-8685-03B1B86C7B88}"/>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D902E9DD-5C5B-4886-B85A-B6C9D9E938DE}"/>
              </a:ext>
            </a:extLst>
          </p:cNvPr>
          <p:cNvGraphicFramePr>
            <a:graphicFrameLocks noGrp="1"/>
          </p:cNvGraphicFramePr>
          <p:nvPr>
            <p:ph type="tbl" sz="quarter" idx="13"/>
            <p:extLst>
              <p:ext uri="{D42A27DB-BD31-4B8C-83A1-F6EECF244321}">
                <p14:modId xmlns:p14="http://schemas.microsoft.com/office/powerpoint/2010/main" val="3692408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34935087"/>
                    </a:ext>
                  </a:extLst>
                </a:gridCol>
                <a:gridCol w="1316737">
                  <a:extLst>
                    <a:ext uri="{9D8B030D-6E8A-4147-A177-3AD203B41FA5}">
                      <a16:colId xmlns:a16="http://schemas.microsoft.com/office/drawing/2014/main" val="3906791516"/>
                    </a:ext>
                  </a:extLst>
                </a:gridCol>
                <a:gridCol w="329184">
                  <a:extLst>
                    <a:ext uri="{9D8B030D-6E8A-4147-A177-3AD203B41FA5}">
                      <a16:colId xmlns:a16="http://schemas.microsoft.com/office/drawing/2014/main" val="2370328387"/>
                    </a:ext>
                  </a:extLst>
                </a:gridCol>
                <a:gridCol w="329184">
                  <a:extLst>
                    <a:ext uri="{9D8B030D-6E8A-4147-A177-3AD203B41FA5}">
                      <a16:colId xmlns:a16="http://schemas.microsoft.com/office/drawing/2014/main" val="4054902409"/>
                    </a:ext>
                  </a:extLst>
                </a:gridCol>
                <a:gridCol w="329184">
                  <a:extLst>
                    <a:ext uri="{9D8B030D-6E8A-4147-A177-3AD203B41FA5}">
                      <a16:colId xmlns:a16="http://schemas.microsoft.com/office/drawing/2014/main" val="2012244291"/>
                    </a:ext>
                  </a:extLst>
                </a:gridCol>
                <a:gridCol w="329184">
                  <a:extLst>
                    <a:ext uri="{9D8B030D-6E8A-4147-A177-3AD203B41FA5}">
                      <a16:colId xmlns:a16="http://schemas.microsoft.com/office/drawing/2014/main" val="3282641610"/>
                    </a:ext>
                  </a:extLst>
                </a:gridCol>
                <a:gridCol w="329184">
                  <a:extLst>
                    <a:ext uri="{9D8B030D-6E8A-4147-A177-3AD203B41FA5}">
                      <a16:colId xmlns:a16="http://schemas.microsoft.com/office/drawing/2014/main" val="271695117"/>
                    </a:ext>
                  </a:extLst>
                </a:gridCol>
                <a:gridCol w="329184">
                  <a:extLst>
                    <a:ext uri="{9D8B030D-6E8A-4147-A177-3AD203B41FA5}">
                      <a16:colId xmlns:a16="http://schemas.microsoft.com/office/drawing/2014/main" val="2579271317"/>
                    </a:ext>
                  </a:extLst>
                </a:gridCol>
                <a:gridCol w="329184">
                  <a:extLst>
                    <a:ext uri="{9D8B030D-6E8A-4147-A177-3AD203B41FA5}">
                      <a16:colId xmlns:a16="http://schemas.microsoft.com/office/drawing/2014/main" val="1825169934"/>
                    </a:ext>
                  </a:extLst>
                </a:gridCol>
                <a:gridCol w="329184">
                  <a:extLst>
                    <a:ext uri="{9D8B030D-6E8A-4147-A177-3AD203B41FA5}">
                      <a16:colId xmlns:a16="http://schemas.microsoft.com/office/drawing/2014/main" val="20033774"/>
                    </a:ext>
                  </a:extLst>
                </a:gridCol>
                <a:gridCol w="329184">
                  <a:extLst>
                    <a:ext uri="{9D8B030D-6E8A-4147-A177-3AD203B41FA5}">
                      <a16:colId xmlns:a16="http://schemas.microsoft.com/office/drawing/2014/main" val="569179425"/>
                    </a:ext>
                  </a:extLst>
                </a:gridCol>
                <a:gridCol w="329184">
                  <a:extLst>
                    <a:ext uri="{9D8B030D-6E8A-4147-A177-3AD203B41FA5}">
                      <a16:colId xmlns:a16="http://schemas.microsoft.com/office/drawing/2014/main" val="644205205"/>
                    </a:ext>
                  </a:extLst>
                </a:gridCol>
                <a:gridCol w="329184">
                  <a:extLst>
                    <a:ext uri="{9D8B030D-6E8A-4147-A177-3AD203B41FA5}">
                      <a16:colId xmlns:a16="http://schemas.microsoft.com/office/drawing/2014/main" val="459602149"/>
                    </a:ext>
                  </a:extLst>
                </a:gridCol>
                <a:gridCol w="329184">
                  <a:extLst>
                    <a:ext uri="{9D8B030D-6E8A-4147-A177-3AD203B41FA5}">
                      <a16:colId xmlns:a16="http://schemas.microsoft.com/office/drawing/2014/main" val="1101295923"/>
                    </a:ext>
                  </a:extLst>
                </a:gridCol>
                <a:gridCol w="329184">
                  <a:extLst>
                    <a:ext uri="{9D8B030D-6E8A-4147-A177-3AD203B41FA5}">
                      <a16:colId xmlns:a16="http://schemas.microsoft.com/office/drawing/2014/main" val="4121533887"/>
                    </a:ext>
                  </a:extLst>
                </a:gridCol>
                <a:gridCol w="329184">
                  <a:extLst>
                    <a:ext uri="{9D8B030D-6E8A-4147-A177-3AD203B41FA5}">
                      <a16:colId xmlns:a16="http://schemas.microsoft.com/office/drawing/2014/main" val="1284297504"/>
                    </a:ext>
                  </a:extLst>
                </a:gridCol>
                <a:gridCol w="329184">
                  <a:extLst>
                    <a:ext uri="{9D8B030D-6E8A-4147-A177-3AD203B41FA5}">
                      <a16:colId xmlns:a16="http://schemas.microsoft.com/office/drawing/2014/main" val="2550639613"/>
                    </a:ext>
                  </a:extLst>
                </a:gridCol>
                <a:gridCol w="329184">
                  <a:extLst>
                    <a:ext uri="{9D8B030D-6E8A-4147-A177-3AD203B41FA5}">
                      <a16:colId xmlns:a16="http://schemas.microsoft.com/office/drawing/2014/main" val="650613697"/>
                    </a:ext>
                  </a:extLst>
                </a:gridCol>
                <a:gridCol w="329184">
                  <a:extLst>
                    <a:ext uri="{9D8B030D-6E8A-4147-A177-3AD203B41FA5}">
                      <a16:colId xmlns:a16="http://schemas.microsoft.com/office/drawing/2014/main" val="2312358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961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- 2024-10-16 13:00:34</a:t>
                      </a:r>
                      <a:r>
                        <a:rPr kumimoji="0" lang="en-US" sz="1000" b="0" i="0" u="none" strike="noStrike" kern="1200" cap="none" spc="0" normalizeH="0" baseline="0" noProof="0">
                          <a:ln>
                            <a:noFill/>
                          </a:ln>
                          <a:solidFill>
                            <a:prstClr val="black"/>
                          </a:solidFill>
                          <a:effectLst/>
                          <a:uLnTx/>
                          <a:uFillTx/>
                          <a:latin typeface="Calibri"/>
                          <a:ea typeface="+mn-ea"/>
                          <a:cs typeface="+mn-cs"/>
                        </a:rPr>
                        <a:t>
 Ready to meet the X-M5? Catch our unboxing video for a first look at this incredible camera. Watch now to see what’s inside! 📷👀
#Fujifilm #FujifilmMy #xsummit #xsummitclaystudio2024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https://quintly-eu-image-storage.s3.amazonaws.com/aaf8f68db843cc217addf8054c322eb2/12d27010a6dfbf52f9f9480139f31f02.jpg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749873114"/>
                  </a:ext>
                </a:extLst>
              </a:tr>
            </a:tbl>
          </a:graphicData>
        </a:graphic>
      </p:graphicFrame>
      <p:sp>
        <p:nvSpPr>
          <p:cNvPr id="4" name="Text Placeholder 3">
            <a:extLst>
              <a:ext uri="{FF2B5EF4-FFF2-40B4-BE49-F238E27FC236}">
                <a16:creationId xmlns:a16="http://schemas.microsoft.com/office/drawing/2014/main" id="{AE6E698D-A551-469E-A98A-E34C1C14F00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784834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8BD8E-2D3C-4E22-9C3A-9C60A9F664E8}"/>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EE96B7C7-4D13-4CF2-B1C5-8C925842EF93}"/>
              </a:ext>
            </a:extLst>
          </p:cNvPr>
          <p:cNvGraphicFramePr>
            <a:graphicFrameLocks noGrp="1"/>
          </p:cNvGraphicFramePr>
          <p:nvPr>
            <p:ph type="tbl" sz="quarter" idx="13"/>
            <p:extLst>
              <p:ext uri="{D42A27DB-BD31-4B8C-83A1-F6EECF244321}">
                <p14:modId xmlns:p14="http://schemas.microsoft.com/office/powerpoint/2010/main" val="2928211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31400542"/>
                    </a:ext>
                  </a:extLst>
                </a:gridCol>
                <a:gridCol w="1316737">
                  <a:extLst>
                    <a:ext uri="{9D8B030D-6E8A-4147-A177-3AD203B41FA5}">
                      <a16:colId xmlns:a16="http://schemas.microsoft.com/office/drawing/2014/main" val="840180193"/>
                    </a:ext>
                  </a:extLst>
                </a:gridCol>
                <a:gridCol w="329184">
                  <a:extLst>
                    <a:ext uri="{9D8B030D-6E8A-4147-A177-3AD203B41FA5}">
                      <a16:colId xmlns:a16="http://schemas.microsoft.com/office/drawing/2014/main" val="293137997"/>
                    </a:ext>
                  </a:extLst>
                </a:gridCol>
                <a:gridCol w="329184">
                  <a:extLst>
                    <a:ext uri="{9D8B030D-6E8A-4147-A177-3AD203B41FA5}">
                      <a16:colId xmlns:a16="http://schemas.microsoft.com/office/drawing/2014/main" val="2087586130"/>
                    </a:ext>
                  </a:extLst>
                </a:gridCol>
                <a:gridCol w="329184">
                  <a:extLst>
                    <a:ext uri="{9D8B030D-6E8A-4147-A177-3AD203B41FA5}">
                      <a16:colId xmlns:a16="http://schemas.microsoft.com/office/drawing/2014/main" val="2657205007"/>
                    </a:ext>
                  </a:extLst>
                </a:gridCol>
                <a:gridCol w="329184">
                  <a:extLst>
                    <a:ext uri="{9D8B030D-6E8A-4147-A177-3AD203B41FA5}">
                      <a16:colId xmlns:a16="http://schemas.microsoft.com/office/drawing/2014/main" val="175834668"/>
                    </a:ext>
                  </a:extLst>
                </a:gridCol>
                <a:gridCol w="329184">
                  <a:extLst>
                    <a:ext uri="{9D8B030D-6E8A-4147-A177-3AD203B41FA5}">
                      <a16:colId xmlns:a16="http://schemas.microsoft.com/office/drawing/2014/main" val="3625989632"/>
                    </a:ext>
                  </a:extLst>
                </a:gridCol>
                <a:gridCol w="329184">
                  <a:extLst>
                    <a:ext uri="{9D8B030D-6E8A-4147-A177-3AD203B41FA5}">
                      <a16:colId xmlns:a16="http://schemas.microsoft.com/office/drawing/2014/main" val="2354655944"/>
                    </a:ext>
                  </a:extLst>
                </a:gridCol>
                <a:gridCol w="329184">
                  <a:extLst>
                    <a:ext uri="{9D8B030D-6E8A-4147-A177-3AD203B41FA5}">
                      <a16:colId xmlns:a16="http://schemas.microsoft.com/office/drawing/2014/main" val="1309025852"/>
                    </a:ext>
                  </a:extLst>
                </a:gridCol>
                <a:gridCol w="329184">
                  <a:extLst>
                    <a:ext uri="{9D8B030D-6E8A-4147-A177-3AD203B41FA5}">
                      <a16:colId xmlns:a16="http://schemas.microsoft.com/office/drawing/2014/main" val="2974336700"/>
                    </a:ext>
                  </a:extLst>
                </a:gridCol>
                <a:gridCol w="329184">
                  <a:extLst>
                    <a:ext uri="{9D8B030D-6E8A-4147-A177-3AD203B41FA5}">
                      <a16:colId xmlns:a16="http://schemas.microsoft.com/office/drawing/2014/main" val="1719749077"/>
                    </a:ext>
                  </a:extLst>
                </a:gridCol>
                <a:gridCol w="329184">
                  <a:extLst>
                    <a:ext uri="{9D8B030D-6E8A-4147-A177-3AD203B41FA5}">
                      <a16:colId xmlns:a16="http://schemas.microsoft.com/office/drawing/2014/main" val="396216244"/>
                    </a:ext>
                  </a:extLst>
                </a:gridCol>
                <a:gridCol w="329184">
                  <a:extLst>
                    <a:ext uri="{9D8B030D-6E8A-4147-A177-3AD203B41FA5}">
                      <a16:colId xmlns:a16="http://schemas.microsoft.com/office/drawing/2014/main" val="384637862"/>
                    </a:ext>
                  </a:extLst>
                </a:gridCol>
                <a:gridCol w="329184">
                  <a:extLst>
                    <a:ext uri="{9D8B030D-6E8A-4147-A177-3AD203B41FA5}">
                      <a16:colId xmlns:a16="http://schemas.microsoft.com/office/drawing/2014/main" val="1596840498"/>
                    </a:ext>
                  </a:extLst>
                </a:gridCol>
                <a:gridCol w="329184">
                  <a:extLst>
                    <a:ext uri="{9D8B030D-6E8A-4147-A177-3AD203B41FA5}">
                      <a16:colId xmlns:a16="http://schemas.microsoft.com/office/drawing/2014/main" val="2507608624"/>
                    </a:ext>
                  </a:extLst>
                </a:gridCol>
                <a:gridCol w="329184">
                  <a:extLst>
                    <a:ext uri="{9D8B030D-6E8A-4147-A177-3AD203B41FA5}">
                      <a16:colId xmlns:a16="http://schemas.microsoft.com/office/drawing/2014/main" val="1350045650"/>
                    </a:ext>
                  </a:extLst>
                </a:gridCol>
                <a:gridCol w="329184">
                  <a:extLst>
                    <a:ext uri="{9D8B030D-6E8A-4147-A177-3AD203B41FA5}">
                      <a16:colId xmlns:a16="http://schemas.microsoft.com/office/drawing/2014/main" val="2550491706"/>
                    </a:ext>
                  </a:extLst>
                </a:gridCol>
                <a:gridCol w="329184">
                  <a:extLst>
                    <a:ext uri="{9D8B030D-6E8A-4147-A177-3AD203B41FA5}">
                      <a16:colId xmlns:a16="http://schemas.microsoft.com/office/drawing/2014/main" val="670429928"/>
                    </a:ext>
                  </a:extLst>
                </a:gridCol>
                <a:gridCol w="329184">
                  <a:extLst>
                    <a:ext uri="{9D8B030D-6E8A-4147-A177-3AD203B41FA5}">
                      <a16:colId xmlns:a16="http://schemas.microsoft.com/office/drawing/2014/main" val="151772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49964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10:12:05</a:t>
                      </a:r>
                      <a:r>
                        <a:rPr kumimoji="0" lang="en-US" sz="1000" b="0" i="0" u="none" strike="noStrike" kern="1200" cap="none" spc="0" normalizeH="0" baseline="0" noProof="0">
                          <a:ln>
                            <a:noFill/>
                          </a:ln>
                          <a:solidFill>
                            <a:prstClr val="black"/>
                          </a:solidFill>
                          <a:effectLst/>
                          <a:uLnTx/>
                          <a:uFillTx/>
                          <a:latin typeface="Calibri"/>
                          <a:ea typeface="+mn-ea"/>
                          <a:cs typeface="+mn-cs"/>
                        </a:rPr>
                        <a:t>
 🌟 Our XF16-55mmF2.8 R LM WR II lens successor has arrived, now equipped with more advanced features than ever.
𝗞𝗲𝘆 𝗙𝗲𝗮𝘁𝘂𝗿𝗲𝘀 𝗼𝗳 𝘁𝗵𝗲 𝗫𝗙𝟭𝟲-𝟱𝟱𝗺𝗺𝗙𝟮.𝟴 𝗥 𝗟𝗠 𝗪𝗥 𝗜𝗜 𝗟𝗲𝗻𝘀
✨ 37% lighter, ideal for mobility
✨ Delivers high-resolution F2.8 shots
✨ Innovative Aperture Click Switch
✨ Customizable focus ring
✨ Silent autofocus at 0.02 seconds
SRP at RM5,998.
#Fujifilm #FujifilmMy #xsummit #xsummitclaystudio2024 #XF16mm #PrimeZoom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https://quintly-eu-image-storage.s3.amazonaws.com/aaf8f68db843cc217addf8054c322eb2/5d1c2d888c2e737222605856097fd53a.jpg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08573118"/>
                  </a:ext>
                </a:extLst>
              </a:tr>
            </a:tbl>
          </a:graphicData>
        </a:graphic>
      </p:graphicFrame>
      <p:sp>
        <p:nvSpPr>
          <p:cNvPr id="4" name="Text Placeholder 3">
            <a:extLst>
              <a:ext uri="{FF2B5EF4-FFF2-40B4-BE49-F238E27FC236}">
                <a16:creationId xmlns:a16="http://schemas.microsoft.com/office/drawing/2014/main" id="{5BDDF094-BE90-4E7A-90E4-AAAAFA9F9291}"/>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040941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851DB-AFA0-4F8B-8400-C57BE71DEA37}"/>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1B78C424-91B1-45F0-9715-9A11784282F4}"/>
              </a:ext>
            </a:extLst>
          </p:cNvPr>
          <p:cNvGraphicFramePr>
            <a:graphicFrameLocks noGrp="1"/>
          </p:cNvGraphicFramePr>
          <p:nvPr>
            <p:ph type="tbl" sz="quarter" idx="13"/>
            <p:extLst>
              <p:ext uri="{D42A27DB-BD31-4B8C-83A1-F6EECF244321}">
                <p14:modId xmlns:p14="http://schemas.microsoft.com/office/powerpoint/2010/main" val="3586047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26140721"/>
                    </a:ext>
                  </a:extLst>
                </a:gridCol>
                <a:gridCol w="1316737">
                  <a:extLst>
                    <a:ext uri="{9D8B030D-6E8A-4147-A177-3AD203B41FA5}">
                      <a16:colId xmlns:a16="http://schemas.microsoft.com/office/drawing/2014/main" val="3413112932"/>
                    </a:ext>
                  </a:extLst>
                </a:gridCol>
                <a:gridCol w="329184">
                  <a:extLst>
                    <a:ext uri="{9D8B030D-6E8A-4147-A177-3AD203B41FA5}">
                      <a16:colId xmlns:a16="http://schemas.microsoft.com/office/drawing/2014/main" val="787447816"/>
                    </a:ext>
                  </a:extLst>
                </a:gridCol>
                <a:gridCol w="329184">
                  <a:extLst>
                    <a:ext uri="{9D8B030D-6E8A-4147-A177-3AD203B41FA5}">
                      <a16:colId xmlns:a16="http://schemas.microsoft.com/office/drawing/2014/main" val="2426882299"/>
                    </a:ext>
                  </a:extLst>
                </a:gridCol>
                <a:gridCol w="329184">
                  <a:extLst>
                    <a:ext uri="{9D8B030D-6E8A-4147-A177-3AD203B41FA5}">
                      <a16:colId xmlns:a16="http://schemas.microsoft.com/office/drawing/2014/main" val="3565697820"/>
                    </a:ext>
                  </a:extLst>
                </a:gridCol>
                <a:gridCol w="329184">
                  <a:extLst>
                    <a:ext uri="{9D8B030D-6E8A-4147-A177-3AD203B41FA5}">
                      <a16:colId xmlns:a16="http://schemas.microsoft.com/office/drawing/2014/main" val="681938602"/>
                    </a:ext>
                  </a:extLst>
                </a:gridCol>
                <a:gridCol w="329184">
                  <a:extLst>
                    <a:ext uri="{9D8B030D-6E8A-4147-A177-3AD203B41FA5}">
                      <a16:colId xmlns:a16="http://schemas.microsoft.com/office/drawing/2014/main" val="1700562885"/>
                    </a:ext>
                  </a:extLst>
                </a:gridCol>
                <a:gridCol w="329184">
                  <a:extLst>
                    <a:ext uri="{9D8B030D-6E8A-4147-A177-3AD203B41FA5}">
                      <a16:colId xmlns:a16="http://schemas.microsoft.com/office/drawing/2014/main" val="436519852"/>
                    </a:ext>
                  </a:extLst>
                </a:gridCol>
                <a:gridCol w="329184">
                  <a:extLst>
                    <a:ext uri="{9D8B030D-6E8A-4147-A177-3AD203B41FA5}">
                      <a16:colId xmlns:a16="http://schemas.microsoft.com/office/drawing/2014/main" val="47870920"/>
                    </a:ext>
                  </a:extLst>
                </a:gridCol>
                <a:gridCol w="329184">
                  <a:extLst>
                    <a:ext uri="{9D8B030D-6E8A-4147-A177-3AD203B41FA5}">
                      <a16:colId xmlns:a16="http://schemas.microsoft.com/office/drawing/2014/main" val="3104900841"/>
                    </a:ext>
                  </a:extLst>
                </a:gridCol>
                <a:gridCol w="329184">
                  <a:extLst>
                    <a:ext uri="{9D8B030D-6E8A-4147-A177-3AD203B41FA5}">
                      <a16:colId xmlns:a16="http://schemas.microsoft.com/office/drawing/2014/main" val="3804013185"/>
                    </a:ext>
                  </a:extLst>
                </a:gridCol>
                <a:gridCol w="329184">
                  <a:extLst>
                    <a:ext uri="{9D8B030D-6E8A-4147-A177-3AD203B41FA5}">
                      <a16:colId xmlns:a16="http://schemas.microsoft.com/office/drawing/2014/main" val="2480421092"/>
                    </a:ext>
                  </a:extLst>
                </a:gridCol>
                <a:gridCol w="329184">
                  <a:extLst>
                    <a:ext uri="{9D8B030D-6E8A-4147-A177-3AD203B41FA5}">
                      <a16:colId xmlns:a16="http://schemas.microsoft.com/office/drawing/2014/main" val="1139763311"/>
                    </a:ext>
                  </a:extLst>
                </a:gridCol>
                <a:gridCol w="329184">
                  <a:extLst>
                    <a:ext uri="{9D8B030D-6E8A-4147-A177-3AD203B41FA5}">
                      <a16:colId xmlns:a16="http://schemas.microsoft.com/office/drawing/2014/main" val="1770090799"/>
                    </a:ext>
                  </a:extLst>
                </a:gridCol>
                <a:gridCol w="329184">
                  <a:extLst>
                    <a:ext uri="{9D8B030D-6E8A-4147-A177-3AD203B41FA5}">
                      <a16:colId xmlns:a16="http://schemas.microsoft.com/office/drawing/2014/main" val="1785027061"/>
                    </a:ext>
                  </a:extLst>
                </a:gridCol>
                <a:gridCol w="329184">
                  <a:extLst>
                    <a:ext uri="{9D8B030D-6E8A-4147-A177-3AD203B41FA5}">
                      <a16:colId xmlns:a16="http://schemas.microsoft.com/office/drawing/2014/main" val="630842880"/>
                    </a:ext>
                  </a:extLst>
                </a:gridCol>
                <a:gridCol w="329184">
                  <a:extLst>
                    <a:ext uri="{9D8B030D-6E8A-4147-A177-3AD203B41FA5}">
                      <a16:colId xmlns:a16="http://schemas.microsoft.com/office/drawing/2014/main" val="3877577788"/>
                    </a:ext>
                  </a:extLst>
                </a:gridCol>
                <a:gridCol w="329184">
                  <a:extLst>
                    <a:ext uri="{9D8B030D-6E8A-4147-A177-3AD203B41FA5}">
                      <a16:colId xmlns:a16="http://schemas.microsoft.com/office/drawing/2014/main" val="2107415279"/>
                    </a:ext>
                  </a:extLst>
                </a:gridCol>
                <a:gridCol w="329184">
                  <a:extLst>
                    <a:ext uri="{9D8B030D-6E8A-4147-A177-3AD203B41FA5}">
                      <a16:colId xmlns:a16="http://schemas.microsoft.com/office/drawing/2014/main" val="3967806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6315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- 2024-10-01 13:59:34</a:t>
                      </a:r>
                      <a:r>
                        <a:rPr kumimoji="0" lang="en-US" sz="1000" b="0" i="0" u="none" strike="noStrike" kern="1200" cap="none" spc="0" normalizeH="0" baseline="0" noProof="0">
                          <a:ln>
                            <a:noFill/>
                          </a:ln>
                          <a:solidFill>
                            <a:prstClr val="black"/>
                          </a:solidFill>
                          <a:effectLst/>
                          <a:uLnTx/>
                          <a:uFillTx/>
                          <a:latin typeface="Calibri"/>
                          <a:ea typeface="+mn-ea"/>
                          <a:cs typeface="+mn-cs"/>
                        </a:rPr>
                        <a:t>
 Mark your calendars and get ready to explore the world of photography with our upcoming workshops in October. Don’t miss out on these incredible photography experiences! 
Learn from industry professionals, hone your skills, and capture stunning moments. 🎥✨
https://fujifilm-x.com/en-my/events/october-2024-events/ 
#Fujifilm #FujifilmMY #FujifilmMalaysia #Photography #DigitalPhotography #PhotographyLife #PhotographyLover #Workshops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https://quintly-eu-image-storage.s3.amazonaws.com/aaf8f68db843cc217addf8054c322eb2/5b37cc174ba4bd87925d023c3972d0a9.jpg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23072836"/>
                  </a:ext>
                </a:extLst>
              </a:tr>
            </a:tbl>
          </a:graphicData>
        </a:graphic>
      </p:graphicFrame>
      <p:sp>
        <p:nvSpPr>
          <p:cNvPr id="4" name="Text Placeholder 3">
            <a:extLst>
              <a:ext uri="{FF2B5EF4-FFF2-40B4-BE49-F238E27FC236}">
                <a16:creationId xmlns:a16="http://schemas.microsoft.com/office/drawing/2014/main" id="{8F0EC555-AC23-4695-98C0-2B63AFEDC16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599313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E93AA-8CFA-44AD-B213-CA8C55A8C80E}"/>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5D1F7FE6-E646-44B7-9BBE-3F04946166BA}"/>
              </a:ext>
            </a:extLst>
          </p:cNvPr>
          <p:cNvGraphicFramePr>
            <a:graphicFrameLocks noGrp="1"/>
          </p:cNvGraphicFramePr>
          <p:nvPr>
            <p:ph type="tbl" sz="quarter" idx="13"/>
            <p:extLst>
              <p:ext uri="{D42A27DB-BD31-4B8C-83A1-F6EECF244321}">
                <p14:modId xmlns:p14="http://schemas.microsoft.com/office/powerpoint/2010/main" val="240429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56777862"/>
                    </a:ext>
                  </a:extLst>
                </a:gridCol>
                <a:gridCol w="1316737">
                  <a:extLst>
                    <a:ext uri="{9D8B030D-6E8A-4147-A177-3AD203B41FA5}">
                      <a16:colId xmlns:a16="http://schemas.microsoft.com/office/drawing/2014/main" val="601010148"/>
                    </a:ext>
                  </a:extLst>
                </a:gridCol>
                <a:gridCol w="329184">
                  <a:extLst>
                    <a:ext uri="{9D8B030D-6E8A-4147-A177-3AD203B41FA5}">
                      <a16:colId xmlns:a16="http://schemas.microsoft.com/office/drawing/2014/main" val="3469077771"/>
                    </a:ext>
                  </a:extLst>
                </a:gridCol>
                <a:gridCol w="329184">
                  <a:extLst>
                    <a:ext uri="{9D8B030D-6E8A-4147-A177-3AD203B41FA5}">
                      <a16:colId xmlns:a16="http://schemas.microsoft.com/office/drawing/2014/main" val="3399396719"/>
                    </a:ext>
                  </a:extLst>
                </a:gridCol>
                <a:gridCol w="329184">
                  <a:extLst>
                    <a:ext uri="{9D8B030D-6E8A-4147-A177-3AD203B41FA5}">
                      <a16:colId xmlns:a16="http://schemas.microsoft.com/office/drawing/2014/main" val="4142373017"/>
                    </a:ext>
                  </a:extLst>
                </a:gridCol>
                <a:gridCol w="329184">
                  <a:extLst>
                    <a:ext uri="{9D8B030D-6E8A-4147-A177-3AD203B41FA5}">
                      <a16:colId xmlns:a16="http://schemas.microsoft.com/office/drawing/2014/main" val="2102320659"/>
                    </a:ext>
                  </a:extLst>
                </a:gridCol>
                <a:gridCol w="329184">
                  <a:extLst>
                    <a:ext uri="{9D8B030D-6E8A-4147-A177-3AD203B41FA5}">
                      <a16:colId xmlns:a16="http://schemas.microsoft.com/office/drawing/2014/main" val="1581975327"/>
                    </a:ext>
                  </a:extLst>
                </a:gridCol>
                <a:gridCol w="329184">
                  <a:extLst>
                    <a:ext uri="{9D8B030D-6E8A-4147-A177-3AD203B41FA5}">
                      <a16:colId xmlns:a16="http://schemas.microsoft.com/office/drawing/2014/main" val="1133592827"/>
                    </a:ext>
                  </a:extLst>
                </a:gridCol>
                <a:gridCol w="329184">
                  <a:extLst>
                    <a:ext uri="{9D8B030D-6E8A-4147-A177-3AD203B41FA5}">
                      <a16:colId xmlns:a16="http://schemas.microsoft.com/office/drawing/2014/main" val="2433583841"/>
                    </a:ext>
                  </a:extLst>
                </a:gridCol>
                <a:gridCol w="329184">
                  <a:extLst>
                    <a:ext uri="{9D8B030D-6E8A-4147-A177-3AD203B41FA5}">
                      <a16:colId xmlns:a16="http://schemas.microsoft.com/office/drawing/2014/main" val="457410199"/>
                    </a:ext>
                  </a:extLst>
                </a:gridCol>
                <a:gridCol w="329184">
                  <a:extLst>
                    <a:ext uri="{9D8B030D-6E8A-4147-A177-3AD203B41FA5}">
                      <a16:colId xmlns:a16="http://schemas.microsoft.com/office/drawing/2014/main" val="1192225365"/>
                    </a:ext>
                  </a:extLst>
                </a:gridCol>
                <a:gridCol w="329184">
                  <a:extLst>
                    <a:ext uri="{9D8B030D-6E8A-4147-A177-3AD203B41FA5}">
                      <a16:colId xmlns:a16="http://schemas.microsoft.com/office/drawing/2014/main" val="1831989170"/>
                    </a:ext>
                  </a:extLst>
                </a:gridCol>
                <a:gridCol w="329184">
                  <a:extLst>
                    <a:ext uri="{9D8B030D-6E8A-4147-A177-3AD203B41FA5}">
                      <a16:colId xmlns:a16="http://schemas.microsoft.com/office/drawing/2014/main" val="1729442852"/>
                    </a:ext>
                  </a:extLst>
                </a:gridCol>
                <a:gridCol w="329184">
                  <a:extLst>
                    <a:ext uri="{9D8B030D-6E8A-4147-A177-3AD203B41FA5}">
                      <a16:colId xmlns:a16="http://schemas.microsoft.com/office/drawing/2014/main" val="3687392354"/>
                    </a:ext>
                  </a:extLst>
                </a:gridCol>
                <a:gridCol w="329184">
                  <a:extLst>
                    <a:ext uri="{9D8B030D-6E8A-4147-A177-3AD203B41FA5}">
                      <a16:colId xmlns:a16="http://schemas.microsoft.com/office/drawing/2014/main" val="1130271359"/>
                    </a:ext>
                  </a:extLst>
                </a:gridCol>
                <a:gridCol w="329184">
                  <a:extLst>
                    <a:ext uri="{9D8B030D-6E8A-4147-A177-3AD203B41FA5}">
                      <a16:colId xmlns:a16="http://schemas.microsoft.com/office/drawing/2014/main" val="617581512"/>
                    </a:ext>
                  </a:extLst>
                </a:gridCol>
                <a:gridCol w="329184">
                  <a:extLst>
                    <a:ext uri="{9D8B030D-6E8A-4147-A177-3AD203B41FA5}">
                      <a16:colId xmlns:a16="http://schemas.microsoft.com/office/drawing/2014/main" val="4085397233"/>
                    </a:ext>
                  </a:extLst>
                </a:gridCol>
                <a:gridCol w="329184">
                  <a:extLst>
                    <a:ext uri="{9D8B030D-6E8A-4147-A177-3AD203B41FA5}">
                      <a16:colId xmlns:a16="http://schemas.microsoft.com/office/drawing/2014/main" val="1846287963"/>
                    </a:ext>
                  </a:extLst>
                </a:gridCol>
                <a:gridCol w="329184">
                  <a:extLst>
                    <a:ext uri="{9D8B030D-6E8A-4147-A177-3AD203B41FA5}">
                      <a16:colId xmlns:a16="http://schemas.microsoft.com/office/drawing/2014/main" val="1344956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53591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- 2024-10-24 14:00:15</a:t>
                      </a:r>
                      <a:r>
                        <a:rPr kumimoji="0" lang="en-US" sz="1000" b="0" i="0" u="none" strike="noStrike" kern="1200" cap="none" spc="0" normalizeH="0" baseline="0" noProof="0">
                          <a:ln>
                            <a:noFill/>
                          </a:ln>
                          <a:solidFill>
                            <a:prstClr val="black"/>
                          </a:solidFill>
                          <a:effectLst/>
                          <a:uLnTx/>
                          <a:uFillTx/>
                          <a:latin typeface="Calibri"/>
                          <a:ea typeface="+mn-ea"/>
                          <a:cs typeface="+mn-cs"/>
                        </a:rPr>
                        <a:t>
 What a memorable trip with the Photographic Society of Negeri Sembilan! On 28 September 2024, we hosted a Travel Photography Workshop to provide an immersive learning experience and inspire students to cultivate an interest in photography.
Led by X-Photographer Kim Boon, the youths gained essential photography skills and applied them in practice. 
Thank you to all our enthusiastic participants, and we hope this session motivates you to keep exploring your creative journey!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https://quintly-eu-image-storage.s3.amazonaws.com/aaf8f68db843cc217addf8054c322eb2/6d75615f945cc44d67bda02fa4bb5355.jpg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79052479"/>
                  </a:ext>
                </a:extLst>
              </a:tr>
            </a:tbl>
          </a:graphicData>
        </a:graphic>
      </p:graphicFrame>
      <p:sp>
        <p:nvSpPr>
          <p:cNvPr id="4" name="Text Placeholder 3">
            <a:extLst>
              <a:ext uri="{FF2B5EF4-FFF2-40B4-BE49-F238E27FC236}">
                <a16:creationId xmlns:a16="http://schemas.microsoft.com/office/drawing/2014/main" id="{48EAC4EC-1D7F-408F-BB99-62195453DBCA}"/>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923825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81E64-74A1-41A3-A496-60BD305FE28D}"/>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52540CCD-8213-49D8-BE2A-89D47AE1E19C}"/>
              </a:ext>
            </a:extLst>
          </p:cNvPr>
          <p:cNvGraphicFramePr>
            <a:graphicFrameLocks noGrp="1"/>
          </p:cNvGraphicFramePr>
          <p:nvPr>
            <p:ph type="tbl" sz="quarter" idx="13"/>
            <p:extLst>
              <p:ext uri="{D42A27DB-BD31-4B8C-83A1-F6EECF244321}">
                <p14:modId xmlns:p14="http://schemas.microsoft.com/office/powerpoint/2010/main" val="2370541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12328223"/>
                    </a:ext>
                  </a:extLst>
                </a:gridCol>
                <a:gridCol w="1316737">
                  <a:extLst>
                    <a:ext uri="{9D8B030D-6E8A-4147-A177-3AD203B41FA5}">
                      <a16:colId xmlns:a16="http://schemas.microsoft.com/office/drawing/2014/main" val="4247258336"/>
                    </a:ext>
                  </a:extLst>
                </a:gridCol>
                <a:gridCol w="329184">
                  <a:extLst>
                    <a:ext uri="{9D8B030D-6E8A-4147-A177-3AD203B41FA5}">
                      <a16:colId xmlns:a16="http://schemas.microsoft.com/office/drawing/2014/main" val="13031671"/>
                    </a:ext>
                  </a:extLst>
                </a:gridCol>
                <a:gridCol w="329184">
                  <a:extLst>
                    <a:ext uri="{9D8B030D-6E8A-4147-A177-3AD203B41FA5}">
                      <a16:colId xmlns:a16="http://schemas.microsoft.com/office/drawing/2014/main" val="1603180246"/>
                    </a:ext>
                  </a:extLst>
                </a:gridCol>
                <a:gridCol w="329184">
                  <a:extLst>
                    <a:ext uri="{9D8B030D-6E8A-4147-A177-3AD203B41FA5}">
                      <a16:colId xmlns:a16="http://schemas.microsoft.com/office/drawing/2014/main" val="730275975"/>
                    </a:ext>
                  </a:extLst>
                </a:gridCol>
                <a:gridCol w="329184">
                  <a:extLst>
                    <a:ext uri="{9D8B030D-6E8A-4147-A177-3AD203B41FA5}">
                      <a16:colId xmlns:a16="http://schemas.microsoft.com/office/drawing/2014/main" val="3183855413"/>
                    </a:ext>
                  </a:extLst>
                </a:gridCol>
                <a:gridCol w="329184">
                  <a:extLst>
                    <a:ext uri="{9D8B030D-6E8A-4147-A177-3AD203B41FA5}">
                      <a16:colId xmlns:a16="http://schemas.microsoft.com/office/drawing/2014/main" val="641530756"/>
                    </a:ext>
                  </a:extLst>
                </a:gridCol>
                <a:gridCol w="329184">
                  <a:extLst>
                    <a:ext uri="{9D8B030D-6E8A-4147-A177-3AD203B41FA5}">
                      <a16:colId xmlns:a16="http://schemas.microsoft.com/office/drawing/2014/main" val="4195429840"/>
                    </a:ext>
                  </a:extLst>
                </a:gridCol>
                <a:gridCol w="329184">
                  <a:extLst>
                    <a:ext uri="{9D8B030D-6E8A-4147-A177-3AD203B41FA5}">
                      <a16:colId xmlns:a16="http://schemas.microsoft.com/office/drawing/2014/main" val="304505477"/>
                    </a:ext>
                  </a:extLst>
                </a:gridCol>
                <a:gridCol w="329184">
                  <a:extLst>
                    <a:ext uri="{9D8B030D-6E8A-4147-A177-3AD203B41FA5}">
                      <a16:colId xmlns:a16="http://schemas.microsoft.com/office/drawing/2014/main" val="945101018"/>
                    </a:ext>
                  </a:extLst>
                </a:gridCol>
                <a:gridCol w="329184">
                  <a:extLst>
                    <a:ext uri="{9D8B030D-6E8A-4147-A177-3AD203B41FA5}">
                      <a16:colId xmlns:a16="http://schemas.microsoft.com/office/drawing/2014/main" val="2003406860"/>
                    </a:ext>
                  </a:extLst>
                </a:gridCol>
                <a:gridCol w="329184">
                  <a:extLst>
                    <a:ext uri="{9D8B030D-6E8A-4147-A177-3AD203B41FA5}">
                      <a16:colId xmlns:a16="http://schemas.microsoft.com/office/drawing/2014/main" val="1318697713"/>
                    </a:ext>
                  </a:extLst>
                </a:gridCol>
                <a:gridCol w="329184">
                  <a:extLst>
                    <a:ext uri="{9D8B030D-6E8A-4147-A177-3AD203B41FA5}">
                      <a16:colId xmlns:a16="http://schemas.microsoft.com/office/drawing/2014/main" val="4055082542"/>
                    </a:ext>
                  </a:extLst>
                </a:gridCol>
                <a:gridCol w="329184">
                  <a:extLst>
                    <a:ext uri="{9D8B030D-6E8A-4147-A177-3AD203B41FA5}">
                      <a16:colId xmlns:a16="http://schemas.microsoft.com/office/drawing/2014/main" val="2881172302"/>
                    </a:ext>
                  </a:extLst>
                </a:gridCol>
                <a:gridCol w="329184">
                  <a:extLst>
                    <a:ext uri="{9D8B030D-6E8A-4147-A177-3AD203B41FA5}">
                      <a16:colId xmlns:a16="http://schemas.microsoft.com/office/drawing/2014/main" val="372509581"/>
                    </a:ext>
                  </a:extLst>
                </a:gridCol>
                <a:gridCol w="329184">
                  <a:extLst>
                    <a:ext uri="{9D8B030D-6E8A-4147-A177-3AD203B41FA5}">
                      <a16:colId xmlns:a16="http://schemas.microsoft.com/office/drawing/2014/main" val="2612266165"/>
                    </a:ext>
                  </a:extLst>
                </a:gridCol>
                <a:gridCol w="329184">
                  <a:extLst>
                    <a:ext uri="{9D8B030D-6E8A-4147-A177-3AD203B41FA5}">
                      <a16:colId xmlns:a16="http://schemas.microsoft.com/office/drawing/2014/main" val="825922890"/>
                    </a:ext>
                  </a:extLst>
                </a:gridCol>
                <a:gridCol w="329184">
                  <a:extLst>
                    <a:ext uri="{9D8B030D-6E8A-4147-A177-3AD203B41FA5}">
                      <a16:colId xmlns:a16="http://schemas.microsoft.com/office/drawing/2014/main" val="901089537"/>
                    </a:ext>
                  </a:extLst>
                </a:gridCol>
                <a:gridCol w="329184">
                  <a:extLst>
                    <a:ext uri="{9D8B030D-6E8A-4147-A177-3AD203B41FA5}">
                      <a16:colId xmlns:a16="http://schemas.microsoft.com/office/drawing/2014/main" val="3404197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88756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- 2024-10-16 15:46:14</a:t>
                      </a:r>
                      <a:r>
                        <a:rPr kumimoji="0" lang="en-US" sz="1000" b="0" i="0" u="none" strike="noStrike" kern="1200" cap="none" spc="0" normalizeH="0" baseline="0" noProof="0">
                          <a:ln>
                            <a:noFill/>
                          </a:ln>
                          <a:solidFill>
                            <a:prstClr val="black"/>
                          </a:solidFill>
                          <a:effectLst/>
                          <a:uLnTx/>
                          <a:uFillTx/>
                          <a:latin typeface="Calibri"/>
                          <a:ea typeface="+mn-ea"/>
                          <a:cs typeface="+mn-cs"/>
                        </a:rPr>
                        <a:t>
 Capture life’s moments with the FUJIFILM X-M5. Lightweight and compact, this camera fits right in your jacket pocket - always ready to record everyday adventures in stunning detail.
#Fujifilm #FujifilmMy #xsummit #xsummitclaystudio2024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https://quintly-eu-image-storage.s3.amazonaws.com/aaf8f68db843cc217addf8054c322eb2/8eaba8bed8992508374449012795799b.jpg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39986526"/>
                  </a:ext>
                </a:extLst>
              </a:tr>
            </a:tbl>
          </a:graphicData>
        </a:graphic>
      </p:graphicFrame>
      <p:sp>
        <p:nvSpPr>
          <p:cNvPr id="4" name="Text Placeholder 3">
            <a:extLst>
              <a:ext uri="{FF2B5EF4-FFF2-40B4-BE49-F238E27FC236}">
                <a16:creationId xmlns:a16="http://schemas.microsoft.com/office/drawing/2014/main" id="{FB1777D0-63DE-4631-A32B-C34853C1BCEF}"/>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031019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4701-6423-4BDE-BC4F-611BF66C9B33}"/>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1132AC01-77FA-449C-BF79-368DF7FA1185}"/>
              </a:ext>
            </a:extLst>
          </p:cNvPr>
          <p:cNvGraphicFramePr>
            <a:graphicFrameLocks noGrp="1"/>
          </p:cNvGraphicFramePr>
          <p:nvPr>
            <p:ph type="tbl" sz="quarter" idx="13"/>
            <p:extLst>
              <p:ext uri="{D42A27DB-BD31-4B8C-83A1-F6EECF244321}">
                <p14:modId xmlns:p14="http://schemas.microsoft.com/office/powerpoint/2010/main" val="31781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97826528"/>
                    </a:ext>
                  </a:extLst>
                </a:gridCol>
                <a:gridCol w="1316737">
                  <a:extLst>
                    <a:ext uri="{9D8B030D-6E8A-4147-A177-3AD203B41FA5}">
                      <a16:colId xmlns:a16="http://schemas.microsoft.com/office/drawing/2014/main" val="1884390741"/>
                    </a:ext>
                  </a:extLst>
                </a:gridCol>
                <a:gridCol w="329184">
                  <a:extLst>
                    <a:ext uri="{9D8B030D-6E8A-4147-A177-3AD203B41FA5}">
                      <a16:colId xmlns:a16="http://schemas.microsoft.com/office/drawing/2014/main" val="1479084620"/>
                    </a:ext>
                  </a:extLst>
                </a:gridCol>
                <a:gridCol w="329184">
                  <a:extLst>
                    <a:ext uri="{9D8B030D-6E8A-4147-A177-3AD203B41FA5}">
                      <a16:colId xmlns:a16="http://schemas.microsoft.com/office/drawing/2014/main" val="3060586684"/>
                    </a:ext>
                  </a:extLst>
                </a:gridCol>
                <a:gridCol w="329184">
                  <a:extLst>
                    <a:ext uri="{9D8B030D-6E8A-4147-A177-3AD203B41FA5}">
                      <a16:colId xmlns:a16="http://schemas.microsoft.com/office/drawing/2014/main" val="4158579584"/>
                    </a:ext>
                  </a:extLst>
                </a:gridCol>
                <a:gridCol w="329184">
                  <a:extLst>
                    <a:ext uri="{9D8B030D-6E8A-4147-A177-3AD203B41FA5}">
                      <a16:colId xmlns:a16="http://schemas.microsoft.com/office/drawing/2014/main" val="2849158523"/>
                    </a:ext>
                  </a:extLst>
                </a:gridCol>
                <a:gridCol w="329184">
                  <a:extLst>
                    <a:ext uri="{9D8B030D-6E8A-4147-A177-3AD203B41FA5}">
                      <a16:colId xmlns:a16="http://schemas.microsoft.com/office/drawing/2014/main" val="681793691"/>
                    </a:ext>
                  </a:extLst>
                </a:gridCol>
                <a:gridCol w="329184">
                  <a:extLst>
                    <a:ext uri="{9D8B030D-6E8A-4147-A177-3AD203B41FA5}">
                      <a16:colId xmlns:a16="http://schemas.microsoft.com/office/drawing/2014/main" val="3548517324"/>
                    </a:ext>
                  </a:extLst>
                </a:gridCol>
                <a:gridCol w="329184">
                  <a:extLst>
                    <a:ext uri="{9D8B030D-6E8A-4147-A177-3AD203B41FA5}">
                      <a16:colId xmlns:a16="http://schemas.microsoft.com/office/drawing/2014/main" val="3310598616"/>
                    </a:ext>
                  </a:extLst>
                </a:gridCol>
                <a:gridCol w="329184">
                  <a:extLst>
                    <a:ext uri="{9D8B030D-6E8A-4147-A177-3AD203B41FA5}">
                      <a16:colId xmlns:a16="http://schemas.microsoft.com/office/drawing/2014/main" val="2897133866"/>
                    </a:ext>
                  </a:extLst>
                </a:gridCol>
                <a:gridCol w="329184">
                  <a:extLst>
                    <a:ext uri="{9D8B030D-6E8A-4147-A177-3AD203B41FA5}">
                      <a16:colId xmlns:a16="http://schemas.microsoft.com/office/drawing/2014/main" val="1310158906"/>
                    </a:ext>
                  </a:extLst>
                </a:gridCol>
                <a:gridCol w="329184">
                  <a:extLst>
                    <a:ext uri="{9D8B030D-6E8A-4147-A177-3AD203B41FA5}">
                      <a16:colId xmlns:a16="http://schemas.microsoft.com/office/drawing/2014/main" val="4175185938"/>
                    </a:ext>
                  </a:extLst>
                </a:gridCol>
                <a:gridCol w="329184">
                  <a:extLst>
                    <a:ext uri="{9D8B030D-6E8A-4147-A177-3AD203B41FA5}">
                      <a16:colId xmlns:a16="http://schemas.microsoft.com/office/drawing/2014/main" val="927367897"/>
                    </a:ext>
                  </a:extLst>
                </a:gridCol>
                <a:gridCol w="329184">
                  <a:extLst>
                    <a:ext uri="{9D8B030D-6E8A-4147-A177-3AD203B41FA5}">
                      <a16:colId xmlns:a16="http://schemas.microsoft.com/office/drawing/2014/main" val="3205069489"/>
                    </a:ext>
                  </a:extLst>
                </a:gridCol>
                <a:gridCol w="329184">
                  <a:extLst>
                    <a:ext uri="{9D8B030D-6E8A-4147-A177-3AD203B41FA5}">
                      <a16:colId xmlns:a16="http://schemas.microsoft.com/office/drawing/2014/main" val="3334035820"/>
                    </a:ext>
                  </a:extLst>
                </a:gridCol>
                <a:gridCol w="329184">
                  <a:extLst>
                    <a:ext uri="{9D8B030D-6E8A-4147-A177-3AD203B41FA5}">
                      <a16:colId xmlns:a16="http://schemas.microsoft.com/office/drawing/2014/main" val="2662317652"/>
                    </a:ext>
                  </a:extLst>
                </a:gridCol>
                <a:gridCol w="329184">
                  <a:extLst>
                    <a:ext uri="{9D8B030D-6E8A-4147-A177-3AD203B41FA5}">
                      <a16:colId xmlns:a16="http://schemas.microsoft.com/office/drawing/2014/main" val="4002332509"/>
                    </a:ext>
                  </a:extLst>
                </a:gridCol>
                <a:gridCol w="329184">
                  <a:extLst>
                    <a:ext uri="{9D8B030D-6E8A-4147-A177-3AD203B41FA5}">
                      <a16:colId xmlns:a16="http://schemas.microsoft.com/office/drawing/2014/main" val="1592976182"/>
                    </a:ext>
                  </a:extLst>
                </a:gridCol>
                <a:gridCol w="329184">
                  <a:extLst>
                    <a:ext uri="{9D8B030D-6E8A-4147-A177-3AD203B41FA5}">
                      <a16:colId xmlns:a16="http://schemas.microsoft.com/office/drawing/2014/main" val="3783258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30532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10:14:06</a:t>
                      </a:r>
                      <a:r>
                        <a:rPr kumimoji="0" lang="en-US" sz="1000" b="0" i="0" u="none" strike="noStrike" kern="1200" cap="none" spc="0" normalizeH="0" baseline="0" noProof="0">
                          <a:ln>
                            <a:noFill/>
                          </a:ln>
                          <a:solidFill>
                            <a:prstClr val="black"/>
                          </a:solidFill>
                          <a:effectLst/>
                          <a:uLnTx/>
                          <a:uFillTx/>
                          <a:latin typeface="Calibri"/>
                          <a:ea typeface="+mn-ea"/>
                          <a:cs typeface="+mn-cs"/>
                        </a:rPr>
                        <a:t>
 Capture the untamed with the XF500mmF5.6 R LM OIS WR lens, built for wildlife photographers who go beyond limits.
𝗞𝗲𝘆 𝗙𝗲𝗮𝘁𝘂𝗿𝗲𝘀 𝗼𝗳 𝘁𝗵𝗲 𝗫𝗙𝟱𝟬𝟬𝗺𝗺𝗙𝟱.𝟲 𝗥 𝗟𝗠 𝗢𝗜𝗦 𝗪𝗥 𝗟𝗲𝗻𝘀
✨ Super-telephoto lens with 5.5-stop Optical Image Stabilization
✨ Silent autofocus at 0.33 seconds for precise shots
✨ Includes Focus Preset, Focus Limiter, and Focus Control button
✨ Built for harsh conditions: 20 sealing points, weather-resistant to -10°C
✨ Fluorine-coated front element for hydrophobic and anti-stain protection
✨ Extends up to 1000mm with a teleconverter
SRP at RM14,998.
#Fujifilm #FujifilmMy #xsummit #xsummitclaystudio2024 #XF500mm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https://quintly-eu-image-storage.s3.amazonaws.com/aaf8f68db843cc217addf8054c322eb2/80673751d859f30d0ae9d9605ef0db92.jpg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51406000"/>
                  </a:ext>
                </a:extLst>
              </a:tr>
            </a:tbl>
          </a:graphicData>
        </a:graphic>
      </p:graphicFrame>
      <p:sp>
        <p:nvSpPr>
          <p:cNvPr id="4" name="Text Placeholder 3">
            <a:extLst>
              <a:ext uri="{FF2B5EF4-FFF2-40B4-BE49-F238E27FC236}">
                <a16:creationId xmlns:a16="http://schemas.microsoft.com/office/drawing/2014/main" id="{FAA8F175-EF7C-49FE-A131-A15FC2E36F4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483162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640B5-15B3-4265-B07C-C256BF41A24F}"/>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3C06138E-89E9-445F-9F2F-F6F1339F8543}"/>
              </a:ext>
            </a:extLst>
          </p:cNvPr>
          <p:cNvGraphicFramePr>
            <a:graphicFrameLocks noGrp="1"/>
          </p:cNvGraphicFramePr>
          <p:nvPr>
            <p:ph type="tbl" sz="quarter" idx="13"/>
            <p:extLst>
              <p:ext uri="{D42A27DB-BD31-4B8C-83A1-F6EECF244321}">
                <p14:modId xmlns:p14="http://schemas.microsoft.com/office/powerpoint/2010/main" val="1167484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53493772"/>
                    </a:ext>
                  </a:extLst>
                </a:gridCol>
                <a:gridCol w="1316737">
                  <a:extLst>
                    <a:ext uri="{9D8B030D-6E8A-4147-A177-3AD203B41FA5}">
                      <a16:colId xmlns:a16="http://schemas.microsoft.com/office/drawing/2014/main" val="2336359339"/>
                    </a:ext>
                  </a:extLst>
                </a:gridCol>
                <a:gridCol w="329184">
                  <a:extLst>
                    <a:ext uri="{9D8B030D-6E8A-4147-A177-3AD203B41FA5}">
                      <a16:colId xmlns:a16="http://schemas.microsoft.com/office/drawing/2014/main" val="2248110380"/>
                    </a:ext>
                  </a:extLst>
                </a:gridCol>
                <a:gridCol w="329184">
                  <a:extLst>
                    <a:ext uri="{9D8B030D-6E8A-4147-A177-3AD203B41FA5}">
                      <a16:colId xmlns:a16="http://schemas.microsoft.com/office/drawing/2014/main" val="3702194558"/>
                    </a:ext>
                  </a:extLst>
                </a:gridCol>
                <a:gridCol w="329184">
                  <a:extLst>
                    <a:ext uri="{9D8B030D-6E8A-4147-A177-3AD203B41FA5}">
                      <a16:colId xmlns:a16="http://schemas.microsoft.com/office/drawing/2014/main" val="2247978898"/>
                    </a:ext>
                  </a:extLst>
                </a:gridCol>
                <a:gridCol w="329184">
                  <a:extLst>
                    <a:ext uri="{9D8B030D-6E8A-4147-A177-3AD203B41FA5}">
                      <a16:colId xmlns:a16="http://schemas.microsoft.com/office/drawing/2014/main" val="3079445923"/>
                    </a:ext>
                  </a:extLst>
                </a:gridCol>
                <a:gridCol w="329184">
                  <a:extLst>
                    <a:ext uri="{9D8B030D-6E8A-4147-A177-3AD203B41FA5}">
                      <a16:colId xmlns:a16="http://schemas.microsoft.com/office/drawing/2014/main" val="3260712960"/>
                    </a:ext>
                  </a:extLst>
                </a:gridCol>
                <a:gridCol w="329184">
                  <a:extLst>
                    <a:ext uri="{9D8B030D-6E8A-4147-A177-3AD203B41FA5}">
                      <a16:colId xmlns:a16="http://schemas.microsoft.com/office/drawing/2014/main" val="2035157161"/>
                    </a:ext>
                  </a:extLst>
                </a:gridCol>
                <a:gridCol w="329184">
                  <a:extLst>
                    <a:ext uri="{9D8B030D-6E8A-4147-A177-3AD203B41FA5}">
                      <a16:colId xmlns:a16="http://schemas.microsoft.com/office/drawing/2014/main" val="4049079213"/>
                    </a:ext>
                  </a:extLst>
                </a:gridCol>
                <a:gridCol w="329184">
                  <a:extLst>
                    <a:ext uri="{9D8B030D-6E8A-4147-A177-3AD203B41FA5}">
                      <a16:colId xmlns:a16="http://schemas.microsoft.com/office/drawing/2014/main" val="3199981615"/>
                    </a:ext>
                  </a:extLst>
                </a:gridCol>
                <a:gridCol w="329184">
                  <a:extLst>
                    <a:ext uri="{9D8B030D-6E8A-4147-A177-3AD203B41FA5}">
                      <a16:colId xmlns:a16="http://schemas.microsoft.com/office/drawing/2014/main" val="1638818426"/>
                    </a:ext>
                  </a:extLst>
                </a:gridCol>
                <a:gridCol w="329184">
                  <a:extLst>
                    <a:ext uri="{9D8B030D-6E8A-4147-A177-3AD203B41FA5}">
                      <a16:colId xmlns:a16="http://schemas.microsoft.com/office/drawing/2014/main" val="509716155"/>
                    </a:ext>
                  </a:extLst>
                </a:gridCol>
                <a:gridCol w="329184">
                  <a:extLst>
                    <a:ext uri="{9D8B030D-6E8A-4147-A177-3AD203B41FA5}">
                      <a16:colId xmlns:a16="http://schemas.microsoft.com/office/drawing/2014/main" val="3302168836"/>
                    </a:ext>
                  </a:extLst>
                </a:gridCol>
                <a:gridCol w="329184">
                  <a:extLst>
                    <a:ext uri="{9D8B030D-6E8A-4147-A177-3AD203B41FA5}">
                      <a16:colId xmlns:a16="http://schemas.microsoft.com/office/drawing/2014/main" val="2099183466"/>
                    </a:ext>
                  </a:extLst>
                </a:gridCol>
                <a:gridCol w="329184">
                  <a:extLst>
                    <a:ext uri="{9D8B030D-6E8A-4147-A177-3AD203B41FA5}">
                      <a16:colId xmlns:a16="http://schemas.microsoft.com/office/drawing/2014/main" val="3391144913"/>
                    </a:ext>
                  </a:extLst>
                </a:gridCol>
                <a:gridCol w="329184">
                  <a:extLst>
                    <a:ext uri="{9D8B030D-6E8A-4147-A177-3AD203B41FA5}">
                      <a16:colId xmlns:a16="http://schemas.microsoft.com/office/drawing/2014/main" val="2174734570"/>
                    </a:ext>
                  </a:extLst>
                </a:gridCol>
                <a:gridCol w="329184">
                  <a:extLst>
                    <a:ext uri="{9D8B030D-6E8A-4147-A177-3AD203B41FA5}">
                      <a16:colId xmlns:a16="http://schemas.microsoft.com/office/drawing/2014/main" val="9149321"/>
                    </a:ext>
                  </a:extLst>
                </a:gridCol>
                <a:gridCol w="329184">
                  <a:extLst>
                    <a:ext uri="{9D8B030D-6E8A-4147-A177-3AD203B41FA5}">
                      <a16:colId xmlns:a16="http://schemas.microsoft.com/office/drawing/2014/main" val="2802245532"/>
                    </a:ext>
                  </a:extLst>
                </a:gridCol>
                <a:gridCol w="329184">
                  <a:extLst>
                    <a:ext uri="{9D8B030D-6E8A-4147-A177-3AD203B41FA5}">
                      <a16:colId xmlns:a16="http://schemas.microsoft.com/office/drawing/2014/main" val="2275974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93457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11:00:07</a:t>
                      </a:r>
                      <a:r>
                        <a:rPr kumimoji="0" lang="en-US" sz="1000" b="0" i="0" u="none" strike="noStrike" kern="1200" cap="none" spc="0" normalizeH="0" baseline="0" noProof="0">
                          <a:ln>
                            <a:noFill/>
                          </a:ln>
                          <a:solidFill>
                            <a:prstClr val="black"/>
                          </a:solidFill>
                          <a:effectLst/>
                          <a:uLnTx/>
                          <a:uFillTx/>
                          <a:latin typeface="Calibri"/>
                          <a:ea typeface="+mn-ea"/>
                          <a:cs typeface="+mn-cs"/>
                        </a:rPr>
                        <a:t>
 Here’s your chance to get up close and personal with the X-M5! Visit your nearest location for a Touch &amp; Try demo and explore its unique features firsthand!
#Fujifilm #FujifilmMy #xsummit #xsummitclaystudio2024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https://quintly-eu-image-storage.s3.amazonaws.com/aaf8f68db843cc217addf8054c322eb2/f2305d6b1dbf42c93b22be7f9cca9d10.jpg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28986520"/>
                  </a:ext>
                </a:extLst>
              </a:tr>
            </a:tbl>
          </a:graphicData>
        </a:graphic>
      </p:graphicFrame>
      <p:sp>
        <p:nvSpPr>
          <p:cNvPr id="4" name="Text Placeholder 3">
            <a:extLst>
              <a:ext uri="{FF2B5EF4-FFF2-40B4-BE49-F238E27FC236}">
                <a16:creationId xmlns:a16="http://schemas.microsoft.com/office/drawing/2014/main" id="{2D89FE0E-2C61-4CAF-B864-295C6DDE21B7}"/>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612382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9603B-33E6-4137-9A1F-D0D4B245FE5F}"/>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3B62D60A-769D-495B-8242-339A6118E2B7}"/>
              </a:ext>
            </a:extLst>
          </p:cNvPr>
          <p:cNvGraphicFramePr>
            <a:graphicFrameLocks noGrp="1"/>
          </p:cNvGraphicFramePr>
          <p:nvPr>
            <p:ph type="tbl" sz="quarter" idx="13"/>
            <p:extLst>
              <p:ext uri="{D42A27DB-BD31-4B8C-83A1-F6EECF244321}">
                <p14:modId xmlns:p14="http://schemas.microsoft.com/office/powerpoint/2010/main" val="3242475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79589567"/>
                    </a:ext>
                  </a:extLst>
                </a:gridCol>
                <a:gridCol w="1316737">
                  <a:extLst>
                    <a:ext uri="{9D8B030D-6E8A-4147-A177-3AD203B41FA5}">
                      <a16:colId xmlns:a16="http://schemas.microsoft.com/office/drawing/2014/main" val="2018514027"/>
                    </a:ext>
                  </a:extLst>
                </a:gridCol>
                <a:gridCol w="329184">
                  <a:extLst>
                    <a:ext uri="{9D8B030D-6E8A-4147-A177-3AD203B41FA5}">
                      <a16:colId xmlns:a16="http://schemas.microsoft.com/office/drawing/2014/main" val="2045642064"/>
                    </a:ext>
                  </a:extLst>
                </a:gridCol>
                <a:gridCol w="329184">
                  <a:extLst>
                    <a:ext uri="{9D8B030D-6E8A-4147-A177-3AD203B41FA5}">
                      <a16:colId xmlns:a16="http://schemas.microsoft.com/office/drawing/2014/main" val="339250005"/>
                    </a:ext>
                  </a:extLst>
                </a:gridCol>
                <a:gridCol w="329184">
                  <a:extLst>
                    <a:ext uri="{9D8B030D-6E8A-4147-A177-3AD203B41FA5}">
                      <a16:colId xmlns:a16="http://schemas.microsoft.com/office/drawing/2014/main" val="500243161"/>
                    </a:ext>
                  </a:extLst>
                </a:gridCol>
                <a:gridCol w="329184">
                  <a:extLst>
                    <a:ext uri="{9D8B030D-6E8A-4147-A177-3AD203B41FA5}">
                      <a16:colId xmlns:a16="http://schemas.microsoft.com/office/drawing/2014/main" val="1102307559"/>
                    </a:ext>
                  </a:extLst>
                </a:gridCol>
                <a:gridCol w="329184">
                  <a:extLst>
                    <a:ext uri="{9D8B030D-6E8A-4147-A177-3AD203B41FA5}">
                      <a16:colId xmlns:a16="http://schemas.microsoft.com/office/drawing/2014/main" val="1600462939"/>
                    </a:ext>
                  </a:extLst>
                </a:gridCol>
                <a:gridCol w="329184">
                  <a:extLst>
                    <a:ext uri="{9D8B030D-6E8A-4147-A177-3AD203B41FA5}">
                      <a16:colId xmlns:a16="http://schemas.microsoft.com/office/drawing/2014/main" val="617016109"/>
                    </a:ext>
                  </a:extLst>
                </a:gridCol>
                <a:gridCol w="329184">
                  <a:extLst>
                    <a:ext uri="{9D8B030D-6E8A-4147-A177-3AD203B41FA5}">
                      <a16:colId xmlns:a16="http://schemas.microsoft.com/office/drawing/2014/main" val="2423441174"/>
                    </a:ext>
                  </a:extLst>
                </a:gridCol>
                <a:gridCol w="329184">
                  <a:extLst>
                    <a:ext uri="{9D8B030D-6E8A-4147-A177-3AD203B41FA5}">
                      <a16:colId xmlns:a16="http://schemas.microsoft.com/office/drawing/2014/main" val="458117931"/>
                    </a:ext>
                  </a:extLst>
                </a:gridCol>
                <a:gridCol w="329184">
                  <a:extLst>
                    <a:ext uri="{9D8B030D-6E8A-4147-A177-3AD203B41FA5}">
                      <a16:colId xmlns:a16="http://schemas.microsoft.com/office/drawing/2014/main" val="2946035162"/>
                    </a:ext>
                  </a:extLst>
                </a:gridCol>
                <a:gridCol w="329184">
                  <a:extLst>
                    <a:ext uri="{9D8B030D-6E8A-4147-A177-3AD203B41FA5}">
                      <a16:colId xmlns:a16="http://schemas.microsoft.com/office/drawing/2014/main" val="2813675980"/>
                    </a:ext>
                  </a:extLst>
                </a:gridCol>
                <a:gridCol w="329184">
                  <a:extLst>
                    <a:ext uri="{9D8B030D-6E8A-4147-A177-3AD203B41FA5}">
                      <a16:colId xmlns:a16="http://schemas.microsoft.com/office/drawing/2014/main" val="3888250132"/>
                    </a:ext>
                  </a:extLst>
                </a:gridCol>
                <a:gridCol w="329184">
                  <a:extLst>
                    <a:ext uri="{9D8B030D-6E8A-4147-A177-3AD203B41FA5}">
                      <a16:colId xmlns:a16="http://schemas.microsoft.com/office/drawing/2014/main" val="1589206843"/>
                    </a:ext>
                  </a:extLst>
                </a:gridCol>
                <a:gridCol w="329184">
                  <a:extLst>
                    <a:ext uri="{9D8B030D-6E8A-4147-A177-3AD203B41FA5}">
                      <a16:colId xmlns:a16="http://schemas.microsoft.com/office/drawing/2014/main" val="1700693100"/>
                    </a:ext>
                  </a:extLst>
                </a:gridCol>
                <a:gridCol w="329184">
                  <a:extLst>
                    <a:ext uri="{9D8B030D-6E8A-4147-A177-3AD203B41FA5}">
                      <a16:colId xmlns:a16="http://schemas.microsoft.com/office/drawing/2014/main" val="1397011069"/>
                    </a:ext>
                  </a:extLst>
                </a:gridCol>
                <a:gridCol w="329184">
                  <a:extLst>
                    <a:ext uri="{9D8B030D-6E8A-4147-A177-3AD203B41FA5}">
                      <a16:colId xmlns:a16="http://schemas.microsoft.com/office/drawing/2014/main" val="4078446082"/>
                    </a:ext>
                  </a:extLst>
                </a:gridCol>
                <a:gridCol w="329184">
                  <a:extLst>
                    <a:ext uri="{9D8B030D-6E8A-4147-A177-3AD203B41FA5}">
                      <a16:colId xmlns:a16="http://schemas.microsoft.com/office/drawing/2014/main" val="3348500642"/>
                    </a:ext>
                  </a:extLst>
                </a:gridCol>
                <a:gridCol w="329184">
                  <a:extLst>
                    <a:ext uri="{9D8B030D-6E8A-4147-A177-3AD203B41FA5}">
                      <a16:colId xmlns:a16="http://schemas.microsoft.com/office/drawing/2014/main" val="1728396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88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- 2024-10-26 12:00:09</a:t>
                      </a:r>
                      <a:r>
                        <a:rPr kumimoji="0" lang="en-US" sz="1000" b="0" i="0" u="none" strike="noStrike" kern="1200" cap="none" spc="0" normalizeH="0" baseline="0" noProof="0">
                          <a:ln>
                            <a:noFill/>
                          </a:ln>
                          <a:solidFill>
                            <a:prstClr val="black"/>
                          </a:solidFill>
                          <a:effectLst/>
                          <a:uLnTx/>
                          <a:uFillTx/>
                          <a:latin typeface="Calibri"/>
                          <a:ea typeface="+mn-ea"/>
                          <a:cs typeface="+mn-cs"/>
                        </a:rPr>
                        <a:t>
 It was all smiles for the camera during our GFX Portrait Shooting Photography Workshop on 8 October 2024, co-hosted with Artishutter x N4 Camera Store .
Photographer TW Wann Al-Hajj led the session, sharing expert advice on portrait photography. From composition and lighting to framing, he covered each topic in detail while guiding participants through the process.
Thank you to everyone who joined! We hope this session inspires you to keep participating in our future sessions. See you in the next one!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https://quintly-eu-image-storage.s3.amazonaws.com/aaf8f68db843cc217addf8054c322eb2/6767ac1c249a1b21b4259d0fd262909b.jpg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342446"/>
                  </a:ext>
                </a:extLst>
              </a:tr>
            </a:tbl>
          </a:graphicData>
        </a:graphic>
      </p:graphicFrame>
      <p:sp>
        <p:nvSpPr>
          <p:cNvPr id="4" name="Text Placeholder 3">
            <a:extLst>
              <a:ext uri="{FF2B5EF4-FFF2-40B4-BE49-F238E27FC236}">
                <a16:creationId xmlns:a16="http://schemas.microsoft.com/office/drawing/2014/main" id="{2E5B9215-03FB-4888-9666-F738D82B8CF6}"/>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95902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F7F2C-E572-47F5-8A12-CD128FAE27C1}"/>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B078F5E1-0FEC-45A4-8475-FCFEE962353A}"/>
              </a:ext>
            </a:extLst>
          </p:cNvPr>
          <p:cNvGraphicFramePr>
            <a:graphicFrameLocks noGrp="1"/>
          </p:cNvGraphicFramePr>
          <p:nvPr>
            <p:ph type="tbl" sz="quarter" idx="13"/>
            <p:extLst>
              <p:ext uri="{D42A27DB-BD31-4B8C-83A1-F6EECF244321}">
                <p14:modId xmlns:p14="http://schemas.microsoft.com/office/powerpoint/2010/main" val="2807151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27948719"/>
                    </a:ext>
                  </a:extLst>
                </a:gridCol>
                <a:gridCol w="1316737">
                  <a:extLst>
                    <a:ext uri="{9D8B030D-6E8A-4147-A177-3AD203B41FA5}">
                      <a16:colId xmlns:a16="http://schemas.microsoft.com/office/drawing/2014/main" val="650434190"/>
                    </a:ext>
                  </a:extLst>
                </a:gridCol>
                <a:gridCol w="329184">
                  <a:extLst>
                    <a:ext uri="{9D8B030D-6E8A-4147-A177-3AD203B41FA5}">
                      <a16:colId xmlns:a16="http://schemas.microsoft.com/office/drawing/2014/main" val="3132441833"/>
                    </a:ext>
                  </a:extLst>
                </a:gridCol>
                <a:gridCol w="329184">
                  <a:extLst>
                    <a:ext uri="{9D8B030D-6E8A-4147-A177-3AD203B41FA5}">
                      <a16:colId xmlns:a16="http://schemas.microsoft.com/office/drawing/2014/main" val="2493105742"/>
                    </a:ext>
                  </a:extLst>
                </a:gridCol>
                <a:gridCol w="329184">
                  <a:extLst>
                    <a:ext uri="{9D8B030D-6E8A-4147-A177-3AD203B41FA5}">
                      <a16:colId xmlns:a16="http://schemas.microsoft.com/office/drawing/2014/main" val="4087505951"/>
                    </a:ext>
                  </a:extLst>
                </a:gridCol>
                <a:gridCol w="329184">
                  <a:extLst>
                    <a:ext uri="{9D8B030D-6E8A-4147-A177-3AD203B41FA5}">
                      <a16:colId xmlns:a16="http://schemas.microsoft.com/office/drawing/2014/main" val="1786032068"/>
                    </a:ext>
                  </a:extLst>
                </a:gridCol>
                <a:gridCol w="329184">
                  <a:extLst>
                    <a:ext uri="{9D8B030D-6E8A-4147-A177-3AD203B41FA5}">
                      <a16:colId xmlns:a16="http://schemas.microsoft.com/office/drawing/2014/main" val="2455961850"/>
                    </a:ext>
                  </a:extLst>
                </a:gridCol>
                <a:gridCol w="329184">
                  <a:extLst>
                    <a:ext uri="{9D8B030D-6E8A-4147-A177-3AD203B41FA5}">
                      <a16:colId xmlns:a16="http://schemas.microsoft.com/office/drawing/2014/main" val="309137977"/>
                    </a:ext>
                  </a:extLst>
                </a:gridCol>
                <a:gridCol w="329184">
                  <a:extLst>
                    <a:ext uri="{9D8B030D-6E8A-4147-A177-3AD203B41FA5}">
                      <a16:colId xmlns:a16="http://schemas.microsoft.com/office/drawing/2014/main" val="1246724867"/>
                    </a:ext>
                  </a:extLst>
                </a:gridCol>
                <a:gridCol w="329184">
                  <a:extLst>
                    <a:ext uri="{9D8B030D-6E8A-4147-A177-3AD203B41FA5}">
                      <a16:colId xmlns:a16="http://schemas.microsoft.com/office/drawing/2014/main" val="2314118536"/>
                    </a:ext>
                  </a:extLst>
                </a:gridCol>
                <a:gridCol w="329184">
                  <a:extLst>
                    <a:ext uri="{9D8B030D-6E8A-4147-A177-3AD203B41FA5}">
                      <a16:colId xmlns:a16="http://schemas.microsoft.com/office/drawing/2014/main" val="2697335563"/>
                    </a:ext>
                  </a:extLst>
                </a:gridCol>
                <a:gridCol w="329184">
                  <a:extLst>
                    <a:ext uri="{9D8B030D-6E8A-4147-A177-3AD203B41FA5}">
                      <a16:colId xmlns:a16="http://schemas.microsoft.com/office/drawing/2014/main" val="1478919504"/>
                    </a:ext>
                  </a:extLst>
                </a:gridCol>
                <a:gridCol w="329184">
                  <a:extLst>
                    <a:ext uri="{9D8B030D-6E8A-4147-A177-3AD203B41FA5}">
                      <a16:colId xmlns:a16="http://schemas.microsoft.com/office/drawing/2014/main" val="146723433"/>
                    </a:ext>
                  </a:extLst>
                </a:gridCol>
                <a:gridCol w="329184">
                  <a:extLst>
                    <a:ext uri="{9D8B030D-6E8A-4147-A177-3AD203B41FA5}">
                      <a16:colId xmlns:a16="http://schemas.microsoft.com/office/drawing/2014/main" val="2386248077"/>
                    </a:ext>
                  </a:extLst>
                </a:gridCol>
                <a:gridCol w="329184">
                  <a:extLst>
                    <a:ext uri="{9D8B030D-6E8A-4147-A177-3AD203B41FA5}">
                      <a16:colId xmlns:a16="http://schemas.microsoft.com/office/drawing/2014/main" val="2389114004"/>
                    </a:ext>
                  </a:extLst>
                </a:gridCol>
                <a:gridCol w="329184">
                  <a:extLst>
                    <a:ext uri="{9D8B030D-6E8A-4147-A177-3AD203B41FA5}">
                      <a16:colId xmlns:a16="http://schemas.microsoft.com/office/drawing/2014/main" val="2605753389"/>
                    </a:ext>
                  </a:extLst>
                </a:gridCol>
                <a:gridCol w="329184">
                  <a:extLst>
                    <a:ext uri="{9D8B030D-6E8A-4147-A177-3AD203B41FA5}">
                      <a16:colId xmlns:a16="http://schemas.microsoft.com/office/drawing/2014/main" val="3512506660"/>
                    </a:ext>
                  </a:extLst>
                </a:gridCol>
                <a:gridCol w="329184">
                  <a:extLst>
                    <a:ext uri="{9D8B030D-6E8A-4147-A177-3AD203B41FA5}">
                      <a16:colId xmlns:a16="http://schemas.microsoft.com/office/drawing/2014/main" val="1022080869"/>
                    </a:ext>
                  </a:extLst>
                </a:gridCol>
                <a:gridCol w="329184">
                  <a:extLst>
                    <a:ext uri="{9D8B030D-6E8A-4147-A177-3AD203B41FA5}">
                      <a16:colId xmlns:a16="http://schemas.microsoft.com/office/drawing/2014/main" val="1587072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32569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- 2024-10-21 18:38:25</a:t>
                      </a:r>
                      <a:r>
                        <a:rPr kumimoji="0" lang="en-US" sz="1000" b="0" i="0" u="none" strike="noStrike" kern="1200" cap="none" spc="0" normalizeH="0" baseline="0" noProof="0">
                          <a:ln>
                            <a:noFill/>
                          </a:ln>
                          <a:solidFill>
                            <a:prstClr val="black"/>
                          </a:solidFill>
                          <a:effectLst/>
                          <a:uLnTx/>
                          <a:uFillTx/>
                          <a:latin typeface="Calibri"/>
                          <a:ea typeface="+mn-ea"/>
                          <a:cs typeface="+mn-cs"/>
                        </a:rPr>
                        <a:t>
 📢 Fujifilm is thrilled to be part of the Borneo Bird Festival 2024 at the stunning Rainforest Discovery Centre in Sandakan, Sabah, this weekend (26-27 October)! 🦜✨
Don’t miss your exclusive chance to try out our latest gear, including the new XF500mmF5.6 R LM OIS WR, X-H2s, telephoto lenses, binoculars, and more! 📸🔭
Whether you're a birdwatcher or a photography enthusiast, come visit us for hands-on demos and capture nature like never before! 🌿 See you there!
#Fujifilm #BorneoBirdFestival #NaturePhotography #Birdwatching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https://quintly-eu-image-storage.s3.amazonaws.com/aaf8f68db843cc217addf8054c322eb2/28eb12f3925c5ba091041878e88ac3d1.jpg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82514984"/>
                  </a:ext>
                </a:extLst>
              </a:tr>
            </a:tbl>
          </a:graphicData>
        </a:graphic>
      </p:graphicFrame>
      <p:sp>
        <p:nvSpPr>
          <p:cNvPr id="4" name="Text Placeholder 3">
            <a:extLst>
              <a:ext uri="{FF2B5EF4-FFF2-40B4-BE49-F238E27FC236}">
                <a16:creationId xmlns:a16="http://schemas.microsoft.com/office/drawing/2014/main" id="{A3080BA3-2BD9-437E-A07D-A14F903B2A71}"/>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496114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E2DAC-1E70-4FE6-9EF5-D4A559FB1049}"/>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387F4982-FDB6-41EE-8397-35205BD48E6D}"/>
              </a:ext>
            </a:extLst>
          </p:cNvPr>
          <p:cNvGraphicFramePr>
            <a:graphicFrameLocks noGrp="1"/>
          </p:cNvGraphicFramePr>
          <p:nvPr>
            <p:ph type="tbl" sz="quarter" idx="13"/>
            <p:extLst>
              <p:ext uri="{D42A27DB-BD31-4B8C-83A1-F6EECF244321}">
                <p14:modId xmlns:p14="http://schemas.microsoft.com/office/powerpoint/2010/main" val="3465276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64726749"/>
                    </a:ext>
                  </a:extLst>
                </a:gridCol>
                <a:gridCol w="1316737">
                  <a:extLst>
                    <a:ext uri="{9D8B030D-6E8A-4147-A177-3AD203B41FA5}">
                      <a16:colId xmlns:a16="http://schemas.microsoft.com/office/drawing/2014/main" val="3484392038"/>
                    </a:ext>
                  </a:extLst>
                </a:gridCol>
                <a:gridCol w="329184">
                  <a:extLst>
                    <a:ext uri="{9D8B030D-6E8A-4147-A177-3AD203B41FA5}">
                      <a16:colId xmlns:a16="http://schemas.microsoft.com/office/drawing/2014/main" val="2365652307"/>
                    </a:ext>
                  </a:extLst>
                </a:gridCol>
                <a:gridCol w="329184">
                  <a:extLst>
                    <a:ext uri="{9D8B030D-6E8A-4147-A177-3AD203B41FA5}">
                      <a16:colId xmlns:a16="http://schemas.microsoft.com/office/drawing/2014/main" val="3027707230"/>
                    </a:ext>
                  </a:extLst>
                </a:gridCol>
                <a:gridCol w="329184">
                  <a:extLst>
                    <a:ext uri="{9D8B030D-6E8A-4147-A177-3AD203B41FA5}">
                      <a16:colId xmlns:a16="http://schemas.microsoft.com/office/drawing/2014/main" val="2656846413"/>
                    </a:ext>
                  </a:extLst>
                </a:gridCol>
                <a:gridCol w="329184">
                  <a:extLst>
                    <a:ext uri="{9D8B030D-6E8A-4147-A177-3AD203B41FA5}">
                      <a16:colId xmlns:a16="http://schemas.microsoft.com/office/drawing/2014/main" val="1687009381"/>
                    </a:ext>
                  </a:extLst>
                </a:gridCol>
                <a:gridCol w="329184">
                  <a:extLst>
                    <a:ext uri="{9D8B030D-6E8A-4147-A177-3AD203B41FA5}">
                      <a16:colId xmlns:a16="http://schemas.microsoft.com/office/drawing/2014/main" val="1431663611"/>
                    </a:ext>
                  </a:extLst>
                </a:gridCol>
                <a:gridCol w="329184">
                  <a:extLst>
                    <a:ext uri="{9D8B030D-6E8A-4147-A177-3AD203B41FA5}">
                      <a16:colId xmlns:a16="http://schemas.microsoft.com/office/drawing/2014/main" val="4122389821"/>
                    </a:ext>
                  </a:extLst>
                </a:gridCol>
                <a:gridCol w="329184">
                  <a:extLst>
                    <a:ext uri="{9D8B030D-6E8A-4147-A177-3AD203B41FA5}">
                      <a16:colId xmlns:a16="http://schemas.microsoft.com/office/drawing/2014/main" val="3754845089"/>
                    </a:ext>
                  </a:extLst>
                </a:gridCol>
                <a:gridCol w="329184">
                  <a:extLst>
                    <a:ext uri="{9D8B030D-6E8A-4147-A177-3AD203B41FA5}">
                      <a16:colId xmlns:a16="http://schemas.microsoft.com/office/drawing/2014/main" val="1311067572"/>
                    </a:ext>
                  </a:extLst>
                </a:gridCol>
                <a:gridCol w="329184">
                  <a:extLst>
                    <a:ext uri="{9D8B030D-6E8A-4147-A177-3AD203B41FA5}">
                      <a16:colId xmlns:a16="http://schemas.microsoft.com/office/drawing/2014/main" val="1629461299"/>
                    </a:ext>
                  </a:extLst>
                </a:gridCol>
                <a:gridCol w="329184">
                  <a:extLst>
                    <a:ext uri="{9D8B030D-6E8A-4147-A177-3AD203B41FA5}">
                      <a16:colId xmlns:a16="http://schemas.microsoft.com/office/drawing/2014/main" val="3431735089"/>
                    </a:ext>
                  </a:extLst>
                </a:gridCol>
                <a:gridCol w="329184">
                  <a:extLst>
                    <a:ext uri="{9D8B030D-6E8A-4147-A177-3AD203B41FA5}">
                      <a16:colId xmlns:a16="http://schemas.microsoft.com/office/drawing/2014/main" val="2295246817"/>
                    </a:ext>
                  </a:extLst>
                </a:gridCol>
                <a:gridCol w="329184">
                  <a:extLst>
                    <a:ext uri="{9D8B030D-6E8A-4147-A177-3AD203B41FA5}">
                      <a16:colId xmlns:a16="http://schemas.microsoft.com/office/drawing/2014/main" val="3210019588"/>
                    </a:ext>
                  </a:extLst>
                </a:gridCol>
                <a:gridCol w="329184">
                  <a:extLst>
                    <a:ext uri="{9D8B030D-6E8A-4147-A177-3AD203B41FA5}">
                      <a16:colId xmlns:a16="http://schemas.microsoft.com/office/drawing/2014/main" val="3240390353"/>
                    </a:ext>
                  </a:extLst>
                </a:gridCol>
                <a:gridCol w="329184">
                  <a:extLst>
                    <a:ext uri="{9D8B030D-6E8A-4147-A177-3AD203B41FA5}">
                      <a16:colId xmlns:a16="http://schemas.microsoft.com/office/drawing/2014/main" val="285765210"/>
                    </a:ext>
                  </a:extLst>
                </a:gridCol>
                <a:gridCol w="329184">
                  <a:extLst>
                    <a:ext uri="{9D8B030D-6E8A-4147-A177-3AD203B41FA5}">
                      <a16:colId xmlns:a16="http://schemas.microsoft.com/office/drawing/2014/main" val="306060428"/>
                    </a:ext>
                  </a:extLst>
                </a:gridCol>
                <a:gridCol w="329184">
                  <a:extLst>
                    <a:ext uri="{9D8B030D-6E8A-4147-A177-3AD203B41FA5}">
                      <a16:colId xmlns:a16="http://schemas.microsoft.com/office/drawing/2014/main" val="3012091572"/>
                    </a:ext>
                  </a:extLst>
                </a:gridCol>
                <a:gridCol w="329184">
                  <a:extLst>
                    <a:ext uri="{9D8B030D-6E8A-4147-A177-3AD203B41FA5}">
                      <a16:colId xmlns:a16="http://schemas.microsoft.com/office/drawing/2014/main" val="2675005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9298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- 2024-10-08 18:03:38</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our Street Portraiture Photography Workshop on 14 September 2024, co-hosted with YL Camera! 🎉 Guided by the talented TW Wann Al-Hajj, participants explored how to capture dynamic moments and compose shots using natural light.
We hope this experience helped you unlock new skills and brought you closer to perfecting the art of portrait photography! See you in our next workshop!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https://quintly-eu-image-storage.s3.amazonaws.com/aaf8f68db843cc217addf8054c322eb2/afc494377367d9688f7d6daac7ec17ec.jpg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4057538"/>
                  </a:ext>
                </a:extLst>
              </a:tr>
            </a:tbl>
          </a:graphicData>
        </a:graphic>
      </p:graphicFrame>
      <p:sp>
        <p:nvSpPr>
          <p:cNvPr id="4" name="Text Placeholder 3">
            <a:extLst>
              <a:ext uri="{FF2B5EF4-FFF2-40B4-BE49-F238E27FC236}">
                <a16:creationId xmlns:a16="http://schemas.microsoft.com/office/drawing/2014/main" id="{17EAFC46-D7AB-45C0-981E-571FFD7C1F98}"/>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8070436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38D3A-DB20-4D4D-B285-4B5AE95A56A0}"/>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604B4A5F-77C9-4287-AABD-45BA6724008C}"/>
              </a:ext>
            </a:extLst>
          </p:cNvPr>
          <p:cNvGraphicFramePr>
            <a:graphicFrameLocks noGrp="1"/>
          </p:cNvGraphicFramePr>
          <p:nvPr>
            <p:ph type="tbl" sz="quarter" idx="13"/>
            <p:extLst>
              <p:ext uri="{D42A27DB-BD31-4B8C-83A1-F6EECF244321}">
                <p14:modId xmlns:p14="http://schemas.microsoft.com/office/powerpoint/2010/main" val="3609508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7305126"/>
                    </a:ext>
                  </a:extLst>
                </a:gridCol>
                <a:gridCol w="1316737">
                  <a:extLst>
                    <a:ext uri="{9D8B030D-6E8A-4147-A177-3AD203B41FA5}">
                      <a16:colId xmlns:a16="http://schemas.microsoft.com/office/drawing/2014/main" val="1945704888"/>
                    </a:ext>
                  </a:extLst>
                </a:gridCol>
                <a:gridCol w="329184">
                  <a:extLst>
                    <a:ext uri="{9D8B030D-6E8A-4147-A177-3AD203B41FA5}">
                      <a16:colId xmlns:a16="http://schemas.microsoft.com/office/drawing/2014/main" val="844375520"/>
                    </a:ext>
                  </a:extLst>
                </a:gridCol>
                <a:gridCol w="329184">
                  <a:extLst>
                    <a:ext uri="{9D8B030D-6E8A-4147-A177-3AD203B41FA5}">
                      <a16:colId xmlns:a16="http://schemas.microsoft.com/office/drawing/2014/main" val="4276257433"/>
                    </a:ext>
                  </a:extLst>
                </a:gridCol>
                <a:gridCol w="329184">
                  <a:extLst>
                    <a:ext uri="{9D8B030D-6E8A-4147-A177-3AD203B41FA5}">
                      <a16:colId xmlns:a16="http://schemas.microsoft.com/office/drawing/2014/main" val="3848545181"/>
                    </a:ext>
                  </a:extLst>
                </a:gridCol>
                <a:gridCol w="329184">
                  <a:extLst>
                    <a:ext uri="{9D8B030D-6E8A-4147-A177-3AD203B41FA5}">
                      <a16:colId xmlns:a16="http://schemas.microsoft.com/office/drawing/2014/main" val="2551720292"/>
                    </a:ext>
                  </a:extLst>
                </a:gridCol>
                <a:gridCol w="329184">
                  <a:extLst>
                    <a:ext uri="{9D8B030D-6E8A-4147-A177-3AD203B41FA5}">
                      <a16:colId xmlns:a16="http://schemas.microsoft.com/office/drawing/2014/main" val="3297197598"/>
                    </a:ext>
                  </a:extLst>
                </a:gridCol>
                <a:gridCol w="329184">
                  <a:extLst>
                    <a:ext uri="{9D8B030D-6E8A-4147-A177-3AD203B41FA5}">
                      <a16:colId xmlns:a16="http://schemas.microsoft.com/office/drawing/2014/main" val="2063319453"/>
                    </a:ext>
                  </a:extLst>
                </a:gridCol>
                <a:gridCol w="329184">
                  <a:extLst>
                    <a:ext uri="{9D8B030D-6E8A-4147-A177-3AD203B41FA5}">
                      <a16:colId xmlns:a16="http://schemas.microsoft.com/office/drawing/2014/main" val="1415990027"/>
                    </a:ext>
                  </a:extLst>
                </a:gridCol>
                <a:gridCol w="329184">
                  <a:extLst>
                    <a:ext uri="{9D8B030D-6E8A-4147-A177-3AD203B41FA5}">
                      <a16:colId xmlns:a16="http://schemas.microsoft.com/office/drawing/2014/main" val="2410065508"/>
                    </a:ext>
                  </a:extLst>
                </a:gridCol>
                <a:gridCol w="329184">
                  <a:extLst>
                    <a:ext uri="{9D8B030D-6E8A-4147-A177-3AD203B41FA5}">
                      <a16:colId xmlns:a16="http://schemas.microsoft.com/office/drawing/2014/main" val="1704162793"/>
                    </a:ext>
                  </a:extLst>
                </a:gridCol>
                <a:gridCol w="329184">
                  <a:extLst>
                    <a:ext uri="{9D8B030D-6E8A-4147-A177-3AD203B41FA5}">
                      <a16:colId xmlns:a16="http://schemas.microsoft.com/office/drawing/2014/main" val="2878333029"/>
                    </a:ext>
                  </a:extLst>
                </a:gridCol>
                <a:gridCol w="329184">
                  <a:extLst>
                    <a:ext uri="{9D8B030D-6E8A-4147-A177-3AD203B41FA5}">
                      <a16:colId xmlns:a16="http://schemas.microsoft.com/office/drawing/2014/main" val="1116894011"/>
                    </a:ext>
                  </a:extLst>
                </a:gridCol>
                <a:gridCol w="329184">
                  <a:extLst>
                    <a:ext uri="{9D8B030D-6E8A-4147-A177-3AD203B41FA5}">
                      <a16:colId xmlns:a16="http://schemas.microsoft.com/office/drawing/2014/main" val="183069107"/>
                    </a:ext>
                  </a:extLst>
                </a:gridCol>
                <a:gridCol w="329184">
                  <a:extLst>
                    <a:ext uri="{9D8B030D-6E8A-4147-A177-3AD203B41FA5}">
                      <a16:colId xmlns:a16="http://schemas.microsoft.com/office/drawing/2014/main" val="1573343032"/>
                    </a:ext>
                  </a:extLst>
                </a:gridCol>
                <a:gridCol w="329184">
                  <a:extLst>
                    <a:ext uri="{9D8B030D-6E8A-4147-A177-3AD203B41FA5}">
                      <a16:colId xmlns:a16="http://schemas.microsoft.com/office/drawing/2014/main" val="221745040"/>
                    </a:ext>
                  </a:extLst>
                </a:gridCol>
                <a:gridCol w="329184">
                  <a:extLst>
                    <a:ext uri="{9D8B030D-6E8A-4147-A177-3AD203B41FA5}">
                      <a16:colId xmlns:a16="http://schemas.microsoft.com/office/drawing/2014/main" val="2172131577"/>
                    </a:ext>
                  </a:extLst>
                </a:gridCol>
                <a:gridCol w="329184">
                  <a:extLst>
                    <a:ext uri="{9D8B030D-6E8A-4147-A177-3AD203B41FA5}">
                      <a16:colId xmlns:a16="http://schemas.microsoft.com/office/drawing/2014/main" val="755425012"/>
                    </a:ext>
                  </a:extLst>
                </a:gridCol>
                <a:gridCol w="329184">
                  <a:extLst>
                    <a:ext uri="{9D8B030D-6E8A-4147-A177-3AD203B41FA5}">
                      <a16:colId xmlns:a16="http://schemas.microsoft.com/office/drawing/2014/main" val="485555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31528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13:05:50</a:t>
                      </a:r>
                      <a:r>
                        <a:rPr kumimoji="0" lang="en-US" sz="1000" b="0" i="0" u="none" strike="noStrike" kern="1200" cap="none" spc="0" normalizeH="0" baseline="0" noProof="0">
                          <a:ln>
                            <a:noFill/>
                          </a:ln>
                          <a:solidFill>
                            <a:prstClr val="black"/>
                          </a:solidFill>
                          <a:effectLst/>
                          <a:uLnTx/>
                          <a:uFillTx/>
                          <a:latin typeface="Calibri"/>
                          <a:ea typeface="+mn-ea"/>
                          <a:cs typeface="+mn-cs"/>
                        </a:rPr>
                        <a:t>
 Join X-Photograher Thomas Phoon and WF  Hong as they explore the capabilities of the Fujifilm X-M5. From capturing vibrant colors to sharp details, see it all in action.
#Fujifilm #FujifilmMy #xsummit #xsummitclaystudio2024 #FujifilmXM5 #XM5 #ColorYourMoment #Review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https://quintly-eu-image-storage.s3.amazonaws.com/aaf8f68db843cc217addf8054c322eb2/4ed56d3ab5d4d83d7eb2be743b5ba816.jpg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436709976"/>
                  </a:ext>
                </a:extLst>
              </a:tr>
            </a:tbl>
          </a:graphicData>
        </a:graphic>
      </p:graphicFrame>
      <p:sp>
        <p:nvSpPr>
          <p:cNvPr id="4" name="Text Placeholder 3">
            <a:extLst>
              <a:ext uri="{FF2B5EF4-FFF2-40B4-BE49-F238E27FC236}">
                <a16:creationId xmlns:a16="http://schemas.microsoft.com/office/drawing/2014/main" id="{938E707E-0300-4162-B86B-B5574433BDCC}"/>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352187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B92D3-56C2-41B9-A483-B24B4CFE0BE7}"/>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E9253011-379C-416E-81A1-8A394BE6A354}"/>
              </a:ext>
            </a:extLst>
          </p:cNvPr>
          <p:cNvGraphicFramePr>
            <a:graphicFrameLocks noGrp="1"/>
          </p:cNvGraphicFramePr>
          <p:nvPr>
            <p:ph type="tbl" sz="quarter" idx="13"/>
            <p:extLst>
              <p:ext uri="{D42A27DB-BD31-4B8C-83A1-F6EECF244321}">
                <p14:modId xmlns:p14="http://schemas.microsoft.com/office/powerpoint/2010/main" val="1175575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77218244"/>
                    </a:ext>
                  </a:extLst>
                </a:gridCol>
                <a:gridCol w="1316737">
                  <a:extLst>
                    <a:ext uri="{9D8B030D-6E8A-4147-A177-3AD203B41FA5}">
                      <a16:colId xmlns:a16="http://schemas.microsoft.com/office/drawing/2014/main" val="520484061"/>
                    </a:ext>
                  </a:extLst>
                </a:gridCol>
                <a:gridCol w="329184">
                  <a:extLst>
                    <a:ext uri="{9D8B030D-6E8A-4147-A177-3AD203B41FA5}">
                      <a16:colId xmlns:a16="http://schemas.microsoft.com/office/drawing/2014/main" val="1405722500"/>
                    </a:ext>
                  </a:extLst>
                </a:gridCol>
                <a:gridCol w="329184">
                  <a:extLst>
                    <a:ext uri="{9D8B030D-6E8A-4147-A177-3AD203B41FA5}">
                      <a16:colId xmlns:a16="http://schemas.microsoft.com/office/drawing/2014/main" val="3073573638"/>
                    </a:ext>
                  </a:extLst>
                </a:gridCol>
                <a:gridCol w="329184">
                  <a:extLst>
                    <a:ext uri="{9D8B030D-6E8A-4147-A177-3AD203B41FA5}">
                      <a16:colId xmlns:a16="http://schemas.microsoft.com/office/drawing/2014/main" val="1308169933"/>
                    </a:ext>
                  </a:extLst>
                </a:gridCol>
                <a:gridCol w="329184">
                  <a:extLst>
                    <a:ext uri="{9D8B030D-6E8A-4147-A177-3AD203B41FA5}">
                      <a16:colId xmlns:a16="http://schemas.microsoft.com/office/drawing/2014/main" val="3191199779"/>
                    </a:ext>
                  </a:extLst>
                </a:gridCol>
                <a:gridCol w="329184">
                  <a:extLst>
                    <a:ext uri="{9D8B030D-6E8A-4147-A177-3AD203B41FA5}">
                      <a16:colId xmlns:a16="http://schemas.microsoft.com/office/drawing/2014/main" val="3188110582"/>
                    </a:ext>
                  </a:extLst>
                </a:gridCol>
                <a:gridCol w="329184">
                  <a:extLst>
                    <a:ext uri="{9D8B030D-6E8A-4147-A177-3AD203B41FA5}">
                      <a16:colId xmlns:a16="http://schemas.microsoft.com/office/drawing/2014/main" val="1527121065"/>
                    </a:ext>
                  </a:extLst>
                </a:gridCol>
                <a:gridCol w="329184">
                  <a:extLst>
                    <a:ext uri="{9D8B030D-6E8A-4147-A177-3AD203B41FA5}">
                      <a16:colId xmlns:a16="http://schemas.microsoft.com/office/drawing/2014/main" val="3906972090"/>
                    </a:ext>
                  </a:extLst>
                </a:gridCol>
                <a:gridCol w="329184">
                  <a:extLst>
                    <a:ext uri="{9D8B030D-6E8A-4147-A177-3AD203B41FA5}">
                      <a16:colId xmlns:a16="http://schemas.microsoft.com/office/drawing/2014/main" val="283541377"/>
                    </a:ext>
                  </a:extLst>
                </a:gridCol>
                <a:gridCol w="329184">
                  <a:extLst>
                    <a:ext uri="{9D8B030D-6E8A-4147-A177-3AD203B41FA5}">
                      <a16:colId xmlns:a16="http://schemas.microsoft.com/office/drawing/2014/main" val="4038966997"/>
                    </a:ext>
                  </a:extLst>
                </a:gridCol>
                <a:gridCol w="329184">
                  <a:extLst>
                    <a:ext uri="{9D8B030D-6E8A-4147-A177-3AD203B41FA5}">
                      <a16:colId xmlns:a16="http://schemas.microsoft.com/office/drawing/2014/main" val="1417242190"/>
                    </a:ext>
                  </a:extLst>
                </a:gridCol>
                <a:gridCol w="329184">
                  <a:extLst>
                    <a:ext uri="{9D8B030D-6E8A-4147-A177-3AD203B41FA5}">
                      <a16:colId xmlns:a16="http://schemas.microsoft.com/office/drawing/2014/main" val="732522763"/>
                    </a:ext>
                  </a:extLst>
                </a:gridCol>
                <a:gridCol w="329184">
                  <a:extLst>
                    <a:ext uri="{9D8B030D-6E8A-4147-A177-3AD203B41FA5}">
                      <a16:colId xmlns:a16="http://schemas.microsoft.com/office/drawing/2014/main" val="1527256042"/>
                    </a:ext>
                  </a:extLst>
                </a:gridCol>
                <a:gridCol w="329184">
                  <a:extLst>
                    <a:ext uri="{9D8B030D-6E8A-4147-A177-3AD203B41FA5}">
                      <a16:colId xmlns:a16="http://schemas.microsoft.com/office/drawing/2014/main" val="2020309631"/>
                    </a:ext>
                  </a:extLst>
                </a:gridCol>
                <a:gridCol w="329184">
                  <a:extLst>
                    <a:ext uri="{9D8B030D-6E8A-4147-A177-3AD203B41FA5}">
                      <a16:colId xmlns:a16="http://schemas.microsoft.com/office/drawing/2014/main" val="2875994081"/>
                    </a:ext>
                  </a:extLst>
                </a:gridCol>
                <a:gridCol w="329184">
                  <a:extLst>
                    <a:ext uri="{9D8B030D-6E8A-4147-A177-3AD203B41FA5}">
                      <a16:colId xmlns:a16="http://schemas.microsoft.com/office/drawing/2014/main" val="2321006452"/>
                    </a:ext>
                  </a:extLst>
                </a:gridCol>
                <a:gridCol w="329184">
                  <a:extLst>
                    <a:ext uri="{9D8B030D-6E8A-4147-A177-3AD203B41FA5}">
                      <a16:colId xmlns:a16="http://schemas.microsoft.com/office/drawing/2014/main" val="1390075101"/>
                    </a:ext>
                  </a:extLst>
                </a:gridCol>
                <a:gridCol w="329184">
                  <a:extLst>
                    <a:ext uri="{9D8B030D-6E8A-4147-A177-3AD203B41FA5}">
                      <a16:colId xmlns:a16="http://schemas.microsoft.com/office/drawing/2014/main" val="2047450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17938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- 2024-10-03 13:40:01</a:t>
                      </a:r>
                      <a:r>
                        <a:rPr kumimoji="0" lang="en-US" sz="1000" b="0" i="0" u="none" strike="noStrike" kern="1200" cap="none" spc="0" normalizeH="0" baseline="0" noProof="0">
                          <a:ln>
                            <a:noFill/>
                          </a:ln>
                          <a:solidFill>
                            <a:prstClr val="black"/>
                          </a:solidFill>
                          <a:effectLst/>
                          <a:uLnTx/>
                          <a:uFillTx/>
                          <a:latin typeface="Calibri"/>
                          <a:ea typeface="+mn-ea"/>
                          <a:cs typeface="+mn-cs"/>
                        </a:rPr>
                        <a:t>
 Can't wait to unveil our latest innovations at X Summit Clay Studio 2024! 
Don’t miss out—join us live on 14th October, 9:00 PM (Malaysia Time, GMT+8) for exclusive product and device launches. Be the first to witness the future of FUJIFILM. 
Mark your calendars now!
#Fujifilm #FujifilmMy #xsummit #xsummitclaystudio2024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https://quintly-eu-image-storage.s3.amazonaws.com/aaf8f68db843cc217addf8054c322eb2/bced488c8473e183e26d5a013de56866.jpg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9090622"/>
                  </a:ext>
                </a:extLst>
              </a:tr>
            </a:tbl>
          </a:graphicData>
        </a:graphic>
      </p:graphicFrame>
      <p:sp>
        <p:nvSpPr>
          <p:cNvPr id="4" name="Text Placeholder 3">
            <a:extLst>
              <a:ext uri="{FF2B5EF4-FFF2-40B4-BE49-F238E27FC236}">
                <a16:creationId xmlns:a16="http://schemas.microsoft.com/office/drawing/2014/main" id="{52696DF3-DCB8-419B-857D-CF72E55A0A36}"/>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6057440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586CC-F584-4B91-BA3C-79CBE147E9BD}"/>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11EE75A0-8610-4846-B6C0-0F4D421F4A3E}"/>
              </a:ext>
            </a:extLst>
          </p:cNvPr>
          <p:cNvGraphicFramePr>
            <a:graphicFrameLocks noGrp="1"/>
          </p:cNvGraphicFramePr>
          <p:nvPr>
            <p:ph type="tbl" sz="quarter" idx="13"/>
            <p:extLst>
              <p:ext uri="{D42A27DB-BD31-4B8C-83A1-F6EECF244321}">
                <p14:modId xmlns:p14="http://schemas.microsoft.com/office/powerpoint/2010/main" val="3928628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00358656"/>
                    </a:ext>
                  </a:extLst>
                </a:gridCol>
                <a:gridCol w="1316737">
                  <a:extLst>
                    <a:ext uri="{9D8B030D-6E8A-4147-A177-3AD203B41FA5}">
                      <a16:colId xmlns:a16="http://schemas.microsoft.com/office/drawing/2014/main" val="4010299997"/>
                    </a:ext>
                  </a:extLst>
                </a:gridCol>
                <a:gridCol w="329184">
                  <a:extLst>
                    <a:ext uri="{9D8B030D-6E8A-4147-A177-3AD203B41FA5}">
                      <a16:colId xmlns:a16="http://schemas.microsoft.com/office/drawing/2014/main" val="3076343254"/>
                    </a:ext>
                  </a:extLst>
                </a:gridCol>
                <a:gridCol w="329184">
                  <a:extLst>
                    <a:ext uri="{9D8B030D-6E8A-4147-A177-3AD203B41FA5}">
                      <a16:colId xmlns:a16="http://schemas.microsoft.com/office/drawing/2014/main" val="665552639"/>
                    </a:ext>
                  </a:extLst>
                </a:gridCol>
                <a:gridCol w="329184">
                  <a:extLst>
                    <a:ext uri="{9D8B030D-6E8A-4147-A177-3AD203B41FA5}">
                      <a16:colId xmlns:a16="http://schemas.microsoft.com/office/drawing/2014/main" val="1502678059"/>
                    </a:ext>
                  </a:extLst>
                </a:gridCol>
                <a:gridCol w="329184">
                  <a:extLst>
                    <a:ext uri="{9D8B030D-6E8A-4147-A177-3AD203B41FA5}">
                      <a16:colId xmlns:a16="http://schemas.microsoft.com/office/drawing/2014/main" val="3953475190"/>
                    </a:ext>
                  </a:extLst>
                </a:gridCol>
                <a:gridCol w="329184">
                  <a:extLst>
                    <a:ext uri="{9D8B030D-6E8A-4147-A177-3AD203B41FA5}">
                      <a16:colId xmlns:a16="http://schemas.microsoft.com/office/drawing/2014/main" val="1604491741"/>
                    </a:ext>
                  </a:extLst>
                </a:gridCol>
                <a:gridCol w="329184">
                  <a:extLst>
                    <a:ext uri="{9D8B030D-6E8A-4147-A177-3AD203B41FA5}">
                      <a16:colId xmlns:a16="http://schemas.microsoft.com/office/drawing/2014/main" val="3197379927"/>
                    </a:ext>
                  </a:extLst>
                </a:gridCol>
                <a:gridCol w="329184">
                  <a:extLst>
                    <a:ext uri="{9D8B030D-6E8A-4147-A177-3AD203B41FA5}">
                      <a16:colId xmlns:a16="http://schemas.microsoft.com/office/drawing/2014/main" val="818827193"/>
                    </a:ext>
                  </a:extLst>
                </a:gridCol>
                <a:gridCol w="329184">
                  <a:extLst>
                    <a:ext uri="{9D8B030D-6E8A-4147-A177-3AD203B41FA5}">
                      <a16:colId xmlns:a16="http://schemas.microsoft.com/office/drawing/2014/main" val="715919409"/>
                    </a:ext>
                  </a:extLst>
                </a:gridCol>
                <a:gridCol w="329184">
                  <a:extLst>
                    <a:ext uri="{9D8B030D-6E8A-4147-A177-3AD203B41FA5}">
                      <a16:colId xmlns:a16="http://schemas.microsoft.com/office/drawing/2014/main" val="634989838"/>
                    </a:ext>
                  </a:extLst>
                </a:gridCol>
                <a:gridCol w="329184">
                  <a:extLst>
                    <a:ext uri="{9D8B030D-6E8A-4147-A177-3AD203B41FA5}">
                      <a16:colId xmlns:a16="http://schemas.microsoft.com/office/drawing/2014/main" val="3184453180"/>
                    </a:ext>
                  </a:extLst>
                </a:gridCol>
                <a:gridCol w="329184">
                  <a:extLst>
                    <a:ext uri="{9D8B030D-6E8A-4147-A177-3AD203B41FA5}">
                      <a16:colId xmlns:a16="http://schemas.microsoft.com/office/drawing/2014/main" val="545633345"/>
                    </a:ext>
                  </a:extLst>
                </a:gridCol>
                <a:gridCol w="329184">
                  <a:extLst>
                    <a:ext uri="{9D8B030D-6E8A-4147-A177-3AD203B41FA5}">
                      <a16:colId xmlns:a16="http://schemas.microsoft.com/office/drawing/2014/main" val="2276544828"/>
                    </a:ext>
                  </a:extLst>
                </a:gridCol>
                <a:gridCol w="329184">
                  <a:extLst>
                    <a:ext uri="{9D8B030D-6E8A-4147-A177-3AD203B41FA5}">
                      <a16:colId xmlns:a16="http://schemas.microsoft.com/office/drawing/2014/main" val="1887730306"/>
                    </a:ext>
                  </a:extLst>
                </a:gridCol>
                <a:gridCol w="329184">
                  <a:extLst>
                    <a:ext uri="{9D8B030D-6E8A-4147-A177-3AD203B41FA5}">
                      <a16:colId xmlns:a16="http://schemas.microsoft.com/office/drawing/2014/main" val="3752005493"/>
                    </a:ext>
                  </a:extLst>
                </a:gridCol>
                <a:gridCol w="329184">
                  <a:extLst>
                    <a:ext uri="{9D8B030D-6E8A-4147-A177-3AD203B41FA5}">
                      <a16:colId xmlns:a16="http://schemas.microsoft.com/office/drawing/2014/main" val="4082020613"/>
                    </a:ext>
                  </a:extLst>
                </a:gridCol>
                <a:gridCol w="329184">
                  <a:extLst>
                    <a:ext uri="{9D8B030D-6E8A-4147-A177-3AD203B41FA5}">
                      <a16:colId xmlns:a16="http://schemas.microsoft.com/office/drawing/2014/main" val="3316450645"/>
                    </a:ext>
                  </a:extLst>
                </a:gridCol>
                <a:gridCol w="329184">
                  <a:extLst>
                    <a:ext uri="{9D8B030D-6E8A-4147-A177-3AD203B41FA5}">
                      <a16:colId xmlns:a16="http://schemas.microsoft.com/office/drawing/2014/main" val="1899940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763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- 2024-10-24 16:00:37</a:t>
                      </a:r>
                      <a:r>
                        <a:rPr kumimoji="0" lang="en-US" sz="1000" b="0" i="0" u="none" strike="noStrike" kern="1200" cap="none" spc="0" normalizeH="0" baseline="0" noProof="0">
                          <a:ln>
                            <a:noFill/>
                          </a:ln>
                          <a:solidFill>
                            <a:prstClr val="black"/>
                          </a:solidFill>
                          <a:effectLst/>
                          <a:uLnTx/>
                          <a:uFillTx/>
                          <a:latin typeface="Calibri"/>
                          <a:ea typeface="+mn-ea"/>
                          <a:cs typeface="+mn-cs"/>
                        </a:rPr>
                        <a:t>
 Throwback to our unforgettable Travel Photography Workshop with the Photographic Society of Negeri Sembilan! Watch the highlights and get inspired to join future workshops like these. Don’t miss out on the next adventure!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https://quintly-eu-image-storage.s3.amazonaws.com/aaf8f68db843cc217addf8054c322eb2/3a7beb21c11e89a7d584fdd62f96ed46.jpg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262114573"/>
                  </a:ext>
                </a:extLst>
              </a:tr>
            </a:tbl>
          </a:graphicData>
        </a:graphic>
      </p:graphicFrame>
      <p:sp>
        <p:nvSpPr>
          <p:cNvPr id="4" name="Text Placeholder 3">
            <a:extLst>
              <a:ext uri="{FF2B5EF4-FFF2-40B4-BE49-F238E27FC236}">
                <a16:creationId xmlns:a16="http://schemas.microsoft.com/office/drawing/2014/main" id="{02D01C34-601D-47A5-82AB-14CE6C5EAA71}"/>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378419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EDC66-987D-4981-8D5A-10862927430B}"/>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F7EB49A3-CFE5-445B-B1C9-5DE561F2C26C}"/>
              </a:ext>
            </a:extLst>
          </p:cNvPr>
          <p:cNvGraphicFramePr>
            <a:graphicFrameLocks noGrp="1"/>
          </p:cNvGraphicFramePr>
          <p:nvPr>
            <p:ph type="tbl" sz="quarter" idx="13"/>
            <p:extLst>
              <p:ext uri="{D42A27DB-BD31-4B8C-83A1-F6EECF244321}">
                <p14:modId xmlns:p14="http://schemas.microsoft.com/office/powerpoint/2010/main" val="1679640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22942603"/>
                    </a:ext>
                  </a:extLst>
                </a:gridCol>
                <a:gridCol w="1316737">
                  <a:extLst>
                    <a:ext uri="{9D8B030D-6E8A-4147-A177-3AD203B41FA5}">
                      <a16:colId xmlns:a16="http://schemas.microsoft.com/office/drawing/2014/main" val="28844754"/>
                    </a:ext>
                  </a:extLst>
                </a:gridCol>
                <a:gridCol w="329184">
                  <a:extLst>
                    <a:ext uri="{9D8B030D-6E8A-4147-A177-3AD203B41FA5}">
                      <a16:colId xmlns:a16="http://schemas.microsoft.com/office/drawing/2014/main" val="940211268"/>
                    </a:ext>
                  </a:extLst>
                </a:gridCol>
                <a:gridCol w="329184">
                  <a:extLst>
                    <a:ext uri="{9D8B030D-6E8A-4147-A177-3AD203B41FA5}">
                      <a16:colId xmlns:a16="http://schemas.microsoft.com/office/drawing/2014/main" val="3034558514"/>
                    </a:ext>
                  </a:extLst>
                </a:gridCol>
                <a:gridCol w="329184">
                  <a:extLst>
                    <a:ext uri="{9D8B030D-6E8A-4147-A177-3AD203B41FA5}">
                      <a16:colId xmlns:a16="http://schemas.microsoft.com/office/drawing/2014/main" val="703543865"/>
                    </a:ext>
                  </a:extLst>
                </a:gridCol>
                <a:gridCol w="329184">
                  <a:extLst>
                    <a:ext uri="{9D8B030D-6E8A-4147-A177-3AD203B41FA5}">
                      <a16:colId xmlns:a16="http://schemas.microsoft.com/office/drawing/2014/main" val="3231516561"/>
                    </a:ext>
                  </a:extLst>
                </a:gridCol>
                <a:gridCol w="329184">
                  <a:extLst>
                    <a:ext uri="{9D8B030D-6E8A-4147-A177-3AD203B41FA5}">
                      <a16:colId xmlns:a16="http://schemas.microsoft.com/office/drawing/2014/main" val="357687032"/>
                    </a:ext>
                  </a:extLst>
                </a:gridCol>
                <a:gridCol w="329184">
                  <a:extLst>
                    <a:ext uri="{9D8B030D-6E8A-4147-A177-3AD203B41FA5}">
                      <a16:colId xmlns:a16="http://schemas.microsoft.com/office/drawing/2014/main" val="394899328"/>
                    </a:ext>
                  </a:extLst>
                </a:gridCol>
                <a:gridCol w="329184">
                  <a:extLst>
                    <a:ext uri="{9D8B030D-6E8A-4147-A177-3AD203B41FA5}">
                      <a16:colId xmlns:a16="http://schemas.microsoft.com/office/drawing/2014/main" val="3523846353"/>
                    </a:ext>
                  </a:extLst>
                </a:gridCol>
                <a:gridCol w="329184">
                  <a:extLst>
                    <a:ext uri="{9D8B030D-6E8A-4147-A177-3AD203B41FA5}">
                      <a16:colId xmlns:a16="http://schemas.microsoft.com/office/drawing/2014/main" val="2721926175"/>
                    </a:ext>
                  </a:extLst>
                </a:gridCol>
                <a:gridCol w="329184">
                  <a:extLst>
                    <a:ext uri="{9D8B030D-6E8A-4147-A177-3AD203B41FA5}">
                      <a16:colId xmlns:a16="http://schemas.microsoft.com/office/drawing/2014/main" val="467085923"/>
                    </a:ext>
                  </a:extLst>
                </a:gridCol>
                <a:gridCol w="329184">
                  <a:extLst>
                    <a:ext uri="{9D8B030D-6E8A-4147-A177-3AD203B41FA5}">
                      <a16:colId xmlns:a16="http://schemas.microsoft.com/office/drawing/2014/main" val="2193327664"/>
                    </a:ext>
                  </a:extLst>
                </a:gridCol>
                <a:gridCol w="329184">
                  <a:extLst>
                    <a:ext uri="{9D8B030D-6E8A-4147-A177-3AD203B41FA5}">
                      <a16:colId xmlns:a16="http://schemas.microsoft.com/office/drawing/2014/main" val="3931671308"/>
                    </a:ext>
                  </a:extLst>
                </a:gridCol>
                <a:gridCol w="329184">
                  <a:extLst>
                    <a:ext uri="{9D8B030D-6E8A-4147-A177-3AD203B41FA5}">
                      <a16:colId xmlns:a16="http://schemas.microsoft.com/office/drawing/2014/main" val="2518858883"/>
                    </a:ext>
                  </a:extLst>
                </a:gridCol>
                <a:gridCol w="329184">
                  <a:extLst>
                    <a:ext uri="{9D8B030D-6E8A-4147-A177-3AD203B41FA5}">
                      <a16:colId xmlns:a16="http://schemas.microsoft.com/office/drawing/2014/main" val="732556365"/>
                    </a:ext>
                  </a:extLst>
                </a:gridCol>
                <a:gridCol w="329184">
                  <a:extLst>
                    <a:ext uri="{9D8B030D-6E8A-4147-A177-3AD203B41FA5}">
                      <a16:colId xmlns:a16="http://schemas.microsoft.com/office/drawing/2014/main" val="3513415154"/>
                    </a:ext>
                  </a:extLst>
                </a:gridCol>
                <a:gridCol w="329184">
                  <a:extLst>
                    <a:ext uri="{9D8B030D-6E8A-4147-A177-3AD203B41FA5}">
                      <a16:colId xmlns:a16="http://schemas.microsoft.com/office/drawing/2014/main" val="2610093502"/>
                    </a:ext>
                  </a:extLst>
                </a:gridCol>
                <a:gridCol w="329184">
                  <a:extLst>
                    <a:ext uri="{9D8B030D-6E8A-4147-A177-3AD203B41FA5}">
                      <a16:colId xmlns:a16="http://schemas.microsoft.com/office/drawing/2014/main" val="1801048772"/>
                    </a:ext>
                  </a:extLst>
                </a:gridCol>
                <a:gridCol w="329184">
                  <a:extLst>
                    <a:ext uri="{9D8B030D-6E8A-4147-A177-3AD203B41FA5}">
                      <a16:colId xmlns:a16="http://schemas.microsoft.com/office/drawing/2014/main" val="1102694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702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- 2024-10-28 12:00:13</a:t>
                      </a:r>
                      <a:r>
                        <a:rPr kumimoji="0" lang="en-US" sz="1000" b="0" i="0" u="none" strike="noStrike" kern="1200" cap="none" spc="0" normalizeH="0" baseline="0" noProof="0">
                          <a:ln>
                            <a:noFill/>
                          </a:ln>
                          <a:solidFill>
                            <a:prstClr val="black"/>
                          </a:solidFill>
                          <a:effectLst/>
                          <a:uLnTx/>
                          <a:uFillTx/>
                          <a:latin typeface="Calibri"/>
                          <a:ea typeface="+mn-ea"/>
                          <a:cs typeface="+mn-cs"/>
                        </a:rPr>
                        <a:t>
 A few talented participants captured remarkable photos during our Sabah Costume Portrait Workshop co-hosted with Kbcamera on 6 October 2024!
Guided by TW Wann Al-Hajj, they photographed the intricate beadwork and vibrant colours of the Murut traditional attire, producing stunning results that beautifully highlighted its cultural significance.
Thank you to everyone who joined, and we look forward to seeing you at the next one!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https://quintly-eu-image-storage.s3.amazonaws.com/aaf8f68db843cc217addf8054c322eb2/358c8c9fd9f5dc10232582f387d2f306.jpg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56084812"/>
                  </a:ext>
                </a:extLst>
              </a:tr>
            </a:tbl>
          </a:graphicData>
        </a:graphic>
      </p:graphicFrame>
      <p:sp>
        <p:nvSpPr>
          <p:cNvPr id="4" name="Text Placeholder 3">
            <a:extLst>
              <a:ext uri="{FF2B5EF4-FFF2-40B4-BE49-F238E27FC236}">
                <a16:creationId xmlns:a16="http://schemas.microsoft.com/office/drawing/2014/main" id="{79F931DC-9ECA-4C92-B077-7536E50AEF73}"/>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7976454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ACFE-538E-47F9-941C-9F28F90502CE}"/>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6134EFCE-69F4-42ED-8267-34C10695E4AA}"/>
              </a:ext>
            </a:extLst>
          </p:cNvPr>
          <p:cNvGraphicFramePr>
            <a:graphicFrameLocks noGrp="1"/>
          </p:cNvGraphicFramePr>
          <p:nvPr>
            <p:ph type="tbl" sz="quarter" idx="13"/>
            <p:extLst>
              <p:ext uri="{D42A27DB-BD31-4B8C-83A1-F6EECF244321}">
                <p14:modId xmlns:p14="http://schemas.microsoft.com/office/powerpoint/2010/main" val="522665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74129775"/>
                    </a:ext>
                  </a:extLst>
                </a:gridCol>
                <a:gridCol w="1316737">
                  <a:extLst>
                    <a:ext uri="{9D8B030D-6E8A-4147-A177-3AD203B41FA5}">
                      <a16:colId xmlns:a16="http://schemas.microsoft.com/office/drawing/2014/main" val="1916095551"/>
                    </a:ext>
                  </a:extLst>
                </a:gridCol>
                <a:gridCol w="329184">
                  <a:extLst>
                    <a:ext uri="{9D8B030D-6E8A-4147-A177-3AD203B41FA5}">
                      <a16:colId xmlns:a16="http://schemas.microsoft.com/office/drawing/2014/main" val="2010612822"/>
                    </a:ext>
                  </a:extLst>
                </a:gridCol>
                <a:gridCol w="329184">
                  <a:extLst>
                    <a:ext uri="{9D8B030D-6E8A-4147-A177-3AD203B41FA5}">
                      <a16:colId xmlns:a16="http://schemas.microsoft.com/office/drawing/2014/main" val="2953469795"/>
                    </a:ext>
                  </a:extLst>
                </a:gridCol>
                <a:gridCol w="329184">
                  <a:extLst>
                    <a:ext uri="{9D8B030D-6E8A-4147-A177-3AD203B41FA5}">
                      <a16:colId xmlns:a16="http://schemas.microsoft.com/office/drawing/2014/main" val="3584733818"/>
                    </a:ext>
                  </a:extLst>
                </a:gridCol>
                <a:gridCol w="329184">
                  <a:extLst>
                    <a:ext uri="{9D8B030D-6E8A-4147-A177-3AD203B41FA5}">
                      <a16:colId xmlns:a16="http://schemas.microsoft.com/office/drawing/2014/main" val="897824988"/>
                    </a:ext>
                  </a:extLst>
                </a:gridCol>
                <a:gridCol w="329184">
                  <a:extLst>
                    <a:ext uri="{9D8B030D-6E8A-4147-A177-3AD203B41FA5}">
                      <a16:colId xmlns:a16="http://schemas.microsoft.com/office/drawing/2014/main" val="1643934552"/>
                    </a:ext>
                  </a:extLst>
                </a:gridCol>
                <a:gridCol w="329184">
                  <a:extLst>
                    <a:ext uri="{9D8B030D-6E8A-4147-A177-3AD203B41FA5}">
                      <a16:colId xmlns:a16="http://schemas.microsoft.com/office/drawing/2014/main" val="3820271183"/>
                    </a:ext>
                  </a:extLst>
                </a:gridCol>
                <a:gridCol w="329184">
                  <a:extLst>
                    <a:ext uri="{9D8B030D-6E8A-4147-A177-3AD203B41FA5}">
                      <a16:colId xmlns:a16="http://schemas.microsoft.com/office/drawing/2014/main" val="1949174678"/>
                    </a:ext>
                  </a:extLst>
                </a:gridCol>
                <a:gridCol w="329184">
                  <a:extLst>
                    <a:ext uri="{9D8B030D-6E8A-4147-A177-3AD203B41FA5}">
                      <a16:colId xmlns:a16="http://schemas.microsoft.com/office/drawing/2014/main" val="916087214"/>
                    </a:ext>
                  </a:extLst>
                </a:gridCol>
                <a:gridCol w="329184">
                  <a:extLst>
                    <a:ext uri="{9D8B030D-6E8A-4147-A177-3AD203B41FA5}">
                      <a16:colId xmlns:a16="http://schemas.microsoft.com/office/drawing/2014/main" val="3384401521"/>
                    </a:ext>
                  </a:extLst>
                </a:gridCol>
                <a:gridCol w="329184">
                  <a:extLst>
                    <a:ext uri="{9D8B030D-6E8A-4147-A177-3AD203B41FA5}">
                      <a16:colId xmlns:a16="http://schemas.microsoft.com/office/drawing/2014/main" val="3659232897"/>
                    </a:ext>
                  </a:extLst>
                </a:gridCol>
                <a:gridCol w="329184">
                  <a:extLst>
                    <a:ext uri="{9D8B030D-6E8A-4147-A177-3AD203B41FA5}">
                      <a16:colId xmlns:a16="http://schemas.microsoft.com/office/drawing/2014/main" val="1710145889"/>
                    </a:ext>
                  </a:extLst>
                </a:gridCol>
                <a:gridCol w="329184">
                  <a:extLst>
                    <a:ext uri="{9D8B030D-6E8A-4147-A177-3AD203B41FA5}">
                      <a16:colId xmlns:a16="http://schemas.microsoft.com/office/drawing/2014/main" val="1029867861"/>
                    </a:ext>
                  </a:extLst>
                </a:gridCol>
                <a:gridCol w="329184">
                  <a:extLst>
                    <a:ext uri="{9D8B030D-6E8A-4147-A177-3AD203B41FA5}">
                      <a16:colId xmlns:a16="http://schemas.microsoft.com/office/drawing/2014/main" val="3106065256"/>
                    </a:ext>
                  </a:extLst>
                </a:gridCol>
                <a:gridCol w="329184">
                  <a:extLst>
                    <a:ext uri="{9D8B030D-6E8A-4147-A177-3AD203B41FA5}">
                      <a16:colId xmlns:a16="http://schemas.microsoft.com/office/drawing/2014/main" val="1357865488"/>
                    </a:ext>
                  </a:extLst>
                </a:gridCol>
                <a:gridCol w="329184">
                  <a:extLst>
                    <a:ext uri="{9D8B030D-6E8A-4147-A177-3AD203B41FA5}">
                      <a16:colId xmlns:a16="http://schemas.microsoft.com/office/drawing/2014/main" val="4034266145"/>
                    </a:ext>
                  </a:extLst>
                </a:gridCol>
                <a:gridCol w="329184">
                  <a:extLst>
                    <a:ext uri="{9D8B030D-6E8A-4147-A177-3AD203B41FA5}">
                      <a16:colId xmlns:a16="http://schemas.microsoft.com/office/drawing/2014/main" val="1505205080"/>
                    </a:ext>
                  </a:extLst>
                </a:gridCol>
                <a:gridCol w="329184">
                  <a:extLst>
                    <a:ext uri="{9D8B030D-6E8A-4147-A177-3AD203B41FA5}">
                      <a16:colId xmlns:a16="http://schemas.microsoft.com/office/drawing/2014/main" val="1691902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43403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- 2024-10-18 16:00:22</a:t>
                      </a:r>
                      <a:r>
                        <a:rPr kumimoji="0" lang="en-US" sz="1000" b="0" i="0" u="none" strike="noStrike" kern="1200" cap="none" spc="0" normalizeH="0" baseline="0" noProof="0">
                          <a:ln>
                            <a:noFill/>
                          </a:ln>
                          <a:solidFill>
                            <a:prstClr val="black"/>
                          </a:solidFill>
                          <a:effectLst/>
                          <a:uLnTx/>
                          <a:uFillTx/>
                          <a:latin typeface="Calibri"/>
                          <a:ea typeface="+mn-ea"/>
                          <a:cs typeface="+mn-cs"/>
                        </a:rPr>
                        <a:t>
 With the newest XF500mmF5.6 R LM OIS WR lens, achieving accurate focus in just 0.33 seconds and providing up to 5.5 stops of optical image stabilization, WF  Hong captures birds in flight with stunning sharpness. 
The lens’s precision is exceptional, revealing the fine details of each feather even in motion.
#Fujifilm #FujifilmMy #xsummit #xsummitclaystudio2024 #XF500mm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https://quintly-eu-image-storage.s3.amazonaws.com/aaf8f68db843cc217addf8054c322eb2/143143dede48c692518dbc857a28408b.jpg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6473212"/>
                  </a:ext>
                </a:extLst>
              </a:tr>
            </a:tbl>
          </a:graphicData>
        </a:graphic>
      </p:graphicFrame>
      <p:sp>
        <p:nvSpPr>
          <p:cNvPr id="4" name="Text Placeholder 3">
            <a:extLst>
              <a:ext uri="{FF2B5EF4-FFF2-40B4-BE49-F238E27FC236}">
                <a16:creationId xmlns:a16="http://schemas.microsoft.com/office/drawing/2014/main" id="{76232AC2-EBE6-429B-8CDA-985348F1AE0C}"/>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080239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B9C07-78C5-4EB6-BBEF-0F93859DB3D8}"/>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3026547A-4D20-43E8-9DAC-D7468C7BB2BF}"/>
              </a:ext>
            </a:extLst>
          </p:cNvPr>
          <p:cNvGraphicFramePr>
            <a:graphicFrameLocks noGrp="1"/>
          </p:cNvGraphicFramePr>
          <p:nvPr>
            <p:ph type="tbl" sz="quarter" idx="13"/>
            <p:extLst>
              <p:ext uri="{D42A27DB-BD31-4B8C-83A1-F6EECF244321}">
                <p14:modId xmlns:p14="http://schemas.microsoft.com/office/powerpoint/2010/main" val="1774939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08361238"/>
                    </a:ext>
                  </a:extLst>
                </a:gridCol>
                <a:gridCol w="1316737">
                  <a:extLst>
                    <a:ext uri="{9D8B030D-6E8A-4147-A177-3AD203B41FA5}">
                      <a16:colId xmlns:a16="http://schemas.microsoft.com/office/drawing/2014/main" val="3496091703"/>
                    </a:ext>
                  </a:extLst>
                </a:gridCol>
                <a:gridCol w="329184">
                  <a:extLst>
                    <a:ext uri="{9D8B030D-6E8A-4147-A177-3AD203B41FA5}">
                      <a16:colId xmlns:a16="http://schemas.microsoft.com/office/drawing/2014/main" val="4267113251"/>
                    </a:ext>
                  </a:extLst>
                </a:gridCol>
                <a:gridCol w="329184">
                  <a:extLst>
                    <a:ext uri="{9D8B030D-6E8A-4147-A177-3AD203B41FA5}">
                      <a16:colId xmlns:a16="http://schemas.microsoft.com/office/drawing/2014/main" val="165338456"/>
                    </a:ext>
                  </a:extLst>
                </a:gridCol>
                <a:gridCol w="329184">
                  <a:extLst>
                    <a:ext uri="{9D8B030D-6E8A-4147-A177-3AD203B41FA5}">
                      <a16:colId xmlns:a16="http://schemas.microsoft.com/office/drawing/2014/main" val="3965245712"/>
                    </a:ext>
                  </a:extLst>
                </a:gridCol>
                <a:gridCol w="329184">
                  <a:extLst>
                    <a:ext uri="{9D8B030D-6E8A-4147-A177-3AD203B41FA5}">
                      <a16:colId xmlns:a16="http://schemas.microsoft.com/office/drawing/2014/main" val="1448916434"/>
                    </a:ext>
                  </a:extLst>
                </a:gridCol>
                <a:gridCol w="329184">
                  <a:extLst>
                    <a:ext uri="{9D8B030D-6E8A-4147-A177-3AD203B41FA5}">
                      <a16:colId xmlns:a16="http://schemas.microsoft.com/office/drawing/2014/main" val="1952624524"/>
                    </a:ext>
                  </a:extLst>
                </a:gridCol>
                <a:gridCol w="329184">
                  <a:extLst>
                    <a:ext uri="{9D8B030D-6E8A-4147-A177-3AD203B41FA5}">
                      <a16:colId xmlns:a16="http://schemas.microsoft.com/office/drawing/2014/main" val="3020715646"/>
                    </a:ext>
                  </a:extLst>
                </a:gridCol>
                <a:gridCol w="329184">
                  <a:extLst>
                    <a:ext uri="{9D8B030D-6E8A-4147-A177-3AD203B41FA5}">
                      <a16:colId xmlns:a16="http://schemas.microsoft.com/office/drawing/2014/main" val="1005611945"/>
                    </a:ext>
                  </a:extLst>
                </a:gridCol>
                <a:gridCol w="329184">
                  <a:extLst>
                    <a:ext uri="{9D8B030D-6E8A-4147-A177-3AD203B41FA5}">
                      <a16:colId xmlns:a16="http://schemas.microsoft.com/office/drawing/2014/main" val="223333727"/>
                    </a:ext>
                  </a:extLst>
                </a:gridCol>
                <a:gridCol w="329184">
                  <a:extLst>
                    <a:ext uri="{9D8B030D-6E8A-4147-A177-3AD203B41FA5}">
                      <a16:colId xmlns:a16="http://schemas.microsoft.com/office/drawing/2014/main" val="1675392588"/>
                    </a:ext>
                  </a:extLst>
                </a:gridCol>
                <a:gridCol w="329184">
                  <a:extLst>
                    <a:ext uri="{9D8B030D-6E8A-4147-A177-3AD203B41FA5}">
                      <a16:colId xmlns:a16="http://schemas.microsoft.com/office/drawing/2014/main" val="3659744450"/>
                    </a:ext>
                  </a:extLst>
                </a:gridCol>
                <a:gridCol w="329184">
                  <a:extLst>
                    <a:ext uri="{9D8B030D-6E8A-4147-A177-3AD203B41FA5}">
                      <a16:colId xmlns:a16="http://schemas.microsoft.com/office/drawing/2014/main" val="3589231047"/>
                    </a:ext>
                  </a:extLst>
                </a:gridCol>
                <a:gridCol w="329184">
                  <a:extLst>
                    <a:ext uri="{9D8B030D-6E8A-4147-A177-3AD203B41FA5}">
                      <a16:colId xmlns:a16="http://schemas.microsoft.com/office/drawing/2014/main" val="308611981"/>
                    </a:ext>
                  </a:extLst>
                </a:gridCol>
                <a:gridCol w="329184">
                  <a:extLst>
                    <a:ext uri="{9D8B030D-6E8A-4147-A177-3AD203B41FA5}">
                      <a16:colId xmlns:a16="http://schemas.microsoft.com/office/drawing/2014/main" val="28842150"/>
                    </a:ext>
                  </a:extLst>
                </a:gridCol>
                <a:gridCol w="329184">
                  <a:extLst>
                    <a:ext uri="{9D8B030D-6E8A-4147-A177-3AD203B41FA5}">
                      <a16:colId xmlns:a16="http://schemas.microsoft.com/office/drawing/2014/main" val="9274485"/>
                    </a:ext>
                  </a:extLst>
                </a:gridCol>
                <a:gridCol w="329184">
                  <a:extLst>
                    <a:ext uri="{9D8B030D-6E8A-4147-A177-3AD203B41FA5}">
                      <a16:colId xmlns:a16="http://schemas.microsoft.com/office/drawing/2014/main" val="409403767"/>
                    </a:ext>
                  </a:extLst>
                </a:gridCol>
                <a:gridCol w="329184">
                  <a:extLst>
                    <a:ext uri="{9D8B030D-6E8A-4147-A177-3AD203B41FA5}">
                      <a16:colId xmlns:a16="http://schemas.microsoft.com/office/drawing/2014/main" val="3702745113"/>
                    </a:ext>
                  </a:extLst>
                </a:gridCol>
                <a:gridCol w="329184">
                  <a:extLst>
                    <a:ext uri="{9D8B030D-6E8A-4147-A177-3AD203B41FA5}">
                      <a16:colId xmlns:a16="http://schemas.microsoft.com/office/drawing/2014/main" val="3345450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434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- 2024-10-27 12:00:17</a:t>
                      </a:r>
                      <a:r>
                        <a:rPr kumimoji="0" lang="en-US" sz="1000" b="0" i="0" u="none" strike="noStrike" kern="1200" cap="none" spc="0" normalizeH="0" baseline="0" noProof="0">
                          <a:ln>
                            <a:noFill/>
                          </a:ln>
                          <a:solidFill>
                            <a:prstClr val="black"/>
                          </a:solidFill>
                          <a:effectLst/>
                          <a:uLnTx/>
                          <a:uFillTx/>
                          <a:latin typeface="Calibri"/>
                          <a:ea typeface="+mn-ea"/>
                          <a:cs typeface="+mn-cs"/>
                        </a:rPr>
                        <a:t>
 At our Sarawak Costume Portrait Workshop with PC Image on 5 October 2024, participants photographed the traditional Ngepan Indu, an intricate and beautiful attire worn by Iban women in Sarawak.
Guided by TW Wann Al-Hajj, they learned camera adjustments, composition, and natural light techniques, resulting in stunning portraits highlighting the cultural significance and visual beauty of the Ngepan Indu.
We hope this session inspires you to join future workshops, and thanks to all who participated!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https://quintly-eu-image-storage.s3.amazonaws.com/aaf8f68db843cc217addf8054c322eb2/609d9d754c74c5c4fb7a0275539c8b81.jpg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45342512"/>
                  </a:ext>
                </a:extLst>
              </a:tr>
            </a:tbl>
          </a:graphicData>
        </a:graphic>
      </p:graphicFrame>
      <p:sp>
        <p:nvSpPr>
          <p:cNvPr id="4" name="Text Placeholder 3">
            <a:extLst>
              <a:ext uri="{FF2B5EF4-FFF2-40B4-BE49-F238E27FC236}">
                <a16:creationId xmlns:a16="http://schemas.microsoft.com/office/drawing/2014/main" id="{31146CF1-C14D-46E7-8FB5-51A199CB289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8853387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8E18B-CCE1-4431-A6C1-D3C348688457}"/>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6BB5F8E6-ADF6-4B74-9F0A-008DD65F6FD7}"/>
              </a:ext>
            </a:extLst>
          </p:cNvPr>
          <p:cNvGraphicFramePr>
            <a:graphicFrameLocks noGrp="1"/>
          </p:cNvGraphicFramePr>
          <p:nvPr>
            <p:ph type="tbl" sz="quarter" idx="13"/>
            <p:extLst>
              <p:ext uri="{D42A27DB-BD31-4B8C-83A1-F6EECF244321}">
                <p14:modId xmlns:p14="http://schemas.microsoft.com/office/powerpoint/2010/main" val="3228144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0077084"/>
                    </a:ext>
                  </a:extLst>
                </a:gridCol>
                <a:gridCol w="1316737">
                  <a:extLst>
                    <a:ext uri="{9D8B030D-6E8A-4147-A177-3AD203B41FA5}">
                      <a16:colId xmlns:a16="http://schemas.microsoft.com/office/drawing/2014/main" val="2528021222"/>
                    </a:ext>
                  </a:extLst>
                </a:gridCol>
                <a:gridCol w="329184">
                  <a:extLst>
                    <a:ext uri="{9D8B030D-6E8A-4147-A177-3AD203B41FA5}">
                      <a16:colId xmlns:a16="http://schemas.microsoft.com/office/drawing/2014/main" val="1530150272"/>
                    </a:ext>
                  </a:extLst>
                </a:gridCol>
                <a:gridCol w="329184">
                  <a:extLst>
                    <a:ext uri="{9D8B030D-6E8A-4147-A177-3AD203B41FA5}">
                      <a16:colId xmlns:a16="http://schemas.microsoft.com/office/drawing/2014/main" val="4233669023"/>
                    </a:ext>
                  </a:extLst>
                </a:gridCol>
                <a:gridCol w="329184">
                  <a:extLst>
                    <a:ext uri="{9D8B030D-6E8A-4147-A177-3AD203B41FA5}">
                      <a16:colId xmlns:a16="http://schemas.microsoft.com/office/drawing/2014/main" val="3486285678"/>
                    </a:ext>
                  </a:extLst>
                </a:gridCol>
                <a:gridCol w="329184">
                  <a:extLst>
                    <a:ext uri="{9D8B030D-6E8A-4147-A177-3AD203B41FA5}">
                      <a16:colId xmlns:a16="http://schemas.microsoft.com/office/drawing/2014/main" val="665876851"/>
                    </a:ext>
                  </a:extLst>
                </a:gridCol>
                <a:gridCol w="329184">
                  <a:extLst>
                    <a:ext uri="{9D8B030D-6E8A-4147-A177-3AD203B41FA5}">
                      <a16:colId xmlns:a16="http://schemas.microsoft.com/office/drawing/2014/main" val="3581659533"/>
                    </a:ext>
                  </a:extLst>
                </a:gridCol>
                <a:gridCol w="329184">
                  <a:extLst>
                    <a:ext uri="{9D8B030D-6E8A-4147-A177-3AD203B41FA5}">
                      <a16:colId xmlns:a16="http://schemas.microsoft.com/office/drawing/2014/main" val="595665938"/>
                    </a:ext>
                  </a:extLst>
                </a:gridCol>
                <a:gridCol w="329184">
                  <a:extLst>
                    <a:ext uri="{9D8B030D-6E8A-4147-A177-3AD203B41FA5}">
                      <a16:colId xmlns:a16="http://schemas.microsoft.com/office/drawing/2014/main" val="3549514111"/>
                    </a:ext>
                  </a:extLst>
                </a:gridCol>
                <a:gridCol w="329184">
                  <a:extLst>
                    <a:ext uri="{9D8B030D-6E8A-4147-A177-3AD203B41FA5}">
                      <a16:colId xmlns:a16="http://schemas.microsoft.com/office/drawing/2014/main" val="1420932412"/>
                    </a:ext>
                  </a:extLst>
                </a:gridCol>
                <a:gridCol w="329184">
                  <a:extLst>
                    <a:ext uri="{9D8B030D-6E8A-4147-A177-3AD203B41FA5}">
                      <a16:colId xmlns:a16="http://schemas.microsoft.com/office/drawing/2014/main" val="604737742"/>
                    </a:ext>
                  </a:extLst>
                </a:gridCol>
                <a:gridCol w="329184">
                  <a:extLst>
                    <a:ext uri="{9D8B030D-6E8A-4147-A177-3AD203B41FA5}">
                      <a16:colId xmlns:a16="http://schemas.microsoft.com/office/drawing/2014/main" val="2954194247"/>
                    </a:ext>
                  </a:extLst>
                </a:gridCol>
                <a:gridCol w="329184">
                  <a:extLst>
                    <a:ext uri="{9D8B030D-6E8A-4147-A177-3AD203B41FA5}">
                      <a16:colId xmlns:a16="http://schemas.microsoft.com/office/drawing/2014/main" val="1812856757"/>
                    </a:ext>
                  </a:extLst>
                </a:gridCol>
                <a:gridCol w="329184">
                  <a:extLst>
                    <a:ext uri="{9D8B030D-6E8A-4147-A177-3AD203B41FA5}">
                      <a16:colId xmlns:a16="http://schemas.microsoft.com/office/drawing/2014/main" val="2431214724"/>
                    </a:ext>
                  </a:extLst>
                </a:gridCol>
                <a:gridCol w="329184">
                  <a:extLst>
                    <a:ext uri="{9D8B030D-6E8A-4147-A177-3AD203B41FA5}">
                      <a16:colId xmlns:a16="http://schemas.microsoft.com/office/drawing/2014/main" val="4080022406"/>
                    </a:ext>
                  </a:extLst>
                </a:gridCol>
                <a:gridCol w="329184">
                  <a:extLst>
                    <a:ext uri="{9D8B030D-6E8A-4147-A177-3AD203B41FA5}">
                      <a16:colId xmlns:a16="http://schemas.microsoft.com/office/drawing/2014/main" val="567561452"/>
                    </a:ext>
                  </a:extLst>
                </a:gridCol>
                <a:gridCol w="329184">
                  <a:extLst>
                    <a:ext uri="{9D8B030D-6E8A-4147-A177-3AD203B41FA5}">
                      <a16:colId xmlns:a16="http://schemas.microsoft.com/office/drawing/2014/main" val="400465072"/>
                    </a:ext>
                  </a:extLst>
                </a:gridCol>
                <a:gridCol w="329184">
                  <a:extLst>
                    <a:ext uri="{9D8B030D-6E8A-4147-A177-3AD203B41FA5}">
                      <a16:colId xmlns:a16="http://schemas.microsoft.com/office/drawing/2014/main" val="1831122997"/>
                    </a:ext>
                  </a:extLst>
                </a:gridCol>
                <a:gridCol w="329184">
                  <a:extLst>
                    <a:ext uri="{9D8B030D-6E8A-4147-A177-3AD203B41FA5}">
                      <a16:colId xmlns:a16="http://schemas.microsoft.com/office/drawing/2014/main" val="2627069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90037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- 2024-10-28 14:01:12</a:t>
                      </a:r>
                      <a:r>
                        <a:rPr kumimoji="0" lang="en-US" sz="1000" b="0" i="0" u="none" strike="noStrike" kern="1200" cap="none" spc="0" normalizeH="0" baseline="0" noProof="0">
                          <a:ln>
                            <a:noFill/>
                          </a:ln>
                          <a:solidFill>
                            <a:prstClr val="black"/>
                          </a:solidFill>
                          <a:effectLst/>
                          <a:uLnTx/>
                          <a:uFillTx/>
                          <a:latin typeface="Calibri"/>
                          <a:ea typeface="+mn-ea"/>
                          <a:cs typeface="+mn-cs"/>
                        </a:rPr>
                        <a:t>
 Watch as how our participants captured incredible Murut attire portraits at our Sabah Costume Portrait Photography Workshop! 
Feel inspired? Challenge yourself to expand your skills at our next workshop!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https://quintly-eu-image-storage.s3.amazonaws.com/aaf8f68db843cc217addf8054c322eb2/a0d647d6a3b2694c51824f1994a654bb.jpg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866811606"/>
                  </a:ext>
                </a:extLst>
              </a:tr>
            </a:tbl>
          </a:graphicData>
        </a:graphic>
      </p:graphicFrame>
      <p:sp>
        <p:nvSpPr>
          <p:cNvPr id="4" name="Text Placeholder 3">
            <a:extLst>
              <a:ext uri="{FF2B5EF4-FFF2-40B4-BE49-F238E27FC236}">
                <a16:creationId xmlns:a16="http://schemas.microsoft.com/office/drawing/2014/main" id="{1522A92F-B0B7-4086-AF6F-B262C8DA703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059619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76285-ABB8-42C0-9E46-21D4F4A9A134}"/>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8BB4BDA0-A655-4173-ACDC-0163500BADFC}"/>
              </a:ext>
            </a:extLst>
          </p:cNvPr>
          <p:cNvGraphicFramePr>
            <a:graphicFrameLocks noGrp="1"/>
          </p:cNvGraphicFramePr>
          <p:nvPr>
            <p:ph type="tbl" sz="quarter" idx="13"/>
            <p:extLst>
              <p:ext uri="{D42A27DB-BD31-4B8C-83A1-F6EECF244321}">
                <p14:modId xmlns:p14="http://schemas.microsoft.com/office/powerpoint/2010/main" val="370846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74689542"/>
                    </a:ext>
                  </a:extLst>
                </a:gridCol>
                <a:gridCol w="1316737">
                  <a:extLst>
                    <a:ext uri="{9D8B030D-6E8A-4147-A177-3AD203B41FA5}">
                      <a16:colId xmlns:a16="http://schemas.microsoft.com/office/drawing/2014/main" val="323288108"/>
                    </a:ext>
                  </a:extLst>
                </a:gridCol>
                <a:gridCol w="329184">
                  <a:extLst>
                    <a:ext uri="{9D8B030D-6E8A-4147-A177-3AD203B41FA5}">
                      <a16:colId xmlns:a16="http://schemas.microsoft.com/office/drawing/2014/main" val="3072957373"/>
                    </a:ext>
                  </a:extLst>
                </a:gridCol>
                <a:gridCol w="329184">
                  <a:extLst>
                    <a:ext uri="{9D8B030D-6E8A-4147-A177-3AD203B41FA5}">
                      <a16:colId xmlns:a16="http://schemas.microsoft.com/office/drawing/2014/main" val="1129108341"/>
                    </a:ext>
                  </a:extLst>
                </a:gridCol>
                <a:gridCol w="329184">
                  <a:extLst>
                    <a:ext uri="{9D8B030D-6E8A-4147-A177-3AD203B41FA5}">
                      <a16:colId xmlns:a16="http://schemas.microsoft.com/office/drawing/2014/main" val="4277299160"/>
                    </a:ext>
                  </a:extLst>
                </a:gridCol>
                <a:gridCol w="329184">
                  <a:extLst>
                    <a:ext uri="{9D8B030D-6E8A-4147-A177-3AD203B41FA5}">
                      <a16:colId xmlns:a16="http://schemas.microsoft.com/office/drawing/2014/main" val="3912885731"/>
                    </a:ext>
                  </a:extLst>
                </a:gridCol>
                <a:gridCol w="329184">
                  <a:extLst>
                    <a:ext uri="{9D8B030D-6E8A-4147-A177-3AD203B41FA5}">
                      <a16:colId xmlns:a16="http://schemas.microsoft.com/office/drawing/2014/main" val="716093178"/>
                    </a:ext>
                  </a:extLst>
                </a:gridCol>
                <a:gridCol w="329184">
                  <a:extLst>
                    <a:ext uri="{9D8B030D-6E8A-4147-A177-3AD203B41FA5}">
                      <a16:colId xmlns:a16="http://schemas.microsoft.com/office/drawing/2014/main" val="1318460098"/>
                    </a:ext>
                  </a:extLst>
                </a:gridCol>
                <a:gridCol w="329184">
                  <a:extLst>
                    <a:ext uri="{9D8B030D-6E8A-4147-A177-3AD203B41FA5}">
                      <a16:colId xmlns:a16="http://schemas.microsoft.com/office/drawing/2014/main" val="3389769011"/>
                    </a:ext>
                  </a:extLst>
                </a:gridCol>
                <a:gridCol w="329184">
                  <a:extLst>
                    <a:ext uri="{9D8B030D-6E8A-4147-A177-3AD203B41FA5}">
                      <a16:colId xmlns:a16="http://schemas.microsoft.com/office/drawing/2014/main" val="352712412"/>
                    </a:ext>
                  </a:extLst>
                </a:gridCol>
                <a:gridCol w="329184">
                  <a:extLst>
                    <a:ext uri="{9D8B030D-6E8A-4147-A177-3AD203B41FA5}">
                      <a16:colId xmlns:a16="http://schemas.microsoft.com/office/drawing/2014/main" val="3048892722"/>
                    </a:ext>
                  </a:extLst>
                </a:gridCol>
                <a:gridCol w="329184">
                  <a:extLst>
                    <a:ext uri="{9D8B030D-6E8A-4147-A177-3AD203B41FA5}">
                      <a16:colId xmlns:a16="http://schemas.microsoft.com/office/drawing/2014/main" val="2757254568"/>
                    </a:ext>
                  </a:extLst>
                </a:gridCol>
                <a:gridCol w="329184">
                  <a:extLst>
                    <a:ext uri="{9D8B030D-6E8A-4147-A177-3AD203B41FA5}">
                      <a16:colId xmlns:a16="http://schemas.microsoft.com/office/drawing/2014/main" val="1939030743"/>
                    </a:ext>
                  </a:extLst>
                </a:gridCol>
                <a:gridCol w="329184">
                  <a:extLst>
                    <a:ext uri="{9D8B030D-6E8A-4147-A177-3AD203B41FA5}">
                      <a16:colId xmlns:a16="http://schemas.microsoft.com/office/drawing/2014/main" val="4039235484"/>
                    </a:ext>
                  </a:extLst>
                </a:gridCol>
                <a:gridCol w="329184">
                  <a:extLst>
                    <a:ext uri="{9D8B030D-6E8A-4147-A177-3AD203B41FA5}">
                      <a16:colId xmlns:a16="http://schemas.microsoft.com/office/drawing/2014/main" val="4287873960"/>
                    </a:ext>
                  </a:extLst>
                </a:gridCol>
                <a:gridCol w="329184">
                  <a:extLst>
                    <a:ext uri="{9D8B030D-6E8A-4147-A177-3AD203B41FA5}">
                      <a16:colId xmlns:a16="http://schemas.microsoft.com/office/drawing/2014/main" val="3956149500"/>
                    </a:ext>
                  </a:extLst>
                </a:gridCol>
                <a:gridCol w="329184">
                  <a:extLst>
                    <a:ext uri="{9D8B030D-6E8A-4147-A177-3AD203B41FA5}">
                      <a16:colId xmlns:a16="http://schemas.microsoft.com/office/drawing/2014/main" val="2124200150"/>
                    </a:ext>
                  </a:extLst>
                </a:gridCol>
                <a:gridCol w="329184">
                  <a:extLst>
                    <a:ext uri="{9D8B030D-6E8A-4147-A177-3AD203B41FA5}">
                      <a16:colId xmlns:a16="http://schemas.microsoft.com/office/drawing/2014/main" val="537053129"/>
                    </a:ext>
                  </a:extLst>
                </a:gridCol>
                <a:gridCol w="329184">
                  <a:extLst>
                    <a:ext uri="{9D8B030D-6E8A-4147-A177-3AD203B41FA5}">
                      <a16:colId xmlns:a16="http://schemas.microsoft.com/office/drawing/2014/main" val="2483642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26011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- 2024-10-14 22:17:05</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the exciting XF16-55mm F2.8 R LM WR II lens successor, now 37% lighter for effortless mobility! 
Capture stunning shots at F2.8 while preserving high-resolution quality, and experience the innovative Aperture Click Switch - an XF lens first. With a customizable focus ring rotation angle and silent, rapid autofocus at speeds of up to 0.02 seconds, this lens keeps you in sync with your creative momentum.
#Fujifilm #FujifilmMy #xsummit #xsummitclaystudio2024 #XF16mm #PrimeZoom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https://quintly-eu-image-storage.s3.amazonaws.com/aaf8f68db843cc217addf8054c322eb2/fd51f0093e9ac8880ac900211dc5b21d.jpg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39003946"/>
                  </a:ext>
                </a:extLst>
              </a:tr>
            </a:tbl>
          </a:graphicData>
        </a:graphic>
      </p:graphicFrame>
      <p:sp>
        <p:nvSpPr>
          <p:cNvPr id="4" name="Text Placeholder 3">
            <a:extLst>
              <a:ext uri="{FF2B5EF4-FFF2-40B4-BE49-F238E27FC236}">
                <a16:creationId xmlns:a16="http://schemas.microsoft.com/office/drawing/2014/main" id="{0791FFA3-28E0-497F-9CE3-71783B948704}"/>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26353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DB184-577A-40E6-BF72-D5785B1B6F53}"/>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3DECEBDE-1524-4AA1-8ACB-D6482BDC7A09}"/>
              </a:ext>
            </a:extLst>
          </p:cNvPr>
          <p:cNvGraphicFramePr>
            <a:graphicFrameLocks noGrp="1"/>
          </p:cNvGraphicFramePr>
          <p:nvPr>
            <p:ph type="tbl" sz="quarter" idx="13"/>
            <p:extLst>
              <p:ext uri="{D42A27DB-BD31-4B8C-83A1-F6EECF244321}">
                <p14:modId xmlns:p14="http://schemas.microsoft.com/office/powerpoint/2010/main" val="3319725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94506837"/>
                    </a:ext>
                  </a:extLst>
                </a:gridCol>
                <a:gridCol w="1316737">
                  <a:extLst>
                    <a:ext uri="{9D8B030D-6E8A-4147-A177-3AD203B41FA5}">
                      <a16:colId xmlns:a16="http://schemas.microsoft.com/office/drawing/2014/main" val="2697923510"/>
                    </a:ext>
                  </a:extLst>
                </a:gridCol>
                <a:gridCol w="329184">
                  <a:extLst>
                    <a:ext uri="{9D8B030D-6E8A-4147-A177-3AD203B41FA5}">
                      <a16:colId xmlns:a16="http://schemas.microsoft.com/office/drawing/2014/main" val="3082157803"/>
                    </a:ext>
                  </a:extLst>
                </a:gridCol>
                <a:gridCol w="329184">
                  <a:extLst>
                    <a:ext uri="{9D8B030D-6E8A-4147-A177-3AD203B41FA5}">
                      <a16:colId xmlns:a16="http://schemas.microsoft.com/office/drawing/2014/main" val="169385590"/>
                    </a:ext>
                  </a:extLst>
                </a:gridCol>
                <a:gridCol w="329184">
                  <a:extLst>
                    <a:ext uri="{9D8B030D-6E8A-4147-A177-3AD203B41FA5}">
                      <a16:colId xmlns:a16="http://schemas.microsoft.com/office/drawing/2014/main" val="3869210019"/>
                    </a:ext>
                  </a:extLst>
                </a:gridCol>
                <a:gridCol w="329184">
                  <a:extLst>
                    <a:ext uri="{9D8B030D-6E8A-4147-A177-3AD203B41FA5}">
                      <a16:colId xmlns:a16="http://schemas.microsoft.com/office/drawing/2014/main" val="2124247780"/>
                    </a:ext>
                  </a:extLst>
                </a:gridCol>
                <a:gridCol w="329184">
                  <a:extLst>
                    <a:ext uri="{9D8B030D-6E8A-4147-A177-3AD203B41FA5}">
                      <a16:colId xmlns:a16="http://schemas.microsoft.com/office/drawing/2014/main" val="3306635661"/>
                    </a:ext>
                  </a:extLst>
                </a:gridCol>
                <a:gridCol w="329184">
                  <a:extLst>
                    <a:ext uri="{9D8B030D-6E8A-4147-A177-3AD203B41FA5}">
                      <a16:colId xmlns:a16="http://schemas.microsoft.com/office/drawing/2014/main" val="2407665593"/>
                    </a:ext>
                  </a:extLst>
                </a:gridCol>
                <a:gridCol w="329184">
                  <a:extLst>
                    <a:ext uri="{9D8B030D-6E8A-4147-A177-3AD203B41FA5}">
                      <a16:colId xmlns:a16="http://schemas.microsoft.com/office/drawing/2014/main" val="2980809170"/>
                    </a:ext>
                  </a:extLst>
                </a:gridCol>
                <a:gridCol w="329184">
                  <a:extLst>
                    <a:ext uri="{9D8B030D-6E8A-4147-A177-3AD203B41FA5}">
                      <a16:colId xmlns:a16="http://schemas.microsoft.com/office/drawing/2014/main" val="1780320193"/>
                    </a:ext>
                  </a:extLst>
                </a:gridCol>
                <a:gridCol w="329184">
                  <a:extLst>
                    <a:ext uri="{9D8B030D-6E8A-4147-A177-3AD203B41FA5}">
                      <a16:colId xmlns:a16="http://schemas.microsoft.com/office/drawing/2014/main" val="2871822883"/>
                    </a:ext>
                  </a:extLst>
                </a:gridCol>
                <a:gridCol w="329184">
                  <a:extLst>
                    <a:ext uri="{9D8B030D-6E8A-4147-A177-3AD203B41FA5}">
                      <a16:colId xmlns:a16="http://schemas.microsoft.com/office/drawing/2014/main" val="2780888646"/>
                    </a:ext>
                  </a:extLst>
                </a:gridCol>
                <a:gridCol w="329184">
                  <a:extLst>
                    <a:ext uri="{9D8B030D-6E8A-4147-A177-3AD203B41FA5}">
                      <a16:colId xmlns:a16="http://schemas.microsoft.com/office/drawing/2014/main" val="3764375832"/>
                    </a:ext>
                  </a:extLst>
                </a:gridCol>
                <a:gridCol w="329184">
                  <a:extLst>
                    <a:ext uri="{9D8B030D-6E8A-4147-A177-3AD203B41FA5}">
                      <a16:colId xmlns:a16="http://schemas.microsoft.com/office/drawing/2014/main" val="404733978"/>
                    </a:ext>
                  </a:extLst>
                </a:gridCol>
                <a:gridCol w="329184">
                  <a:extLst>
                    <a:ext uri="{9D8B030D-6E8A-4147-A177-3AD203B41FA5}">
                      <a16:colId xmlns:a16="http://schemas.microsoft.com/office/drawing/2014/main" val="2141240743"/>
                    </a:ext>
                  </a:extLst>
                </a:gridCol>
                <a:gridCol w="329184">
                  <a:extLst>
                    <a:ext uri="{9D8B030D-6E8A-4147-A177-3AD203B41FA5}">
                      <a16:colId xmlns:a16="http://schemas.microsoft.com/office/drawing/2014/main" val="987089799"/>
                    </a:ext>
                  </a:extLst>
                </a:gridCol>
                <a:gridCol w="329184">
                  <a:extLst>
                    <a:ext uri="{9D8B030D-6E8A-4147-A177-3AD203B41FA5}">
                      <a16:colId xmlns:a16="http://schemas.microsoft.com/office/drawing/2014/main" val="1235983642"/>
                    </a:ext>
                  </a:extLst>
                </a:gridCol>
                <a:gridCol w="329184">
                  <a:extLst>
                    <a:ext uri="{9D8B030D-6E8A-4147-A177-3AD203B41FA5}">
                      <a16:colId xmlns:a16="http://schemas.microsoft.com/office/drawing/2014/main" val="3809424696"/>
                    </a:ext>
                  </a:extLst>
                </a:gridCol>
                <a:gridCol w="329184">
                  <a:extLst>
                    <a:ext uri="{9D8B030D-6E8A-4147-A177-3AD203B41FA5}">
                      <a16:colId xmlns:a16="http://schemas.microsoft.com/office/drawing/2014/main" val="2798472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10299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16:39:58</a:t>
                      </a:r>
                      <a:r>
                        <a:rPr kumimoji="0" lang="en-US" sz="1000" b="0" i="0" u="none" strike="noStrike" kern="1200" cap="none" spc="0" normalizeH="0" baseline="0" noProof="0">
                          <a:ln>
                            <a:noFill/>
                          </a:ln>
                          <a:solidFill>
                            <a:prstClr val="black"/>
                          </a:solidFill>
                          <a:effectLst/>
                          <a:uLnTx/>
                          <a:uFillTx/>
                          <a:latin typeface="Calibri"/>
                          <a:ea typeface="+mn-ea"/>
                          <a:cs typeface="+mn-cs"/>
                        </a:rPr>
                        <a:t>
 Takanori Sugawara captures birds in flight with breathtaking clarity using the XF500mmF5.6 R LM OIS WR Super Telephoto Lens. Equipped with Super ED and ED glass, this lens delivers uncompromising contrast and detail, bringing distant subjects to life.
The lens’s rapid 0.33-second autofocus and 5.5 stops of optical image stabilization make it ideal for capturing the intricate details of birds in motion. With an F5.6 maximum aperture, it enables Takanori Sugawara to isolate birds from their surroundings, creating images rich in sharpness and depth.
#Fujifilm #FujifilmMy #xsummit #xsummitclaystudio2024 #XF500mm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https://quintly-eu-image-storage.s3.amazonaws.com/aaf8f68db843cc217addf8054c322eb2/d3d12e7d2b07e7cb54da36f21043c89f.jpg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66294845"/>
                  </a:ext>
                </a:extLst>
              </a:tr>
            </a:tbl>
          </a:graphicData>
        </a:graphic>
      </p:graphicFrame>
      <p:sp>
        <p:nvSpPr>
          <p:cNvPr id="4" name="Text Placeholder 3">
            <a:extLst>
              <a:ext uri="{FF2B5EF4-FFF2-40B4-BE49-F238E27FC236}">
                <a16:creationId xmlns:a16="http://schemas.microsoft.com/office/drawing/2014/main" id="{8436A1E1-DA08-4A38-8CA0-D8FF31A41BD4}"/>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40140252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4655A-AE64-4451-9370-06235717F3A4}"/>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1EC66DB1-EB74-4AB6-BD68-E8E3A289FAF2}"/>
              </a:ext>
            </a:extLst>
          </p:cNvPr>
          <p:cNvGraphicFramePr>
            <a:graphicFrameLocks noGrp="1"/>
          </p:cNvGraphicFramePr>
          <p:nvPr>
            <p:ph type="tbl" sz="quarter" idx="13"/>
            <p:extLst>
              <p:ext uri="{D42A27DB-BD31-4B8C-83A1-F6EECF244321}">
                <p14:modId xmlns:p14="http://schemas.microsoft.com/office/powerpoint/2010/main" val="3309915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8615591"/>
                    </a:ext>
                  </a:extLst>
                </a:gridCol>
                <a:gridCol w="1316737">
                  <a:extLst>
                    <a:ext uri="{9D8B030D-6E8A-4147-A177-3AD203B41FA5}">
                      <a16:colId xmlns:a16="http://schemas.microsoft.com/office/drawing/2014/main" val="3180500050"/>
                    </a:ext>
                  </a:extLst>
                </a:gridCol>
                <a:gridCol w="329184">
                  <a:extLst>
                    <a:ext uri="{9D8B030D-6E8A-4147-A177-3AD203B41FA5}">
                      <a16:colId xmlns:a16="http://schemas.microsoft.com/office/drawing/2014/main" val="778059001"/>
                    </a:ext>
                  </a:extLst>
                </a:gridCol>
                <a:gridCol w="329184">
                  <a:extLst>
                    <a:ext uri="{9D8B030D-6E8A-4147-A177-3AD203B41FA5}">
                      <a16:colId xmlns:a16="http://schemas.microsoft.com/office/drawing/2014/main" val="1332981191"/>
                    </a:ext>
                  </a:extLst>
                </a:gridCol>
                <a:gridCol w="329184">
                  <a:extLst>
                    <a:ext uri="{9D8B030D-6E8A-4147-A177-3AD203B41FA5}">
                      <a16:colId xmlns:a16="http://schemas.microsoft.com/office/drawing/2014/main" val="2236594420"/>
                    </a:ext>
                  </a:extLst>
                </a:gridCol>
                <a:gridCol w="329184">
                  <a:extLst>
                    <a:ext uri="{9D8B030D-6E8A-4147-A177-3AD203B41FA5}">
                      <a16:colId xmlns:a16="http://schemas.microsoft.com/office/drawing/2014/main" val="3858693141"/>
                    </a:ext>
                  </a:extLst>
                </a:gridCol>
                <a:gridCol w="329184">
                  <a:extLst>
                    <a:ext uri="{9D8B030D-6E8A-4147-A177-3AD203B41FA5}">
                      <a16:colId xmlns:a16="http://schemas.microsoft.com/office/drawing/2014/main" val="1771889567"/>
                    </a:ext>
                  </a:extLst>
                </a:gridCol>
                <a:gridCol w="329184">
                  <a:extLst>
                    <a:ext uri="{9D8B030D-6E8A-4147-A177-3AD203B41FA5}">
                      <a16:colId xmlns:a16="http://schemas.microsoft.com/office/drawing/2014/main" val="3340513027"/>
                    </a:ext>
                  </a:extLst>
                </a:gridCol>
                <a:gridCol w="329184">
                  <a:extLst>
                    <a:ext uri="{9D8B030D-6E8A-4147-A177-3AD203B41FA5}">
                      <a16:colId xmlns:a16="http://schemas.microsoft.com/office/drawing/2014/main" val="1899961087"/>
                    </a:ext>
                  </a:extLst>
                </a:gridCol>
                <a:gridCol w="329184">
                  <a:extLst>
                    <a:ext uri="{9D8B030D-6E8A-4147-A177-3AD203B41FA5}">
                      <a16:colId xmlns:a16="http://schemas.microsoft.com/office/drawing/2014/main" val="1340923522"/>
                    </a:ext>
                  </a:extLst>
                </a:gridCol>
                <a:gridCol w="329184">
                  <a:extLst>
                    <a:ext uri="{9D8B030D-6E8A-4147-A177-3AD203B41FA5}">
                      <a16:colId xmlns:a16="http://schemas.microsoft.com/office/drawing/2014/main" val="3270369451"/>
                    </a:ext>
                  </a:extLst>
                </a:gridCol>
                <a:gridCol w="329184">
                  <a:extLst>
                    <a:ext uri="{9D8B030D-6E8A-4147-A177-3AD203B41FA5}">
                      <a16:colId xmlns:a16="http://schemas.microsoft.com/office/drawing/2014/main" val="1240490826"/>
                    </a:ext>
                  </a:extLst>
                </a:gridCol>
                <a:gridCol w="329184">
                  <a:extLst>
                    <a:ext uri="{9D8B030D-6E8A-4147-A177-3AD203B41FA5}">
                      <a16:colId xmlns:a16="http://schemas.microsoft.com/office/drawing/2014/main" val="2099539708"/>
                    </a:ext>
                  </a:extLst>
                </a:gridCol>
                <a:gridCol w="329184">
                  <a:extLst>
                    <a:ext uri="{9D8B030D-6E8A-4147-A177-3AD203B41FA5}">
                      <a16:colId xmlns:a16="http://schemas.microsoft.com/office/drawing/2014/main" val="1597047492"/>
                    </a:ext>
                  </a:extLst>
                </a:gridCol>
                <a:gridCol w="329184">
                  <a:extLst>
                    <a:ext uri="{9D8B030D-6E8A-4147-A177-3AD203B41FA5}">
                      <a16:colId xmlns:a16="http://schemas.microsoft.com/office/drawing/2014/main" val="392411090"/>
                    </a:ext>
                  </a:extLst>
                </a:gridCol>
                <a:gridCol w="329184">
                  <a:extLst>
                    <a:ext uri="{9D8B030D-6E8A-4147-A177-3AD203B41FA5}">
                      <a16:colId xmlns:a16="http://schemas.microsoft.com/office/drawing/2014/main" val="3666050337"/>
                    </a:ext>
                  </a:extLst>
                </a:gridCol>
                <a:gridCol w="329184">
                  <a:extLst>
                    <a:ext uri="{9D8B030D-6E8A-4147-A177-3AD203B41FA5}">
                      <a16:colId xmlns:a16="http://schemas.microsoft.com/office/drawing/2014/main" val="2408209155"/>
                    </a:ext>
                  </a:extLst>
                </a:gridCol>
                <a:gridCol w="329184">
                  <a:extLst>
                    <a:ext uri="{9D8B030D-6E8A-4147-A177-3AD203B41FA5}">
                      <a16:colId xmlns:a16="http://schemas.microsoft.com/office/drawing/2014/main" val="3526164380"/>
                    </a:ext>
                  </a:extLst>
                </a:gridCol>
                <a:gridCol w="329184">
                  <a:extLst>
                    <a:ext uri="{9D8B030D-6E8A-4147-A177-3AD203B41FA5}">
                      <a16:colId xmlns:a16="http://schemas.microsoft.com/office/drawing/2014/main" val="4209533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80141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13:04:51</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Fujifilm X-M5 through the lens of ZY Cheng! From innovative features to stunning image quality, see why this camera stands out. 
#Fujifilm #FujifilmMy #xsummit #xsummitclaystudio2024 #FujifilmXM5 #XM5 #ColorYourMoment #Review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https://quintly-eu-image-storage.s3.amazonaws.com/aaf8f68db843cc217addf8054c322eb2/4045d2a5069e271a24f325506ae87e4c.jpg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3663791253"/>
                  </a:ext>
                </a:extLst>
              </a:tr>
            </a:tbl>
          </a:graphicData>
        </a:graphic>
      </p:graphicFrame>
      <p:sp>
        <p:nvSpPr>
          <p:cNvPr id="4" name="Text Placeholder 3">
            <a:extLst>
              <a:ext uri="{FF2B5EF4-FFF2-40B4-BE49-F238E27FC236}">
                <a16:creationId xmlns:a16="http://schemas.microsoft.com/office/drawing/2014/main" id="{617D53C3-BE52-4065-BCE2-651A0B52CA78}"/>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623937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CAAC3-E303-4443-8B9F-1AB67B14C82F}"/>
              </a:ext>
            </a:extLst>
          </p:cNvPr>
          <p:cNvSpPr>
            <a:spLocks noGrp="1"/>
          </p:cNvSpPr>
          <p:nvPr>
            <p:ph type="title"/>
          </p:nvPr>
        </p:nvSpPr>
        <p:spPr/>
        <p:txBody>
          <a:bodyPr/>
          <a:lstStyle/>
          <a:p>
            <a:r>
              <a:rPr lang="en-US"/>
              <a:t>Facebook Reels Table | FUJIFILM Malaysia</a:t>
            </a:r>
          </a:p>
        </p:txBody>
      </p:sp>
      <p:graphicFrame>
        <p:nvGraphicFramePr>
          <p:cNvPr id="5" name="Table Placeholder 4">
            <a:extLst>
              <a:ext uri="{FF2B5EF4-FFF2-40B4-BE49-F238E27FC236}">
                <a16:creationId xmlns:a16="http://schemas.microsoft.com/office/drawing/2014/main" id="{AE30479E-1456-4AB2-B184-73FCB4DC9317}"/>
              </a:ext>
            </a:extLst>
          </p:cNvPr>
          <p:cNvGraphicFramePr>
            <a:graphicFrameLocks noGrp="1"/>
          </p:cNvGraphicFramePr>
          <p:nvPr>
            <p:ph type="tbl" sz="quarter" idx="13"/>
            <p:extLst>
              <p:ext uri="{D42A27DB-BD31-4B8C-83A1-F6EECF244321}">
                <p14:modId xmlns:p14="http://schemas.microsoft.com/office/powerpoint/2010/main" val="2443856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739533902"/>
                    </a:ext>
                  </a:extLst>
                </a:gridCol>
                <a:gridCol w="1399031">
                  <a:extLst>
                    <a:ext uri="{9D8B030D-6E8A-4147-A177-3AD203B41FA5}">
                      <a16:colId xmlns:a16="http://schemas.microsoft.com/office/drawing/2014/main" val="1980138204"/>
                    </a:ext>
                  </a:extLst>
                </a:gridCol>
                <a:gridCol w="987551">
                  <a:extLst>
                    <a:ext uri="{9D8B030D-6E8A-4147-A177-3AD203B41FA5}">
                      <a16:colId xmlns:a16="http://schemas.microsoft.com/office/drawing/2014/main" val="4276018213"/>
                    </a:ext>
                  </a:extLst>
                </a:gridCol>
                <a:gridCol w="493776">
                  <a:extLst>
                    <a:ext uri="{9D8B030D-6E8A-4147-A177-3AD203B41FA5}">
                      <a16:colId xmlns:a16="http://schemas.microsoft.com/office/drawing/2014/main" val="2335885460"/>
                    </a:ext>
                  </a:extLst>
                </a:gridCol>
                <a:gridCol w="493776">
                  <a:extLst>
                    <a:ext uri="{9D8B030D-6E8A-4147-A177-3AD203B41FA5}">
                      <a16:colId xmlns:a16="http://schemas.microsoft.com/office/drawing/2014/main" val="3700362598"/>
                    </a:ext>
                  </a:extLst>
                </a:gridCol>
                <a:gridCol w="493776">
                  <a:extLst>
                    <a:ext uri="{9D8B030D-6E8A-4147-A177-3AD203B41FA5}">
                      <a16:colId xmlns:a16="http://schemas.microsoft.com/office/drawing/2014/main" val="635353523"/>
                    </a:ext>
                  </a:extLst>
                </a:gridCol>
                <a:gridCol w="493776">
                  <a:extLst>
                    <a:ext uri="{9D8B030D-6E8A-4147-A177-3AD203B41FA5}">
                      <a16:colId xmlns:a16="http://schemas.microsoft.com/office/drawing/2014/main" val="364197243"/>
                    </a:ext>
                  </a:extLst>
                </a:gridCol>
                <a:gridCol w="493776">
                  <a:extLst>
                    <a:ext uri="{9D8B030D-6E8A-4147-A177-3AD203B41FA5}">
                      <a16:colId xmlns:a16="http://schemas.microsoft.com/office/drawing/2014/main" val="342734907"/>
                    </a:ext>
                  </a:extLst>
                </a:gridCol>
                <a:gridCol w="493776">
                  <a:extLst>
                    <a:ext uri="{9D8B030D-6E8A-4147-A177-3AD203B41FA5}">
                      <a16:colId xmlns:a16="http://schemas.microsoft.com/office/drawing/2014/main" val="1633560132"/>
                    </a:ext>
                  </a:extLst>
                </a:gridCol>
                <a:gridCol w="493776">
                  <a:extLst>
                    <a:ext uri="{9D8B030D-6E8A-4147-A177-3AD203B41FA5}">
                      <a16:colId xmlns:a16="http://schemas.microsoft.com/office/drawing/2014/main" val="1439875654"/>
                    </a:ext>
                  </a:extLst>
                </a:gridCol>
                <a:gridCol w="493776">
                  <a:extLst>
                    <a:ext uri="{9D8B030D-6E8A-4147-A177-3AD203B41FA5}">
                      <a16:colId xmlns:a16="http://schemas.microsoft.com/office/drawing/2014/main" val="152420411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Tags</a:t>
                      </a:r>
                    </a:p>
                  </a:txBody>
                  <a:tcPr/>
                </a:tc>
                <a:tc>
                  <a:txBody>
                    <a:bodyPr/>
                    <a:lstStyle/>
                    <a:p>
                      <a:r>
                        <a:rPr lang="en-US" sz="1000"/>
                        <a:t>Video Length</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Views</a:t>
                      </a:r>
                    </a:p>
                  </a:txBody>
                  <a:tcPr/>
                </a:tc>
                <a:tc>
                  <a:txBody>
                    <a:bodyPr/>
                    <a:lstStyle/>
                    <a:p>
                      <a:r>
                        <a:rPr lang="en-US" sz="1000"/>
                        <a:t>Reach</a:t>
                      </a:r>
                    </a:p>
                  </a:txBody>
                  <a:tcPr/>
                </a:tc>
                <a:tc>
                  <a:txBody>
                    <a:bodyPr/>
                    <a:lstStyle/>
                    <a:p>
                      <a:r>
                        <a:rPr lang="en-US" sz="1000"/>
                        <a:t>Avg. % Watched</a:t>
                      </a:r>
                    </a:p>
                  </a:txBody>
                  <a:tcPr/>
                </a:tc>
                <a:tc>
                  <a:txBody>
                    <a:bodyPr/>
                    <a:lstStyle/>
                    <a:p>
                      <a:r>
                        <a:rPr lang="en-US" sz="1000"/>
                        <a:t>View Time [minutes]</a:t>
                      </a:r>
                    </a:p>
                  </a:txBody>
                  <a:tcPr/>
                </a:tc>
                <a:extLst>
                  <a:ext uri="{0D108BD9-81ED-4DB2-BD59-A6C34878D82A}">
                    <a16:rowId xmlns:a16="http://schemas.microsoft.com/office/drawing/2014/main" val="1152838493"/>
                  </a:ext>
                </a:extLst>
              </a:tr>
              <a:tr h="370840">
                <a:tc>
                  <a:txBody>
                    <a:bodyPr/>
                    <a:lstStyle/>
                    <a:p>
                      <a:r>
                        <a:rPr lang="en-US" sz="1000" b="1"/>
                        <a:t>FUJIFILM Malaysia - 2024-10-21 20:01:22</a:t>
                      </a:r>
                      <a:r>
                        <a:rPr lang="en-US" sz="1000"/>
                        <a:t>
 🚀 Ready to take your content to the next level? (IG: @kylersteele) is putting the Fujifilm X-M5 to the test, and the results are mind-blowing! 📸 Compact, powerful, and budget-friendly, this camera is a game-changer. From stunning film simulations to seamless vlogging with 3 microphone directions and vertical/horizontal modes—this is the content creator’s dream. 🎥✨
Watch his first impression reels!
#Fujifilm #FujifilmMy #xsummit #xsummitclaystudio2024 #FujifilmXM5 #XM5 #ColorYourMoment</a:t>
                      </a:r>
                    </a:p>
                  </a:txBody>
                  <a:tcPr/>
                </a:tc>
                <a:tc>
                  <a:txBody>
                    <a:bodyPr/>
                    <a:lstStyle/>
                    <a:p>
                      <a:r>
                        <a:rPr lang="en-US" sz="1000"/>
                        <a:t>https://quintly-eu-image-storage.s3.amazonaws.com/aaf8f68db843cc217addf8054c322eb2/c01861fcd74bfa854820875d46a56894.jpg</a:t>
                      </a:r>
                    </a:p>
                  </a:txBody>
                  <a:tcPr/>
                </a:tc>
                <a:tc>
                  <a:txBody>
                    <a:bodyPr/>
                    <a:lstStyle/>
                    <a:p>
                      <a:endParaRPr lang="en-US" sz="1000"/>
                    </a:p>
                  </a:txBody>
                  <a:tcPr/>
                </a:tc>
                <a:tc>
                  <a:txBody>
                    <a:bodyPr/>
                    <a:lstStyle/>
                    <a:p>
                      <a:r>
                        <a:rPr lang="en-US" sz="1000"/>
                        <a:t>00:00:42</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1295</a:t>
                      </a:r>
                    </a:p>
                  </a:txBody>
                  <a:tcPr/>
                </a:tc>
                <a:tc>
                  <a:txBody>
                    <a:bodyPr/>
                    <a:lstStyle/>
                    <a:p>
                      <a:r>
                        <a:rPr lang="en-US" sz="1000"/>
                        <a:t>1282</a:t>
                      </a:r>
                    </a:p>
                  </a:txBody>
                  <a:tcPr/>
                </a:tc>
                <a:tc>
                  <a:txBody>
                    <a:bodyPr/>
                    <a:lstStyle/>
                    <a:p>
                      <a:r>
                        <a:rPr lang="en-US" sz="1000"/>
                        <a:t>19.12 %</a:t>
                      </a:r>
                    </a:p>
                  </a:txBody>
                  <a:tcPr/>
                </a:tc>
                <a:tc>
                  <a:txBody>
                    <a:bodyPr/>
                    <a:lstStyle/>
                    <a:p>
                      <a:r>
                        <a:rPr lang="en-US" sz="1000"/>
                        <a:t>175</a:t>
                      </a:r>
                    </a:p>
                  </a:txBody>
                  <a:tcPr/>
                </a:tc>
                <a:extLst>
                  <a:ext uri="{0D108BD9-81ED-4DB2-BD59-A6C34878D82A}">
                    <a16:rowId xmlns:a16="http://schemas.microsoft.com/office/drawing/2014/main" val="3514268434"/>
                  </a:ext>
                </a:extLst>
              </a:tr>
            </a:tbl>
          </a:graphicData>
        </a:graphic>
      </p:graphicFrame>
      <p:sp>
        <p:nvSpPr>
          <p:cNvPr id="4" name="Text Placeholder 3">
            <a:extLst>
              <a:ext uri="{FF2B5EF4-FFF2-40B4-BE49-F238E27FC236}">
                <a16:creationId xmlns:a16="http://schemas.microsoft.com/office/drawing/2014/main" id="{34FC6096-A927-41E2-BC7A-7B85C0115F74}"/>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5408827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C6FEE-92A4-4AB3-8779-0EECE6CF99F3}"/>
              </a:ext>
            </a:extLst>
          </p:cNvPr>
          <p:cNvSpPr>
            <a:spLocks noGrp="1"/>
          </p:cNvSpPr>
          <p:nvPr>
            <p:ph type="title"/>
          </p:nvPr>
        </p:nvSpPr>
        <p:spPr/>
        <p:txBody>
          <a:bodyPr/>
          <a:lstStyle/>
          <a:p>
            <a:r>
              <a:rPr lang="en-US"/>
              <a:t>Facebook Reels Performance Table | FUJIFILM Malaysia</a:t>
            </a:r>
          </a:p>
        </p:txBody>
      </p:sp>
      <p:graphicFrame>
        <p:nvGraphicFramePr>
          <p:cNvPr id="5" name="Table Placeholder 4">
            <a:extLst>
              <a:ext uri="{FF2B5EF4-FFF2-40B4-BE49-F238E27FC236}">
                <a16:creationId xmlns:a16="http://schemas.microsoft.com/office/drawing/2014/main" id="{318C1DDA-4942-4E91-BDB4-B2353E709617}"/>
              </a:ext>
            </a:extLst>
          </p:cNvPr>
          <p:cNvGraphicFramePr>
            <a:graphicFrameLocks noGrp="1"/>
          </p:cNvGraphicFramePr>
          <p:nvPr>
            <p:ph type="tbl" sz="quarter" idx="13"/>
            <p:extLst>
              <p:ext uri="{D42A27DB-BD31-4B8C-83A1-F6EECF244321}">
                <p14:modId xmlns:p14="http://schemas.microsoft.com/office/powerpoint/2010/main" val="573887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33945752"/>
                    </a:ext>
                  </a:extLst>
                </a:gridCol>
                <a:gridCol w="822960">
                  <a:extLst>
                    <a:ext uri="{9D8B030D-6E8A-4147-A177-3AD203B41FA5}">
                      <a16:colId xmlns:a16="http://schemas.microsoft.com/office/drawing/2014/main" val="3309060571"/>
                    </a:ext>
                  </a:extLst>
                </a:gridCol>
                <a:gridCol w="822960">
                  <a:extLst>
                    <a:ext uri="{9D8B030D-6E8A-4147-A177-3AD203B41FA5}">
                      <a16:colId xmlns:a16="http://schemas.microsoft.com/office/drawing/2014/main" val="25687984"/>
                    </a:ext>
                  </a:extLst>
                </a:gridCol>
                <a:gridCol w="822960">
                  <a:extLst>
                    <a:ext uri="{9D8B030D-6E8A-4147-A177-3AD203B41FA5}">
                      <a16:colId xmlns:a16="http://schemas.microsoft.com/office/drawing/2014/main" val="15289390"/>
                    </a:ext>
                  </a:extLst>
                </a:gridCol>
                <a:gridCol w="822960">
                  <a:extLst>
                    <a:ext uri="{9D8B030D-6E8A-4147-A177-3AD203B41FA5}">
                      <a16:colId xmlns:a16="http://schemas.microsoft.com/office/drawing/2014/main" val="2623048934"/>
                    </a:ext>
                  </a:extLst>
                </a:gridCol>
                <a:gridCol w="822960">
                  <a:extLst>
                    <a:ext uri="{9D8B030D-6E8A-4147-A177-3AD203B41FA5}">
                      <a16:colId xmlns:a16="http://schemas.microsoft.com/office/drawing/2014/main" val="3596542267"/>
                    </a:ext>
                  </a:extLst>
                </a:gridCol>
                <a:gridCol w="822960">
                  <a:extLst>
                    <a:ext uri="{9D8B030D-6E8A-4147-A177-3AD203B41FA5}">
                      <a16:colId xmlns:a16="http://schemas.microsoft.com/office/drawing/2014/main" val="571337926"/>
                    </a:ext>
                  </a:extLst>
                </a:gridCol>
                <a:gridCol w="1234440">
                  <a:extLst>
                    <a:ext uri="{9D8B030D-6E8A-4147-A177-3AD203B41FA5}">
                      <a16:colId xmlns:a16="http://schemas.microsoft.com/office/drawing/2014/main" val="2189448164"/>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Avg. Reach</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Reactions</a:t>
                      </a:r>
                    </a:p>
                  </a:txBody>
                  <a:tcPr/>
                </a:tc>
                <a:tc>
                  <a:txBody>
                    <a:bodyPr/>
                    <a:lstStyle/>
                    <a:p>
                      <a:r>
                        <a:rPr lang="en-US" sz="1000"/>
                        <a:t>View Time [minutes]</a:t>
                      </a:r>
                    </a:p>
                  </a:txBody>
                  <a:tcPr/>
                </a:tc>
                <a:extLst>
                  <a:ext uri="{0D108BD9-81ED-4DB2-BD59-A6C34878D82A}">
                    <a16:rowId xmlns:a16="http://schemas.microsoft.com/office/drawing/2014/main" val="3808566199"/>
                  </a:ext>
                </a:extLst>
              </a:tr>
              <a:tr h="370840">
                <a:tc>
                  <a:txBody>
                    <a:bodyPr/>
                    <a:lstStyle/>
                    <a:p>
                      <a:r>
                        <a:rPr lang="en-US" sz="1000"/>
                        <a:t>FUJIFILM Malaysia</a:t>
                      </a:r>
                    </a:p>
                  </a:txBody>
                  <a:tcPr/>
                </a:tc>
                <a:tc>
                  <a:txBody>
                    <a:bodyPr/>
                    <a:lstStyle/>
                    <a:p>
                      <a:r>
                        <a:rPr lang="en-US" sz="1000"/>
                        <a:t>1295</a:t>
                      </a:r>
                    </a:p>
                  </a:txBody>
                  <a:tcPr/>
                </a:tc>
                <a:tc>
                  <a:txBody>
                    <a:bodyPr/>
                    <a:lstStyle/>
                    <a:p>
                      <a:r>
                        <a:rPr lang="en-US" sz="1000"/>
                        <a:t>1282</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14</a:t>
                      </a:r>
                    </a:p>
                  </a:txBody>
                  <a:tcPr/>
                </a:tc>
                <a:tc>
                  <a:txBody>
                    <a:bodyPr/>
                    <a:lstStyle/>
                    <a:p>
                      <a:r>
                        <a:rPr lang="en-US" sz="1000"/>
                        <a:t>175</a:t>
                      </a:r>
                    </a:p>
                  </a:txBody>
                  <a:tcPr/>
                </a:tc>
                <a:extLst>
                  <a:ext uri="{0D108BD9-81ED-4DB2-BD59-A6C34878D82A}">
                    <a16:rowId xmlns:a16="http://schemas.microsoft.com/office/drawing/2014/main" val="953838022"/>
                  </a:ext>
                </a:extLst>
              </a:tr>
            </a:tbl>
          </a:graphicData>
        </a:graphic>
      </p:graphicFrame>
      <p:sp>
        <p:nvSpPr>
          <p:cNvPr id="4" name="Text Placeholder 3">
            <a:extLst>
              <a:ext uri="{FF2B5EF4-FFF2-40B4-BE49-F238E27FC236}">
                <a16:creationId xmlns:a16="http://schemas.microsoft.com/office/drawing/2014/main" id="{04F19258-A8E9-4B6F-A416-FB492C2C27D7}"/>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40632839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5182</Words>
  <Application>Microsoft Office PowerPoint</Application>
  <PresentationFormat>On-screen Show (4:3)</PresentationFormat>
  <Paragraphs>1214</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Reels Table | FUJIFILM Malaysia</vt:lpstr>
      <vt:lpstr>Facebook Reels Performance Table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2024-11-05T08:30:55Z</dcterms:created>
  <dcterms:modified xsi:type="dcterms:W3CDTF">2024-11-05T08:32:27Z</dcterms:modified>
</cp:coreProperties>
</file>