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7D86B-D62F-4E1E-853C-7B6E4E997AD4}"/>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499C05E9-7A81-417F-8BD3-2618DFF969D8}"/>
              </a:ext>
            </a:extLst>
          </p:cNvPr>
          <p:cNvGraphicFramePr>
            <a:graphicFrameLocks noGrp="1"/>
          </p:cNvGraphicFramePr>
          <p:nvPr>
            <p:ph type="tbl" sz="quarter" idx="13"/>
            <p:extLst>
              <p:ext uri="{D42A27DB-BD31-4B8C-83A1-F6EECF244321}">
                <p14:modId xmlns:p14="http://schemas.microsoft.com/office/powerpoint/2010/main" val="2308372220"/>
              </p:ext>
            </p:extLst>
          </p:nvPr>
        </p:nvGraphicFramePr>
        <p:xfrm>
          <a:off x="457200" y="1731963"/>
          <a:ext cx="8229602" cy="1615440"/>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71596066"/>
                    </a:ext>
                  </a:extLst>
                </a:gridCol>
                <a:gridCol w="1316737">
                  <a:extLst>
                    <a:ext uri="{9D8B030D-6E8A-4147-A177-3AD203B41FA5}">
                      <a16:colId xmlns:a16="http://schemas.microsoft.com/office/drawing/2014/main" val="563093549"/>
                    </a:ext>
                  </a:extLst>
                </a:gridCol>
                <a:gridCol w="329184">
                  <a:extLst>
                    <a:ext uri="{9D8B030D-6E8A-4147-A177-3AD203B41FA5}">
                      <a16:colId xmlns:a16="http://schemas.microsoft.com/office/drawing/2014/main" val="2836222633"/>
                    </a:ext>
                  </a:extLst>
                </a:gridCol>
                <a:gridCol w="329184">
                  <a:extLst>
                    <a:ext uri="{9D8B030D-6E8A-4147-A177-3AD203B41FA5}">
                      <a16:colId xmlns:a16="http://schemas.microsoft.com/office/drawing/2014/main" val="1003677456"/>
                    </a:ext>
                  </a:extLst>
                </a:gridCol>
                <a:gridCol w="329184">
                  <a:extLst>
                    <a:ext uri="{9D8B030D-6E8A-4147-A177-3AD203B41FA5}">
                      <a16:colId xmlns:a16="http://schemas.microsoft.com/office/drawing/2014/main" val="2265106343"/>
                    </a:ext>
                  </a:extLst>
                </a:gridCol>
                <a:gridCol w="329184">
                  <a:extLst>
                    <a:ext uri="{9D8B030D-6E8A-4147-A177-3AD203B41FA5}">
                      <a16:colId xmlns:a16="http://schemas.microsoft.com/office/drawing/2014/main" val="61483165"/>
                    </a:ext>
                  </a:extLst>
                </a:gridCol>
                <a:gridCol w="329184">
                  <a:extLst>
                    <a:ext uri="{9D8B030D-6E8A-4147-A177-3AD203B41FA5}">
                      <a16:colId xmlns:a16="http://schemas.microsoft.com/office/drawing/2014/main" val="1346790387"/>
                    </a:ext>
                  </a:extLst>
                </a:gridCol>
                <a:gridCol w="329184">
                  <a:extLst>
                    <a:ext uri="{9D8B030D-6E8A-4147-A177-3AD203B41FA5}">
                      <a16:colId xmlns:a16="http://schemas.microsoft.com/office/drawing/2014/main" val="43529032"/>
                    </a:ext>
                  </a:extLst>
                </a:gridCol>
                <a:gridCol w="329184">
                  <a:extLst>
                    <a:ext uri="{9D8B030D-6E8A-4147-A177-3AD203B41FA5}">
                      <a16:colId xmlns:a16="http://schemas.microsoft.com/office/drawing/2014/main" val="902004919"/>
                    </a:ext>
                  </a:extLst>
                </a:gridCol>
                <a:gridCol w="329184">
                  <a:extLst>
                    <a:ext uri="{9D8B030D-6E8A-4147-A177-3AD203B41FA5}">
                      <a16:colId xmlns:a16="http://schemas.microsoft.com/office/drawing/2014/main" val="4274335560"/>
                    </a:ext>
                  </a:extLst>
                </a:gridCol>
                <a:gridCol w="329184">
                  <a:extLst>
                    <a:ext uri="{9D8B030D-6E8A-4147-A177-3AD203B41FA5}">
                      <a16:colId xmlns:a16="http://schemas.microsoft.com/office/drawing/2014/main" val="2498941987"/>
                    </a:ext>
                  </a:extLst>
                </a:gridCol>
                <a:gridCol w="329184">
                  <a:extLst>
                    <a:ext uri="{9D8B030D-6E8A-4147-A177-3AD203B41FA5}">
                      <a16:colId xmlns:a16="http://schemas.microsoft.com/office/drawing/2014/main" val="3045858436"/>
                    </a:ext>
                  </a:extLst>
                </a:gridCol>
                <a:gridCol w="329184">
                  <a:extLst>
                    <a:ext uri="{9D8B030D-6E8A-4147-A177-3AD203B41FA5}">
                      <a16:colId xmlns:a16="http://schemas.microsoft.com/office/drawing/2014/main" val="2981658860"/>
                    </a:ext>
                  </a:extLst>
                </a:gridCol>
                <a:gridCol w="329184">
                  <a:extLst>
                    <a:ext uri="{9D8B030D-6E8A-4147-A177-3AD203B41FA5}">
                      <a16:colId xmlns:a16="http://schemas.microsoft.com/office/drawing/2014/main" val="669673876"/>
                    </a:ext>
                  </a:extLst>
                </a:gridCol>
                <a:gridCol w="329184">
                  <a:extLst>
                    <a:ext uri="{9D8B030D-6E8A-4147-A177-3AD203B41FA5}">
                      <a16:colId xmlns:a16="http://schemas.microsoft.com/office/drawing/2014/main" val="4077174880"/>
                    </a:ext>
                  </a:extLst>
                </a:gridCol>
                <a:gridCol w="329184">
                  <a:extLst>
                    <a:ext uri="{9D8B030D-6E8A-4147-A177-3AD203B41FA5}">
                      <a16:colId xmlns:a16="http://schemas.microsoft.com/office/drawing/2014/main" val="1418455856"/>
                    </a:ext>
                  </a:extLst>
                </a:gridCol>
                <a:gridCol w="329184">
                  <a:extLst>
                    <a:ext uri="{9D8B030D-6E8A-4147-A177-3AD203B41FA5}">
                      <a16:colId xmlns:a16="http://schemas.microsoft.com/office/drawing/2014/main" val="2306876808"/>
                    </a:ext>
                  </a:extLst>
                </a:gridCol>
                <a:gridCol w="329184">
                  <a:extLst>
                    <a:ext uri="{9D8B030D-6E8A-4147-A177-3AD203B41FA5}">
                      <a16:colId xmlns:a16="http://schemas.microsoft.com/office/drawing/2014/main" val="4120619847"/>
                    </a:ext>
                  </a:extLst>
                </a:gridCol>
                <a:gridCol w="329184">
                  <a:extLst>
                    <a:ext uri="{9D8B030D-6E8A-4147-A177-3AD203B41FA5}">
                      <a16:colId xmlns:a16="http://schemas.microsoft.com/office/drawing/2014/main" val="53883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2815729"/>
                  </a:ext>
                </a:extLst>
              </a:tr>
            </a:tbl>
          </a:graphicData>
        </a:graphic>
      </p:graphicFrame>
      <p:sp>
        <p:nvSpPr>
          <p:cNvPr id="4" name="Text Placeholder 3">
            <a:extLst>
              <a:ext uri="{FF2B5EF4-FFF2-40B4-BE49-F238E27FC236}">
                <a16:creationId xmlns:a16="http://schemas.microsoft.com/office/drawing/2014/main" id="{28755BED-1035-43A6-A133-E2F066B8CE4F}"/>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991665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12BA-CD9D-463A-98BB-75BF1BFADF17}"/>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B19AA84E-4E1A-41C2-8A93-F17A6D09DA84}"/>
              </a:ext>
            </a:extLst>
          </p:cNvPr>
          <p:cNvGraphicFramePr>
            <a:graphicFrameLocks noGrp="1"/>
          </p:cNvGraphicFramePr>
          <p:nvPr>
            <p:ph type="tbl" sz="quarter" idx="13"/>
            <p:extLst>
              <p:ext uri="{D42A27DB-BD31-4B8C-83A1-F6EECF244321}">
                <p14:modId xmlns:p14="http://schemas.microsoft.com/office/powerpoint/2010/main" val="413357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57749467"/>
                    </a:ext>
                  </a:extLst>
                </a:gridCol>
                <a:gridCol w="1316737">
                  <a:extLst>
                    <a:ext uri="{9D8B030D-6E8A-4147-A177-3AD203B41FA5}">
                      <a16:colId xmlns:a16="http://schemas.microsoft.com/office/drawing/2014/main" val="468908499"/>
                    </a:ext>
                  </a:extLst>
                </a:gridCol>
                <a:gridCol w="329184">
                  <a:extLst>
                    <a:ext uri="{9D8B030D-6E8A-4147-A177-3AD203B41FA5}">
                      <a16:colId xmlns:a16="http://schemas.microsoft.com/office/drawing/2014/main" val="913836739"/>
                    </a:ext>
                  </a:extLst>
                </a:gridCol>
                <a:gridCol w="329184">
                  <a:extLst>
                    <a:ext uri="{9D8B030D-6E8A-4147-A177-3AD203B41FA5}">
                      <a16:colId xmlns:a16="http://schemas.microsoft.com/office/drawing/2014/main" val="485935012"/>
                    </a:ext>
                  </a:extLst>
                </a:gridCol>
                <a:gridCol w="329184">
                  <a:extLst>
                    <a:ext uri="{9D8B030D-6E8A-4147-A177-3AD203B41FA5}">
                      <a16:colId xmlns:a16="http://schemas.microsoft.com/office/drawing/2014/main" val="1487543920"/>
                    </a:ext>
                  </a:extLst>
                </a:gridCol>
                <a:gridCol w="329184">
                  <a:extLst>
                    <a:ext uri="{9D8B030D-6E8A-4147-A177-3AD203B41FA5}">
                      <a16:colId xmlns:a16="http://schemas.microsoft.com/office/drawing/2014/main" val="4280371957"/>
                    </a:ext>
                  </a:extLst>
                </a:gridCol>
                <a:gridCol w="329184">
                  <a:extLst>
                    <a:ext uri="{9D8B030D-6E8A-4147-A177-3AD203B41FA5}">
                      <a16:colId xmlns:a16="http://schemas.microsoft.com/office/drawing/2014/main" val="2811930841"/>
                    </a:ext>
                  </a:extLst>
                </a:gridCol>
                <a:gridCol w="329184">
                  <a:extLst>
                    <a:ext uri="{9D8B030D-6E8A-4147-A177-3AD203B41FA5}">
                      <a16:colId xmlns:a16="http://schemas.microsoft.com/office/drawing/2014/main" val="2693868584"/>
                    </a:ext>
                  </a:extLst>
                </a:gridCol>
                <a:gridCol w="329184">
                  <a:extLst>
                    <a:ext uri="{9D8B030D-6E8A-4147-A177-3AD203B41FA5}">
                      <a16:colId xmlns:a16="http://schemas.microsoft.com/office/drawing/2014/main" val="3221495518"/>
                    </a:ext>
                  </a:extLst>
                </a:gridCol>
                <a:gridCol w="329184">
                  <a:extLst>
                    <a:ext uri="{9D8B030D-6E8A-4147-A177-3AD203B41FA5}">
                      <a16:colId xmlns:a16="http://schemas.microsoft.com/office/drawing/2014/main" val="1189009142"/>
                    </a:ext>
                  </a:extLst>
                </a:gridCol>
                <a:gridCol w="329184">
                  <a:extLst>
                    <a:ext uri="{9D8B030D-6E8A-4147-A177-3AD203B41FA5}">
                      <a16:colId xmlns:a16="http://schemas.microsoft.com/office/drawing/2014/main" val="2789527952"/>
                    </a:ext>
                  </a:extLst>
                </a:gridCol>
                <a:gridCol w="329184">
                  <a:extLst>
                    <a:ext uri="{9D8B030D-6E8A-4147-A177-3AD203B41FA5}">
                      <a16:colId xmlns:a16="http://schemas.microsoft.com/office/drawing/2014/main" val="1070838789"/>
                    </a:ext>
                  </a:extLst>
                </a:gridCol>
                <a:gridCol w="329184">
                  <a:extLst>
                    <a:ext uri="{9D8B030D-6E8A-4147-A177-3AD203B41FA5}">
                      <a16:colId xmlns:a16="http://schemas.microsoft.com/office/drawing/2014/main" val="3660193338"/>
                    </a:ext>
                  </a:extLst>
                </a:gridCol>
                <a:gridCol w="329184">
                  <a:extLst>
                    <a:ext uri="{9D8B030D-6E8A-4147-A177-3AD203B41FA5}">
                      <a16:colId xmlns:a16="http://schemas.microsoft.com/office/drawing/2014/main" val="3165628773"/>
                    </a:ext>
                  </a:extLst>
                </a:gridCol>
                <a:gridCol w="329184">
                  <a:extLst>
                    <a:ext uri="{9D8B030D-6E8A-4147-A177-3AD203B41FA5}">
                      <a16:colId xmlns:a16="http://schemas.microsoft.com/office/drawing/2014/main" val="163764909"/>
                    </a:ext>
                  </a:extLst>
                </a:gridCol>
                <a:gridCol w="329184">
                  <a:extLst>
                    <a:ext uri="{9D8B030D-6E8A-4147-A177-3AD203B41FA5}">
                      <a16:colId xmlns:a16="http://schemas.microsoft.com/office/drawing/2014/main" val="765194633"/>
                    </a:ext>
                  </a:extLst>
                </a:gridCol>
                <a:gridCol w="329184">
                  <a:extLst>
                    <a:ext uri="{9D8B030D-6E8A-4147-A177-3AD203B41FA5}">
                      <a16:colId xmlns:a16="http://schemas.microsoft.com/office/drawing/2014/main" val="3352370023"/>
                    </a:ext>
                  </a:extLst>
                </a:gridCol>
                <a:gridCol w="329184">
                  <a:extLst>
                    <a:ext uri="{9D8B030D-6E8A-4147-A177-3AD203B41FA5}">
                      <a16:colId xmlns:a16="http://schemas.microsoft.com/office/drawing/2014/main" val="2564510502"/>
                    </a:ext>
                  </a:extLst>
                </a:gridCol>
                <a:gridCol w="329184">
                  <a:extLst>
                    <a:ext uri="{9D8B030D-6E8A-4147-A177-3AD203B41FA5}">
                      <a16:colId xmlns:a16="http://schemas.microsoft.com/office/drawing/2014/main" val="21973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4652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- 2024-04-15 10:22:25</a:t>
                      </a:r>
                      <a:r>
                        <a:rPr kumimoji="0" lang="en-US" sz="1000" b="0" i="0" u="none" strike="noStrike" kern="1200" cap="none" spc="0" normalizeH="0" baseline="0" noProof="0">
                          <a:ln>
                            <a:noFill/>
                          </a:ln>
                          <a:solidFill>
                            <a:prstClr val="black"/>
                          </a:solidFill>
                          <a:effectLst/>
                          <a:uLnTx/>
                          <a:uFillTx/>
                          <a:latin typeface="Calibri"/>
                          <a:ea typeface="+mn-ea"/>
                          <a:cs typeface="+mn-cs"/>
                        </a:rPr>
                        <a:t>
 Snap your ultimate café* moments in our Sip &amp; Shoot Photo Contest for a chance to win amazing Fujifilm prizes! 📸☕ 
𝗦𝘁𝗲𝗽 𝟭 
Like &amp; Follow Fujifilm Malaysia on Facebook (@x.fujifilm) and Instagram (@fujifilmmy)
𝗦𝘁𝗲𝗽 𝟮
Snap a photo of the best moments in your favourite café and upload to your Instagram with the hashtag #fujifilmmycafe in the caption and tag @fujifilmmy (Profile must be set to public)
𝗦𝘁𝗲𝗽 𝟯
DM your submission to @fujifilmmy using the share button on your Instagram post.
Grand prize is a RM5,000 Fujifilm E-store voucher, with 10 Exclusive Fujifilm Premium Merchandise up for grabs as consolation prizes. Turn every sip into an opportunity, join now!
*Applicable to selected cafés only. T&amp;C apply (https://fujifilm-x.com/en-my/promotions/fujifilm-sip-shoot-contest-terms-conditions/).
#Fujifilm #Fujifilmmy #FujifilmMalaysia #FujifilmmyCafe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https://quintly-eu-image-storage.s3.amazonaws.com/aaf8f68db843cc217addf8054c322eb2/94b208cf6ab79a903560f936c4311964.jpg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22356344"/>
                  </a:ext>
                </a:extLst>
              </a:tr>
            </a:tbl>
          </a:graphicData>
        </a:graphic>
      </p:graphicFrame>
      <p:sp>
        <p:nvSpPr>
          <p:cNvPr id="4" name="Text Placeholder 3">
            <a:extLst>
              <a:ext uri="{FF2B5EF4-FFF2-40B4-BE49-F238E27FC236}">
                <a16:creationId xmlns:a16="http://schemas.microsoft.com/office/drawing/2014/main" id="{FAF502ED-4157-486B-B76D-7C8B6E284189}"/>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149422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F3FF-931F-4074-A2F8-F186CD3FB632}"/>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D0C4DE68-9564-4111-A9DE-9452914B7549}"/>
              </a:ext>
            </a:extLst>
          </p:cNvPr>
          <p:cNvGraphicFramePr>
            <a:graphicFrameLocks noGrp="1"/>
          </p:cNvGraphicFramePr>
          <p:nvPr>
            <p:ph type="tbl" sz="quarter" idx="13"/>
            <p:extLst>
              <p:ext uri="{D42A27DB-BD31-4B8C-83A1-F6EECF244321}">
                <p14:modId xmlns:p14="http://schemas.microsoft.com/office/powerpoint/2010/main" val="210592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5985282"/>
                    </a:ext>
                  </a:extLst>
                </a:gridCol>
                <a:gridCol w="1316737">
                  <a:extLst>
                    <a:ext uri="{9D8B030D-6E8A-4147-A177-3AD203B41FA5}">
                      <a16:colId xmlns:a16="http://schemas.microsoft.com/office/drawing/2014/main" val="3980078955"/>
                    </a:ext>
                  </a:extLst>
                </a:gridCol>
                <a:gridCol w="329184">
                  <a:extLst>
                    <a:ext uri="{9D8B030D-6E8A-4147-A177-3AD203B41FA5}">
                      <a16:colId xmlns:a16="http://schemas.microsoft.com/office/drawing/2014/main" val="2868547619"/>
                    </a:ext>
                  </a:extLst>
                </a:gridCol>
                <a:gridCol w="329184">
                  <a:extLst>
                    <a:ext uri="{9D8B030D-6E8A-4147-A177-3AD203B41FA5}">
                      <a16:colId xmlns:a16="http://schemas.microsoft.com/office/drawing/2014/main" val="755957082"/>
                    </a:ext>
                  </a:extLst>
                </a:gridCol>
                <a:gridCol w="329184">
                  <a:extLst>
                    <a:ext uri="{9D8B030D-6E8A-4147-A177-3AD203B41FA5}">
                      <a16:colId xmlns:a16="http://schemas.microsoft.com/office/drawing/2014/main" val="1858974362"/>
                    </a:ext>
                  </a:extLst>
                </a:gridCol>
                <a:gridCol w="329184">
                  <a:extLst>
                    <a:ext uri="{9D8B030D-6E8A-4147-A177-3AD203B41FA5}">
                      <a16:colId xmlns:a16="http://schemas.microsoft.com/office/drawing/2014/main" val="3351123899"/>
                    </a:ext>
                  </a:extLst>
                </a:gridCol>
                <a:gridCol w="329184">
                  <a:extLst>
                    <a:ext uri="{9D8B030D-6E8A-4147-A177-3AD203B41FA5}">
                      <a16:colId xmlns:a16="http://schemas.microsoft.com/office/drawing/2014/main" val="2003628249"/>
                    </a:ext>
                  </a:extLst>
                </a:gridCol>
                <a:gridCol w="329184">
                  <a:extLst>
                    <a:ext uri="{9D8B030D-6E8A-4147-A177-3AD203B41FA5}">
                      <a16:colId xmlns:a16="http://schemas.microsoft.com/office/drawing/2014/main" val="1662747167"/>
                    </a:ext>
                  </a:extLst>
                </a:gridCol>
                <a:gridCol w="329184">
                  <a:extLst>
                    <a:ext uri="{9D8B030D-6E8A-4147-A177-3AD203B41FA5}">
                      <a16:colId xmlns:a16="http://schemas.microsoft.com/office/drawing/2014/main" val="988459943"/>
                    </a:ext>
                  </a:extLst>
                </a:gridCol>
                <a:gridCol w="329184">
                  <a:extLst>
                    <a:ext uri="{9D8B030D-6E8A-4147-A177-3AD203B41FA5}">
                      <a16:colId xmlns:a16="http://schemas.microsoft.com/office/drawing/2014/main" val="3181745817"/>
                    </a:ext>
                  </a:extLst>
                </a:gridCol>
                <a:gridCol w="329184">
                  <a:extLst>
                    <a:ext uri="{9D8B030D-6E8A-4147-A177-3AD203B41FA5}">
                      <a16:colId xmlns:a16="http://schemas.microsoft.com/office/drawing/2014/main" val="66325285"/>
                    </a:ext>
                  </a:extLst>
                </a:gridCol>
                <a:gridCol w="329184">
                  <a:extLst>
                    <a:ext uri="{9D8B030D-6E8A-4147-A177-3AD203B41FA5}">
                      <a16:colId xmlns:a16="http://schemas.microsoft.com/office/drawing/2014/main" val="3544332906"/>
                    </a:ext>
                  </a:extLst>
                </a:gridCol>
                <a:gridCol w="329184">
                  <a:extLst>
                    <a:ext uri="{9D8B030D-6E8A-4147-A177-3AD203B41FA5}">
                      <a16:colId xmlns:a16="http://schemas.microsoft.com/office/drawing/2014/main" val="3606368577"/>
                    </a:ext>
                  </a:extLst>
                </a:gridCol>
                <a:gridCol w="329184">
                  <a:extLst>
                    <a:ext uri="{9D8B030D-6E8A-4147-A177-3AD203B41FA5}">
                      <a16:colId xmlns:a16="http://schemas.microsoft.com/office/drawing/2014/main" val="1925532445"/>
                    </a:ext>
                  </a:extLst>
                </a:gridCol>
                <a:gridCol w="329184">
                  <a:extLst>
                    <a:ext uri="{9D8B030D-6E8A-4147-A177-3AD203B41FA5}">
                      <a16:colId xmlns:a16="http://schemas.microsoft.com/office/drawing/2014/main" val="2215566363"/>
                    </a:ext>
                  </a:extLst>
                </a:gridCol>
                <a:gridCol w="329184">
                  <a:extLst>
                    <a:ext uri="{9D8B030D-6E8A-4147-A177-3AD203B41FA5}">
                      <a16:colId xmlns:a16="http://schemas.microsoft.com/office/drawing/2014/main" val="650278890"/>
                    </a:ext>
                  </a:extLst>
                </a:gridCol>
                <a:gridCol w="329184">
                  <a:extLst>
                    <a:ext uri="{9D8B030D-6E8A-4147-A177-3AD203B41FA5}">
                      <a16:colId xmlns:a16="http://schemas.microsoft.com/office/drawing/2014/main" val="2181450410"/>
                    </a:ext>
                  </a:extLst>
                </a:gridCol>
                <a:gridCol w="329184">
                  <a:extLst>
                    <a:ext uri="{9D8B030D-6E8A-4147-A177-3AD203B41FA5}">
                      <a16:colId xmlns:a16="http://schemas.microsoft.com/office/drawing/2014/main" val="1192986685"/>
                    </a:ext>
                  </a:extLst>
                </a:gridCol>
                <a:gridCol w="329184">
                  <a:extLst>
                    <a:ext uri="{9D8B030D-6E8A-4147-A177-3AD203B41FA5}">
                      <a16:colId xmlns:a16="http://schemas.microsoft.com/office/drawing/2014/main" val="143357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3330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- 2024-06-30 20:00:07</a:t>
                      </a:r>
                      <a:r>
                        <a:rPr kumimoji="0" lang="en-US" sz="1000" b="0" i="0" u="none" strike="noStrike" kern="1200" cap="none" spc="0" normalizeH="0" baseline="0" noProof="0">
                          <a:ln>
                            <a:noFill/>
                          </a:ln>
                          <a:solidFill>
                            <a:prstClr val="black"/>
                          </a:solidFill>
                          <a:effectLst/>
                          <a:uLnTx/>
                          <a:uFillTx/>
                          <a:latin typeface="Calibri"/>
                          <a:ea typeface="+mn-ea"/>
                          <a:cs typeface="+mn-cs"/>
                        </a:rPr>
                        <a:t>
 Meet Auni Athirah Azmi, a photographic-based artist specialising in contemporary and high fashion. Her vast travels enhance her portfolio as she captures evocative, stylish moments through the lens of her trusted Fujifilm cameras.
Having experienced Fujifilm's exceptional colour science for nearly a decade, Auni appreciates how each camera, including the latest X-H2S, captures vivid colours and immaculate details. She particularly values the X-H2S for its seamless handling of both photo and video projects. The sophisticated design of Fujifilm cameras enriches her experience, making each device feel like an extension of her creative vision.
#Fujifilm #FujifilmMY #FujifilmMalaysia #FujifilmInHerHands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https://quintly-eu-image-storage.s3.amazonaws.com/aaf8f68db843cc217addf8054c322eb2/83c0ba611d6d9649fc0677362755ddb2.jpg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57303053"/>
                  </a:ext>
                </a:extLst>
              </a:tr>
            </a:tbl>
          </a:graphicData>
        </a:graphic>
      </p:graphicFrame>
      <p:sp>
        <p:nvSpPr>
          <p:cNvPr id="4" name="Text Placeholder 3">
            <a:extLst>
              <a:ext uri="{FF2B5EF4-FFF2-40B4-BE49-F238E27FC236}">
                <a16:creationId xmlns:a16="http://schemas.microsoft.com/office/drawing/2014/main" id="{5A83ADEB-3C62-466F-838A-E68A11C94B5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345440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385B-EA06-426D-A10C-33CB0DD2FBEF}"/>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17A9DDEF-B129-4F2F-B9B4-86B150EBB207}"/>
              </a:ext>
            </a:extLst>
          </p:cNvPr>
          <p:cNvGraphicFramePr>
            <a:graphicFrameLocks noGrp="1"/>
          </p:cNvGraphicFramePr>
          <p:nvPr>
            <p:ph type="tbl" sz="quarter" idx="13"/>
            <p:extLst>
              <p:ext uri="{D42A27DB-BD31-4B8C-83A1-F6EECF244321}">
                <p14:modId xmlns:p14="http://schemas.microsoft.com/office/powerpoint/2010/main" val="3977176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77303742"/>
                    </a:ext>
                  </a:extLst>
                </a:gridCol>
                <a:gridCol w="1316737">
                  <a:extLst>
                    <a:ext uri="{9D8B030D-6E8A-4147-A177-3AD203B41FA5}">
                      <a16:colId xmlns:a16="http://schemas.microsoft.com/office/drawing/2014/main" val="4003100484"/>
                    </a:ext>
                  </a:extLst>
                </a:gridCol>
                <a:gridCol w="329184">
                  <a:extLst>
                    <a:ext uri="{9D8B030D-6E8A-4147-A177-3AD203B41FA5}">
                      <a16:colId xmlns:a16="http://schemas.microsoft.com/office/drawing/2014/main" val="3418435690"/>
                    </a:ext>
                  </a:extLst>
                </a:gridCol>
                <a:gridCol w="329184">
                  <a:extLst>
                    <a:ext uri="{9D8B030D-6E8A-4147-A177-3AD203B41FA5}">
                      <a16:colId xmlns:a16="http://schemas.microsoft.com/office/drawing/2014/main" val="1604260915"/>
                    </a:ext>
                  </a:extLst>
                </a:gridCol>
                <a:gridCol w="329184">
                  <a:extLst>
                    <a:ext uri="{9D8B030D-6E8A-4147-A177-3AD203B41FA5}">
                      <a16:colId xmlns:a16="http://schemas.microsoft.com/office/drawing/2014/main" val="3791028632"/>
                    </a:ext>
                  </a:extLst>
                </a:gridCol>
                <a:gridCol w="329184">
                  <a:extLst>
                    <a:ext uri="{9D8B030D-6E8A-4147-A177-3AD203B41FA5}">
                      <a16:colId xmlns:a16="http://schemas.microsoft.com/office/drawing/2014/main" val="3323430242"/>
                    </a:ext>
                  </a:extLst>
                </a:gridCol>
                <a:gridCol w="329184">
                  <a:extLst>
                    <a:ext uri="{9D8B030D-6E8A-4147-A177-3AD203B41FA5}">
                      <a16:colId xmlns:a16="http://schemas.microsoft.com/office/drawing/2014/main" val="4123654955"/>
                    </a:ext>
                  </a:extLst>
                </a:gridCol>
                <a:gridCol w="329184">
                  <a:extLst>
                    <a:ext uri="{9D8B030D-6E8A-4147-A177-3AD203B41FA5}">
                      <a16:colId xmlns:a16="http://schemas.microsoft.com/office/drawing/2014/main" val="1367844130"/>
                    </a:ext>
                  </a:extLst>
                </a:gridCol>
                <a:gridCol w="329184">
                  <a:extLst>
                    <a:ext uri="{9D8B030D-6E8A-4147-A177-3AD203B41FA5}">
                      <a16:colId xmlns:a16="http://schemas.microsoft.com/office/drawing/2014/main" val="136967429"/>
                    </a:ext>
                  </a:extLst>
                </a:gridCol>
                <a:gridCol w="329184">
                  <a:extLst>
                    <a:ext uri="{9D8B030D-6E8A-4147-A177-3AD203B41FA5}">
                      <a16:colId xmlns:a16="http://schemas.microsoft.com/office/drawing/2014/main" val="1727949936"/>
                    </a:ext>
                  </a:extLst>
                </a:gridCol>
                <a:gridCol w="329184">
                  <a:extLst>
                    <a:ext uri="{9D8B030D-6E8A-4147-A177-3AD203B41FA5}">
                      <a16:colId xmlns:a16="http://schemas.microsoft.com/office/drawing/2014/main" val="3382462370"/>
                    </a:ext>
                  </a:extLst>
                </a:gridCol>
                <a:gridCol w="329184">
                  <a:extLst>
                    <a:ext uri="{9D8B030D-6E8A-4147-A177-3AD203B41FA5}">
                      <a16:colId xmlns:a16="http://schemas.microsoft.com/office/drawing/2014/main" val="2827103871"/>
                    </a:ext>
                  </a:extLst>
                </a:gridCol>
                <a:gridCol w="329184">
                  <a:extLst>
                    <a:ext uri="{9D8B030D-6E8A-4147-A177-3AD203B41FA5}">
                      <a16:colId xmlns:a16="http://schemas.microsoft.com/office/drawing/2014/main" val="1149202551"/>
                    </a:ext>
                  </a:extLst>
                </a:gridCol>
                <a:gridCol w="329184">
                  <a:extLst>
                    <a:ext uri="{9D8B030D-6E8A-4147-A177-3AD203B41FA5}">
                      <a16:colId xmlns:a16="http://schemas.microsoft.com/office/drawing/2014/main" val="272647055"/>
                    </a:ext>
                  </a:extLst>
                </a:gridCol>
                <a:gridCol w="329184">
                  <a:extLst>
                    <a:ext uri="{9D8B030D-6E8A-4147-A177-3AD203B41FA5}">
                      <a16:colId xmlns:a16="http://schemas.microsoft.com/office/drawing/2014/main" val="1822560418"/>
                    </a:ext>
                  </a:extLst>
                </a:gridCol>
                <a:gridCol w="329184">
                  <a:extLst>
                    <a:ext uri="{9D8B030D-6E8A-4147-A177-3AD203B41FA5}">
                      <a16:colId xmlns:a16="http://schemas.microsoft.com/office/drawing/2014/main" val="1371537798"/>
                    </a:ext>
                  </a:extLst>
                </a:gridCol>
                <a:gridCol w="329184">
                  <a:extLst>
                    <a:ext uri="{9D8B030D-6E8A-4147-A177-3AD203B41FA5}">
                      <a16:colId xmlns:a16="http://schemas.microsoft.com/office/drawing/2014/main" val="3014268893"/>
                    </a:ext>
                  </a:extLst>
                </a:gridCol>
                <a:gridCol w="329184">
                  <a:extLst>
                    <a:ext uri="{9D8B030D-6E8A-4147-A177-3AD203B41FA5}">
                      <a16:colId xmlns:a16="http://schemas.microsoft.com/office/drawing/2014/main" val="4192970110"/>
                    </a:ext>
                  </a:extLst>
                </a:gridCol>
                <a:gridCol w="329184">
                  <a:extLst>
                    <a:ext uri="{9D8B030D-6E8A-4147-A177-3AD203B41FA5}">
                      <a16:colId xmlns:a16="http://schemas.microsoft.com/office/drawing/2014/main" val="161008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635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- 2024-03-27 18:00:12</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Fujifilm's 90th anniversary year in 2024, we're releasing our X100VI Limited Edition, limited to 1,934 units worldwide!
Join us in the countdown of our X100VI Limited Edition, available for order this 3 April 2024, 12:00 pm! Set a reminder now and grab your opportunity to be one of the 1,934 to get your hands on this limited edition. 
𝗢𝗿𝗱𝗲𝗿 𝗟𝗶𝗻𝗸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https://quintly-eu-image-storage.s3.amazonaws.com/aaf8f68db843cc217addf8054c322eb2/b45f8108f5a83b4266223939ac1bfae7.jpg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01341335"/>
                  </a:ext>
                </a:extLst>
              </a:tr>
            </a:tbl>
          </a:graphicData>
        </a:graphic>
      </p:graphicFrame>
      <p:sp>
        <p:nvSpPr>
          <p:cNvPr id="4" name="Text Placeholder 3">
            <a:extLst>
              <a:ext uri="{FF2B5EF4-FFF2-40B4-BE49-F238E27FC236}">
                <a16:creationId xmlns:a16="http://schemas.microsoft.com/office/drawing/2014/main" id="{FBFF67C4-AE64-4E6B-950C-7F518B87DCC2}"/>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638937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6893-83F7-452E-B172-FA7CF767831F}"/>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E9928815-B76E-456C-B4D9-65B8430062B4}"/>
              </a:ext>
            </a:extLst>
          </p:cNvPr>
          <p:cNvGraphicFramePr>
            <a:graphicFrameLocks noGrp="1"/>
          </p:cNvGraphicFramePr>
          <p:nvPr>
            <p:ph type="tbl" sz="quarter" idx="13"/>
            <p:extLst>
              <p:ext uri="{D42A27DB-BD31-4B8C-83A1-F6EECF244321}">
                <p14:modId xmlns:p14="http://schemas.microsoft.com/office/powerpoint/2010/main" val="86131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22872002"/>
                    </a:ext>
                  </a:extLst>
                </a:gridCol>
                <a:gridCol w="1316737">
                  <a:extLst>
                    <a:ext uri="{9D8B030D-6E8A-4147-A177-3AD203B41FA5}">
                      <a16:colId xmlns:a16="http://schemas.microsoft.com/office/drawing/2014/main" val="2143981140"/>
                    </a:ext>
                  </a:extLst>
                </a:gridCol>
                <a:gridCol w="329184">
                  <a:extLst>
                    <a:ext uri="{9D8B030D-6E8A-4147-A177-3AD203B41FA5}">
                      <a16:colId xmlns:a16="http://schemas.microsoft.com/office/drawing/2014/main" val="71974597"/>
                    </a:ext>
                  </a:extLst>
                </a:gridCol>
                <a:gridCol w="329184">
                  <a:extLst>
                    <a:ext uri="{9D8B030D-6E8A-4147-A177-3AD203B41FA5}">
                      <a16:colId xmlns:a16="http://schemas.microsoft.com/office/drawing/2014/main" val="534765392"/>
                    </a:ext>
                  </a:extLst>
                </a:gridCol>
                <a:gridCol w="329184">
                  <a:extLst>
                    <a:ext uri="{9D8B030D-6E8A-4147-A177-3AD203B41FA5}">
                      <a16:colId xmlns:a16="http://schemas.microsoft.com/office/drawing/2014/main" val="3833320600"/>
                    </a:ext>
                  </a:extLst>
                </a:gridCol>
                <a:gridCol w="329184">
                  <a:extLst>
                    <a:ext uri="{9D8B030D-6E8A-4147-A177-3AD203B41FA5}">
                      <a16:colId xmlns:a16="http://schemas.microsoft.com/office/drawing/2014/main" val="3203909627"/>
                    </a:ext>
                  </a:extLst>
                </a:gridCol>
                <a:gridCol w="329184">
                  <a:extLst>
                    <a:ext uri="{9D8B030D-6E8A-4147-A177-3AD203B41FA5}">
                      <a16:colId xmlns:a16="http://schemas.microsoft.com/office/drawing/2014/main" val="2968523687"/>
                    </a:ext>
                  </a:extLst>
                </a:gridCol>
                <a:gridCol w="329184">
                  <a:extLst>
                    <a:ext uri="{9D8B030D-6E8A-4147-A177-3AD203B41FA5}">
                      <a16:colId xmlns:a16="http://schemas.microsoft.com/office/drawing/2014/main" val="1743383043"/>
                    </a:ext>
                  </a:extLst>
                </a:gridCol>
                <a:gridCol w="329184">
                  <a:extLst>
                    <a:ext uri="{9D8B030D-6E8A-4147-A177-3AD203B41FA5}">
                      <a16:colId xmlns:a16="http://schemas.microsoft.com/office/drawing/2014/main" val="4190602701"/>
                    </a:ext>
                  </a:extLst>
                </a:gridCol>
                <a:gridCol w="329184">
                  <a:extLst>
                    <a:ext uri="{9D8B030D-6E8A-4147-A177-3AD203B41FA5}">
                      <a16:colId xmlns:a16="http://schemas.microsoft.com/office/drawing/2014/main" val="1142026430"/>
                    </a:ext>
                  </a:extLst>
                </a:gridCol>
                <a:gridCol w="329184">
                  <a:extLst>
                    <a:ext uri="{9D8B030D-6E8A-4147-A177-3AD203B41FA5}">
                      <a16:colId xmlns:a16="http://schemas.microsoft.com/office/drawing/2014/main" val="1517428975"/>
                    </a:ext>
                  </a:extLst>
                </a:gridCol>
                <a:gridCol w="329184">
                  <a:extLst>
                    <a:ext uri="{9D8B030D-6E8A-4147-A177-3AD203B41FA5}">
                      <a16:colId xmlns:a16="http://schemas.microsoft.com/office/drawing/2014/main" val="3587575010"/>
                    </a:ext>
                  </a:extLst>
                </a:gridCol>
                <a:gridCol w="329184">
                  <a:extLst>
                    <a:ext uri="{9D8B030D-6E8A-4147-A177-3AD203B41FA5}">
                      <a16:colId xmlns:a16="http://schemas.microsoft.com/office/drawing/2014/main" val="4111104450"/>
                    </a:ext>
                  </a:extLst>
                </a:gridCol>
                <a:gridCol w="329184">
                  <a:extLst>
                    <a:ext uri="{9D8B030D-6E8A-4147-A177-3AD203B41FA5}">
                      <a16:colId xmlns:a16="http://schemas.microsoft.com/office/drawing/2014/main" val="1332029411"/>
                    </a:ext>
                  </a:extLst>
                </a:gridCol>
                <a:gridCol w="329184">
                  <a:extLst>
                    <a:ext uri="{9D8B030D-6E8A-4147-A177-3AD203B41FA5}">
                      <a16:colId xmlns:a16="http://schemas.microsoft.com/office/drawing/2014/main" val="3953466560"/>
                    </a:ext>
                  </a:extLst>
                </a:gridCol>
                <a:gridCol w="329184">
                  <a:extLst>
                    <a:ext uri="{9D8B030D-6E8A-4147-A177-3AD203B41FA5}">
                      <a16:colId xmlns:a16="http://schemas.microsoft.com/office/drawing/2014/main" val="751699168"/>
                    </a:ext>
                  </a:extLst>
                </a:gridCol>
                <a:gridCol w="329184">
                  <a:extLst>
                    <a:ext uri="{9D8B030D-6E8A-4147-A177-3AD203B41FA5}">
                      <a16:colId xmlns:a16="http://schemas.microsoft.com/office/drawing/2014/main" val="3566181215"/>
                    </a:ext>
                  </a:extLst>
                </a:gridCol>
                <a:gridCol w="329184">
                  <a:extLst>
                    <a:ext uri="{9D8B030D-6E8A-4147-A177-3AD203B41FA5}">
                      <a16:colId xmlns:a16="http://schemas.microsoft.com/office/drawing/2014/main" val="2949024426"/>
                    </a:ext>
                  </a:extLst>
                </a:gridCol>
                <a:gridCol w="329184">
                  <a:extLst>
                    <a:ext uri="{9D8B030D-6E8A-4147-A177-3AD203B41FA5}">
                      <a16:colId xmlns:a16="http://schemas.microsoft.com/office/drawing/2014/main" val="113109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843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15:49:39</a:t>
                      </a:r>
                      <a:r>
                        <a:rPr kumimoji="0" lang="en-US" sz="1000" b="0" i="0" u="none" strike="noStrike" kern="1200" cap="none" spc="0" normalizeH="0" baseline="0" noProof="0">
                          <a:ln>
                            <a:noFill/>
                          </a:ln>
                          <a:solidFill>
                            <a:prstClr val="black"/>
                          </a:solidFill>
                          <a:effectLst/>
                          <a:uLnTx/>
                          <a:uFillTx/>
                          <a:latin typeface="Calibri"/>
                          <a:ea typeface="+mn-ea"/>
                          <a:cs typeface="+mn-cs"/>
                        </a:rPr>
                        <a:t>
 🌟 𝗣𝗿𝗲-𝗢𝗿𝗱𝗲𝗿: 𝗚𝗙𝗫𝟭𝟬𝟬𝗦 𝗜𝗜 &amp; 𝗫-𝗧𝟱𝟬
The wait is over - pre-orders for the XT and GFX are now open! Get the X-T50 or the GFX100S II, each bundled with special gifts. Offers are available until 16 June 2024.
Reserve yours now! 
• GFX100S II Body: https://www.store-my.fujifilm-x.com/products/gfx100s-ii-body-pre-order-16-may-16-june-2024
• X-T50 Body: https://www.store-my.fujifilm-x.com/products/x-t50-pre-order-16-may-16-june-2024
• X-T50 XC15-45mm Kit: https://www.store-my.fujifilm-x.com/products/x-t50-xc-15-45mm-kit-pre-order-16-may-16-june-2024
• X-T50 XF16-50mm Kit: https://www.store-my.fujifilm-x.com/products/x-t50-xf16-50mm-kit-pre-order-16-may-16-june-2024
*T&amp;C apply.
#Fujifilm #FujifilmMY #XSummitSydney2024 #XT50 #GFX100SII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https://quintly-eu-image-storage.s3.amazonaws.com/aaf8f68db843cc217addf8054c322eb2/0df721b51e9e044db070276e532877fb.jpg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12784931"/>
                  </a:ext>
                </a:extLst>
              </a:tr>
            </a:tbl>
          </a:graphicData>
        </a:graphic>
      </p:graphicFrame>
      <p:sp>
        <p:nvSpPr>
          <p:cNvPr id="4" name="Text Placeholder 3">
            <a:extLst>
              <a:ext uri="{FF2B5EF4-FFF2-40B4-BE49-F238E27FC236}">
                <a16:creationId xmlns:a16="http://schemas.microsoft.com/office/drawing/2014/main" id="{45A78034-C3EA-451F-A920-0CDD542B7A7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10869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EDE4F-C165-4ED5-B439-1801E5985692}"/>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161F9C2F-2814-4229-BE98-B8AAA78F20CA}"/>
              </a:ext>
            </a:extLst>
          </p:cNvPr>
          <p:cNvGraphicFramePr>
            <a:graphicFrameLocks noGrp="1"/>
          </p:cNvGraphicFramePr>
          <p:nvPr>
            <p:ph type="tbl" sz="quarter" idx="13"/>
            <p:extLst>
              <p:ext uri="{D42A27DB-BD31-4B8C-83A1-F6EECF244321}">
                <p14:modId xmlns:p14="http://schemas.microsoft.com/office/powerpoint/2010/main" val="350106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27069205"/>
                    </a:ext>
                  </a:extLst>
                </a:gridCol>
                <a:gridCol w="1316737">
                  <a:extLst>
                    <a:ext uri="{9D8B030D-6E8A-4147-A177-3AD203B41FA5}">
                      <a16:colId xmlns:a16="http://schemas.microsoft.com/office/drawing/2014/main" val="4167405522"/>
                    </a:ext>
                  </a:extLst>
                </a:gridCol>
                <a:gridCol w="329184">
                  <a:extLst>
                    <a:ext uri="{9D8B030D-6E8A-4147-A177-3AD203B41FA5}">
                      <a16:colId xmlns:a16="http://schemas.microsoft.com/office/drawing/2014/main" val="909696782"/>
                    </a:ext>
                  </a:extLst>
                </a:gridCol>
                <a:gridCol w="329184">
                  <a:extLst>
                    <a:ext uri="{9D8B030D-6E8A-4147-A177-3AD203B41FA5}">
                      <a16:colId xmlns:a16="http://schemas.microsoft.com/office/drawing/2014/main" val="1308184172"/>
                    </a:ext>
                  </a:extLst>
                </a:gridCol>
                <a:gridCol w="329184">
                  <a:extLst>
                    <a:ext uri="{9D8B030D-6E8A-4147-A177-3AD203B41FA5}">
                      <a16:colId xmlns:a16="http://schemas.microsoft.com/office/drawing/2014/main" val="1113290948"/>
                    </a:ext>
                  </a:extLst>
                </a:gridCol>
                <a:gridCol w="329184">
                  <a:extLst>
                    <a:ext uri="{9D8B030D-6E8A-4147-A177-3AD203B41FA5}">
                      <a16:colId xmlns:a16="http://schemas.microsoft.com/office/drawing/2014/main" val="543364578"/>
                    </a:ext>
                  </a:extLst>
                </a:gridCol>
                <a:gridCol w="329184">
                  <a:extLst>
                    <a:ext uri="{9D8B030D-6E8A-4147-A177-3AD203B41FA5}">
                      <a16:colId xmlns:a16="http://schemas.microsoft.com/office/drawing/2014/main" val="3087448454"/>
                    </a:ext>
                  </a:extLst>
                </a:gridCol>
                <a:gridCol w="329184">
                  <a:extLst>
                    <a:ext uri="{9D8B030D-6E8A-4147-A177-3AD203B41FA5}">
                      <a16:colId xmlns:a16="http://schemas.microsoft.com/office/drawing/2014/main" val="252636272"/>
                    </a:ext>
                  </a:extLst>
                </a:gridCol>
                <a:gridCol w="329184">
                  <a:extLst>
                    <a:ext uri="{9D8B030D-6E8A-4147-A177-3AD203B41FA5}">
                      <a16:colId xmlns:a16="http://schemas.microsoft.com/office/drawing/2014/main" val="2098661268"/>
                    </a:ext>
                  </a:extLst>
                </a:gridCol>
                <a:gridCol w="329184">
                  <a:extLst>
                    <a:ext uri="{9D8B030D-6E8A-4147-A177-3AD203B41FA5}">
                      <a16:colId xmlns:a16="http://schemas.microsoft.com/office/drawing/2014/main" val="1631796626"/>
                    </a:ext>
                  </a:extLst>
                </a:gridCol>
                <a:gridCol w="329184">
                  <a:extLst>
                    <a:ext uri="{9D8B030D-6E8A-4147-A177-3AD203B41FA5}">
                      <a16:colId xmlns:a16="http://schemas.microsoft.com/office/drawing/2014/main" val="515596394"/>
                    </a:ext>
                  </a:extLst>
                </a:gridCol>
                <a:gridCol w="329184">
                  <a:extLst>
                    <a:ext uri="{9D8B030D-6E8A-4147-A177-3AD203B41FA5}">
                      <a16:colId xmlns:a16="http://schemas.microsoft.com/office/drawing/2014/main" val="295236901"/>
                    </a:ext>
                  </a:extLst>
                </a:gridCol>
                <a:gridCol w="329184">
                  <a:extLst>
                    <a:ext uri="{9D8B030D-6E8A-4147-A177-3AD203B41FA5}">
                      <a16:colId xmlns:a16="http://schemas.microsoft.com/office/drawing/2014/main" val="903943847"/>
                    </a:ext>
                  </a:extLst>
                </a:gridCol>
                <a:gridCol w="329184">
                  <a:extLst>
                    <a:ext uri="{9D8B030D-6E8A-4147-A177-3AD203B41FA5}">
                      <a16:colId xmlns:a16="http://schemas.microsoft.com/office/drawing/2014/main" val="1109055396"/>
                    </a:ext>
                  </a:extLst>
                </a:gridCol>
                <a:gridCol w="329184">
                  <a:extLst>
                    <a:ext uri="{9D8B030D-6E8A-4147-A177-3AD203B41FA5}">
                      <a16:colId xmlns:a16="http://schemas.microsoft.com/office/drawing/2014/main" val="2128563587"/>
                    </a:ext>
                  </a:extLst>
                </a:gridCol>
                <a:gridCol w="329184">
                  <a:extLst>
                    <a:ext uri="{9D8B030D-6E8A-4147-A177-3AD203B41FA5}">
                      <a16:colId xmlns:a16="http://schemas.microsoft.com/office/drawing/2014/main" val="3261894087"/>
                    </a:ext>
                  </a:extLst>
                </a:gridCol>
                <a:gridCol w="329184">
                  <a:extLst>
                    <a:ext uri="{9D8B030D-6E8A-4147-A177-3AD203B41FA5}">
                      <a16:colId xmlns:a16="http://schemas.microsoft.com/office/drawing/2014/main" val="105257363"/>
                    </a:ext>
                  </a:extLst>
                </a:gridCol>
                <a:gridCol w="329184">
                  <a:extLst>
                    <a:ext uri="{9D8B030D-6E8A-4147-A177-3AD203B41FA5}">
                      <a16:colId xmlns:a16="http://schemas.microsoft.com/office/drawing/2014/main" val="3272338929"/>
                    </a:ext>
                  </a:extLst>
                </a:gridCol>
                <a:gridCol w="329184">
                  <a:extLst>
                    <a:ext uri="{9D8B030D-6E8A-4147-A177-3AD203B41FA5}">
                      <a16:colId xmlns:a16="http://schemas.microsoft.com/office/drawing/2014/main" val="183536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9448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- 2024-04-03 12:02:34</a:t>
                      </a:r>
                      <a:r>
                        <a:rPr kumimoji="0" lang="en-US" sz="1000" b="0" i="0" u="none" strike="noStrike" kern="1200" cap="none" spc="0" normalizeH="0" baseline="0" noProof="0">
                          <a:ln>
                            <a:noFill/>
                          </a:ln>
                          <a:solidFill>
                            <a:prstClr val="black"/>
                          </a:solidFill>
                          <a:effectLst/>
                          <a:uLnTx/>
                          <a:uFillTx/>
                          <a:latin typeface="Calibri"/>
                          <a:ea typeface="+mn-ea"/>
                          <a:cs typeface="+mn-cs"/>
                        </a:rPr>
                        <a:t>
 The One and Only X100VI Limited Edition is now open for orders! Seize the opportunity to be among the exclusive group of 1,934 individuals around the globe who will own this iconic camera. 
Crafted with unique engravings, including the historic 1934 Fujifilm logo and a distinctive serial number, this limited edition model comes with specially designed accessories that underscore its unparalleled uniqueness.
𝗢𝗿𝗱𝗲𝗿 𝗡𝗼𝘄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https://quintly-eu-image-storage.s3.amazonaws.com/aaf8f68db843cc217addf8054c322eb2/6db94463eb5ab4cebc4509f877cd8cf8.jpg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79059861"/>
                  </a:ext>
                </a:extLst>
              </a:tr>
            </a:tbl>
          </a:graphicData>
        </a:graphic>
      </p:graphicFrame>
      <p:sp>
        <p:nvSpPr>
          <p:cNvPr id="4" name="Text Placeholder 3">
            <a:extLst>
              <a:ext uri="{FF2B5EF4-FFF2-40B4-BE49-F238E27FC236}">
                <a16:creationId xmlns:a16="http://schemas.microsoft.com/office/drawing/2014/main" id="{F3D5DE52-74A2-464F-A01A-BB688A89C547}"/>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35821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3A43-4A3E-4949-BC33-93BA27398480}"/>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A925C5A5-39C3-43D6-AF30-695FCF176F3B}"/>
              </a:ext>
            </a:extLst>
          </p:cNvPr>
          <p:cNvGraphicFramePr>
            <a:graphicFrameLocks noGrp="1"/>
          </p:cNvGraphicFramePr>
          <p:nvPr>
            <p:ph type="tbl" sz="quarter" idx="13"/>
            <p:extLst>
              <p:ext uri="{D42A27DB-BD31-4B8C-83A1-F6EECF244321}">
                <p14:modId xmlns:p14="http://schemas.microsoft.com/office/powerpoint/2010/main" val="79255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65084805"/>
                    </a:ext>
                  </a:extLst>
                </a:gridCol>
                <a:gridCol w="1316737">
                  <a:extLst>
                    <a:ext uri="{9D8B030D-6E8A-4147-A177-3AD203B41FA5}">
                      <a16:colId xmlns:a16="http://schemas.microsoft.com/office/drawing/2014/main" val="495317206"/>
                    </a:ext>
                  </a:extLst>
                </a:gridCol>
                <a:gridCol w="329184">
                  <a:extLst>
                    <a:ext uri="{9D8B030D-6E8A-4147-A177-3AD203B41FA5}">
                      <a16:colId xmlns:a16="http://schemas.microsoft.com/office/drawing/2014/main" val="2954115187"/>
                    </a:ext>
                  </a:extLst>
                </a:gridCol>
                <a:gridCol w="329184">
                  <a:extLst>
                    <a:ext uri="{9D8B030D-6E8A-4147-A177-3AD203B41FA5}">
                      <a16:colId xmlns:a16="http://schemas.microsoft.com/office/drawing/2014/main" val="840560656"/>
                    </a:ext>
                  </a:extLst>
                </a:gridCol>
                <a:gridCol w="329184">
                  <a:extLst>
                    <a:ext uri="{9D8B030D-6E8A-4147-A177-3AD203B41FA5}">
                      <a16:colId xmlns:a16="http://schemas.microsoft.com/office/drawing/2014/main" val="2393590260"/>
                    </a:ext>
                  </a:extLst>
                </a:gridCol>
                <a:gridCol w="329184">
                  <a:extLst>
                    <a:ext uri="{9D8B030D-6E8A-4147-A177-3AD203B41FA5}">
                      <a16:colId xmlns:a16="http://schemas.microsoft.com/office/drawing/2014/main" val="2056457062"/>
                    </a:ext>
                  </a:extLst>
                </a:gridCol>
                <a:gridCol w="329184">
                  <a:extLst>
                    <a:ext uri="{9D8B030D-6E8A-4147-A177-3AD203B41FA5}">
                      <a16:colId xmlns:a16="http://schemas.microsoft.com/office/drawing/2014/main" val="1500839596"/>
                    </a:ext>
                  </a:extLst>
                </a:gridCol>
                <a:gridCol w="329184">
                  <a:extLst>
                    <a:ext uri="{9D8B030D-6E8A-4147-A177-3AD203B41FA5}">
                      <a16:colId xmlns:a16="http://schemas.microsoft.com/office/drawing/2014/main" val="949769497"/>
                    </a:ext>
                  </a:extLst>
                </a:gridCol>
                <a:gridCol w="329184">
                  <a:extLst>
                    <a:ext uri="{9D8B030D-6E8A-4147-A177-3AD203B41FA5}">
                      <a16:colId xmlns:a16="http://schemas.microsoft.com/office/drawing/2014/main" val="2513515048"/>
                    </a:ext>
                  </a:extLst>
                </a:gridCol>
                <a:gridCol w="329184">
                  <a:extLst>
                    <a:ext uri="{9D8B030D-6E8A-4147-A177-3AD203B41FA5}">
                      <a16:colId xmlns:a16="http://schemas.microsoft.com/office/drawing/2014/main" val="3805990715"/>
                    </a:ext>
                  </a:extLst>
                </a:gridCol>
                <a:gridCol w="329184">
                  <a:extLst>
                    <a:ext uri="{9D8B030D-6E8A-4147-A177-3AD203B41FA5}">
                      <a16:colId xmlns:a16="http://schemas.microsoft.com/office/drawing/2014/main" val="2286196220"/>
                    </a:ext>
                  </a:extLst>
                </a:gridCol>
                <a:gridCol w="329184">
                  <a:extLst>
                    <a:ext uri="{9D8B030D-6E8A-4147-A177-3AD203B41FA5}">
                      <a16:colId xmlns:a16="http://schemas.microsoft.com/office/drawing/2014/main" val="1601172004"/>
                    </a:ext>
                  </a:extLst>
                </a:gridCol>
                <a:gridCol w="329184">
                  <a:extLst>
                    <a:ext uri="{9D8B030D-6E8A-4147-A177-3AD203B41FA5}">
                      <a16:colId xmlns:a16="http://schemas.microsoft.com/office/drawing/2014/main" val="3725486648"/>
                    </a:ext>
                  </a:extLst>
                </a:gridCol>
                <a:gridCol w="329184">
                  <a:extLst>
                    <a:ext uri="{9D8B030D-6E8A-4147-A177-3AD203B41FA5}">
                      <a16:colId xmlns:a16="http://schemas.microsoft.com/office/drawing/2014/main" val="3215821675"/>
                    </a:ext>
                  </a:extLst>
                </a:gridCol>
                <a:gridCol w="329184">
                  <a:extLst>
                    <a:ext uri="{9D8B030D-6E8A-4147-A177-3AD203B41FA5}">
                      <a16:colId xmlns:a16="http://schemas.microsoft.com/office/drawing/2014/main" val="4120123003"/>
                    </a:ext>
                  </a:extLst>
                </a:gridCol>
                <a:gridCol w="329184">
                  <a:extLst>
                    <a:ext uri="{9D8B030D-6E8A-4147-A177-3AD203B41FA5}">
                      <a16:colId xmlns:a16="http://schemas.microsoft.com/office/drawing/2014/main" val="3204125872"/>
                    </a:ext>
                  </a:extLst>
                </a:gridCol>
                <a:gridCol w="329184">
                  <a:extLst>
                    <a:ext uri="{9D8B030D-6E8A-4147-A177-3AD203B41FA5}">
                      <a16:colId xmlns:a16="http://schemas.microsoft.com/office/drawing/2014/main" val="582805584"/>
                    </a:ext>
                  </a:extLst>
                </a:gridCol>
                <a:gridCol w="329184">
                  <a:extLst>
                    <a:ext uri="{9D8B030D-6E8A-4147-A177-3AD203B41FA5}">
                      <a16:colId xmlns:a16="http://schemas.microsoft.com/office/drawing/2014/main" val="1458453727"/>
                    </a:ext>
                  </a:extLst>
                </a:gridCol>
                <a:gridCol w="329184">
                  <a:extLst>
                    <a:ext uri="{9D8B030D-6E8A-4147-A177-3AD203B41FA5}">
                      <a16:colId xmlns:a16="http://schemas.microsoft.com/office/drawing/2014/main" val="413388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6975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16:25:23</a:t>
                      </a:r>
                      <a:r>
                        <a:rPr kumimoji="0" lang="en-US" sz="1000" b="0" i="0" u="none" strike="noStrike" kern="1200" cap="none" spc="0" normalizeH="0" baseline="0" noProof="0">
                          <a:ln>
                            <a:noFill/>
                          </a:ln>
                          <a:solidFill>
                            <a:prstClr val="black"/>
                          </a:solidFill>
                          <a:effectLst/>
                          <a:uLnTx/>
                          <a:uFillTx/>
                          <a:latin typeface="Calibri"/>
                          <a:ea typeface="+mn-ea"/>
                          <a:cs typeface="+mn-cs"/>
                        </a:rPr>
                        <a:t>
 Our adventurous shutterbugs ventured through the lively streets of KL city with cameras in hand on 6 April 2024. Guided by X-Photographer Kim Boon, they delved into the art of visual storytelling, learning to craft compelling narratives in their captures.
Participants also had the exclusive opportunity to experience the latest X100VI firsthand.
Thanks to all who joined our Street Stories KL with X100VI, in collaboration with YL Camera! We hope that you took home not just stunning images but memorable experiences as well!
#Fujifilm #FujifilmMY #FujifilmMalaysia #Fujifilm_XSeries #Photography #DigitalPhotography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https://quintly-eu-image-storage.s3.amazonaws.com/aaf8f68db843cc217addf8054c322eb2/6590ab3a35f564e61b2d6ed6bcb2078a.jpg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11144905"/>
                  </a:ext>
                </a:extLst>
              </a:tr>
            </a:tbl>
          </a:graphicData>
        </a:graphic>
      </p:graphicFrame>
      <p:sp>
        <p:nvSpPr>
          <p:cNvPr id="4" name="Text Placeholder 3">
            <a:extLst>
              <a:ext uri="{FF2B5EF4-FFF2-40B4-BE49-F238E27FC236}">
                <a16:creationId xmlns:a16="http://schemas.microsoft.com/office/drawing/2014/main" id="{47C3281B-FC7D-4466-82C4-1B1CB59B958F}"/>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383378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0071-95DA-46F6-A4E6-62764676F534}"/>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B21116B9-76FF-4136-9D57-D0694B60C0A4}"/>
              </a:ext>
            </a:extLst>
          </p:cNvPr>
          <p:cNvGraphicFramePr>
            <a:graphicFrameLocks noGrp="1"/>
          </p:cNvGraphicFramePr>
          <p:nvPr>
            <p:ph type="tbl" sz="quarter" idx="13"/>
            <p:extLst>
              <p:ext uri="{D42A27DB-BD31-4B8C-83A1-F6EECF244321}">
                <p14:modId xmlns:p14="http://schemas.microsoft.com/office/powerpoint/2010/main" val="315437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5147136"/>
                    </a:ext>
                  </a:extLst>
                </a:gridCol>
                <a:gridCol w="1316737">
                  <a:extLst>
                    <a:ext uri="{9D8B030D-6E8A-4147-A177-3AD203B41FA5}">
                      <a16:colId xmlns:a16="http://schemas.microsoft.com/office/drawing/2014/main" val="1459190718"/>
                    </a:ext>
                  </a:extLst>
                </a:gridCol>
                <a:gridCol w="329184">
                  <a:extLst>
                    <a:ext uri="{9D8B030D-6E8A-4147-A177-3AD203B41FA5}">
                      <a16:colId xmlns:a16="http://schemas.microsoft.com/office/drawing/2014/main" val="3141330201"/>
                    </a:ext>
                  </a:extLst>
                </a:gridCol>
                <a:gridCol w="329184">
                  <a:extLst>
                    <a:ext uri="{9D8B030D-6E8A-4147-A177-3AD203B41FA5}">
                      <a16:colId xmlns:a16="http://schemas.microsoft.com/office/drawing/2014/main" val="288099207"/>
                    </a:ext>
                  </a:extLst>
                </a:gridCol>
                <a:gridCol w="329184">
                  <a:extLst>
                    <a:ext uri="{9D8B030D-6E8A-4147-A177-3AD203B41FA5}">
                      <a16:colId xmlns:a16="http://schemas.microsoft.com/office/drawing/2014/main" val="215222867"/>
                    </a:ext>
                  </a:extLst>
                </a:gridCol>
                <a:gridCol w="329184">
                  <a:extLst>
                    <a:ext uri="{9D8B030D-6E8A-4147-A177-3AD203B41FA5}">
                      <a16:colId xmlns:a16="http://schemas.microsoft.com/office/drawing/2014/main" val="1940869316"/>
                    </a:ext>
                  </a:extLst>
                </a:gridCol>
                <a:gridCol w="329184">
                  <a:extLst>
                    <a:ext uri="{9D8B030D-6E8A-4147-A177-3AD203B41FA5}">
                      <a16:colId xmlns:a16="http://schemas.microsoft.com/office/drawing/2014/main" val="1665061686"/>
                    </a:ext>
                  </a:extLst>
                </a:gridCol>
                <a:gridCol w="329184">
                  <a:extLst>
                    <a:ext uri="{9D8B030D-6E8A-4147-A177-3AD203B41FA5}">
                      <a16:colId xmlns:a16="http://schemas.microsoft.com/office/drawing/2014/main" val="2686188706"/>
                    </a:ext>
                  </a:extLst>
                </a:gridCol>
                <a:gridCol w="329184">
                  <a:extLst>
                    <a:ext uri="{9D8B030D-6E8A-4147-A177-3AD203B41FA5}">
                      <a16:colId xmlns:a16="http://schemas.microsoft.com/office/drawing/2014/main" val="1571053261"/>
                    </a:ext>
                  </a:extLst>
                </a:gridCol>
                <a:gridCol w="329184">
                  <a:extLst>
                    <a:ext uri="{9D8B030D-6E8A-4147-A177-3AD203B41FA5}">
                      <a16:colId xmlns:a16="http://schemas.microsoft.com/office/drawing/2014/main" val="910810074"/>
                    </a:ext>
                  </a:extLst>
                </a:gridCol>
                <a:gridCol w="329184">
                  <a:extLst>
                    <a:ext uri="{9D8B030D-6E8A-4147-A177-3AD203B41FA5}">
                      <a16:colId xmlns:a16="http://schemas.microsoft.com/office/drawing/2014/main" val="2849893958"/>
                    </a:ext>
                  </a:extLst>
                </a:gridCol>
                <a:gridCol w="329184">
                  <a:extLst>
                    <a:ext uri="{9D8B030D-6E8A-4147-A177-3AD203B41FA5}">
                      <a16:colId xmlns:a16="http://schemas.microsoft.com/office/drawing/2014/main" val="2824752118"/>
                    </a:ext>
                  </a:extLst>
                </a:gridCol>
                <a:gridCol w="329184">
                  <a:extLst>
                    <a:ext uri="{9D8B030D-6E8A-4147-A177-3AD203B41FA5}">
                      <a16:colId xmlns:a16="http://schemas.microsoft.com/office/drawing/2014/main" val="1213261185"/>
                    </a:ext>
                  </a:extLst>
                </a:gridCol>
                <a:gridCol w="329184">
                  <a:extLst>
                    <a:ext uri="{9D8B030D-6E8A-4147-A177-3AD203B41FA5}">
                      <a16:colId xmlns:a16="http://schemas.microsoft.com/office/drawing/2014/main" val="1595790636"/>
                    </a:ext>
                  </a:extLst>
                </a:gridCol>
                <a:gridCol w="329184">
                  <a:extLst>
                    <a:ext uri="{9D8B030D-6E8A-4147-A177-3AD203B41FA5}">
                      <a16:colId xmlns:a16="http://schemas.microsoft.com/office/drawing/2014/main" val="2132908385"/>
                    </a:ext>
                  </a:extLst>
                </a:gridCol>
                <a:gridCol w="329184">
                  <a:extLst>
                    <a:ext uri="{9D8B030D-6E8A-4147-A177-3AD203B41FA5}">
                      <a16:colId xmlns:a16="http://schemas.microsoft.com/office/drawing/2014/main" val="3103140163"/>
                    </a:ext>
                  </a:extLst>
                </a:gridCol>
                <a:gridCol w="329184">
                  <a:extLst>
                    <a:ext uri="{9D8B030D-6E8A-4147-A177-3AD203B41FA5}">
                      <a16:colId xmlns:a16="http://schemas.microsoft.com/office/drawing/2014/main" val="3679811753"/>
                    </a:ext>
                  </a:extLst>
                </a:gridCol>
                <a:gridCol w="329184">
                  <a:extLst>
                    <a:ext uri="{9D8B030D-6E8A-4147-A177-3AD203B41FA5}">
                      <a16:colId xmlns:a16="http://schemas.microsoft.com/office/drawing/2014/main" val="2152464983"/>
                    </a:ext>
                  </a:extLst>
                </a:gridCol>
                <a:gridCol w="329184">
                  <a:extLst>
                    <a:ext uri="{9D8B030D-6E8A-4147-A177-3AD203B41FA5}">
                      <a16:colId xmlns:a16="http://schemas.microsoft.com/office/drawing/2014/main" val="56260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969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20:00:43</a:t>
                      </a:r>
                      <a:r>
                        <a:rPr kumimoji="0" lang="en-US" sz="1000" b="0" i="0" u="none" strike="noStrike" kern="1200" cap="none" spc="0" normalizeH="0" baseline="0" noProof="0">
                          <a:ln>
                            <a:noFill/>
                          </a:ln>
                          <a:solidFill>
                            <a:prstClr val="black"/>
                          </a:solidFill>
                          <a:effectLst/>
                          <a:uLnTx/>
                          <a:uFillTx/>
                          <a:latin typeface="Calibri"/>
                          <a:ea typeface="+mn-ea"/>
                          <a:cs typeface="+mn-cs"/>
                        </a:rPr>
                        <a:t>
 Meet Jeana Yau, a professional photographer specializing in commercial food and portrait photography. 
She invested in her first Fujifilm camera, captivated by its style, image quality, features, and long-standing heritage behind the brand. Since making the switch, Jeana has operated with several models within the Fujifilm camera series in her works.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https://quintly-eu-image-storage.s3.amazonaws.com/aaf8f68db843cc217addf8054c322eb2/cb709cc725e710bd8c5aa009d6d93307.jpg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33611377"/>
                  </a:ext>
                </a:extLst>
              </a:tr>
            </a:tbl>
          </a:graphicData>
        </a:graphic>
      </p:graphicFrame>
      <p:sp>
        <p:nvSpPr>
          <p:cNvPr id="4" name="Text Placeholder 3">
            <a:extLst>
              <a:ext uri="{FF2B5EF4-FFF2-40B4-BE49-F238E27FC236}">
                <a16:creationId xmlns:a16="http://schemas.microsoft.com/office/drawing/2014/main" id="{A1508106-DC49-4266-8D41-6C4D74634B49}"/>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87193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105BA-7E4D-443D-8906-8DD321689BDC}"/>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C3DE13AF-868C-4365-B3E6-D29A05E5FD5C}"/>
              </a:ext>
            </a:extLst>
          </p:cNvPr>
          <p:cNvGraphicFramePr>
            <a:graphicFrameLocks noGrp="1"/>
          </p:cNvGraphicFramePr>
          <p:nvPr>
            <p:ph type="tbl" sz="quarter" idx="13"/>
            <p:extLst>
              <p:ext uri="{D42A27DB-BD31-4B8C-83A1-F6EECF244321}">
                <p14:modId xmlns:p14="http://schemas.microsoft.com/office/powerpoint/2010/main" val="1104635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7465183"/>
                    </a:ext>
                  </a:extLst>
                </a:gridCol>
                <a:gridCol w="1316737">
                  <a:extLst>
                    <a:ext uri="{9D8B030D-6E8A-4147-A177-3AD203B41FA5}">
                      <a16:colId xmlns:a16="http://schemas.microsoft.com/office/drawing/2014/main" val="1696573899"/>
                    </a:ext>
                  </a:extLst>
                </a:gridCol>
                <a:gridCol w="329184">
                  <a:extLst>
                    <a:ext uri="{9D8B030D-6E8A-4147-A177-3AD203B41FA5}">
                      <a16:colId xmlns:a16="http://schemas.microsoft.com/office/drawing/2014/main" val="3398826000"/>
                    </a:ext>
                  </a:extLst>
                </a:gridCol>
                <a:gridCol w="329184">
                  <a:extLst>
                    <a:ext uri="{9D8B030D-6E8A-4147-A177-3AD203B41FA5}">
                      <a16:colId xmlns:a16="http://schemas.microsoft.com/office/drawing/2014/main" val="3271349240"/>
                    </a:ext>
                  </a:extLst>
                </a:gridCol>
                <a:gridCol w="329184">
                  <a:extLst>
                    <a:ext uri="{9D8B030D-6E8A-4147-A177-3AD203B41FA5}">
                      <a16:colId xmlns:a16="http://schemas.microsoft.com/office/drawing/2014/main" val="300817744"/>
                    </a:ext>
                  </a:extLst>
                </a:gridCol>
                <a:gridCol w="329184">
                  <a:extLst>
                    <a:ext uri="{9D8B030D-6E8A-4147-A177-3AD203B41FA5}">
                      <a16:colId xmlns:a16="http://schemas.microsoft.com/office/drawing/2014/main" val="2694841047"/>
                    </a:ext>
                  </a:extLst>
                </a:gridCol>
                <a:gridCol w="329184">
                  <a:extLst>
                    <a:ext uri="{9D8B030D-6E8A-4147-A177-3AD203B41FA5}">
                      <a16:colId xmlns:a16="http://schemas.microsoft.com/office/drawing/2014/main" val="1895756645"/>
                    </a:ext>
                  </a:extLst>
                </a:gridCol>
                <a:gridCol w="329184">
                  <a:extLst>
                    <a:ext uri="{9D8B030D-6E8A-4147-A177-3AD203B41FA5}">
                      <a16:colId xmlns:a16="http://schemas.microsoft.com/office/drawing/2014/main" val="2243043103"/>
                    </a:ext>
                  </a:extLst>
                </a:gridCol>
                <a:gridCol w="329184">
                  <a:extLst>
                    <a:ext uri="{9D8B030D-6E8A-4147-A177-3AD203B41FA5}">
                      <a16:colId xmlns:a16="http://schemas.microsoft.com/office/drawing/2014/main" val="4012846357"/>
                    </a:ext>
                  </a:extLst>
                </a:gridCol>
                <a:gridCol w="329184">
                  <a:extLst>
                    <a:ext uri="{9D8B030D-6E8A-4147-A177-3AD203B41FA5}">
                      <a16:colId xmlns:a16="http://schemas.microsoft.com/office/drawing/2014/main" val="931759194"/>
                    </a:ext>
                  </a:extLst>
                </a:gridCol>
                <a:gridCol w="329184">
                  <a:extLst>
                    <a:ext uri="{9D8B030D-6E8A-4147-A177-3AD203B41FA5}">
                      <a16:colId xmlns:a16="http://schemas.microsoft.com/office/drawing/2014/main" val="2808019963"/>
                    </a:ext>
                  </a:extLst>
                </a:gridCol>
                <a:gridCol w="329184">
                  <a:extLst>
                    <a:ext uri="{9D8B030D-6E8A-4147-A177-3AD203B41FA5}">
                      <a16:colId xmlns:a16="http://schemas.microsoft.com/office/drawing/2014/main" val="93919640"/>
                    </a:ext>
                  </a:extLst>
                </a:gridCol>
                <a:gridCol w="329184">
                  <a:extLst>
                    <a:ext uri="{9D8B030D-6E8A-4147-A177-3AD203B41FA5}">
                      <a16:colId xmlns:a16="http://schemas.microsoft.com/office/drawing/2014/main" val="2221219297"/>
                    </a:ext>
                  </a:extLst>
                </a:gridCol>
                <a:gridCol w="329184">
                  <a:extLst>
                    <a:ext uri="{9D8B030D-6E8A-4147-A177-3AD203B41FA5}">
                      <a16:colId xmlns:a16="http://schemas.microsoft.com/office/drawing/2014/main" val="3473352036"/>
                    </a:ext>
                  </a:extLst>
                </a:gridCol>
                <a:gridCol w="329184">
                  <a:extLst>
                    <a:ext uri="{9D8B030D-6E8A-4147-A177-3AD203B41FA5}">
                      <a16:colId xmlns:a16="http://schemas.microsoft.com/office/drawing/2014/main" val="2454851530"/>
                    </a:ext>
                  </a:extLst>
                </a:gridCol>
                <a:gridCol w="329184">
                  <a:extLst>
                    <a:ext uri="{9D8B030D-6E8A-4147-A177-3AD203B41FA5}">
                      <a16:colId xmlns:a16="http://schemas.microsoft.com/office/drawing/2014/main" val="1658476149"/>
                    </a:ext>
                  </a:extLst>
                </a:gridCol>
                <a:gridCol w="329184">
                  <a:extLst>
                    <a:ext uri="{9D8B030D-6E8A-4147-A177-3AD203B41FA5}">
                      <a16:colId xmlns:a16="http://schemas.microsoft.com/office/drawing/2014/main" val="3578622075"/>
                    </a:ext>
                  </a:extLst>
                </a:gridCol>
                <a:gridCol w="329184">
                  <a:extLst>
                    <a:ext uri="{9D8B030D-6E8A-4147-A177-3AD203B41FA5}">
                      <a16:colId xmlns:a16="http://schemas.microsoft.com/office/drawing/2014/main" val="635457421"/>
                    </a:ext>
                  </a:extLst>
                </a:gridCol>
                <a:gridCol w="329184">
                  <a:extLst>
                    <a:ext uri="{9D8B030D-6E8A-4147-A177-3AD203B41FA5}">
                      <a16:colId xmlns:a16="http://schemas.microsoft.com/office/drawing/2014/main" val="220490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15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- 2024-08-16 20:01:03</a:t>
                      </a:r>
                      <a:r>
                        <a:rPr kumimoji="0" lang="en-US" sz="1000" b="0" i="0" u="none" strike="noStrike" kern="1200" cap="none" spc="0" normalizeH="0" baseline="0" noProof="0">
                          <a:ln>
                            <a:noFill/>
                          </a:ln>
                          <a:solidFill>
                            <a:prstClr val="black"/>
                          </a:solidFill>
                          <a:effectLst/>
                          <a:uLnTx/>
                          <a:uFillTx/>
                          <a:latin typeface="Calibri"/>
                          <a:ea typeface="+mn-ea"/>
                          <a:cs typeface="+mn-cs"/>
                        </a:rPr>
                        <a:t>
 Abdul Razak Latif has been using the Fujifilm camera system for over nine years, and it continues to be his trusted companion. He values the effortless creativity and flexibility that Fujifilm's compact, lightweight cameras provide, especially when he's on the move.
For him, Fujifilm cameras are more than just tools for lifestyle or work—they're life-changing. He believes that they will shape the future of photography with their efficiency, creativity, and playfulness. Fujifilm brings his artistic vision to life, allowing him to explore new creative horizons.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https://quintly-eu-image-storage.s3.amazonaws.com/aaf8f68db843cc217addf8054c322eb2/1a4da7b0e3a07431ebb0608de4d74403.jpg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43558312"/>
                  </a:ext>
                </a:extLst>
              </a:tr>
            </a:tbl>
          </a:graphicData>
        </a:graphic>
      </p:graphicFrame>
      <p:sp>
        <p:nvSpPr>
          <p:cNvPr id="4" name="Text Placeholder 3">
            <a:extLst>
              <a:ext uri="{FF2B5EF4-FFF2-40B4-BE49-F238E27FC236}">
                <a16:creationId xmlns:a16="http://schemas.microsoft.com/office/drawing/2014/main" id="{34ECA16E-90B8-45B0-A331-C4406753EE31}"/>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960219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0B5F-3591-4B78-8E7F-14F13667B569}"/>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23ABB5D-FBD5-4B88-9DB9-62554E6EB225}"/>
              </a:ext>
            </a:extLst>
          </p:cNvPr>
          <p:cNvGraphicFramePr>
            <a:graphicFrameLocks noGrp="1"/>
          </p:cNvGraphicFramePr>
          <p:nvPr>
            <p:ph type="tbl" sz="quarter" idx="13"/>
            <p:extLst>
              <p:ext uri="{D42A27DB-BD31-4B8C-83A1-F6EECF244321}">
                <p14:modId xmlns:p14="http://schemas.microsoft.com/office/powerpoint/2010/main" val="152116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36697998"/>
                    </a:ext>
                  </a:extLst>
                </a:gridCol>
                <a:gridCol w="1316737">
                  <a:extLst>
                    <a:ext uri="{9D8B030D-6E8A-4147-A177-3AD203B41FA5}">
                      <a16:colId xmlns:a16="http://schemas.microsoft.com/office/drawing/2014/main" val="2320976664"/>
                    </a:ext>
                  </a:extLst>
                </a:gridCol>
                <a:gridCol w="329184">
                  <a:extLst>
                    <a:ext uri="{9D8B030D-6E8A-4147-A177-3AD203B41FA5}">
                      <a16:colId xmlns:a16="http://schemas.microsoft.com/office/drawing/2014/main" val="3158372792"/>
                    </a:ext>
                  </a:extLst>
                </a:gridCol>
                <a:gridCol w="329184">
                  <a:extLst>
                    <a:ext uri="{9D8B030D-6E8A-4147-A177-3AD203B41FA5}">
                      <a16:colId xmlns:a16="http://schemas.microsoft.com/office/drawing/2014/main" val="1339730761"/>
                    </a:ext>
                  </a:extLst>
                </a:gridCol>
                <a:gridCol w="329184">
                  <a:extLst>
                    <a:ext uri="{9D8B030D-6E8A-4147-A177-3AD203B41FA5}">
                      <a16:colId xmlns:a16="http://schemas.microsoft.com/office/drawing/2014/main" val="555044055"/>
                    </a:ext>
                  </a:extLst>
                </a:gridCol>
                <a:gridCol w="329184">
                  <a:extLst>
                    <a:ext uri="{9D8B030D-6E8A-4147-A177-3AD203B41FA5}">
                      <a16:colId xmlns:a16="http://schemas.microsoft.com/office/drawing/2014/main" val="1533496964"/>
                    </a:ext>
                  </a:extLst>
                </a:gridCol>
                <a:gridCol w="329184">
                  <a:extLst>
                    <a:ext uri="{9D8B030D-6E8A-4147-A177-3AD203B41FA5}">
                      <a16:colId xmlns:a16="http://schemas.microsoft.com/office/drawing/2014/main" val="1477319919"/>
                    </a:ext>
                  </a:extLst>
                </a:gridCol>
                <a:gridCol w="329184">
                  <a:extLst>
                    <a:ext uri="{9D8B030D-6E8A-4147-A177-3AD203B41FA5}">
                      <a16:colId xmlns:a16="http://schemas.microsoft.com/office/drawing/2014/main" val="2993999642"/>
                    </a:ext>
                  </a:extLst>
                </a:gridCol>
                <a:gridCol w="329184">
                  <a:extLst>
                    <a:ext uri="{9D8B030D-6E8A-4147-A177-3AD203B41FA5}">
                      <a16:colId xmlns:a16="http://schemas.microsoft.com/office/drawing/2014/main" val="1877581418"/>
                    </a:ext>
                  </a:extLst>
                </a:gridCol>
                <a:gridCol w="329184">
                  <a:extLst>
                    <a:ext uri="{9D8B030D-6E8A-4147-A177-3AD203B41FA5}">
                      <a16:colId xmlns:a16="http://schemas.microsoft.com/office/drawing/2014/main" val="534854474"/>
                    </a:ext>
                  </a:extLst>
                </a:gridCol>
                <a:gridCol w="329184">
                  <a:extLst>
                    <a:ext uri="{9D8B030D-6E8A-4147-A177-3AD203B41FA5}">
                      <a16:colId xmlns:a16="http://schemas.microsoft.com/office/drawing/2014/main" val="3215787977"/>
                    </a:ext>
                  </a:extLst>
                </a:gridCol>
                <a:gridCol w="329184">
                  <a:extLst>
                    <a:ext uri="{9D8B030D-6E8A-4147-A177-3AD203B41FA5}">
                      <a16:colId xmlns:a16="http://schemas.microsoft.com/office/drawing/2014/main" val="3002449352"/>
                    </a:ext>
                  </a:extLst>
                </a:gridCol>
                <a:gridCol w="329184">
                  <a:extLst>
                    <a:ext uri="{9D8B030D-6E8A-4147-A177-3AD203B41FA5}">
                      <a16:colId xmlns:a16="http://schemas.microsoft.com/office/drawing/2014/main" val="3594219325"/>
                    </a:ext>
                  </a:extLst>
                </a:gridCol>
                <a:gridCol w="329184">
                  <a:extLst>
                    <a:ext uri="{9D8B030D-6E8A-4147-A177-3AD203B41FA5}">
                      <a16:colId xmlns:a16="http://schemas.microsoft.com/office/drawing/2014/main" val="2658705377"/>
                    </a:ext>
                  </a:extLst>
                </a:gridCol>
                <a:gridCol w="329184">
                  <a:extLst>
                    <a:ext uri="{9D8B030D-6E8A-4147-A177-3AD203B41FA5}">
                      <a16:colId xmlns:a16="http://schemas.microsoft.com/office/drawing/2014/main" val="1501967852"/>
                    </a:ext>
                  </a:extLst>
                </a:gridCol>
                <a:gridCol w="329184">
                  <a:extLst>
                    <a:ext uri="{9D8B030D-6E8A-4147-A177-3AD203B41FA5}">
                      <a16:colId xmlns:a16="http://schemas.microsoft.com/office/drawing/2014/main" val="1069011387"/>
                    </a:ext>
                  </a:extLst>
                </a:gridCol>
                <a:gridCol w="329184">
                  <a:extLst>
                    <a:ext uri="{9D8B030D-6E8A-4147-A177-3AD203B41FA5}">
                      <a16:colId xmlns:a16="http://schemas.microsoft.com/office/drawing/2014/main" val="2352945226"/>
                    </a:ext>
                  </a:extLst>
                </a:gridCol>
                <a:gridCol w="329184">
                  <a:extLst>
                    <a:ext uri="{9D8B030D-6E8A-4147-A177-3AD203B41FA5}">
                      <a16:colId xmlns:a16="http://schemas.microsoft.com/office/drawing/2014/main" val="3979230566"/>
                    </a:ext>
                  </a:extLst>
                </a:gridCol>
                <a:gridCol w="329184">
                  <a:extLst>
                    <a:ext uri="{9D8B030D-6E8A-4147-A177-3AD203B41FA5}">
                      <a16:colId xmlns:a16="http://schemas.microsoft.com/office/drawing/2014/main" val="3990203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940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66939169"/>
                  </a:ext>
                </a:extLst>
              </a:tr>
            </a:tbl>
          </a:graphicData>
        </a:graphic>
      </p:graphicFrame>
      <p:sp>
        <p:nvSpPr>
          <p:cNvPr id="4" name="Text Placeholder 3">
            <a:extLst>
              <a:ext uri="{FF2B5EF4-FFF2-40B4-BE49-F238E27FC236}">
                <a16:creationId xmlns:a16="http://schemas.microsoft.com/office/drawing/2014/main" id="{C5F9E4B0-3454-4E0F-A414-F4A617F73163}"/>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962450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6AE68-DC8E-4497-976C-A954AF5049FC}"/>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3472FC77-926D-4732-A2AA-146E39837109}"/>
              </a:ext>
            </a:extLst>
          </p:cNvPr>
          <p:cNvGraphicFramePr>
            <a:graphicFrameLocks noGrp="1"/>
          </p:cNvGraphicFramePr>
          <p:nvPr>
            <p:ph type="tbl" sz="quarter" idx="13"/>
            <p:extLst>
              <p:ext uri="{D42A27DB-BD31-4B8C-83A1-F6EECF244321}">
                <p14:modId xmlns:p14="http://schemas.microsoft.com/office/powerpoint/2010/main" val="105203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89540355"/>
                    </a:ext>
                  </a:extLst>
                </a:gridCol>
                <a:gridCol w="1316737">
                  <a:extLst>
                    <a:ext uri="{9D8B030D-6E8A-4147-A177-3AD203B41FA5}">
                      <a16:colId xmlns:a16="http://schemas.microsoft.com/office/drawing/2014/main" val="1235816569"/>
                    </a:ext>
                  </a:extLst>
                </a:gridCol>
                <a:gridCol w="329184">
                  <a:extLst>
                    <a:ext uri="{9D8B030D-6E8A-4147-A177-3AD203B41FA5}">
                      <a16:colId xmlns:a16="http://schemas.microsoft.com/office/drawing/2014/main" val="3318149667"/>
                    </a:ext>
                  </a:extLst>
                </a:gridCol>
                <a:gridCol w="329184">
                  <a:extLst>
                    <a:ext uri="{9D8B030D-6E8A-4147-A177-3AD203B41FA5}">
                      <a16:colId xmlns:a16="http://schemas.microsoft.com/office/drawing/2014/main" val="263774051"/>
                    </a:ext>
                  </a:extLst>
                </a:gridCol>
                <a:gridCol w="329184">
                  <a:extLst>
                    <a:ext uri="{9D8B030D-6E8A-4147-A177-3AD203B41FA5}">
                      <a16:colId xmlns:a16="http://schemas.microsoft.com/office/drawing/2014/main" val="3602195633"/>
                    </a:ext>
                  </a:extLst>
                </a:gridCol>
                <a:gridCol w="329184">
                  <a:extLst>
                    <a:ext uri="{9D8B030D-6E8A-4147-A177-3AD203B41FA5}">
                      <a16:colId xmlns:a16="http://schemas.microsoft.com/office/drawing/2014/main" val="2449168059"/>
                    </a:ext>
                  </a:extLst>
                </a:gridCol>
                <a:gridCol w="329184">
                  <a:extLst>
                    <a:ext uri="{9D8B030D-6E8A-4147-A177-3AD203B41FA5}">
                      <a16:colId xmlns:a16="http://schemas.microsoft.com/office/drawing/2014/main" val="1759627183"/>
                    </a:ext>
                  </a:extLst>
                </a:gridCol>
                <a:gridCol w="329184">
                  <a:extLst>
                    <a:ext uri="{9D8B030D-6E8A-4147-A177-3AD203B41FA5}">
                      <a16:colId xmlns:a16="http://schemas.microsoft.com/office/drawing/2014/main" val="1143025795"/>
                    </a:ext>
                  </a:extLst>
                </a:gridCol>
                <a:gridCol w="329184">
                  <a:extLst>
                    <a:ext uri="{9D8B030D-6E8A-4147-A177-3AD203B41FA5}">
                      <a16:colId xmlns:a16="http://schemas.microsoft.com/office/drawing/2014/main" val="3380420663"/>
                    </a:ext>
                  </a:extLst>
                </a:gridCol>
                <a:gridCol w="329184">
                  <a:extLst>
                    <a:ext uri="{9D8B030D-6E8A-4147-A177-3AD203B41FA5}">
                      <a16:colId xmlns:a16="http://schemas.microsoft.com/office/drawing/2014/main" val="1568636531"/>
                    </a:ext>
                  </a:extLst>
                </a:gridCol>
                <a:gridCol w="329184">
                  <a:extLst>
                    <a:ext uri="{9D8B030D-6E8A-4147-A177-3AD203B41FA5}">
                      <a16:colId xmlns:a16="http://schemas.microsoft.com/office/drawing/2014/main" val="2748312997"/>
                    </a:ext>
                  </a:extLst>
                </a:gridCol>
                <a:gridCol w="329184">
                  <a:extLst>
                    <a:ext uri="{9D8B030D-6E8A-4147-A177-3AD203B41FA5}">
                      <a16:colId xmlns:a16="http://schemas.microsoft.com/office/drawing/2014/main" val="539763837"/>
                    </a:ext>
                  </a:extLst>
                </a:gridCol>
                <a:gridCol w="329184">
                  <a:extLst>
                    <a:ext uri="{9D8B030D-6E8A-4147-A177-3AD203B41FA5}">
                      <a16:colId xmlns:a16="http://schemas.microsoft.com/office/drawing/2014/main" val="3060364919"/>
                    </a:ext>
                  </a:extLst>
                </a:gridCol>
                <a:gridCol w="329184">
                  <a:extLst>
                    <a:ext uri="{9D8B030D-6E8A-4147-A177-3AD203B41FA5}">
                      <a16:colId xmlns:a16="http://schemas.microsoft.com/office/drawing/2014/main" val="42157845"/>
                    </a:ext>
                  </a:extLst>
                </a:gridCol>
                <a:gridCol w="329184">
                  <a:extLst>
                    <a:ext uri="{9D8B030D-6E8A-4147-A177-3AD203B41FA5}">
                      <a16:colId xmlns:a16="http://schemas.microsoft.com/office/drawing/2014/main" val="2445858052"/>
                    </a:ext>
                  </a:extLst>
                </a:gridCol>
                <a:gridCol w="329184">
                  <a:extLst>
                    <a:ext uri="{9D8B030D-6E8A-4147-A177-3AD203B41FA5}">
                      <a16:colId xmlns:a16="http://schemas.microsoft.com/office/drawing/2014/main" val="3571073484"/>
                    </a:ext>
                  </a:extLst>
                </a:gridCol>
                <a:gridCol w="329184">
                  <a:extLst>
                    <a:ext uri="{9D8B030D-6E8A-4147-A177-3AD203B41FA5}">
                      <a16:colId xmlns:a16="http://schemas.microsoft.com/office/drawing/2014/main" val="612829963"/>
                    </a:ext>
                  </a:extLst>
                </a:gridCol>
                <a:gridCol w="329184">
                  <a:extLst>
                    <a:ext uri="{9D8B030D-6E8A-4147-A177-3AD203B41FA5}">
                      <a16:colId xmlns:a16="http://schemas.microsoft.com/office/drawing/2014/main" val="3520412391"/>
                    </a:ext>
                  </a:extLst>
                </a:gridCol>
                <a:gridCol w="329184">
                  <a:extLst>
                    <a:ext uri="{9D8B030D-6E8A-4147-A177-3AD203B41FA5}">
                      <a16:colId xmlns:a16="http://schemas.microsoft.com/office/drawing/2014/main" val="226020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698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- 2024-06-27 11:00:08</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essence of analogue with the new Reala Ace Film Simulation, now available for select Fujifilm camera models - X-H2, X-H2S, X-T5 &amp; X-S20! 
This versatile Film Simulation offers incredibly true-to-life colour reproduction and hard tonality, adding a subtle analogue touch to your images. Be it shooting portraits, landscapes, or urban scenes, Reala Ace’s natural rendering is suited for all subjects and environments. 
Try it now and achieve classic looks with modern technology!
#Fujifilm #FujifilmMY #FujifilmMalaysia #Fujifilm_XSeries #Photography #DigitalPhotography #REALAACE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https://quintly-eu-image-storage.s3.amazonaws.com/aaf8f68db843cc217addf8054c322eb2/162b0d9c6492a042a614fa880fa69256.jpg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4386658"/>
                  </a:ext>
                </a:extLst>
              </a:tr>
            </a:tbl>
          </a:graphicData>
        </a:graphic>
      </p:graphicFrame>
      <p:sp>
        <p:nvSpPr>
          <p:cNvPr id="4" name="Text Placeholder 3">
            <a:extLst>
              <a:ext uri="{FF2B5EF4-FFF2-40B4-BE49-F238E27FC236}">
                <a16:creationId xmlns:a16="http://schemas.microsoft.com/office/drawing/2014/main" id="{044B563D-3E74-46D7-9BBF-BECD277CFF9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248854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4962-8AA0-4B4B-9CFB-8C2B74AC4E6B}"/>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FEC81326-E8E2-48AB-871E-3198BE2E2501}"/>
              </a:ext>
            </a:extLst>
          </p:cNvPr>
          <p:cNvGraphicFramePr>
            <a:graphicFrameLocks noGrp="1"/>
          </p:cNvGraphicFramePr>
          <p:nvPr>
            <p:ph type="tbl" sz="quarter" idx="13"/>
            <p:extLst>
              <p:ext uri="{D42A27DB-BD31-4B8C-83A1-F6EECF244321}">
                <p14:modId xmlns:p14="http://schemas.microsoft.com/office/powerpoint/2010/main" val="2799977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39983983"/>
                    </a:ext>
                  </a:extLst>
                </a:gridCol>
                <a:gridCol w="1316737">
                  <a:extLst>
                    <a:ext uri="{9D8B030D-6E8A-4147-A177-3AD203B41FA5}">
                      <a16:colId xmlns:a16="http://schemas.microsoft.com/office/drawing/2014/main" val="1455633513"/>
                    </a:ext>
                  </a:extLst>
                </a:gridCol>
                <a:gridCol w="329184">
                  <a:extLst>
                    <a:ext uri="{9D8B030D-6E8A-4147-A177-3AD203B41FA5}">
                      <a16:colId xmlns:a16="http://schemas.microsoft.com/office/drawing/2014/main" val="759494426"/>
                    </a:ext>
                  </a:extLst>
                </a:gridCol>
                <a:gridCol w="329184">
                  <a:extLst>
                    <a:ext uri="{9D8B030D-6E8A-4147-A177-3AD203B41FA5}">
                      <a16:colId xmlns:a16="http://schemas.microsoft.com/office/drawing/2014/main" val="3316185971"/>
                    </a:ext>
                  </a:extLst>
                </a:gridCol>
                <a:gridCol w="329184">
                  <a:extLst>
                    <a:ext uri="{9D8B030D-6E8A-4147-A177-3AD203B41FA5}">
                      <a16:colId xmlns:a16="http://schemas.microsoft.com/office/drawing/2014/main" val="3811236854"/>
                    </a:ext>
                  </a:extLst>
                </a:gridCol>
                <a:gridCol w="329184">
                  <a:extLst>
                    <a:ext uri="{9D8B030D-6E8A-4147-A177-3AD203B41FA5}">
                      <a16:colId xmlns:a16="http://schemas.microsoft.com/office/drawing/2014/main" val="3141032473"/>
                    </a:ext>
                  </a:extLst>
                </a:gridCol>
                <a:gridCol w="329184">
                  <a:extLst>
                    <a:ext uri="{9D8B030D-6E8A-4147-A177-3AD203B41FA5}">
                      <a16:colId xmlns:a16="http://schemas.microsoft.com/office/drawing/2014/main" val="2861098846"/>
                    </a:ext>
                  </a:extLst>
                </a:gridCol>
                <a:gridCol w="329184">
                  <a:extLst>
                    <a:ext uri="{9D8B030D-6E8A-4147-A177-3AD203B41FA5}">
                      <a16:colId xmlns:a16="http://schemas.microsoft.com/office/drawing/2014/main" val="3688437404"/>
                    </a:ext>
                  </a:extLst>
                </a:gridCol>
                <a:gridCol w="329184">
                  <a:extLst>
                    <a:ext uri="{9D8B030D-6E8A-4147-A177-3AD203B41FA5}">
                      <a16:colId xmlns:a16="http://schemas.microsoft.com/office/drawing/2014/main" val="1076912050"/>
                    </a:ext>
                  </a:extLst>
                </a:gridCol>
                <a:gridCol w="329184">
                  <a:extLst>
                    <a:ext uri="{9D8B030D-6E8A-4147-A177-3AD203B41FA5}">
                      <a16:colId xmlns:a16="http://schemas.microsoft.com/office/drawing/2014/main" val="3099322610"/>
                    </a:ext>
                  </a:extLst>
                </a:gridCol>
                <a:gridCol w="329184">
                  <a:extLst>
                    <a:ext uri="{9D8B030D-6E8A-4147-A177-3AD203B41FA5}">
                      <a16:colId xmlns:a16="http://schemas.microsoft.com/office/drawing/2014/main" val="693740708"/>
                    </a:ext>
                  </a:extLst>
                </a:gridCol>
                <a:gridCol w="329184">
                  <a:extLst>
                    <a:ext uri="{9D8B030D-6E8A-4147-A177-3AD203B41FA5}">
                      <a16:colId xmlns:a16="http://schemas.microsoft.com/office/drawing/2014/main" val="2251254223"/>
                    </a:ext>
                  </a:extLst>
                </a:gridCol>
                <a:gridCol w="329184">
                  <a:extLst>
                    <a:ext uri="{9D8B030D-6E8A-4147-A177-3AD203B41FA5}">
                      <a16:colId xmlns:a16="http://schemas.microsoft.com/office/drawing/2014/main" val="669500413"/>
                    </a:ext>
                  </a:extLst>
                </a:gridCol>
                <a:gridCol w="329184">
                  <a:extLst>
                    <a:ext uri="{9D8B030D-6E8A-4147-A177-3AD203B41FA5}">
                      <a16:colId xmlns:a16="http://schemas.microsoft.com/office/drawing/2014/main" val="878645191"/>
                    </a:ext>
                  </a:extLst>
                </a:gridCol>
                <a:gridCol w="329184">
                  <a:extLst>
                    <a:ext uri="{9D8B030D-6E8A-4147-A177-3AD203B41FA5}">
                      <a16:colId xmlns:a16="http://schemas.microsoft.com/office/drawing/2014/main" val="3417723295"/>
                    </a:ext>
                  </a:extLst>
                </a:gridCol>
                <a:gridCol w="329184">
                  <a:extLst>
                    <a:ext uri="{9D8B030D-6E8A-4147-A177-3AD203B41FA5}">
                      <a16:colId xmlns:a16="http://schemas.microsoft.com/office/drawing/2014/main" val="4201431843"/>
                    </a:ext>
                  </a:extLst>
                </a:gridCol>
                <a:gridCol w="329184">
                  <a:extLst>
                    <a:ext uri="{9D8B030D-6E8A-4147-A177-3AD203B41FA5}">
                      <a16:colId xmlns:a16="http://schemas.microsoft.com/office/drawing/2014/main" val="3410967458"/>
                    </a:ext>
                  </a:extLst>
                </a:gridCol>
                <a:gridCol w="329184">
                  <a:extLst>
                    <a:ext uri="{9D8B030D-6E8A-4147-A177-3AD203B41FA5}">
                      <a16:colId xmlns:a16="http://schemas.microsoft.com/office/drawing/2014/main" val="4119321419"/>
                    </a:ext>
                  </a:extLst>
                </a:gridCol>
                <a:gridCol w="329184">
                  <a:extLst>
                    <a:ext uri="{9D8B030D-6E8A-4147-A177-3AD203B41FA5}">
                      <a16:colId xmlns:a16="http://schemas.microsoft.com/office/drawing/2014/main" val="150106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200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- 2024-06-07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𝗟𝗶𝗺 𝗞𝗶𝗺 𝗕𝗼𝗼𝗻
In this month's X-Photographer of the Month, we spotlight Lim Kim Boon, a professional photographer and corporate storyteller. Kim Boon captures more than just images; he also crafts compelling visual narratives that help individuals and organizations tell their stories. 
He's also an HRDC Accredited Trainer, where he uses his extensive knowledge to teach others how to improve their photographic skills in both the workplace and beyond.
#Fujifilm #FujifilmMY #FujifilmMalaysia #Fujifilm_XSeries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https://quintly-eu-image-storage.s3.amazonaws.com/aaf8f68db843cc217addf8054c322eb2/69927ea55ab0c934e6e835a2e44722b9.jpg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39185984"/>
                  </a:ext>
                </a:extLst>
              </a:tr>
            </a:tbl>
          </a:graphicData>
        </a:graphic>
      </p:graphicFrame>
      <p:sp>
        <p:nvSpPr>
          <p:cNvPr id="4" name="Text Placeholder 3">
            <a:extLst>
              <a:ext uri="{FF2B5EF4-FFF2-40B4-BE49-F238E27FC236}">
                <a16:creationId xmlns:a16="http://schemas.microsoft.com/office/drawing/2014/main" id="{29780F95-437A-4E3D-8EAA-ACBFA1E0FFBF}"/>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554003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98397-AE49-4C4A-8208-5D71FCE67CA1}"/>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B6A4F10B-AE35-4A8C-9F96-3DF6B450F026}"/>
              </a:ext>
            </a:extLst>
          </p:cNvPr>
          <p:cNvGraphicFramePr>
            <a:graphicFrameLocks noGrp="1"/>
          </p:cNvGraphicFramePr>
          <p:nvPr>
            <p:ph type="tbl" sz="quarter" idx="13"/>
            <p:extLst>
              <p:ext uri="{D42A27DB-BD31-4B8C-83A1-F6EECF244321}">
                <p14:modId xmlns:p14="http://schemas.microsoft.com/office/powerpoint/2010/main" val="3973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56344148"/>
                    </a:ext>
                  </a:extLst>
                </a:gridCol>
                <a:gridCol w="1316737">
                  <a:extLst>
                    <a:ext uri="{9D8B030D-6E8A-4147-A177-3AD203B41FA5}">
                      <a16:colId xmlns:a16="http://schemas.microsoft.com/office/drawing/2014/main" val="3730742327"/>
                    </a:ext>
                  </a:extLst>
                </a:gridCol>
                <a:gridCol w="329184">
                  <a:extLst>
                    <a:ext uri="{9D8B030D-6E8A-4147-A177-3AD203B41FA5}">
                      <a16:colId xmlns:a16="http://schemas.microsoft.com/office/drawing/2014/main" val="695028146"/>
                    </a:ext>
                  </a:extLst>
                </a:gridCol>
                <a:gridCol w="329184">
                  <a:extLst>
                    <a:ext uri="{9D8B030D-6E8A-4147-A177-3AD203B41FA5}">
                      <a16:colId xmlns:a16="http://schemas.microsoft.com/office/drawing/2014/main" val="2355399725"/>
                    </a:ext>
                  </a:extLst>
                </a:gridCol>
                <a:gridCol w="329184">
                  <a:extLst>
                    <a:ext uri="{9D8B030D-6E8A-4147-A177-3AD203B41FA5}">
                      <a16:colId xmlns:a16="http://schemas.microsoft.com/office/drawing/2014/main" val="4156315850"/>
                    </a:ext>
                  </a:extLst>
                </a:gridCol>
                <a:gridCol w="329184">
                  <a:extLst>
                    <a:ext uri="{9D8B030D-6E8A-4147-A177-3AD203B41FA5}">
                      <a16:colId xmlns:a16="http://schemas.microsoft.com/office/drawing/2014/main" val="1639234982"/>
                    </a:ext>
                  </a:extLst>
                </a:gridCol>
                <a:gridCol w="329184">
                  <a:extLst>
                    <a:ext uri="{9D8B030D-6E8A-4147-A177-3AD203B41FA5}">
                      <a16:colId xmlns:a16="http://schemas.microsoft.com/office/drawing/2014/main" val="2879619893"/>
                    </a:ext>
                  </a:extLst>
                </a:gridCol>
                <a:gridCol w="329184">
                  <a:extLst>
                    <a:ext uri="{9D8B030D-6E8A-4147-A177-3AD203B41FA5}">
                      <a16:colId xmlns:a16="http://schemas.microsoft.com/office/drawing/2014/main" val="2928447014"/>
                    </a:ext>
                  </a:extLst>
                </a:gridCol>
                <a:gridCol w="329184">
                  <a:extLst>
                    <a:ext uri="{9D8B030D-6E8A-4147-A177-3AD203B41FA5}">
                      <a16:colId xmlns:a16="http://schemas.microsoft.com/office/drawing/2014/main" val="1536118681"/>
                    </a:ext>
                  </a:extLst>
                </a:gridCol>
                <a:gridCol w="329184">
                  <a:extLst>
                    <a:ext uri="{9D8B030D-6E8A-4147-A177-3AD203B41FA5}">
                      <a16:colId xmlns:a16="http://schemas.microsoft.com/office/drawing/2014/main" val="2418594843"/>
                    </a:ext>
                  </a:extLst>
                </a:gridCol>
                <a:gridCol w="329184">
                  <a:extLst>
                    <a:ext uri="{9D8B030D-6E8A-4147-A177-3AD203B41FA5}">
                      <a16:colId xmlns:a16="http://schemas.microsoft.com/office/drawing/2014/main" val="1505832685"/>
                    </a:ext>
                  </a:extLst>
                </a:gridCol>
                <a:gridCol w="329184">
                  <a:extLst>
                    <a:ext uri="{9D8B030D-6E8A-4147-A177-3AD203B41FA5}">
                      <a16:colId xmlns:a16="http://schemas.microsoft.com/office/drawing/2014/main" val="3177806624"/>
                    </a:ext>
                  </a:extLst>
                </a:gridCol>
                <a:gridCol w="329184">
                  <a:extLst>
                    <a:ext uri="{9D8B030D-6E8A-4147-A177-3AD203B41FA5}">
                      <a16:colId xmlns:a16="http://schemas.microsoft.com/office/drawing/2014/main" val="1098686332"/>
                    </a:ext>
                  </a:extLst>
                </a:gridCol>
                <a:gridCol w="329184">
                  <a:extLst>
                    <a:ext uri="{9D8B030D-6E8A-4147-A177-3AD203B41FA5}">
                      <a16:colId xmlns:a16="http://schemas.microsoft.com/office/drawing/2014/main" val="2385159720"/>
                    </a:ext>
                  </a:extLst>
                </a:gridCol>
                <a:gridCol w="329184">
                  <a:extLst>
                    <a:ext uri="{9D8B030D-6E8A-4147-A177-3AD203B41FA5}">
                      <a16:colId xmlns:a16="http://schemas.microsoft.com/office/drawing/2014/main" val="1195376234"/>
                    </a:ext>
                  </a:extLst>
                </a:gridCol>
                <a:gridCol w="329184">
                  <a:extLst>
                    <a:ext uri="{9D8B030D-6E8A-4147-A177-3AD203B41FA5}">
                      <a16:colId xmlns:a16="http://schemas.microsoft.com/office/drawing/2014/main" val="886791604"/>
                    </a:ext>
                  </a:extLst>
                </a:gridCol>
                <a:gridCol w="329184">
                  <a:extLst>
                    <a:ext uri="{9D8B030D-6E8A-4147-A177-3AD203B41FA5}">
                      <a16:colId xmlns:a16="http://schemas.microsoft.com/office/drawing/2014/main" val="3203143612"/>
                    </a:ext>
                  </a:extLst>
                </a:gridCol>
                <a:gridCol w="329184">
                  <a:extLst>
                    <a:ext uri="{9D8B030D-6E8A-4147-A177-3AD203B41FA5}">
                      <a16:colId xmlns:a16="http://schemas.microsoft.com/office/drawing/2014/main" val="473486444"/>
                    </a:ext>
                  </a:extLst>
                </a:gridCol>
                <a:gridCol w="329184">
                  <a:extLst>
                    <a:ext uri="{9D8B030D-6E8A-4147-A177-3AD203B41FA5}">
                      <a16:colId xmlns:a16="http://schemas.microsoft.com/office/drawing/2014/main" val="2613476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9935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- 2024-03-14 20:00:09</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we're featuring WF Hong, who delves into his bird photography journey with the X-H2S. 
He shares with us a glimpse into the art of capturing flight, emphasizing the strategic use of space in composition to frame his shots. He notes that the thrill of photography lies in these creative decisions. 
#Fujifilm #FujifilmMY #FujifilmMalaysia #FujifilmInMyHands
#Photography #DigitalPhotography #XH2S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https://quintly-eu-image-storage.s3.amazonaws.com/aaf8f68db843cc217addf8054c322eb2/eb6ae40c13901ed937c218eb68e2fe40.jpg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20779635"/>
                  </a:ext>
                </a:extLst>
              </a:tr>
            </a:tbl>
          </a:graphicData>
        </a:graphic>
      </p:graphicFrame>
      <p:sp>
        <p:nvSpPr>
          <p:cNvPr id="4" name="Text Placeholder 3">
            <a:extLst>
              <a:ext uri="{FF2B5EF4-FFF2-40B4-BE49-F238E27FC236}">
                <a16:creationId xmlns:a16="http://schemas.microsoft.com/office/drawing/2014/main" id="{0923F03C-6A51-405E-BA71-2D1EB72A089B}"/>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703387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480FD-0221-4611-AFF7-E79870DBCA2F}"/>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8166396E-1D5B-4D7A-9767-8DF6CB54BDD9}"/>
              </a:ext>
            </a:extLst>
          </p:cNvPr>
          <p:cNvGraphicFramePr>
            <a:graphicFrameLocks noGrp="1"/>
          </p:cNvGraphicFramePr>
          <p:nvPr>
            <p:ph type="tbl" sz="quarter" idx="13"/>
            <p:extLst>
              <p:ext uri="{D42A27DB-BD31-4B8C-83A1-F6EECF244321}">
                <p14:modId xmlns:p14="http://schemas.microsoft.com/office/powerpoint/2010/main" val="227680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06685252"/>
                    </a:ext>
                  </a:extLst>
                </a:gridCol>
                <a:gridCol w="1316737">
                  <a:extLst>
                    <a:ext uri="{9D8B030D-6E8A-4147-A177-3AD203B41FA5}">
                      <a16:colId xmlns:a16="http://schemas.microsoft.com/office/drawing/2014/main" val="3744794969"/>
                    </a:ext>
                  </a:extLst>
                </a:gridCol>
                <a:gridCol w="329184">
                  <a:extLst>
                    <a:ext uri="{9D8B030D-6E8A-4147-A177-3AD203B41FA5}">
                      <a16:colId xmlns:a16="http://schemas.microsoft.com/office/drawing/2014/main" val="2469633586"/>
                    </a:ext>
                  </a:extLst>
                </a:gridCol>
                <a:gridCol w="329184">
                  <a:extLst>
                    <a:ext uri="{9D8B030D-6E8A-4147-A177-3AD203B41FA5}">
                      <a16:colId xmlns:a16="http://schemas.microsoft.com/office/drawing/2014/main" val="2928538657"/>
                    </a:ext>
                  </a:extLst>
                </a:gridCol>
                <a:gridCol w="329184">
                  <a:extLst>
                    <a:ext uri="{9D8B030D-6E8A-4147-A177-3AD203B41FA5}">
                      <a16:colId xmlns:a16="http://schemas.microsoft.com/office/drawing/2014/main" val="2376034602"/>
                    </a:ext>
                  </a:extLst>
                </a:gridCol>
                <a:gridCol w="329184">
                  <a:extLst>
                    <a:ext uri="{9D8B030D-6E8A-4147-A177-3AD203B41FA5}">
                      <a16:colId xmlns:a16="http://schemas.microsoft.com/office/drawing/2014/main" val="2177264050"/>
                    </a:ext>
                  </a:extLst>
                </a:gridCol>
                <a:gridCol w="329184">
                  <a:extLst>
                    <a:ext uri="{9D8B030D-6E8A-4147-A177-3AD203B41FA5}">
                      <a16:colId xmlns:a16="http://schemas.microsoft.com/office/drawing/2014/main" val="1446623511"/>
                    </a:ext>
                  </a:extLst>
                </a:gridCol>
                <a:gridCol w="329184">
                  <a:extLst>
                    <a:ext uri="{9D8B030D-6E8A-4147-A177-3AD203B41FA5}">
                      <a16:colId xmlns:a16="http://schemas.microsoft.com/office/drawing/2014/main" val="1274050550"/>
                    </a:ext>
                  </a:extLst>
                </a:gridCol>
                <a:gridCol w="329184">
                  <a:extLst>
                    <a:ext uri="{9D8B030D-6E8A-4147-A177-3AD203B41FA5}">
                      <a16:colId xmlns:a16="http://schemas.microsoft.com/office/drawing/2014/main" val="3373412370"/>
                    </a:ext>
                  </a:extLst>
                </a:gridCol>
                <a:gridCol w="329184">
                  <a:extLst>
                    <a:ext uri="{9D8B030D-6E8A-4147-A177-3AD203B41FA5}">
                      <a16:colId xmlns:a16="http://schemas.microsoft.com/office/drawing/2014/main" val="109930270"/>
                    </a:ext>
                  </a:extLst>
                </a:gridCol>
                <a:gridCol w="329184">
                  <a:extLst>
                    <a:ext uri="{9D8B030D-6E8A-4147-A177-3AD203B41FA5}">
                      <a16:colId xmlns:a16="http://schemas.microsoft.com/office/drawing/2014/main" val="3948340748"/>
                    </a:ext>
                  </a:extLst>
                </a:gridCol>
                <a:gridCol w="329184">
                  <a:extLst>
                    <a:ext uri="{9D8B030D-6E8A-4147-A177-3AD203B41FA5}">
                      <a16:colId xmlns:a16="http://schemas.microsoft.com/office/drawing/2014/main" val="3240625177"/>
                    </a:ext>
                  </a:extLst>
                </a:gridCol>
                <a:gridCol w="329184">
                  <a:extLst>
                    <a:ext uri="{9D8B030D-6E8A-4147-A177-3AD203B41FA5}">
                      <a16:colId xmlns:a16="http://schemas.microsoft.com/office/drawing/2014/main" val="2703542293"/>
                    </a:ext>
                  </a:extLst>
                </a:gridCol>
                <a:gridCol w="329184">
                  <a:extLst>
                    <a:ext uri="{9D8B030D-6E8A-4147-A177-3AD203B41FA5}">
                      <a16:colId xmlns:a16="http://schemas.microsoft.com/office/drawing/2014/main" val="3371128660"/>
                    </a:ext>
                  </a:extLst>
                </a:gridCol>
                <a:gridCol w="329184">
                  <a:extLst>
                    <a:ext uri="{9D8B030D-6E8A-4147-A177-3AD203B41FA5}">
                      <a16:colId xmlns:a16="http://schemas.microsoft.com/office/drawing/2014/main" val="733214805"/>
                    </a:ext>
                  </a:extLst>
                </a:gridCol>
                <a:gridCol w="329184">
                  <a:extLst>
                    <a:ext uri="{9D8B030D-6E8A-4147-A177-3AD203B41FA5}">
                      <a16:colId xmlns:a16="http://schemas.microsoft.com/office/drawing/2014/main" val="1156735518"/>
                    </a:ext>
                  </a:extLst>
                </a:gridCol>
                <a:gridCol w="329184">
                  <a:extLst>
                    <a:ext uri="{9D8B030D-6E8A-4147-A177-3AD203B41FA5}">
                      <a16:colId xmlns:a16="http://schemas.microsoft.com/office/drawing/2014/main" val="1190390420"/>
                    </a:ext>
                  </a:extLst>
                </a:gridCol>
                <a:gridCol w="329184">
                  <a:extLst>
                    <a:ext uri="{9D8B030D-6E8A-4147-A177-3AD203B41FA5}">
                      <a16:colId xmlns:a16="http://schemas.microsoft.com/office/drawing/2014/main" val="620340663"/>
                    </a:ext>
                  </a:extLst>
                </a:gridCol>
                <a:gridCol w="329184">
                  <a:extLst>
                    <a:ext uri="{9D8B030D-6E8A-4147-A177-3AD203B41FA5}">
                      <a16:colId xmlns:a16="http://schemas.microsoft.com/office/drawing/2014/main" val="27237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8544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- 2024-03-08 20:00:30</a:t>
                      </a:r>
                      <a:r>
                        <a:rPr kumimoji="0" lang="en-US" sz="1000" b="0" i="0" u="none" strike="noStrike" kern="1200" cap="none" spc="0" normalizeH="0" baseline="0" noProof="0">
                          <a:ln>
                            <a:noFill/>
                          </a:ln>
                          <a:solidFill>
                            <a:prstClr val="black"/>
                          </a:solidFill>
                          <a:effectLst/>
                          <a:uLnTx/>
                          <a:uFillTx/>
                          <a:latin typeface="Calibri"/>
                          <a:ea typeface="+mn-ea"/>
                          <a:cs typeface="+mn-cs"/>
                        </a:rPr>
                        <a:t>
 Delve into the timeless world of photography with the Fujifilm X100 Series. The 6th-generation X100VI embraces a luxurious experience in image creation. Capture the essence of every moment with unparalleled clarity and turn your creative visions into memorable realities.
𝗙𝗶𝗻𝗱 𝗼𝘂𝘁 𝗺𝗼𝗿𝗲 𝗮𝗯𝗼𝘂𝘁 𝘁𝗵𝗲 𝗫𝟭𝟬𝟬𝗩𝗜
https://fujifilm-x.com/en-my/products/cameras/x100vi/
#Fujifilm #FujifilmMY #FujifilmMalaysia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https://quintly-eu-image-storage.s3.amazonaws.com/aaf8f68db843cc217addf8054c322eb2/c7f18b7db9e0581d09baf1c811dc0679.jpg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35036952"/>
                  </a:ext>
                </a:extLst>
              </a:tr>
            </a:tbl>
          </a:graphicData>
        </a:graphic>
      </p:graphicFrame>
      <p:sp>
        <p:nvSpPr>
          <p:cNvPr id="4" name="Text Placeholder 3">
            <a:extLst>
              <a:ext uri="{FF2B5EF4-FFF2-40B4-BE49-F238E27FC236}">
                <a16:creationId xmlns:a16="http://schemas.microsoft.com/office/drawing/2014/main" id="{2D6F6710-09DA-4072-804F-1BA39748E752}"/>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020243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252D-45DB-482C-8870-11261E17F411}"/>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2E120662-E767-42F1-A615-57DBF8DCB3AB}"/>
              </a:ext>
            </a:extLst>
          </p:cNvPr>
          <p:cNvGraphicFramePr>
            <a:graphicFrameLocks noGrp="1"/>
          </p:cNvGraphicFramePr>
          <p:nvPr>
            <p:ph type="tbl" sz="quarter" idx="13"/>
            <p:extLst>
              <p:ext uri="{D42A27DB-BD31-4B8C-83A1-F6EECF244321}">
                <p14:modId xmlns:p14="http://schemas.microsoft.com/office/powerpoint/2010/main" val="1499282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13553726"/>
                    </a:ext>
                  </a:extLst>
                </a:gridCol>
                <a:gridCol w="1316737">
                  <a:extLst>
                    <a:ext uri="{9D8B030D-6E8A-4147-A177-3AD203B41FA5}">
                      <a16:colId xmlns:a16="http://schemas.microsoft.com/office/drawing/2014/main" val="895174303"/>
                    </a:ext>
                  </a:extLst>
                </a:gridCol>
                <a:gridCol w="329184">
                  <a:extLst>
                    <a:ext uri="{9D8B030D-6E8A-4147-A177-3AD203B41FA5}">
                      <a16:colId xmlns:a16="http://schemas.microsoft.com/office/drawing/2014/main" val="3553784260"/>
                    </a:ext>
                  </a:extLst>
                </a:gridCol>
                <a:gridCol w="329184">
                  <a:extLst>
                    <a:ext uri="{9D8B030D-6E8A-4147-A177-3AD203B41FA5}">
                      <a16:colId xmlns:a16="http://schemas.microsoft.com/office/drawing/2014/main" val="1683547024"/>
                    </a:ext>
                  </a:extLst>
                </a:gridCol>
                <a:gridCol w="329184">
                  <a:extLst>
                    <a:ext uri="{9D8B030D-6E8A-4147-A177-3AD203B41FA5}">
                      <a16:colId xmlns:a16="http://schemas.microsoft.com/office/drawing/2014/main" val="2303620881"/>
                    </a:ext>
                  </a:extLst>
                </a:gridCol>
                <a:gridCol w="329184">
                  <a:extLst>
                    <a:ext uri="{9D8B030D-6E8A-4147-A177-3AD203B41FA5}">
                      <a16:colId xmlns:a16="http://schemas.microsoft.com/office/drawing/2014/main" val="479309030"/>
                    </a:ext>
                  </a:extLst>
                </a:gridCol>
                <a:gridCol w="329184">
                  <a:extLst>
                    <a:ext uri="{9D8B030D-6E8A-4147-A177-3AD203B41FA5}">
                      <a16:colId xmlns:a16="http://schemas.microsoft.com/office/drawing/2014/main" val="310635194"/>
                    </a:ext>
                  </a:extLst>
                </a:gridCol>
                <a:gridCol w="329184">
                  <a:extLst>
                    <a:ext uri="{9D8B030D-6E8A-4147-A177-3AD203B41FA5}">
                      <a16:colId xmlns:a16="http://schemas.microsoft.com/office/drawing/2014/main" val="1342462617"/>
                    </a:ext>
                  </a:extLst>
                </a:gridCol>
                <a:gridCol w="329184">
                  <a:extLst>
                    <a:ext uri="{9D8B030D-6E8A-4147-A177-3AD203B41FA5}">
                      <a16:colId xmlns:a16="http://schemas.microsoft.com/office/drawing/2014/main" val="2268504458"/>
                    </a:ext>
                  </a:extLst>
                </a:gridCol>
                <a:gridCol w="329184">
                  <a:extLst>
                    <a:ext uri="{9D8B030D-6E8A-4147-A177-3AD203B41FA5}">
                      <a16:colId xmlns:a16="http://schemas.microsoft.com/office/drawing/2014/main" val="3788181418"/>
                    </a:ext>
                  </a:extLst>
                </a:gridCol>
                <a:gridCol w="329184">
                  <a:extLst>
                    <a:ext uri="{9D8B030D-6E8A-4147-A177-3AD203B41FA5}">
                      <a16:colId xmlns:a16="http://schemas.microsoft.com/office/drawing/2014/main" val="1339968620"/>
                    </a:ext>
                  </a:extLst>
                </a:gridCol>
                <a:gridCol w="329184">
                  <a:extLst>
                    <a:ext uri="{9D8B030D-6E8A-4147-A177-3AD203B41FA5}">
                      <a16:colId xmlns:a16="http://schemas.microsoft.com/office/drawing/2014/main" val="586099165"/>
                    </a:ext>
                  </a:extLst>
                </a:gridCol>
                <a:gridCol w="329184">
                  <a:extLst>
                    <a:ext uri="{9D8B030D-6E8A-4147-A177-3AD203B41FA5}">
                      <a16:colId xmlns:a16="http://schemas.microsoft.com/office/drawing/2014/main" val="2766015957"/>
                    </a:ext>
                  </a:extLst>
                </a:gridCol>
                <a:gridCol w="329184">
                  <a:extLst>
                    <a:ext uri="{9D8B030D-6E8A-4147-A177-3AD203B41FA5}">
                      <a16:colId xmlns:a16="http://schemas.microsoft.com/office/drawing/2014/main" val="911522751"/>
                    </a:ext>
                  </a:extLst>
                </a:gridCol>
                <a:gridCol w="329184">
                  <a:extLst>
                    <a:ext uri="{9D8B030D-6E8A-4147-A177-3AD203B41FA5}">
                      <a16:colId xmlns:a16="http://schemas.microsoft.com/office/drawing/2014/main" val="1801391213"/>
                    </a:ext>
                  </a:extLst>
                </a:gridCol>
                <a:gridCol w="329184">
                  <a:extLst>
                    <a:ext uri="{9D8B030D-6E8A-4147-A177-3AD203B41FA5}">
                      <a16:colId xmlns:a16="http://schemas.microsoft.com/office/drawing/2014/main" val="2742536905"/>
                    </a:ext>
                  </a:extLst>
                </a:gridCol>
                <a:gridCol w="329184">
                  <a:extLst>
                    <a:ext uri="{9D8B030D-6E8A-4147-A177-3AD203B41FA5}">
                      <a16:colId xmlns:a16="http://schemas.microsoft.com/office/drawing/2014/main" val="1036270399"/>
                    </a:ext>
                  </a:extLst>
                </a:gridCol>
                <a:gridCol w="329184">
                  <a:extLst>
                    <a:ext uri="{9D8B030D-6E8A-4147-A177-3AD203B41FA5}">
                      <a16:colId xmlns:a16="http://schemas.microsoft.com/office/drawing/2014/main" val="1727643659"/>
                    </a:ext>
                  </a:extLst>
                </a:gridCol>
                <a:gridCol w="329184">
                  <a:extLst>
                    <a:ext uri="{9D8B030D-6E8A-4147-A177-3AD203B41FA5}">
                      <a16:colId xmlns:a16="http://schemas.microsoft.com/office/drawing/2014/main" val="158879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7564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- 2024-03-12 20:00:54</a:t>
                      </a:r>
                      <a:r>
                        <a:rPr kumimoji="0" lang="en-US" sz="1000" b="0" i="0" u="none" strike="noStrike" kern="1200" cap="none" spc="0" normalizeH="0" baseline="0" noProof="0">
                          <a:ln>
                            <a:noFill/>
                          </a:ln>
                          <a:solidFill>
                            <a:prstClr val="black"/>
                          </a:solidFill>
                          <a:effectLst/>
                          <a:uLnTx/>
                          <a:uFillTx/>
                          <a:latin typeface="Calibri"/>
                          <a:ea typeface="+mn-ea"/>
                          <a:cs typeface="+mn-cs"/>
                        </a:rPr>
                        <a:t>
 The X100VI features 20 Film Simulation modes, including the newly introduced REALA ACE mode, which encapsulates 90 years of Fujifilm's color science expertise. 
These modes allow you to digitally replicate the aesthetic of classic photographic films and recreate Fujifilm's iconic colors and tones. Infuse your photography with artistic flair and begin crafting your legacy.
𝗙𝗶𝗻𝗱 𝗼𝘂𝘁 𝗺𝗼𝗿𝗲 𝗮𝗯𝗼𝘂𝘁 𝘁𝗵𝗲 𝗫𝟭𝟬𝟬𝗩𝗜
https://fujifilm-x.com/en-my/products/cameras/x100vi/
#Fujifilm #FujifilmMY #FujifilmMalaysia #Fujifilm_XSeries #Photography #DigitalPhotography #FilmSimulation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https://quintly-eu-image-storage.s3.amazonaws.com/aaf8f68db843cc217addf8054c322eb2/4ac6d72aa198f524ffbf8f1af1785f45.jpg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52540883"/>
                  </a:ext>
                </a:extLst>
              </a:tr>
            </a:tbl>
          </a:graphicData>
        </a:graphic>
      </p:graphicFrame>
      <p:sp>
        <p:nvSpPr>
          <p:cNvPr id="4" name="Text Placeholder 3">
            <a:extLst>
              <a:ext uri="{FF2B5EF4-FFF2-40B4-BE49-F238E27FC236}">
                <a16:creationId xmlns:a16="http://schemas.microsoft.com/office/drawing/2014/main" id="{F1F65298-FF2A-408C-BE42-EBA2E0A12234}"/>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308084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55821-78F8-4738-B926-C165DE7A9DE3}"/>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2D10AAA1-D3E1-4CDD-A46C-9BF0AC5D163F}"/>
              </a:ext>
            </a:extLst>
          </p:cNvPr>
          <p:cNvGraphicFramePr>
            <a:graphicFrameLocks noGrp="1"/>
          </p:cNvGraphicFramePr>
          <p:nvPr>
            <p:ph type="tbl" sz="quarter" idx="13"/>
            <p:extLst>
              <p:ext uri="{D42A27DB-BD31-4B8C-83A1-F6EECF244321}">
                <p14:modId xmlns:p14="http://schemas.microsoft.com/office/powerpoint/2010/main" val="144448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932193"/>
                    </a:ext>
                  </a:extLst>
                </a:gridCol>
                <a:gridCol w="1316737">
                  <a:extLst>
                    <a:ext uri="{9D8B030D-6E8A-4147-A177-3AD203B41FA5}">
                      <a16:colId xmlns:a16="http://schemas.microsoft.com/office/drawing/2014/main" val="680754860"/>
                    </a:ext>
                  </a:extLst>
                </a:gridCol>
                <a:gridCol w="329184">
                  <a:extLst>
                    <a:ext uri="{9D8B030D-6E8A-4147-A177-3AD203B41FA5}">
                      <a16:colId xmlns:a16="http://schemas.microsoft.com/office/drawing/2014/main" val="3130602481"/>
                    </a:ext>
                  </a:extLst>
                </a:gridCol>
                <a:gridCol w="329184">
                  <a:extLst>
                    <a:ext uri="{9D8B030D-6E8A-4147-A177-3AD203B41FA5}">
                      <a16:colId xmlns:a16="http://schemas.microsoft.com/office/drawing/2014/main" val="2096964178"/>
                    </a:ext>
                  </a:extLst>
                </a:gridCol>
                <a:gridCol w="329184">
                  <a:extLst>
                    <a:ext uri="{9D8B030D-6E8A-4147-A177-3AD203B41FA5}">
                      <a16:colId xmlns:a16="http://schemas.microsoft.com/office/drawing/2014/main" val="3144276348"/>
                    </a:ext>
                  </a:extLst>
                </a:gridCol>
                <a:gridCol w="329184">
                  <a:extLst>
                    <a:ext uri="{9D8B030D-6E8A-4147-A177-3AD203B41FA5}">
                      <a16:colId xmlns:a16="http://schemas.microsoft.com/office/drawing/2014/main" val="2915919270"/>
                    </a:ext>
                  </a:extLst>
                </a:gridCol>
                <a:gridCol w="329184">
                  <a:extLst>
                    <a:ext uri="{9D8B030D-6E8A-4147-A177-3AD203B41FA5}">
                      <a16:colId xmlns:a16="http://schemas.microsoft.com/office/drawing/2014/main" val="201988205"/>
                    </a:ext>
                  </a:extLst>
                </a:gridCol>
                <a:gridCol w="329184">
                  <a:extLst>
                    <a:ext uri="{9D8B030D-6E8A-4147-A177-3AD203B41FA5}">
                      <a16:colId xmlns:a16="http://schemas.microsoft.com/office/drawing/2014/main" val="4086673733"/>
                    </a:ext>
                  </a:extLst>
                </a:gridCol>
                <a:gridCol w="329184">
                  <a:extLst>
                    <a:ext uri="{9D8B030D-6E8A-4147-A177-3AD203B41FA5}">
                      <a16:colId xmlns:a16="http://schemas.microsoft.com/office/drawing/2014/main" val="3137027387"/>
                    </a:ext>
                  </a:extLst>
                </a:gridCol>
                <a:gridCol w="329184">
                  <a:extLst>
                    <a:ext uri="{9D8B030D-6E8A-4147-A177-3AD203B41FA5}">
                      <a16:colId xmlns:a16="http://schemas.microsoft.com/office/drawing/2014/main" val="387614338"/>
                    </a:ext>
                  </a:extLst>
                </a:gridCol>
                <a:gridCol w="329184">
                  <a:extLst>
                    <a:ext uri="{9D8B030D-6E8A-4147-A177-3AD203B41FA5}">
                      <a16:colId xmlns:a16="http://schemas.microsoft.com/office/drawing/2014/main" val="968706368"/>
                    </a:ext>
                  </a:extLst>
                </a:gridCol>
                <a:gridCol w="329184">
                  <a:extLst>
                    <a:ext uri="{9D8B030D-6E8A-4147-A177-3AD203B41FA5}">
                      <a16:colId xmlns:a16="http://schemas.microsoft.com/office/drawing/2014/main" val="406162156"/>
                    </a:ext>
                  </a:extLst>
                </a:gridCol>
                <a:gridCol w="329184">
                  <a:extLst>
                    <a:ext uri="{9D8B030D-6E8A-4147-A177-3AD203B41FA5}">
                      <a16:colId xmlns:a16="http://schemas.microsoft.com/office/drawing/2014/main" val="2025632357"/>
                    </a:ext>
                  </a:extLst>
                </a:gridCol>
                <a:gridCol w="329184">
                  <a:extLst>
                    <a:ext uri="{9D8B030D-6E8A-4147-A177-3AD203B41FA5}">
                      <a16:colId xmlns:a16="http://schemas.microsoft.com/office/drawing/2014/main" val="356362431"/>
                    </a:ext>
                  </a:extLst>
                </a:gridCol>
                <a:gridCol w="329184">
                  <a:extLst>
                    <a:ext uri="{9D8B030D-6E8A-4147-A177-3AD203B41FA5}">
                      <a16:colId xmlns:a16="http://schemas.microsoft.com/office/drawing/2014/main" val="3408908682"/>
                    </a:ext>
                  </a:extLst>
                </a:gridCol>
                <a:gridCol w="329184">
                  <a:extLst>
                    <a:ext uri="{9D8B030D-6E8A-4147-A177-3AD203B41FA5}">
                      <a16:colId xmlns:a16="http://schemas.microsoft.com/office/drawing/2014/main" val="2156331492"/>
                    </a:ext>
                  </a:extLst>
                </a:gridCol>
                <a:gridCol w="329184">
                  <a:extLst>
                    <a:ext uri="{9D8B030D-6E8A-4147-A177-3AD203B41FA5}">
                      <a16:colId xmlns:a16="http://schemas.microsoft.com/office/drawing/2014/main" val="2982033439"/>
                    </a:ext>
                  </a:extLst>
                </a:gridCol>
                <a:gridCol w="329184">
                  <a:extLst>
                    <a:ext uri="{9D8B030D-6E8A-4147-A177-3AD203B41FA5}">
                      <a16:colId xmlns:a16="http://schemas.microsoft.com/office/drawing/2014/main" val="876441908"/>
                    </a:ext>
                  </a:extLst>
                </a:gridCol>
                <a:gridCol w="329184">
                  <a:extLst>
                    <a:ext uri="{9D8B030D-6E8A-4147-A177-3AD203B41FA5}">
                      <a16:colId xmlns:a16="http://schemas.microsoft.com/office/drawing/2014/main" val="378419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175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- 2024-04-19 20:07:27</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edition of Fujifilm In My Hands, we spotlight Takeshi Wann (TW Wann Al-Hajj) - a professional photographer in commercial and travel photography. 
His journey with Fujifilm began in early 2015, and he has since owned a personal collection that includes the outstanding GFX100S, the timeless X-T5, and the robust X-H1, each narrating a tale of his photographic ventures.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https://quintly-eu-image-storage.s3.amazonaws.com/aaf8f68db843cc217addf8054c322eb2/621bb5d1ae21368062e43e3549e8846a.jpg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69644841"/>
                  </a:ext>
                </a:extLst>
              </a:tr>
            </a:tbl>
          </a:graphicData>
        </a:graphic>
      </p:graphicFrame>
      <p:sp>
        <p:nvSpPr>
          <p:cNvPr id="4" name="Text Placeholder 3">
            <a:extLst>
              <a:ext uri="{FF2B5EF4-FFF2-40B4-BE49-F238E27FC236}">
                <a16:creationId xmlns:a16="http://schemas.microsoft.com/office/drawing/2014/main" id="{201DB89E-5843-43DB-A94F-9A030C240376}"/>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611986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C0D4-D09D-4287-9C4C-9BEAF93D3DA9}"/>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BF7C388B-2271-4148-A379-19AE94177394}"/>
              </a:ext>
            </a:extLst>
          </p:cNvPr>
          <p:cNvGraphicFramePr>
            <a:graphicFrameLocks noGrp="1"/>
          </p:cNvGraphicFramePr>
          <p:nvPr>
            <p:ph type="tbl" sz="quarter" idx="13"/>
            <p:extLst>
              <p:ext uri="{D42A27DB-BD31-4B8C-83A1-F6EECF244321}">
                <p14:modId xmlns:p14="http://schemas.microsoft.com/office/powerpoint/2010/main" val="28658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79120297"/>
                    </a:ext>
                  </a:extLst>
                </a:gridCol>
                <a:gridCol w="1316737">
                  <a:extLst>
                    <a:ext uri="{9D8B030D-6E8A-4147-A177-3AD203B41FA5}">
                      <a16:colId xmlns:a16="http://schemas.microsoft.com/office/drawing/2014/main" val="4008602405"/>
                    </a:ext>
                  </a:extLst>
                </a:gridCol>
                <a:gridCol w="329184">
                  <a:extLst>
                    <a:ext uri="{9D8B030D-6E8A-4147-A177-3AD203B41FA5}">
                      <a16:colId xmlns:a16="http://schemas.microsoft.com/office/drawing/2014/main" val="1146557038"/>
                    </a:ext>
                  </a:extLst>
                </a:gridCol>
                <a:gridCol w="329184">
                  <a:extLst>
                    <a:ext uri="{9D8B030D-6E8A-4147-A177-3AD203B41FA5}">
                      <a16:colId xmlns:a16="http://schemas.microsoft.com/office/drawing/2014/main" val="852943617"/>
                    </a:ext>
                  </a:extLst>
                </a:gridCol>
                <a:gridCol w="329184">
                  <a:extLst>
                    <a:ext uri="{9D8B030D-6E8A-4147-A177-3AD203B41FA5}">
                      <a16:colId xmlns:a16="http://schemas.microsoft.com/office/drawing/2014/main" val="54810264"/>
                    </a:ext>
                  </a:extLst>
                </a:gridCol>
                <a:gridCol w="329184">
                  <a:extLst>
                    <a:ext uri="{9D8B030D-6E8A-4147-A177-3AD203B41FA5}">
                      <a16:colId xmlns:a16="http://schemas.microsoft.com/office/drawing/2014/main" val="279336761"/>
                    </a:ext>
                  </a:extLst>
                </a:gridCol>
                <a:gridCol w="329184">
                  <a:extLst>
                    <a:ext uri="{9D8B030D-6E8A-4147-A177-3AD203B41FA5}">
                      <a16:colId xmlns:a16="http://schemas.microsoft.com/office/drawing/2014/main" val="280025583"/>
                    </a:ext>
                  </a:extLst>
                </a:gridCol>
                <a:gridCol w="329184">
                  <a:extLst>
                    <a:ext uri="{9D8B030D-6E8A-4147-A177-3AD203B41FA5}">
                      <a16:colId xmlns:a16="http://schemas.microsoft.com/office/drawing/2014/main" val="1577599519"/>
                    </a:ext>
                  </a:extLst>
                </a:gridCol>
                <a:gridCol w="329184">
                  <a:extLst>
                    <a:ext uri="{9D8B030D-6E8A-4147-A177-3AD203B41FA5}">
                      <a16:colId xmlns:a16="http://schemas.microsoft.com/office/drawing/2014/main" val="4185175019"/>
                    </a:ext>
                  </a:extLst>
                </a:gridCol>
                <a:gridCol w="329184">
                  <a:extLst>
                    <a:ext uri="{9D8B030D-6E8A-4147-A177-3AD203B41FA5}">
                      <a16:colId xmlns:a16="http://schemas.microsoft.com/office/drawing/2014/main" val="538791203"/>
                    </a:ext>
                  </a:extLst>
                </a:gridCol>
                <a:gridCol w="329184">
                  <a:extLst>
                    <a:ext uri="{9D8B030D-6E8A-4147-A177-3AD203B41FA5}">
                      <a16:colId xmlns:a16="http://schemas.microsoft.com/office/drawing/2014/main" val="668370019"/>
                    </a:ext>
                  </a:extLst>
                </a:gridCol>
                <a:gridCol w="329184">
                  <a:extLst>
                    <a:ext uri="{9D8B030D-6E8A-4147-A177-3AD203B41FA5}">
                      <a16:colId xmlns:a16="http://schemas.microsoft.com/office/drawing/2014/main" val="2886585671"/>
                    </a:ext>
                  </a:extLst>
                </a:gridCol>
                <a:gridCol w="329184">
                  <a:extLst>
                    <a:ext uri="{9D8B030D-6E8A-4147-A177-3AD203B41FA5}">
                      <a16:colId xmlns:a16="http://schemas.microsoft.com/office/drawing/2014/main" val="2566928333"/>
                    </a:ext>
                  </a:extLst>
                </a:gridCol>
                <a:gridCol w="329184">
                  <a:extLst>
                    <a:ext uri="{9D8B030D-6E8A-4147-A177-3AD203B41FA5}">
                      <a16:colId xmlns:a16="http://schemas.microsoft.com/office/drawing/2014/main" val="23018028"/>
                    </a:ext>
                  </a:extLst>
                </a:gridCol>
                <a:gridCol w="329184">
                  <a:extLst>
                    <a:ext uri="{9D8B030D-6E8A-4147-A177-3AD203B41FA5}">
                      <a16:colId xmlns:a16="http://schemas.microsoft.com/office/drawing/2014/main" val="646421091"/>
                    </a:ext>
                  </a:extLst>
                </a:gridCol>
                <a:gridCol w="329184">
                  <a:extLst>
                    <a:ext uri="{9D8B030D-6E8A-4147-A177-3AD203B41FA5}">
                      <a16:colId xmlns:a16="http://schemas.microsoft.com/office/drawing/2014/main" val="846760660"/>
                    </a:ext>
                  </a:extLst>
                </a:gridCol>
                <a:gridCol w="329184">
                  <a:extLst>
                    <a:ext uri="{9D8B030D-6E8A-4147-A177-3AD203B41FA5}">
                      <a16:colId xmlns:a16="http://schemas.microsoft.com/office/drawing/2014/main" val="4218434591"/>
                    </a:ext>
                  </a:extLst>
                </a:gridCol>
                <a:gridCol w="329184">
                  <a:extLst>
                    <a:ext uri="{9D8B030D-6E8A-4147-A177-3AD203B41FA5}">
                      <a16:colId xmlns:a16="http://schemas.microsoft.com/office/drawing/2014/main" val="390564057"/>
                    </a:ext>
                  </a:extLst>
                </a:gridCol>
                <a:gridCol w="329184">
                  <a:extLst>
                    <a:ext uri="{9D8B030D-6E8A-4147-A177-3AD203B41FA5}">
                      <a16:colId xmlns:a16="http://schemas.microsoft.com/office/drawing/2014/main" val="2320422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872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- 2024-06-05 16:23:17</a:t>
                      </a:r>
                      <a:r>
                        <a:rPr kumimoji="0" lang="en-US" sz="1000" b="0" i="0" u="none" strike="noStrike" kern="1200" cap="none" spc="0" normalizeH="0" baseline="0" noProof="0">
                          <a:ln>
                            <a:noFill/>
                          </a:ln>
                          <a:solidFill>
                            <a:prstClr val="black"/>
                          </a:solidFill>
                          <a:effectLst/>
                          <a:uLnTx/>
                          <a:uFillTx/>
                          <a:latin typeface="Calibri"/>
                          <a:ea typeface="+mn-ea"/>
                          <a:cs typeface="+mn-cs"/>
                        </a:rPr>
                        <a:t>
 [𝗥𝗲𝗴𝗶𝘀𝘁𝗿𝗮𝘁𝗶𝗼𝗻 𝗖𝗹𝗼𝘀𝗲𝗱]
Thank you for the overwhelming support! All slots are taken and registration is officially closed. To those who have registered, see you soon at the event!
---------------------------------------------------------------------------
Join us for an exhilarating morning of creativity and camaraderie at our Photo Hunting event in collab with FilmNeverDie.Asia 
Mark your calendars for 16 June 2024 at Nui Kopi, Hin Bus Depot Penang. Led by the talented 安迪, explore diverse photographic themes including Nature, Portrait, Street, Light &amp; Shadow, and Motion.
Whether you’re a seasoned shutterbug or a photography enthusiast, this is your chance to learn, capture, and compete for amazing prizes. Ten winners selected by Film Never Die Asia will stand a chance to win prizes!
Register now for just RM30 and let your lens tell a story!
https://forms.gle/LA9WMsh4xN74QsMPA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https://quintly-eu-image-storage.s3.amazonaws.com/aaf8f68db843cc217addf8054c322eb2/1c497906acd9161b5a5e55e461484d61.jpg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82956894"/>
                  </a:ext>
                </a:extLst>
              </a:tr>
            </a:tbl>
          </a:graphicData>
        </a:graphic>
      </p:graphicFrame>
      <p:sp>
        <p:nvSpPr>
          <p:cNvPr id="4" name="Text Placeholder 3">
            <a:extLst>
              <a:ext uri="{FF2B5EF4-FFF2-40B4-BE49-F238E27FC236}">
                <a16:creationId xmlns:a16="http://schemas.microsoft.com/office/drawing/2014/main" id="{62E723E6-EF16-4B54-B45C-96C68BC5033B}"/>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114412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314D-830D-493A-9DF7-78F05682A024}"/>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DDC9475A-F12F-4A3F-8135-77DF612B366B}"/>
              </a:ext>
            </a:extLst>
          </p:cNvPr>
          <p:cNvGraphicFramePr>
            <a:graphicFrameLocks noGrp="1"/>
          </p:cNvGraphicFramePr>
          <p:nvPr>
            <p:ph type="tbl" sz="quarter" idx="13"/>
            <p:extLst>
              <p:ext uri="{D42A27DB-BD31-4B8C-83A1-F6EECF244321}">
                <p14:modId xmlns:p14="http://schemas.microsoft.com/office/powerpoint/2010/main" val="221866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45828271"/>
                    </a:ext>
                  </a:extLst>
                </a:gridCol>
                <a:gridCol w="1316737">
                  <a:extLst>
                    <a:ext uri="{9D8B030D-6E8A-4147-A177-3AD203B41FA5}">
                      <a16:colId xmlns:a16="http://schemas.microsoft.com/office/drawing/2014/main" val="3852178105"/>
                    </a:ext>
                  </a:extLst>
                </a:gridCol>
                <a:gridCol w="329184">
                  <a:extLst>
                    <a:ext uri="{9D8B030D-6E8A-4147-A177-3AD203B41FA5}">
                      <a16:colId xmlns:a16="http://schemas.microsoft.com/office/drawing/2014/main" val="1878571498"/>
                    </a:ext>
                  </a:extLst>
                </a:gridCol>
                <a:gridCol w="329184">
                  <a:extLst>
                    <a:ext uri="{9D8B030D-6E8A-4147-A177-3AD203B41FA5}">
                      <a16:colId xmlns:a16="http://schemas.microsoft.com/office/drawing/2014/main" val="788830265"/>
                    </a:ext>
                  </a:extLst>
                </a:gridCol>
                <a:gridCol w="329184">
                  <a:extLst>
                    <a:ext uri="{9D8B030D-6E8A-4147-A177-3AD203B41FA5}">
                      <a16:colId xmlns:a16="http://schemas.microsoft.com/office/drawing/2014/main" val="1557838057"/>
                    </a:ext>
                  </a:extLst>
                </a:gridCol>
                <a:gridCol w="329184">
                  <a:extLst>
                    <a:ext uri="{9D8B030D-6E8A-4147-A177-3AD203B41FA5}">
                      <a16:colId xmlns:a16="http://schemas.microsoft.com/office/drawing/2014/main" val="1104346184"/>
                    </a:ext>
                  </a:extLst>
                </a:gridCol>
                <a:gridCol w="329184">
                  <a:extLst>
                    <a:ext uri="{9D8B030D-6E8A-4147-A177-3AD203B41FA5}">
                      <a16:colId xmlns:a16="http://schemas.microsoft.com/office/drawing/2014/main" val="3404532240"/>
                    </a:ext>
                  </a:extLst>
                </a:gridCol>
                <a:gridCol w="329184">
                  <a:extLst>
                    <a:ext uri="{9D8B030D-6E8A-4147-A177-3AD203B41FA5}">
                      <a16:colId xmlns:a16="http://schemas.microsoft.com/office/drawing/2014/main" val="513062828"/>
                    </a:ext>
                  </a:extLst>
                </a:gridCol>
                <a:gridCol w="329184">
                  <a:extLst>
                    <a:ext uri="{9D8B030D-6E8A-4147-A177-3AD203B41FA5}">
                      <a16:colId xmlns:a16="http://schemas.microsoft.com/office/drawing/2014/main" val="1343231256"/>
                    </a:ext>
                  </a:extLst>
                </a:gridCol>
                <a:gridCol w="329184">
                  <a:extLst>
                    <a:ext uri="{9D8B030D-6E8A-4147-A177-3AD203B41FA5}">
                      <a16:colId xmlns:a16="http://schemas.microsoft.com/office/drawing/2014/main" val="4067742620"/>
                    </a:ext>
                  </a:extLst>
                </a:gridCol>
                <a:gridCol w="329184">
                  <a:extLst>
                    <a:ext uri="{9D8B030D-6E8A-4147-A177-3AD203B41FA5}">
                      <a16:colId xmlns:a16="http://schemas.microsoft.com/office/drawing/2014/main" val="2186946510"/>
                    </a:ext>
                  </a:extLst>
                </a:gridCol>
                <a:gridCol w="329184">
                  <a:extLst>
                    <a:ext uri="{9D8B030D-6E8A-4147-A177-3AD203B41FA5}">
                      <a16:colId xmlns:a16="http://schemas.microsoft.com/office/drawing/2014/main" val="2528036047"/>
                    </a:ext>
                  </a:extLst>
                </a:gridCol>
                <a:gridCol w="329184">
                  <a:extLst>
                    <a:ext uri="{9D8B030D-6E8A-4147-A177-3AD203B41FA5}">
                      <a16:colId xmlns:a16="http://schemas.microsoft.com/office/drawing/2014/main" val="3842909741"/>
                    </a:ext>
                  </a:extLst>
                </a:gridCol>
                <a:gridCol w="329184">
                  <a:extLst>
                    <a:ext uri="{9D8B030D-6E8A-4147-A177-3AD203B41FA5}">
                      <a16:colId xmlns:a16="http://schemas.microsoft.com/office/drawing/2014/main" val="551034140"/>
                    </a:ext>
                  </a:extLst>
                </a:gridCol>
                <a:gridCol w="329184">
                  <a:extLst>
                    <a:ext uri="{9D8B030D-6E8A-4147-A177-3AD203B41FA5}">
                      <a16:colId xmlns:a16="http://schemas.microsoft.com/office/drawing/2014/main" val="216391464"/>
                    </a:ext>
                  </a:extLst>
                </a:gridCol>
                <a:gridCol w="329184">
                  <a:extLst>
                    <a:ext uri="{9D8B030D-6E8A-4147-A177-3AD203B41FA5}">
                      <a16:colId xmlns:a16="http://schemas.microsoft.com/office/drawing/2014/main" val="450057181"/>
                    </a:ext>
                  </a:extLst>
                </a:gridCol>
                <a:gridCol w="329184">
                  <a:extLst>
                    <a:ext uri="{9D8B030D-6E8A-4147-A177-3AD203B41FA5}">
                      <a16:colId xmlns:a16="http://schemas.microsoft.com/office/drawing/2014/main" val="270011799"/>
                    </a:ext>
                  </a:extLst>
                </a:gridCol>
                <a:gridCol w="329184">
                  <a:extLst>
                    <a:ext uri="{9D8B030D-6E8A-4147-A177-3AD203B41FA5}">
                      <a16:colId xmlns:a16="http://schemas.microsoft.com/office/drawing/2014/main" val="445743470"/>
                    </a:ext>
                  </a:extLst>
                </a:gridCol>
                <a:gridCol w="329184">
                  <a:extLst>
                    <a:ext uri="{9D8B030D-6E8A-4147-A177-3AD203B41FA5}">
                      <a16:colId xmlns:a16="http://schemas.microsoft.com/office/drawing/2014/main" val="419738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750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13:23:23</a:t>
                      </a:r>
                      <a:r>
                        <a:rPr kumimoji="0" lang="en-US" sz="1000" b="0" i="0" u="none" strike="noStrike" kern="1200" cap="none" spc="0" normalizeH="0" baseline="0" noProof="0">
                          <a:ln>
                            <a:noFill/>
                          </a:ln>
                          <a:solidFill>
                            <a:prstClr val="black"/>
                          </a:solidFill>
                          <a:effectLst/>
                          <a:uLnTx/>
                          <a:uFillTx/>
                          <a:latin typeface="Calibri"/>
                          <a:ea typeface="+mn-ea"/>
                          <a:cs typeface="+mn-cs"/>
                        </a:rPr>
                        <a:t>
 Fujifilm will be at 📸 YL Photo Fair 2024! Dive into engaging photography talks - Avant Garde by Joie Koo and FUJIFILM Film Simulations with ZY Cheng - enjoy complimentary sensor and lens cleaning, snap away in talent photoshoot sessions, and treat yourself to mystery gifts, free coffee, and ice cream! 
Mark your calendars for 5-8 September 2024 so you don’t miss out on this exciting event!
#Fujifilm #FujifilmMY #FujifilmMalaysia #Fujifilm_XSeries #Photography #DigitalPhotography #YLPhotoFair2024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https://quintly-eu-image-storage.s3.amazonaws.com/aaf8f68db843cc217addf8054c322eb2/3dbf4bf7cf9c3652de34ee56763bbc7a.jpg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01809006"/>
                  </a:ext>
                </a:extLst>
              </a:tr>
            </a:tbl>
          </a:graphicData>
        </a:graphic>
      </p:graphicFrame>
      <p:sp>
        <p:nvSpPr>
          <p:cNvPr id="4" name="Text Placeholder 3">
            <a:extLst>
              <a:ext uri="{FF2B5EF4-FFF2-40B4-BE49-F238E27FC236}">
                <a16:creationId xmlns:a16="http://schemas.microsoft.com/office/drawing/2014/main" id="{B7487F24-0CA0-475D-9E90-74252F306E79}"/>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337892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7638-195D-4FB5-9762-621EA8B40CF6}"/>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0CF96839-7226-4255-A7F6-58AAAB54F78C}"/>
              </a:ext>
            </a:extLst>
          </p:cNvPr>
          <p:cNvGraphicFramePr>
            <a:graphicFrameLocks noGrp="1"/>
          </p:cNvGraphicFramePr>
          <p:nvPr>
            <p:ph type="tbl" sz="quarter" idx="13"/>
            <p:extLst>
              <p:ext uri="{D42A27DB-BD31-4B8C-83A1-F6EECF244321}">
                <p14:modId xmlns:p14="http://schemas.microsoft.com/office/powerpoint/2010/main" val="3952347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4011488"/>
                    </a:ext>
                  </a:extLst>
                </a:gridCol>
                <a:gridCol w="1316737">
                  <a:extLst>
                    <a:ext uri="{9D8B030D-6E8A-4147-A177-3AD203B41FA5}">
                      <a16:colId xmlns:a16="http://schemas.microsoft.com/office/drawing/2014/main" val="2633631868"/>
                    </a:ext>
                  </a:extLst>
                </a:gridCol>
                <a:gridCol w="329184">
                  <a:extLst>
                    <a:ext uri="{9D8B030D-6E8A-4147-A177-3AD203B41FA5}">
                      <a16:colId xmlns:a16="http://schemas.microsoft.com/office/drawing/2014/main" val="2593905910"/>
                    </a:ext>
                  </a:extLst>
                </a:gridCol>
                <a:gridCol w="329184">
                  <a:extLst>
                    <a:ext uri="{9D8B030D-6E8A-4147-A177-3AD203B41FA5}">
                      <a16:colId xmlns:a16="http://schemas.microsoft.com/office/drawing/2014/main" val="1816491613"/>
                    </a:ext>
                  </a:extLst>
                </a:gridCol>
                <a:gridCol w="329184">
                  <a:extLst>
                    <a:ext uri="{9D8B030D-6E8A-4147-A177-3AD203B41FA5}">
                      <a16:colId xmlns:a16="http://schemas.microsoft.com/office/drawing/2014/main" val="2167691061"/>
                    </a:ext>
                  </a:extLst>
                </a:gridCol>
                <a:gridCol w="329184">
                  <a:extLst>
                    <a:ext uri="{9D8B030D-6E8A-4147-A177-3AD203B41FA5}">
                      <a16:colId xmlns:a16="http://schemas.microsoft.com/office/drawing/2014/main" val="3883151343"/>
                    </a:ext>
                  </a:extLst>
                </a:gridCol>
                <a:gridCol w="329184">
                  <a:extLst>
                    <a:ext uri="{9D8B030D-6E8A-4147-A177-3AD203B41FA5}">
                      <a16:colId xmlns:a16="http://schemas.microsoft.com/office/drawing/2014/main" val="1476444598"/>
                    </a:ext>
                  </a:extLst>
                </a:gridCol>
                <a:gridCol w="329184">
                  <a:extLst>
                    <a:ext uri="{9D8B030D-6E8A-4147-A177-3AD203B41FA5}">
                      <a16:colId xmlns:a16="http://schemas.microsoft.com/office/drawing/2014/main" val="1352652258"/>
                    </a:ext>
                  </a:extLst>
                </a:gridCol>
                <a:gridCol w="329184">
                  <a:extLst>
                    <a:ext uri="{9D8B030D-6E8A-4147-A177-3AD203B41FA5}">
                      <a16:colId xmlns:a16="http://schemas.microsoft.com/office/drawing/2014/main" val="3175469741"/>
                    </a:ext>
                  </a:extLst>
                </a:gridCol>
                <a:gridCol w="329184">
                  <a:extLst>
                    <a:ext uri="{9D8B030D-6E8A-4147-A177-3AD203B41FA5}">
                      <a16:colId xmlns:a16="http://schemas.microsoft.com/office/drawing/2014/main" val="2789043020"/>
                    </a:ext>
                  </a:extLst>
                </a:gridCol>
                <a:gridCol w="329184">
                  <a:extLst>
                    <a:ext uri="{9D8B030D-6E8A-4147-A177-3AD203B41FA5}">
                      <a16:colId xmlns:a16="http://schemas.microsoft.com/office/drawing/2014/main" val="3961768637"/>
                    </a:ext>
                  </a:extLst>
                </a:gridCol>
                <a:gridCol w="329184">
                  <a:extLst>
                    <a:ext uri="{9D8B030D-6E8A-4147-A177-3AD203B41FA5}">
                      <a16:colId xmlns:a16="http://schemas.microsoft.com/office/drawing/2014/main" val="2391830740"/>
                    </a:ext>
                  </a:extLst>
                </a:gridCol>
                <a:gridCol w="329184">
                  <a:extLst>
                    <a:ext uri="{9D8B030D-6E8A-4147-A177-3AD203B41FA5}">
                      <a16:colId xmlns:a16="http://schemas.microsoft.com/office/drawing/2014/main" val="392760372"/>
                    </a:ext>
                  </a:extLst>
                </a:gridCol>
                <a:gridCol w="329184">
                  <a:extLst>
                    <a:ext uri="{9D8B030D-6E8A-4147-A177-3AD203B41FA5}">
                      <a16:colId xmlns:a16="http://schemas.microsoft.com/office/drawing/2014/main" val="3767669899"/>
                    </a:ext>
                  </a:extLst>
                </a:gridCol>
                <a:gridCol w="329184">
                  <a:extLst>
                    <a:ext uri="{9D8B030D-6E8A-4147-A177-3AD203B41FA5}">
                      <a16:colId xmlns:a16="http://schemas.microsoft.com/office/drawing/2014/main" val="3805867922"/>
                    </a:ext>
                  </a:extLst>
                </a:gridCol>
                <a:gridCol w="329184">
                  <a:extLst>
                    <a:ext uri="{9D8B030D-6E8A-4147-A177-3AD203B41FA5}">
                      <a16:colId xmlns:a16="http://schemas.microsoft.com/office/drawing/2014/main" val="1122010841"/>
                    </a:ext>
                  </a:extLst>
                </a:gridCol>
                <a:gridCol w="329184">
                  <a:extLst>
                    <a:ext uri="{9D8B030D-6E8A-4147-A177-3AD203B41FA5}">
                      <a16:colId xmlns:a16="http://schemas.microsoft.com/office/drawing/2014/main" val="2755641822"/>
                    </a:ext>
                  </a:extLst>
                </a:gridCol>
                <a:gridCol w="329184">
                  <a:extLst>
                    <a:ext uri="{9D8B030D-6E8A-4147-A177-3AD203B41FA5}">
                      <a16:colId xmlns:a16="http://schemas.microsoft.com/office/drawing/2014/main" val="623317315"/>
                    </a:ext>
                  </a:extLst>
                </a:gridCol>
                <a:gridCol w="329184">
                  <a:extLst>
                    <a:ext uri="{9D8B030D-6E8A-4147-A177-3AD203B41FA5}">
                      <a16:colId xmlns:a16="http://schemas.microsoft.com/office/drawing/2014/main" val="3700369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386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18:00:13</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the participants who joined our Cafe Lifestyle Photography &amp; Post Editing Workshop on 7 April 2024 at Artishutter Jiospace, in collaboration with Artishutter x N4 Camera Store!
From learning how to frame compositions, capturing creative angles to post-processing your images, we hope you've gained valuable knowledge and in-depth insights from the talented Fish Quan. May the skills you've learned inspire you to expand your photographic venture!
#Fujifilm #FujifilmMY #FujifilmMalaysia #Fujifilm_XSeries #Photography #DigitalPhotography #CafeLifestylePhotography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https://quintly-eu-image-storage.s3.amazonaws.com/aaf8f68db843cc217addf8054c322eb2/845dd7ed1e41fc7a8ed87b834ea56bbb.jpg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13928910"/>
                  </a:ext>
                </a:extLst>
              </a:tr>
            </a:tbl>
          </a:graphicData>
        </a:graphic>
      </p:graphicFrame>
      <p:sp>
        <p:nvSpPr>
          <p:cNvPr id="4" name="Text Placeholder 3">
            <a:extLst>
              <a:ext uri="{FF2B5EF4-FFF2-40B4-BE49-F238E27FC236}">
                <a16:creationId xmlns:a16="http://schemas.microsoft.com/office/drawing/2014/main" id="{890C706B-0850-460A-8292-C2688A1925C5}"/>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39579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B33EB-9870-40FE-BDB5-0B858768CAFB}"/>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2A135C91-D9CE-4ADE-9ADD-11AF534481C5}"/>
              </a:ext>
            </a:extLst>
          </p:cNvPr>
          <p:cNvGraphicFramePr>
            <a:graphicFrameLocks noGrp="1"/>
          </p:cNvGraphicFramePr>
          <p:nvPr>
            <p:ph type="tbl" sz="quarter" idx="13"/>
            <p:extLst>
              <p:ext uri="{D42A27DB-BD31-4B8C-83A1-F6EECF244321}">
                <p14:modId xmlns:p14="http://schemas.microsoft.com/office/powerpoint/2010/main" val="308286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90230519"/>
                    </a:ext>
                  </a:extLst>
                </a:gridCol>
                <a:gridCol w="1316737">
                  <a:extLst>
                    <a:ext uri="{9D8B030D-6E8A-4147-A177-3AD203B41FA5}">
                      <a16:colId xmlns:a16="http://schemas.microsoft.com/office/drawing/2014/main" val="1417118966"/>
                    </a:ext>
                  </a:extLst>
                </a:gridCol>
                <a:gridCol w="329184">
                  <a:extLst>
                    <a:ext uri="{9D8B030D-6E8A-4147-A177-3AD203B41FA5}">
                      <a16:colId xmlns:a16="http://schemas.microsoft.com/office/drawing/2014/main" val="3091791919"/>
                    </a:ext>
                  </a:extLst>
                </a:gridCol>
                <a:gridCol w="329184">
                  <a:extLst>
                    <a:ext uri="{9D8B030D-6E8A-4147-A177-3AD203B41FA5}">
                      <a16:colId xmlns:a16="http://schemas.microsoft.com/office/drawing/2014/main" val="538382455"/>
                    </a:ext>
                  </a:extLst>
                </a:gridCol>
                <a:gridCol w="329184">
                  <a:extLst>
                    <a:ext uri="{9D8B030D-6E8A-4147-A177-3AD203B41FA5}">
                      <a16:colId xmlns:a16="http://schemas.microsoft.com/office/drawing/2014/main" val="3275699165"/>
                    </a:ext>
                  </a:extLst>
                </a:gridCol>
                <a:gridCol w="329184">
                  <a:extLst>
                    <a:ext uri="{9D8B030D-6E8A-4147-A177-3AD203B41FA5}">
                      <a16:colId xmlns:a16="http://schemas.microsoft.com/office/drawing/2014/main" val="2343871092"/>
                    </a:ext>
                  </a:extLst>
                </a:gridCol>
                <a:gridCol w="329184">
                  <a:extLst>
                    <a:ext uri="{9D8B030D-6E8A-4147-A177-3AD203B41FA5}">
                      <a16:colId xmlns:a16="http://schemas.microsoft.com/office/drawing/2014/main" val="2266990551"/>
                    </a:ext>
                  </a:extLst>
                </a:gridCol>
                <a:gridCol w="329184">
                  <a:extLst>
                    <a:ext uri="{9D8B030D-6E8A-4147-A177-3AD203B41FA5}">
                      <a16:colId xmlns:a16="http://schemas.microsoft.com/office/drawing/2014/main" val="701147246"/>
                    </a:ext>
                  </a:extLst>
                </a:gridCol>
                <a:gridCol w="329184">
                  <a:extLst>
                    <a:ext uri="{9D8B030D-6E8A-4147-A177-3AD203B41FA5}">
                      <a16:colId xmlns:a16="http://schemas.microsoft.com/office/drawing/2014/main" val="443820647"/>
                    </a:ext>
                  </a:extLst>
                </a:gridCol>
                <a:gridCol w="329184">
                  <a:extLst>
                    <a:ext uri="{9D8B030D-6E8A-4147-A177-3AD203B41FA5}">
                      <a16:colId xmlns:a16="http://schemas.microsoft.com/office/drawing/2014/main" val="3818725672"/>
                    </a:ext>
                  </a:extLst>
                </a:gridCol>
                <a:gridCol w="329184">
                  <a:extLst>
                    <a:ext uri="{9D8B030D-6E8A-4147-A177-3AD203B41FA5}">
                      <a16:colId xmlns:a16="http://schemas.microsoft.com/office/drawing/2014/main" val="2301708529"/>
                    </a:ext>
                  </a:extLst>
                </a:gridCol>
                <a:gridCol w="329184">
                  <a:extLst>
                    <a:ext uri="{9D8B030D-6E8A-4147-A177-3AD203B41FA5}">
                      <a16:colId xmlns:a16="http://schemas.microsoft.com/office/drawing/2014/main" val="1378130256"/>
                    </a:ext>
                  </a:extLst>
                </a:gridCol>
                <a:gridCol w="329184">
                  <a:extLst>
                    <a:ext uri="{9D8B030D-6E8A-4147-A177-3AD203B41FA5}">
                      <a16:colId xmlns:a16="http://schemas.microsoft.com/office/drawing/2014/main" val="3824961631"/>
                    </a:ext>
                  </a:extLst>
                </a:gridCol>
                <a:gridCol w="329184">
                  <a:extLst>
                    <a:ext uri="{9D8B030D-6E8A-4147-A177-3AD203B41FA5}">
                      <a16:colId xmlns:a16="http://schemas.microsoft.com/office/drawing/2014/main" val="2088347322"/>
                    </a:ext>
                  </a:extLst>
                </a:gridCol>
                <a:gridCol w="329184">
                  <a:extLst>
                    <a:ext uri="{9D8B030D-6E8A-4147-A177-3AD203B41FA5}">
                      <a16:colId xmlns:a16="http://schemas.microsoft.com/office/drawing/2014/main" val="1195894560"/>
                    </a:ext>
                  </a:extLst>
                </a:gridCol>
                <a:gridCol w="329184">
                  <a:extLst>
                    <a:ext uri="{9D8B030D-6E8A-4147-A177-3AD203B41FA5}">
                      <a16:colId xmlns:a16="http://schemas.microsoft.com/office/drawing/2014/main" val="1379023250"/>
                    </a:ext>
                  </a:extLst>
                </a:gridCol>
                <a:gridCol w="329184">
                  <a:extLst>
                    <a:ext uri="{9D8B030D-6E8A-4147-A177-3AD203B41FA5}">
                      <a16:colId xmlns:a16="http://schemas.microsoft.com/office/drawing/2014/main" val="3823247640"/>
                    </a:ext>
                  </a:extLst>
                </a:gridCol>
                <a:gridCol w="329184">
                  <a:extLst>
                    <a:ext uri="{9D8B030D-6E8A-4147-A177-3AD203B41FA5}">
                      <a16:colId xmlns:a16="http://schemas.microsoft.com/office/drawing/2014/main" val="469432128"/>
                    </a:ext>
                  </a:extLst>
                </a:gridCol>
                <a:gridCol w="329184">
                  <a:extLst>
                    <a:ext uri="{9D8B030D-6E8A-4147-A177-3AD203B41FA5}">
                      <a16:colId xmlns:a16="http://schemas.microsoft.com/office/drawing/2014/main" val="276833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065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- 2024-03-20 15:00:02</a:t>
                      </a:r>
                      <a:r>
                        <a:rPr kumimoji="0" lang="en-US" sz="1000" b="0" i="0" u="none" strike="noStrike" kern="1200" cap="none" spc="0" normalizeH="0" baseline="0" noProof="0">
                          <a:ln>
                            <a:noFill/>
                          </a:ln>
                          <a:solidFill>
                            <a:prstClr val="black"/>
                          </a:solidFill>
                          <a:effectLst/>
                          <a:uLnTx/>
                          <a:uFillTx/>
                          <a:latin typeface="Calibri"/>
                          <a:ea typeface="+mn-ea"/>
                          <a:cs typeface="+mn-cs"/>
                        </a:rPr>
                        <a:t>
 Discover Fish Quan's epic Evo Enduro 2023 adventure from KL to Chiang Rai and back! With her trusty X-T4 and X-H2S by her side, she captured the essence of the convoy journey through her lens. 
Dive into a captivating photo series documented through the eyes of Fish Quan. Enjoy a thrilling ride beyond landscapes to include stunning architecture and rich cultural experiences, each frame narrating a unique part of the adventure.
𝗪𝗮𝘁𝗰𝗵 𝘁𝗵𝗲 𝗳𝘂𝗹𝗹 𝘃𝗶𝗱𝗲𝗼 𝗵𝗲𝗿𝗲
https://youtu.be/IHbrh4_6Ykg
#Fujifilm #FujifilmMY #FujifilmMalaysia #Fujifilm_XSeries #Photography #DigitalPhotography #XT4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https://quintly-eu-image-storage.s3.amazonaws.com/aaf8f68db843cc217addf8054c322eb2/f71cd36ea77669bb4e608801e98f67b5.jpg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59684554"/>
                  </a:ext>
                </a:extLst>
              </a:tr>
            </a:tbl>
          </a:graphicData>
        </a:graphic>
      </p:graphicFrame>
      <p:sp>
        <p:nvSpPr>
          <p:cNvPr id="4" name="Text Placeholder 3">
            <a:extLst>
              <a:ext uri="{FF2B5EF4-FFF2-40B4-BE49-F238E27FC236}">
                <a16:creationId xmlns:a16="http://schemas.microsoft.com/office/drawing/2014/main" id="{1657CD56-5116-4786-BB36-CBB294B00C62}"/>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012472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69D71-F830-4030-AED3-682D77BFDF06}"/>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71D19F55-A0EA-4C96-8E30-18ACA51495B4}"/>
              </a:ext>
            </a:extLst>
          </p:cNvPr>
          <p:cNvGraphicFramePr>
            <a:graphicFrameLocks noGrp="1"/>
          </p:cNvGraphicFramePr>
          <p:nvPr>
            <p:ph type="tbl" sz="quarter" idx="13"/>
            <p:extLst>
              <p:ext uri="{D42A27DB-BD31-4B8C-83A1-F6EECF244321}">
                <p14:modId xmlns:p14="http://schemas.microsoft.com/office/powerpoint/2010/main" val="301263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31716429"/>
                    </a:ext>
                  </a:extLst>
                </a:gridCol>
                <a:gridCol w="1316737">
                  <a:extLst>
                    <a:ext uri="{9D8B030D-6E8A-4147-A177-3AD203B41FA5}">
                      <a16:colId xmlns:a16="http://schemas.microsoft.com/office/drawing/2014/main" val="2444587303"/>
                    </a:ext>
                  </a:extLst>
                </a:gridCol>
                <a:gridCol w="329184">
                  <a:extLst>
                    <a:ext uri="{9D8B030D-6E8A-4147-A177-3AD203B41FA5}">
                      <a16:colId xmlns:a16="http://schemas.microsoft.com/office/drawing/2014/main" val="3794478181"/>
                    </a:ext>
                  </a:extLst>
                </a:gridCol>
                <a:gridCol w="329184">
                  <a:extLst>
                    <a:ext uri="{9D8B030D-6E8A-4147-A177-3AD203B41FA5}">
                      <a16:colId xmlns:a16="http://schemas.microsoft.com/office/drawing/2014/main" val="4189612863"/>
                    </a:ext>
                  </a:extLst>
                </a:gridCol>
                <a:gridCol w="329184">
                  <a:extLst>
                    <a:ext uri="{9D8B030D-6E8A-4147-A177-3AD203B41FA5}">
                      <a16:colId xmlns:a16="http://schemas.microsoft.com/office/drawing/2014/main" val="2709061489"/>
                    </a:ext>
                  </a:extLst>
                </a:gridCol>
                <a:gridCol w="329184">
                  <a:extLst>
                    <a:ext uri="{9D8B030D-6E8A-4147-A177-3AD203B41FA5}">
                      <a16:colId xmlns:a16="http://schemas.microsoft.com/office/drawing/2014/main" val="1641531253"/>
                    </a:ext>
                  </a:extLst>
                </a:gridCol>
                <a:gridCol w="329184">
                  <a:extLst>
                    <a:ext uri="{9D8B030D-6E8A-4147-A177-3AD203B41FA5}">
                      <a16:colId xmlns:a16="http://schemas.microsoft.com/office/drawing/2014/main" val="3243342950"/>
                    </a:ext>
                  </a:extLst>
                </a:gridCol>
                <a:gridCol w="329184">
                  <a:extLst>
                    <a:ext uri="{9D8B030D-6E8A-4147-A177-3AD203B41FA5}">
                      <a16:colId xmlns:a16="http://schemas.microsoft.com/office/drawing/2014/main" val="1894075071"/>
                    </a:ext>
                  </a:extLst>
                </a:gridCol>
                <a:gridCol w="329184">
                  <a:extLst>
                    <a:ext uri="{9D8B030D-6E8A-4147-A177-3AD203B41FA5}">
                      <a16:colId xmlns:a16="http://schemas.microsoft.com/office/drawing/2014/main" val="802161964"/>
                    </a:ext>
                  </a:extLst>
                </a:gridCol>
                <a:gridCol w="329184">
                  <a:extLst>
                    <a:ext uri="{9D8B030D-6E8A-4147-A177-3AD203B41FA5}">
                      <a16:colId xmlns:a16="http://schemas.microsoft.com/office/drawing/2014/main" val="1608442825"/>
                    </a:ext>
                  </a:extLst>
                </a:gridCol>
                <a:gridCol w="329184">
                  <a:extLst>
                    <a:ext uri="{9D8B030D-6E8A-4147-A177-3AD203B41FA5}">
                      <a16:colId xmlns:a16="http://schemas.microsoft.com/office/drawing/2014/main" val="4024104533"/>
                    </a:ext>
                  </a:extLst>
                </a:gridCol>
                <a:gridCol w="329184">
                  <a:extLst>
                    <a:ext uri="{9D8B030D-6E8A-4147-A177-3AD203B41FA5}">
                      <a16:colId xmlns:a16="http://schemas.microsoft.com/office/drawing/2014/main" val="2004752642"/>
                    </a:ext>
                  </a:extLst>
                </a:gridCol>
                <a:gridCol w="329184">
                  <a:extLst>
                    <a:ext uri="{9D8B030D-6E8A-4147-A177-3AD203B41FA5}">
                      <a16:colId xmlns:a16="http://schemas.microsoft.com/office/drawing/2014/main" val="2543685749"/>
                    </a:ext>
                  </a:extLst>
                </a:gridCol>
                <a:gridCol w="329184">
                  <a:extLst>
                    <a:ext uri="{9D8B030D-6E8A-4147-A177-3AD203B41FA5}">
                      <a16:colId xmlns:a16="http://schemas.microsoft.com/office/drawing/2014/main" val="131207967"/>
                    </a:ext>
                  </a:extLst>
                </a:gridCol>
                <a:gridCol w="329184">
                  <a:extLst>
                    <a:ext uri="{9D8B030D-6E8A-4147-A177-3AD203B41FA5}">
                      <a16:colId xmlns:a16="http://schemas.microsoft.com/office/drawing/2014/main" val="1846017762"/>
                    </a:ext>
                  </a:extLst>
                </a:gridCol>
                <a:gridCol w="329184">
                  <a:extLst>
                    <a:ext uri="{9D8B030D-6E8A-4147-A177-3AD203B41FA5}">
                      <a16:colId xmlns:a16="http://schemas.microsoft.com/office/drawing/2014/main" val="3523246353"/>
                    </a:ext>
                  </a:extLst>
                </a:gridCol>
                <a:gridCol w="329184">
                  <a:extLst>
                    <a:ext uri="{9D8B030D-6E8A-4147-A177-3AD203B41FA5}">
                      <a16:colId xmlns:a16="http://schemas.microsoft.com/office/drawing/2014/main" val="1552822135"/>
                    </a:ext>
                  </a:extLst>
                </a:gridCol>
                <a:gridCol w="329184">
                  <a:extLst>
                    <a:ext uri="{9D8B030D-6E8A-4147-A177-3AD203B41FA5}">
                      <a16:colId xmlns:a16="http://schemas.microsoft.com/office/drawing/2014/main" val="2031921110"/>
                    </a:ext>
                  </a:extLst>
                </a:gridCol>
                <a:gridCol w="329184">
                  <a:extLst>
                    <a:ext uri="{9D8B030D-6E8A-4147-A177-3AD203B41FA5}">
                      <a16:colId xmlns:a16="http://schemas.microsoft.com/office/drawing/2014/main" val="235103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851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- 2024-03-21 12:00:01</a:t>
                      </a:r>
                      <a:r>
                        <a:rPr kumimoji="0" lang="en-US" sz="1000" b="0" i="0" u="none" strike="noStrike" kern="1200" cap="none" spc="0" normalizeH="0" baseline="0" noProof="0">
                          <a:ln>
                            <a:noFill/>
                          </a:ln>
                          <a:solidFill>
                            <a:prstClr val="black"/>
                          </a:solidFill>
                          <a:effectLst/>
                          <a:uLnTx/>
                          <a:uFillTx/>
                          <a:latin typeface="Calibri"/>
                          <a:ea typeface="+mn-ea"/>
                          <a:cs typeface="+mn-cs"/>
                        </a:rPr>
                        <a:t>
 On March 9, 2024, participants immersed themselves in creating stunning images that celebrate the festive spirit at our Raya Theme Portraiture Workshop, held at Rumah Kayu Johor Bahru and organized by Johan Photo Camtronics Sdn Bhd  
TW Wann Al-Hajj expertly led the workshop, sharing invaluable tips and tricks on capturing the essence of festive portraiture with a keen focus on lighting techniques.
Thank you to everyone who joined us for this educational session!
#Fujifilm #FujifilmMY #FujifilmMalaysia #Fujifilm_XSeries #Photography #DigitalPhotography #Johor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https://quintly-eu-image-storage.s3.amazonaws.com/aaf8f68db843cc217addf8054c322eb2/d8581dbcbe60eaeba7ee226106d3b442.jpg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04329977"/>
                  </a:ext>
                </a:extLst>
              </a:tr>
            </a:tbl>
          </a:graphicData>
        </a:graphic>
      </p:graphicFrame>
      <p:sp>
        <p:nvSpPr>
          <p:cNvPr id="4" name="Text Placeholder 3">
            <a:extLst>
              <a:ext uri="{FF2B5EF4-FFF2-40B4-BE49-F238E27FC236}">
                <a16:creationId xmlns:a16="http://schemas.microsoft.com/office/drawing/2014/main" id="{148DF558-2F15-4B0A-B9BC-37B0ADDF0540}"/>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971402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A022-3807-4AAF-BCF7-68AB624934BC}"/>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03A19875-0706-40F4-94D0-C8FDDFF3CC73}"/>
              </a:ext>
            </a:extLst>
          </p:cNvPr>
          <p:cNvGraphicFramePr>
            <a:graphicFrameLocks noGrp="1"/>
          </p:cNvGraphicFramePr>
          <p:nvPr>
            <p:ph type="tbl" sz="quarter" idx="13"/>
            <p:extLst>
              <p:ext uri="{D42A27DB-BD31-4B8C-83A1-F6EECF244321}">
                <p14:modId xmlns:p14="http://schemas.microsoft.com/office/powerpoint/2010/main" val="309930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60852673"/>
                    </a:ext>
                  </a:extLst>
                </a:gridCol>
                <a:gridCol w="1316737">
                  <a:extLst>
                    <a:ext uri="{9D8B030D-6E8A-4147-A177-3AD203B41FA5}">
                      <a16:colId xmlns:a16="http://schemas.microsoft.com/office/drawing/2014/main" val="2038822113"/>
                    </a:ext>
                  </a:extLst>
                </a:gridCol>
                <a:gridCol w="329184">
                  <a:extLst>
                    <a:ext uri="{9D8B030D-6E8A-4147-A177-3AD203B41FA5}">
                      <a16:colId xmlns:a16="http://schemas.microsoft.com/office/drawing/2014/main" val="699625875"/>
                    </a:ext>
                  </a:extLst>
                </a:gridCol>
                <a:gridCol w="329184">
                  <a:extLst>
                    <a:ext uri="{9D8B030D-6E8A-4147-A177-3AD203B41FA5}">
                      <a16:colId xmlns:a16="http://schemas.microsoft.com/office/drawing/2014/main" val="4109129953"/>
                    </a:ext>
                  </a:extLst>
                </a:gridCol>
                <a:gridCol w="329184">
                  <a:extLst>
                    <a:ext uri="{9D8B030D-6E8A-4147-A177-3AD203B41FA5}">
                      <a16:colId xmlns:a16="http://schemas.microsoft.com/office/drawing/2014/main" val="4076580658"/>
                    </a:ext>
                  </a:extLst>
                </a:gridCol>
                <a:gridCol w="329184">
                  <a:extLst>
                    <a:ext uri="{9D8B030D-6E8A-4147-A177-3AD203B41FA5}">
                      <a16:colId xmlns:a16="http://schemas.microsoft.com/office/drawing/2014/main" val="1556932145"/>
                    </a:ext>
                  </a:extLst>
                </a:gridCol>
                <a:gridCol w="329184">
                  <a:extLst>
                    <a:ext uri="{9D8B030D-6E8A-4147-A177-3AD203B41FA5}">
                      <a16:colId xmlns:a16="http://schemas.microsoft.com/office/drawing/2014/main" val="3741540718"/>
                    </a:ext>
                  </a:extLst>
                </a:gridCol>
                <a:gridCol w="329184">
                  <a:extLst>
                    <a:ext uri="{9D8B030D-6E8A-4147-A177-3AD203B41FA5}">
                      <a16:colId xmlns:a16="http://schemas.microsoft.com/office/drawing/2014/main" val="1618904238"/>
                    </a:ext>
                  </a:extLst>
                </a:gridCol>
                <a:gridCol w="329184">
                  <a:extLst>
                    <a:ext uri="{9D8B030D-6E8A-4147-A177-3AD203B41FA5}">
                      <a16:colId xmlns:a16="http://schemas.microsoft.com/office/drawing/2014/main" val="504945955"/>
                    </a:ext>
                  </a:extLst>
                </a:gridCol>
                <a:gridCol w="329184">
                  <a:extLst>
                    <a:ext uri="{9D8B030D-6E8A-4147-A177-3AD203B41FA5}">
                      <a16:colId xmlns:a16="http://schemas.microsoft.com/office/drawing/2014/main" val="943971424"/>
                    </a:ext>
                  </a:extLst>
                </a:gridCol>
                <a:gridCol w="329184">
                  <a:extLst>
                    <a:ext uri="{9D8B030D-6E8A-4147-A177-3AD203B41FA5}">
                      <a16:colId xmlns:a16="http://schemas.microsoft.com/office/drawing/2014/main" val="3877881997"/>
                    </a:ext>
                  </a:extLst>
                </a:gridCol>
                <a:gridCol w="329184">
                  <a:extLst>
                    <a:ext uri="{9D8B030D-6E8A-4147-A177-3AD203B41FA5}">
                      <a16:colId xmlns:a16="http://schemas.microsoft.com/office/drawing/2014/main" val="4196137393"/>
                    </a:ext>
                  </a:extLst>
                </a:gridCol>
                <a:gridCol w="329184">
                  <a:extLst>
                    <a:ext uri="{9D8B030D-6E8A-4147-A177-3AD203B41FA5}">
                      <a16:colId xmlns:a16="http://schemas.microsoft.com/office/drawing/2014/main" val="2834920550"/>
                    </a:ext>
                  </a:extLst>
                </a:gridCol>
                <a:gridCol w="329184">
                  <a:extLst>
                    <a:ext uri="{9D8B030D-6E8A-4147-A177-3AD203B41FA5}">
                      <a16:colId xmlns:a16="http://schemas.microsoft.com/office/drawing/2014/main" val="3907485133"/>
                    </a:ext>
                  </a:extLst>
                </a:gridCol>
                <a:gridCol w="329184">
                  <a:extLst>
                    <a:ext uri="{9D8B030D-6E8A-4147-A177-3AD203B41FA5}">
                      <a16:colId xmlns:a16="http://schemas.microsoft.com/office/drawing/2014/main" val="1384143401"/>
                    </a:ext>
                  </a:extLst>
                </a:gridCol>
                <a:gridCol w="329184">
                  <a:extLst>
                    <a:ext uri="{9D8B030D-6E8A-4147-A177-3AD203B41FA5}">
                      <a16:colId xmlns:a16="http://schemas.microsoft.com/office/drawing/2014/main" val="1055477630"/>
                    </a:ext>
                  </a:extLst>
                </a:gridCol>
                <a:gridCol w="329184">
                  <a:extLst>
                    <a:ext uri="{9D8B030D-6E8A-4147-A177-3AD203B41FA5}">
                      <a16:colId xmlns:a16="http://schemas.microsoft.com/office/drawing/2014/main" val="4188889719"/>
                    </a:ext>
                  </a:extLst>
                </a:gridCol>
                <a:gridCol w="329184">
                  <a:extLst>
                    <a:ext uri="{9D8B030D-6E8A-4147-A177-3AD203B41FA5}">
                      <a16:colId xmlns:a16="http://schemas.microsoft.com/office/drawing/2014/main" val="1103132369"/>
                    </a:ext>
                  </a:extLst>
                </a:gridCol>
                <a:gridCol w="329184">
                  <a:extLst>
                    <a:ext uri="{9D8B030D-6E8A-4147-A177-3AD203B41FA5}">
                      <a16:colId xmlns:a16="http://schemas.microsoft.com/office/drawing/2014/main" val="262039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903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- 2024-05-15 16:49:44</a:t>
                      </a:r>
                      <a:r>
                        <a:rPr kumimoji="0" lang="en-US" sz="1000" b="0" i="0" u="none" strike="noStrike" kern="1200" cap="none" spc="0" normalizeH="0" baseline="0" noProof="0">
                          <a:ln>
                            <a:noFill/>
                          </a:ln>
                          <a:solidFill>
                            <a:prstClr val="black"/>
                          </a:solidFill>
                          <a:effectLst/>
                          <a:uLnTx/>
                          <a:uFillTx/>
                          <a:latin typeface="Calibri"/>
                          <a:ea typeface="+mn-ea"/>
                          <a:cs typeface="+mn-cs"/>
                        </a:rPr>
                        <a:t>
 [UPDATE] Event is now full. thanks for all your support and see you all again next time!
---------
Journey into the world of street photography with Kevin Lim! Join us for two dynamic sessions: Begin with a workshop at Shern Room, Level 8, Four Points by Sheraton, Chinatown on 1 June, followed by a photo walk through the vibrant streets of KL. Reconvene on 8 June for a comprehensive photography review session at Temu-Temu, Level 9, GMBB, KL. 
Grab this opportunity now to uplevel yourself and photograph the essence of city life. Secure your seat at RM100 now:
https://forms.gle/avrgP2sPLvk3XpeH7   
*Limited to 20 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https://quintly-eu-image-storage.s3.amazonaws.com/aaf8f68db843cc217addf8054c322eb2/1390eca5b2aafd991adfb75185d0fb59.jpg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35652767"/>
                  </a:ext>
                </a:extLst>
              </a:tr>
            </a:tbl>
          </a:graphicData>
        </a:graphic>
      </p:graphicFrame>
      <p:sp>
        <p:nvSpPr>
          <p:cNvPr id="4" name="Text Placeholder 3">
            <a:extLst>
              <a:ext uri="{FF2B5EF4-FFF2-40B4-BE49-F238E27FC236}">
                <a16:creationId xmlns:a16="http://schemas.microsoft.com/office/drawing/2014/main" id="{496F7280-AE30-4E61-9765-9199E95F2F3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072460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7858-9DE6-46D4-8D60-09C625A2AAE5}"/>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D41351E8-14D8-4C15-AFAE-D0B2C8E40808}"/>
              </a:ext>
            </a:extLst>
          </p:cNvPr>
          <p:cNvGraphicFramePr>
            <a:graphicFrameLocks noGrp="1"/>
          </p:cNvGraphicFramePr>
          <p:nvPr>
            <p:ph type="tbl" sz="quarter" idx="13"/>
            <p:extLst>
              <p:ext uri="{D42A27DB-BD31-4B8C-83A1-F6EECF244321}">
                <p14:modId xmlns:p14="http://schemas.microsoft.com/office/powerpoint/2010/main" val="360462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5682579"/>
                    </a:ext>
                  </a:extLst>
                </a:gridCol>
                <a:gridCol w="1316737">
                  <a:extLst>
                    <a:ext uri="{9D8B030D-6E8A-4147-A177-3AD203B41FA5}">
                      <a16:colId xmlns:a16="http://schemas.microsoft.com/office/drawing/2014/main" val="76281137"/>
                    </a:ext>
                  </a:extLst>
                </a:gridCol>
                <a:gridCol w="329184">
                  <a:extLst>
                    <a:ext uri="{9D8B030D-6E8A-4147-A177-3AD203B41FA5}">
                      <a16:colId xmlns:a16="http://schemas.microsoft.com/office/drawing/2014/main" val="1461734178"/>
                    </a:ext>
                  </a:extLst>
                </a:gridCol>
                <a:gridCol w="329184">
                  <a:extLst>
                    <a:ext uri="{9D8B030D-6E8A-4147-A177-3AD203B41FA5}">
                      <a16:colId xmlns:a16="http://schemas.microsoft.com/office/drawing/2014/main" val="3652324037"/>
                    </a:ext>
                  </a:extLst>
                </a:gridCol>
                <a:gridCol w="329184">
                  <a:extLst>
                    <a:ext uri="{9D8B030D-6E8A-4147-A177-3AD203B41FA5}">
                      <a16:colId xmlns:a16="http://schemas.microsoft.com/office/drawing/2014/main" val="4113985578"/>
                    </a:ext>
                  </a:extLst>
                </a:gridCol>
                <a:gridCol w="329184">
                  <a:extLst>
                    <a:ext uri="{9D8B030D-6E8A-4147-A177-3AD203B41FA5}">
                      <a16:colId xmlns:a16="http://schemas.microsoft.com/office/drawing/2014/main" val="2869545172"/>
                    </a:ext>
                  </a:extLst>
                </a:gridCol>
                <a:gridCol w="329184">
                  <a:extLst>
                    <a:ext uri="{9D8B030D-6E8A-4147-A177-3AD203B41FA5}">
                      <a16:colId xmlns:a16="http://schemas.microsoft.com/office/drawing/2014/main" val="3168011722"/>
                    </a:ext>
                  </a:extLst>
                </a:gridCol>
                <a:gridCol w="329184">
                  <a:extLst>
                    <a:ext uri="{9D8B030D-6E8A-4147-A177-3AD203B41FA5}">
                      <a16:colId xmlns:a16="http://schemas.microsoft.com/office/drawing/2014/main" val="2432888879"/>
                    </a:ext>
                  </a:extLst>
                </a:gridCol>
                <a:gridCol w="329184">
                  <a:extLst>
                    <a:ext uri="{9D8B030D-6E8A-4147-A177-3AD203B41FA5}">
                      <a16:colId xmlns:a16="http://schemas.microsoft.com/office/drawing/2014/main" val="2073213352"/>
                    </a:ext>
                  </a:extLst>
                </a:gridCol>
                <a:gridCol w="329184">
                  <a:extLst>
                    <a:ext uri="{9D8B030D-6E8A-4147-A177-3AD203B41FA5}">
                      <a16:colId xmlns:a16="http://schemas.microsoft.com/office/drawing/2014/main" val="2071286491"/>
                    </a:ext>
                  </a:extLst>
                </a:gridCol>
                <a:gridCol w="329184">
                  <a:extLst>
                    <a:ext uri="{9D8B030D-6E8A-4147-A177-3AD203B41FA5}">
                      <a16:colId xmlns:a16="http://schemas.microsoft.com/office/drawing/2014/main" val="310675107"/>
                    </a:ext>
                  </a:extLst>
                </a:gridCol>
                <a:gridCol w="329184">
                  <a:extLst>
                    <a:ext uri="{9D8B030D-6E8A-4147-A177-3AD203B41FA5}">
                      <a16:colId xmlns:a16="http://schemas.microsoft.com/office/drawing/2014/main" val="2623711667"/>
                    </a:ext>
                  </a:extLst>
                </a:gridCol>
                <a:gridCol w="329184">
                  <a:extLst>
                    <a:ext uri="{9D8B030D-6E8A-4147-A177-3AD203B41FA5}">
                      <a16:colId xmlns:a16="http://schemas.microsoft.com/office/drawing/2014/main" val="1505521850"/>
                    </a:ext>
                  </a:extLst>
                </a:gridCol>
                <a:gridCol w="329184">
                  <a:extLst>
                    <a:ext uri="{9D8B030D-6E8A-4147-A177-3AD203B41FA5}">
                      <a16:colId xmlns:a16="http://schemas.microsoft.com/office/drawing/2014/main" val="3803006331"/>
                    </a:ext>
                  </a:extLst>
                </a:gridCol>
                <a:gridCol w="329184">
                  <a:extLst>
                    <a:ext uri="{9D8B030D-6E8A-4147-A177-3AD203B41FA5}">
                      <a16:colId xmlns:a16="http://schemas.microsoft.com/office/drawing/2014/main" val="1229715938"/>
                    </a:ext>
                  </a:extLst>
                </a:gridCol>
                <a:gridCol w="329184">
                  <a:extLst>
                    <a:ext uri="{9D8B030D-6E8A-4147-A177-3AD203B41FA5}">
                      <a16:colId xmlns:a16="http://schemas.microsoft.com/office/drawing/2014/main" val="4049637339"/>
                    </a:ext>
                  </a:extLst>
                </a:gridCol>
                <a:gridCol w="329184">
                  <a:extLst>
                    <a:ext uri="{9D8B030D-6E8A-4147-A177-3AD203B41FA5}">
                      <a16:colId xmlns:a16="http://schemas.microsoft.com/office/drawing/2014/main" val="1650810788"/>
                    </a:ext>
                  </a:extLst>
                </a:gridCol>
                <a:gridCol w="329184">
                  <a:extLst>
                    <a:ext uri="{9D8B030D-6E8A-4147-A177-3AD203B41FA5}">
                      <a16:colId xmlns:a16="http://schemas.microsoft.com/office/drawing/2014/main" val="1911493515"/>
                    </a:ext>
                  </a:extLst>
                </a:gridCol>
                <a:gridCol w="329184">
                  <a:extLst>
                    <a:ext uri="{9D8B030D-6E8A-4147-A177-3AD203B41FA5}">
                      <a16:colId xmlns:a16="http://schemas.microsoft.com/office/drawing/2014/main" val="109037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099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14:00:09</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latest lineup from X Summit Sydney 2024: the X-T50 &amp; GFX100S II cameras, alongside the GF500mmF5.6 and XF16-50mm lenses! 
Discover groundbreaking features, including an added Film Simulation dial on the X-T50, the GFX100S II's newly developed 102MP high-speed sensor for unparalleled image quality, and expanded capturing capabilities with the GF500mmF5.6 R LM OIS WR and XF16-50mmF2.8-4.8 R LM WR lenses.
Stay tuned for more info!
#Fujifilm #FujifilmMY #XSummitSydney2024 #XT50 #GFX100SII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https://quintly-eu-image-storage.s3.amazonaws.com/aaf8f68db843cc217addf8054c322eb2/5a8e58a64ebc462ba5c7222c8e108988.jpg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57821718"/>
                  </a:ext>
                </a:extLst>
              </a:tr>
            </a:tbl>
          </a:graphicData>
        </a:graphic>
      </p:graphicFrame>
      <p:sp>
        <p:nvSpPr>
          <p:cNvPr id="4" name="Text Placeholder 3">
            <a:extLst>
              <a:ext uri="{FF2B5EF4-FFF2-40B4-BE49-F238E27FC236}">
                <a16:creationId xmlns:a16="http://schemas.microsoft.com/office/drawing/2014/main" id="{816BB556-FB06-489C-905A-9DB8CD8A0920}"/>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548655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E948C-6174-4580-9F7C-3CCFB37C59C1}"/>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E3D2C780-E437-42F2-BF21-AC73B7FD60B1}"/>
              </a:ext>
            </a:extLst>
          </p:cNvPr>
          <p:cNvGraphicFramePr>
            <a:graphicFrameLocks noGrp="1"/>
          </p:cNvGraphicFramePr>
          <p:nvPr>
            <p:ph type="tbl" sz="quarter" idx="13"/>
            <p:extLst>
              <p:ext uri="{D42A27DB-BD31-4B8C-83A1-F6EECF244321}">
                <p14:modId xmlns:p14="http://schemas.microsoft.com/office/powerpoint/2010/main" val="320147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20361428"/>
                    </a:ext>
                  </a:extLst>
                </a:gridCol>
                <a:gridCol w="1316737">
                  <a:extLst>
                    <a:ext uri="{9D8B030D-6E8A-4147-A177-3AD203B41FA5}">
                      <a16:colId xmlns:a16="http://schemas.microsoft.com/office/drawing/2014/main" val="1192606634"/>
                    </a:ext>
                  </a:extLst>
                </a:gridCol>
                <a:gridCol w="329184">
                  <a:extLst>
                    <a:ext uri="{9D8B030D-6E8A-4147-A177-3AD203B41FA5}">
                      <a16:colId xmlns:a16="http://schemas.microsoft.com/office/drawing/2014/main" val="381642716"/>
                    </a:ext>
                  </a:extLst>
                </a:gridCol>
                <a:gridCol w="329184">
                  <a:extLst>
                    <a:ext uri="{9D8B030D-6E8A-4147-A177-3AD203B41FA5}">
                      <a16:colId xmlns:a16="http://schemas.microsoft.com/office/drawing/2014/main" val="393322944"/>
                    </a:ext>
                  </a:extLst>
                </a:gridCol>
                <a:gridCol w="329184">
                  <a:extLst>
                    <a:ext uri="{9D8B030D-6E8A-4147-A177-3AD203B41FA5}">
                      <a16:colId xmlns:a16="http://schemas.microsoft.com/office/drawing/2014/main" val="146130477"/>
                    </a:ext>
                  </a:extLst>
                </a:gridCol>
                <a:gridCol w="329184">
                  <a:extLst>
                    <a:ext uri="{9D8B030D-6E8A-4147-A177-3AD203B41FA5}">
                      <a16:colId xmlns:a16="http://schemas.microsoft.com/office/drawing/2014/main" val="1450139769"/>
                    </a:ext>
                  </a:extLst>
                </a:gridCol>
                <a:gridCol w="329184">
                  <a:extLst>
                    <a:ext uri="{9D8B030D-6E8A-4147-A177-3AD203B41FA5}">
                      <a16:colId xmlns:a16="http://schemas.microsoft.com/office/drawing/2014/main" val="4239081678"/>
                    </a:ext>
                  </a:extLst>
                </a:gridCol>
                <a:gridCol w="329184">
                  <a:extLst>
                    <a:ext uri="{9D8B030D-6E8A-4147-A177-3AD203B41FA5}">
                      <a16:colId xmlns:a16="http://schemas.microsoft.com/office/drawing/2014/main" val="2028693873"/>
                    </a:ext>
                  </a:extLst>
                </a:gridCol>
                <a:gridCol w="329184">
                  <a:extLst>
                    <a:ext uri="{9D8B030D-6E8A-4147-A177-3AD203B41FA5}">
                      <a16:colId xmlns:a16="http://schemas.microsoft.com/office/drawing/2014/main" val="2740114293"/>
                    </a:ext>
                  </a:extLst>
                </a:gridCol>
                <a:gridCol w="329184">
                  <a:extLst>
                    <a:ext uri="{9D8B030D-6E8A-4147-A177-3AD203B41FA5}">
                      <a16:colId xmlns:a16="http://schemas.microsoft.com/office/drawing/2014/main" val="395338877"/>
                    </a:ext>
                  </a:extLst>
                </a:gridCol>
                <a:gridCol w="329184">
                  <a:extLst>
                    <a:ext uri="{9D8B030D-6E8A-4147-A177-3AD203B41FA5}">
                      <a16:colId xmlns:a16="http://schemas.microsoft.com/office/drawing/2014/main" val="4108840770"/>
                    </a:ext>
                  </a:extLst>
                </a:gridCol>
                <a:gridCol w="329184">
                  <a:extLst>
                    <a:ext uri="{9D8B030D-6E8A-4147-A177-3AD203B41FA5}">
                      <a16:colId xmlns:a16="http://schemas.microsoft.com/office/drawing/2014/main" val="2974690139"/>
                    </a:ext>
                  </a:extLst>
                </a:gridCol>
                <a:gridCol w="329184">
                  <a:extLst>
                    <a:ext uri="{9D8B030D-6E8A-4147-A177-3AD203B41FA5}">
                      <a16:colId xmlns:a16="http://schemas.microsoft.com/office/drawing/2014/main" val="2155409121"/>
                    </a:ext>
                  </a:extLst>
                </a:gridCol>
                <a:gridCol w="329184">
                  <a:extLst>
                    <a:ext uri="{9D8B030D-6E8A-4147-A177-3AD203B41FA5}">
                      <a16:colId xmlns:a16="http://schemas.microsoft.com/office/drawing/2014/main" val="1194236261"/>
                    </a:ext>
                  </a:extLst>
                </a:gridCol>
                <a:gridCol w="329184">
                  <a:extLst>
                    <a:ext uri="{9D8B030D-6E8A-4147-A177-3AD203B41FA5}">
                      <a16:colId xmlns:a16="http://schemas.microsoft.com/office/drawing/2014/main" val="1079892246"/>
                    </a:ext>
                  </a:extLst>
                </a:gridCol>
                <a:gridCol w="329184">
                  <a:extLst>
                    <a:ext uri="{9D8B030D-6E8A-4147-A177-3AD203B41FA5}">
                      <a16:colId xmlns:a16="http://schemas.microsoft.com/office/drawing/2014/main" val="4165404227"/>
                    </a:ext>
                  </a:extLst>
                </a:gridCol>
                <a:gridCol w="329184">
                  <a:extLst>
                    <a:ext uri="{9D8B030D-6E8A-4147-A177-3AD203B41FA5}">
                      <a16:colId xmlns:a16="http://schemas.microsoft.com/office/drawing/2014/main" val="9104621"/>
                    </a:ext>
                  </a:extLst>
                </a:gridCol>
                <a:gridCol w="329184">
                  <a:extLst>
                    <a:ext uri="{9D8B030D-6E8A-4147-A177-3AD203B41FA5}">
                      <a16:colId xmlns:a16="http://schemas.microsoft.com/office/drawing/2014/main" val="2932223347"/>
                    </a:ext>
                  </a:extLst>
                </a:gridCol>
                <a:gridCol w="329184">
                  <a:extLst>
                    <a:ext uri="{9D8B030D-6E8A-4147-A177-3AD203B41FA5}">
                      <a16:colId xmlns:a16="http://schemas.microsoft.com/office/drawing/2014/main" val="318324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95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9936286"/>
                  </a:ext>
                </a:extLst>
              </a:tr>
            </a:tbl>
          </a:graphicData>
        </a:graphic>
      </p:graphicFrame>
      <p:sp>
        <p:nvSpPr>
          <p:cNvPr id="4" name="Text Placeholder 3">
            <a:extLst>
              <a:ext uri="{FF2B5EF4-FFF2-40B4-BE49-F238E27FC236}">
                <a16:creationId xmlns:a16="http://schemas.microsoft.com/office/drawing/2014/main" id="{9BE538EB-7E7A-4AAD-AFBC-9BA5E58D62F4}"/>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931665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C588-D6FA-4143-AF1C-DFAC9BB08290}"/>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2BDD97CF-DB97-4EDC-8386-3286E84CDB36}"/>
              </a:ext>
            </a:extLst>
          </p:cNvPr>
          <p:cNvGraphicFramePr>
            <a:graphicFrameLocks noGrp="1"/>
          </p:cNvGraphicFramePr>
          <p:nvPr>
            <p:ph type="tbl" sz="quarter" idx="13"/>
            <p:extLst>
              <p:ext uri="{D42A27DB-BD31-4B8C-83A1-F6EECF244321}">
                <p14:modId xmlns:p14="http://schemas.microsoft.com/office/powerpoint/2010/main" val="40554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63628250"/>
                    </a:ext>
                  </a:extLst>
                </a:gridCol>
                <a:gridCol w="1316737">
                  <a:extLst>
                    <a:ext uri="{9D8B030D-6E8A-4147-A177-3AD203B41FA5}">
                      <a16:colId xmlns:a16="http://schemas.microsoft.com/office/drawing/2014/main" val="2212830527"/>
                    </a:ext>
                  </a:extLst>
                </a:gridCol>
                <a:gridCol w="329184">
                  <a:extLst>
                    <a:ext uri="{9D8B030D-6E8A-4147-A177-3AD203B41FA5}">
                      <a16:colId xmlns:a16="http://schemas.microsoft.com/office/drawing/2014/main" val="1360108941"/>
                    </a:ext>
                  </a:extLst>
                </a:gridCol>
                <a:gridCol w="329184">
                  <a:extLst>
                    <a:ext uri="{9D8B030D-6E8A-4147-A177-3AD203B41FA5}">
                      <a16:colId xmlns:a16="http://schemas.microsoft.com/office/drawing/2014/main" val="497930343"/>
                    </a:ext>
                  </a:extLst>
                </a:gridCol>
                <a:gridCol w="329184">
                  <a:extLst>
                    <a:ext uri="{9D8B030D-6E8A-4147-A177-3AD203B41FA5}">
                      <a16:colId xmlns:a16="http://schemas.microsoft.com/office/drawing/2014/main" val="1427938094"/>
                    </a:ext>
                  </a:extLst>
                </a:gridCol>
                <a:gridCol w="329184">
                  <a:extLst>
                    <a:ext uri="{9D8B030D-6E8A-4147-A177-3AD203B41FA5}">
                      <a16:colId xmlns:a16="http://schemas.microsoft.com/office/drawing/2014/main" val="3757404379"/>
                    </a:ext>
                  </a:extLst>
                </a:gridCol>
                <a:gridCol w="329184">
                  <a:extLst>
                    <a:ext uri="{9D8B030D-6E8A-4147-A177-3AD203B41FA5}">
                      <a16:colId xmlns:a16="http://schemas.microsoft.com/office/drawing/2014/main" val="183724523"/>
                    </a:ext>
                  </a:extLst>
                </a:gridCol>
                <a:gridCol w="329184">
                  <a:extLst>
                    <a:ext uri="{9D8B030D-6E8A-4147-A177-3AD203B41FA5}">
                      <a16:colId xmlns:a16="http://schemas.microsoft.com/office/drawing/2014/main" val="2319332610"/>
                    </a:ext>
                  </a:extLst>
                </a:gridCol>
                <a:gridCol w="329184">
                  <a:extLst>
                    <a:ext uri="{9D8B030D-6E8A-4147-A177-3AD203B41FA5}">
                      <a16:colId xmlns:a16="http://schemas.microsoft.com/office/drawing/2014/main" val="4270764045"/>
                    </a:ext>
                  </a:extLst>
                </a:gridCol>
                <a:gridCol w="329184">
                  <a:extLst>
                    <a:ext uri="{9D8B030D-6E8A-4147-A177-3AD203B41FA5}">
                      <a16:colId xmlns:a16="http://schemas.microsoft.com/office/drawing/2014/main" val="1108599280"/>
                    </a:ext>
                  </a:extLst>
                </a:gridCol>
                <a:gridCol w="329184">
                  <a:extLst>
                    <a:ext uri="{9D8B030D-6E8A-4147-A177-3AD203B41FA5}">
                      <a16:colId xmlns:a16="http://schemas.microsoft.com/office/drawing/2014/main" val="3626715895"/>
                    </a:ext>
                  </a:extLst>
                </a:gridCol>
                <a:gridCol w="329184">
                  <a:extLst>
                    <a:ext uri="{9D8B030D-6E8A-4147-A177-3AD203B41FA5}">
                      <a16:colId xmlns:a16="http://schemas.microsoft.com/office/drawing/2014/main" val="2032527775"/>
                    </a:ext>
                  </a:extLst>
                </a:gridCol>
                <a:gridCol w="329184">
                  <a:extLst>
                    <a:ext uri="{9D8B030D-6E8A-4147-A177-3AD203B41FA5}">
                      <a16:colId xmlns:a16="http://schemas.microsoft.com/office/drawing/2014/main" val="2545147708"/>
                    </a:ext>
                  </a:extLst>
                </a:gridCol>
                <a:gridCol w="329184">
                  <a:extLst>
                    <a:ext uri="{9D8B030D-6E8A-4147-A177-3AD203B41FA5}">
                      <a16:colId xmlns:a16="http://schemas.microsoft.com/office/drawing/2014/main" val="3148826866"/>
                    </a:ext>
                  </a:extLst>
                </a:gridCol>
                <a:gridCol w="329184">
                  <a:extLst>
                    <a:ext uri="{9D8B030D-6E8A-4147-A177-3AD203B41FA5}">
                      <a16:colId xmlns:a16="http://schemas.microsoft.com/office/drawing/2014/main" val="2673886624"/>
                    </a:ext>
                  </a:extLst>
                </a:gridCol>
                <a:gridCol w="329184">
                  <a:extLst>
                    <a:ext uri="{9D8B030D-6E8A-4147-A177-3AD203B41FA5}">
                      <a16:colId xmlns:a16="http://schemas.microsoft.com/office/drawing/2014/main" val="3570098751"/>
                    </a:ext>
                  </a:extLst>
                </a:gridCol>
                <a:gridCol w="329184">
                  <a:extLst>
                    <a:ext uri="{9D8B030D-6E8A-4147-A177-3AD203B41FA5}">
                      <a16:colId xmlns:a16="http://schemas.microsoft.com/office/drawing/2014/main" val="3473552666"/>
                    </a:ext>
                  </a:extLst>
                </a:gridCol>
                <a:gridCol w="329184">
                  <a:extLst>
                    <a:ext uri="{9D8B030D-6E8A-4147-A177-3AD203B41FA5}">
                      <a16:colId xmlns:a16="http://schemas.microsoft.com/office/drawing/2014/main" val="260212817"/>
                    </a:ext>
                  </a:extLst>
                </a:gridCol>
                <a:gridCol w="329184">
                  <a:extLst>
                    <a:ext uri="{9D8B030D-6E8A-4147-A177-3AD203B41FA5}">
                      <a16:colId xmlns:a16="http://schemas.microsoft.com/office/drawing/2014/main" val="157012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735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- 2024-05-10 20:00:15</a:t>
                      </a:r>
                      <a:r>
                        <a:rPr kumimoji="0" lang="en-US" sz="1000" b="0" i="0" u="none" strike="noStrike" kern="1200" cap="none" spc="0" normalizeH="0" baseline="0" noProof="0">
                          <a:ln>
                            <a:noFill/>
                          </a:ln>
                          <a:solidFill>
                            <a:prstClr val="black"/>
                          </a:solidFill>
                          <a:effectLst/>
                          <a:uLnTx/>
                          <a:uFillTx/>
                          <a:latin typeface="Calibri"/>
                          <a:ea typeface="+mn-ea"/>
                          <a:cs typeface="+mn-cs"/>
                        </a:rPr>
                        <a:t>
 Meet Hafiz Ikhlas, a dedicated e-commerce affiliate, and passionate photographer from Kelantan. His journey with Fujifilm began with Finepix, where he developed a deep appreciation for the vibrant color tones of Fujifilm cameras. Later, he embraced the X-T1 and XF Lens 100mm-400mm in 2016 and rekindled his love for bird photography. 
Today, Hafiz expertly captures stunning avian moments with his X-T3 and 100mm-400mm lens, having previously honed his skills with the X-Pro2 and X-T2.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https://quintly-eu-image-storage.s3.amazonaws.com/aaf8f68db843cc217addf8054c322eb2/74720424cd79c64b84eccc2018e06103.jpg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468088425"/>
                  </a:ext>
                </a:extLst>
              </a:tr>
            </a:tbl>
          </a:graphicData>
        </a:graphic>
      </p:graphicFrame>
      <p:sp>
        <p:nvSpPr>
          <p:cNvPr id="4" name="Text Placeholder 3">
            <a:extLst>
              <a:ext uri="{FF2B5EF4-FFF2-40B4-BE49-F238E27FC236}">
                <a16:creationId xmlns:a16="http://schemas.microsoft.com/office/drawing/2014/main" id="{7CAE4498-974F-4F47-9E22-8A4C7F197861}"/>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825439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DC41-0331-454C-883C-A94F66BEAC1D}"/>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6CC0A348-5DAD-44FF-8157-6DD48333D2A5}"/>
              </a:ext>
            </a:extLst>
          </p:cNvPr>
          <p:cNvGraphicFramePr>
            <a:graphicFrameLocks noGrp="1"/>
          </p:cNvGraphicFramePr>
          <p:nvPr>
            <p:ph type="tbl" sz="quarter" idx="13"/>
            <p:extLst>
              <p:ext uri="{D42A27DB-BD31-4B8C-83A1-F6EECF244321}">
                <p14:modId xmlns:p14="http://schemas.microsoft.com/office/powerpoint/2010/main" val="353146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75745508"/>
                    </a:ext>
                  </a:extLst>
                </a:gridCol>
                <a:gridCol w="1316737">
                  <a:extLst>
                    <a:ext uri="{9D8B030D-6E8A-4147-A177-3AD203B41FA5}">
                      <a16:colId xmlns:a16="http://schemas.microsoft.com/office/drawing/2014/main" val="1717234876"/>
                    </a:ext>
                  </a:extLst>
                </a:gridCol>
                <a:gridCol w="329184">
                  <a:extLst>
                    <a:ext uri="{9D8B030D-6E8A-4147-A177-3AD203B41FA5}">
                      <a16:colId xmlns:a16="http://schemas.microsoft.com/office/drawing/2014/main" val="2041749386"/>
                    </a:ext>
                  </a:extLst>
                </a:gridCol>
                <a:gridCol w="329184">
                  <a:extLst>
                    <a:ext uri="{9D8B030D-6E8A-4147-A177-3AD203B41FA5}">
                      <a16:colId xmlns:a16="http://schemas.microsoft.com/office/drawing/2014/main" val="1625500196"/>
                    </a:ext>
                  </a:extLst>
                </a:gridCol>
                <a:gridCol w="329184">
                  <a:extLst>
                    <a:ext uri="{9D8B030D-6E8A-4147-A177-3AD203B41FA5}">
                      <a16:colId xmlns:a16="http://schemas.microsoft.com/office/drawing/2014/main" val="3655292722"/>
                    </a:ext>
                  </a:extLst>
                </a:gridCol>
                <a:gridCol w="329184">
                  <a:extLst>
                    <a:ext uri="{9D8B030D-6E8A-4147-A177-3AD203B41FA5}">
                      <a16:colId xmlns:a16="http://schemas.microsoft.com/office/drawing/2014/main" val="3728334268"/>
                    </a:ext>
                  </a:extLst>
                </a:gridCol>
                <a:gridCol w="329184">
                  <a:extLst>
                    <a:ext uri="{9D8B030D-6E8A-4147-A177-3AD203B41FA5}">
                      <a16:colId xmlns:a16="http://schemas.microsoft.com/office/drawing/2014/main" val="3933206775"/>
                    </a:ext>
                  </a:extLst>
                </a:gridCol>
                <a:gridCol w="329184">
                  <a:extLst>
                    <a:ext uri="{9D8B030D-6E8A-4147-A177-3AD203B41FA5}">
                      <a16:colId xmlns:a16="http://schemas.microsoft.com/office/drawing/2014/main" val="705318136"/>
                    </a:ext>
                  </a:extLst>
                </a:gridCol>
                <a:gridCol w="329184">
                  <a:extLst>
                    <a:ext uri="{9D8B030D-6E8A-4147-A177-3AD203B41FA5}">
                      <a16:colId xmlns:a16="http://schemas.microsoft.com/office/drawing/2014/main" val="3349091897"/>
                    </a:ext>
                  </a:extLst>
                </a:gridCol>
                <a:gridCol w="329184">
                  <a:extLst>
                    <a:ext uri="{9D8B030D-6E8A-4147-A177-3AD203B41FA5}">
                      <a16:colId xmlns:a16="http://schemas.microsoft.com/office/drawing/2014/main" val="3567020306"/>
                    </a:ext>
                  </a:extLst>
                </a:gridCol>
                <a:gridCol w="329184">
                  <a:extLst>
                    <a:ext uri="{9D8B030D-6E8A-4147-A177-3AD203B41FA5}">
                      <a16:colId xmlns:a16="http://schemas.microsoft.com/office/drawing/2014/main" val="3776332468"/>
                    </a:ext>
                  </a:extLst>
                </a:gridCol>
                <a:gridCol w="329184">
                  <a:extLst>
                    <a:ext uri="{9D8B030D-6E8A-4147-A177-3AD203B41FA5}">
                      <a16:colId xmlns:a16="http://schemas.microsoft.com/office/drawing/2014/main" val="3424186238"/>
                    </a:ext>
                  </a:extLst>
                </a:gridCol>
                <a:gridCol w="329184">
                  <a:extLst>
                    <a:ext uri="{9D8B030D-6E8A-4147-A177-3AD203B41FA5}">
                      <a16:colId xmlns:a16="http://schemas.microsoft.com/office/drawing/2014/main" val="3675140271"/>
                    </a:ext>
                  </a:extLst>
                </a:gridCol>
                <a:gridCol w="329184">
                  <a:extLst>
                    <a:ext uri="{9D8B030D-6E8A-4147-A177-3AD203B41FA5}">
                      <a16:colId xmlns:a16="http://schemas.microsoft.com/office/drawing/2014/main" val="2609630577"/>
                    </a:ext>
                  </a:extLst>
                </a:gridCol>
                <a:gridCol w="329184">
                  <a:extLst>
                    <a:ext uri="{9D8B030D-6E8A-4147-A177-3AD203B41FA5}">
                      <a16:colId xmlns:a16="http://schemas.microsoft.com/office/drawing/2014/main" val="2447150491"/>
                    </a:ext>
                  </a:extLst>
                </a:gridCol>
                <a:gridCol w="329184">
                  <a:extLst>
                    <a:ext uri="{9D8B030D-6E8A-4147-A177-3AD203B41FA5}">
                      <a16:colId xmlns:a16="http://schemas.microsoft.com/office/drawing/2014/main" val="3376039599"/>
                    </a:ext>
                  </a:extLst>
                </a:gridCol>
                <a:gridCol w="329184">
                  <a:extLst>
                    <a:ext uri="{9D8B030D-6E8A-4147-A177-3AD203B41FA5}">
                      <a16:colId xmlns:a16="http://schemas.microsoft.com/office/drawing/2014/main" val="3196214069"/>
                    </a:ext>
                  </a:extLst>
                </a:gridCol>
                <a:gridCol w="329184">
                  <a:extLst>
                    <a:ext uri="{9D8B030D-6E8A-4147-A177-3AD203B41FA5}">
                      <a16:colId xmlns:a16="http://schemas.microsoft.com/office/drawing/2014/main" val="4248672562"/>
                    </a:ext>
                  </a:extLst>
                </a:gridCol>
                <a:gridCol w="329184">
                  <a:extLst>
                    <a:ext uri="{9D8B030D-6E8A-4147-A177-3AD203B41FA5}">
                      <a16:colId xmlns:a16="http://schemas.microsoft.com/office/drawing/2014/main" val="17592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247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- 2024-06-04 20:00:03</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photography experience with the latest X-T50 from Fujifilm. Retaining the beloved classic Fujifilm camera design, this model introduces a rounded body for enhanced comfort and grip. It features upgrades like a high-resolution 2.36 million dot electronic viewfinder (EVF) with a 0.62x magnification ratio and a versatile tilting LCD screen. 
To top it off, experience the excitement of its first-ever film simulation dial, allowing you to switch between film simulations effortlessly—bringing analog charm to your digital captures.
𝗙𝗶𝗻𝗱 𝗼𝘂𝘁 𝗺𝗼𝗿𝗲 𝗮𝗯𝗼𝘂𝘁 𝗫-𝗧𝟱𝟬
https://fujifilm-x.com/en-my/products/cameras/x-t50/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https://quintly-eu-image-storage.s3.amazonaws.com/aaf8f68db843cc217addf8054c322eb2/ecac60414eafbc9768b56e25c32b2559.jpg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65262204"/>
                  </a:ext>
                </a:extLst>
              </a:tr>
            </a:tbl>
          </a:graphicData>
        </a:graphic>
      </p:graphicFrame>
      <p:sp>
        <p:nvSpPr>
          <p:cNvPr id="4" name="Text Placeholder 3">
            <a:extLst>
              <a:ext uri="{FF2B5EF4-FFF2-40B4-BE49-F238E27FC236}">
                <a16:creationId xmlns:a16="http://schemas.microsoft.com/office/drawing/2014/main" id="{D33B3215-1278-4A9C-8671-C53D7EB0043E}"/>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907510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5282</Words>
  <Application>Microsoft Office PowerPoint</Application>
  <PresentationFormat>On-screen Show (4:3)</PresentationFormat>
  <Paragraphs>1021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FUJIFILM Malaysia - 1 of 26</dc:title>
  <dc:creator>Frederik Born</dc:creator>
  <cp:lastModifiedBy>Frederik Born</cp:lastModifiedBy>
  <cp:revision>1</cp:revision>
  <dcterms:created xsi:type="dcterms:W3CDTF">2024-10-06T21:08:11Z</dcterms:created>
  <dcterms:modified xsi:type="dcterms:W3CDTF">2024-10-06T21:17:22Z</dcterms:modified>
</cp:coreProperties>
</file>