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Sheet1!$A$2:$A$19</c:f>
              <c:numCache>
                <c:formatCode>m/d/yyyy</c:formatCode>
                <c:ptCount val="18"/>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numCache>
            </c:numRef>
          </c:cat>
          <c:val>
            <c:numRef>
              <c:f>Sheet1!$B$2:$B$19</c:f>
              <c:numCache>
                <c:formatCode>General</c:formatCode>
                <c:ptCount val="18"/>
                <c:pt idx="0">
                  <c:v>72113</c:v>
                </c:pt>
                <c:pt idx="1">
                  <c:v>72396</c:v>
                </c:pt>
                <c:pt idx="2">
                  <c:v>72923</c:v>
                </c:pt>
                <c:pt idx="3">
                  <c:v>73068</c:v>
                </c:pt>
                <c:pt idx="4">
                  <c:v>73273</c:v>
                </c:pt>
                <c:pt idx="5">
                  <c:v>73559</c:v>
                </c:pt>
                <c:pt idx="6">
                  <c:v>73756</c:v>
                </c:pt>
                <c:pt idx="7">
                  <c:v>73801</c:v>
                </c:pt>
                <c:pt idx="8">
                  <c:v>73808</c:v>
                </c:pt>
                <c:pt idx="9">
                  <c:v>73832</c:v>
                </c:pt>
                <c:pt idx="10">
                  <c:v>73927</c:v>
                </c:pt>
                <c:pt idx="11">
                  <c:v>73973</c:v>
                </c:pt>
                <c:pt idx="12">
                  <c:v>74120</c:v>
                </c:pt>
                <c:pt idx="13">
                  <c:v>74272</c:v>
                </c:pt>
                <c:pt idx="14">
                  <c:v>74433</c:v>
                </c:pt>
                <c:pt idx="15">
                  <c:v>74528</c:v>
                </c:pt>
                <c:pt idx="16">
                  <c:v>74580</c:v>
                </c:pt>
                <c:pt idx="17">
                  <c:v>74644</c:v>
                </c:pt>
              </c:numCache>
            </c:numRef>
          </c:val>
          <c:extLst>
            <c:ext xmlns:c16="http://schemas.microsoft.com/office/drawing/2014/chart" uri="{C3380CC4-5D6E-409C-BE32-E72D297353CC}">
              <c16:uniqueId val="{00000000-5153-454B-98B0-7C23FC29D6D8}"/>
            </c:ext>
          </c:extLst>
        </c:ser>
        <c:dLbls>
          <c:showLegendKey val="0"/>
          <c:showVal val="0"/>
          <c:showCatName val="0"/>
          <c:showSerName val="0"/>
          <c:showPercent val="0"/>
          <c:showBubbleSize val="0"/>
        </c:dLbls>
        <c:gapWidth val="219"/>
        <c:overlap val="-27"/>
        <c:axId val="391919984"/>
        <c:axId val="391920640"/>
      </c:barChart>
      <c:dateAx>
        <c:axId val="39191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20640"/>
        <c:crosses val="autoZero"/>
        <c:auto val="1"/>
        <c:lblOffset val="100"/>
        <c:baseTimeUnit val="months"/>
      </c:dateAx>
      <c:valAx>
        <c:axId val="39192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1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Sheet1!$A$2:$A$185</c:f>
              <c:numCache>
                <c:formatCode>m/d/yyyy</c:formatCode>
                <c:ptCount val="184"/>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pt idx="31">
                  <c:v>45383</c:v>
                </c:pt>
                <c:pt idx="32">
                  <c:v>45384</c:v>
                </c:pt>
                <c:pt idx="33">
                  <c:v>45385</c:v>
                </c:pt>
                <c:pt idx="34">
                  <c:v>45386</c:v>
                </c:pt>
                <c:pt idx="35">
                  <c:v>45387</c:v>
                </c:pt>
                <c:pt idx="36">
                  <c:v>45388</c:v>
                </c:pt>
                <c:pt idx="37">
                  <c:v>45389</c:v>
                </c:pt>
                <c:pt idx="38">
                  <c:v>45390</c:v>
                </c:pt>
                <c:pt idx="39">
                  <c:v>45391</c:v>
                </c:pt>
                <c:pt idx="40">
                  <c:v>45392</c:v>
                </c:pt>
                <c:pt idx="41">
                  <c:v>45393</c:v>
                </c:pt>
                <c:pt idx="42">
                  <c:v>45394</c:v>
                </c:pt>
                <c:pt idx="43">
                  <c:v>45395</c:v>
                </c:pt>
                <c:pt idx="44">
                  <c:v>45396</c:v>
                </c:pt>
                <c:pt idx="45">
                  <c:v>45397</c:v>
                </c:pt>
                <c:pt idx="46">
                  <c:v>45398</c:v>
                </c:pt>
                <c:pt idx="47">
                  <c:v>45399</c:v>
                </c:pt>
                <c:pt idx="48">
                  <c:v>45400</c:v>
                </c:pt>
                <c:pt idx="49">
                  <c:v>45401</c:v>
                </c:pt>
                <c:pt idx="50">
                  <c:v>45402</c:v>
                </c:pt>
                <c:pt idx="51">
                  <c:v>45403</c:v>
                </c:pt>
                <c:pt idx="52">
                  <c:v>45404</c:v>
                </c:pt>
                <c:pt idx="53">
                  <c:v>45405</c:v>
                </c:pt>
                <c:pt idx="54">
                  <c:v>45406</c:v>
                </c:pt>
                <c:pt idx="55">
                  <c:v>45407</c:v>
                </c:pt>
                <c:pt idx="56">
                  <c:v>45408</c:v>
                </c:pt>
                <c:pt idx="57">
                  <c:v>45409</c:v>
                </c:pt>
                <c:pt idx="58">
                  <c:v>45410</c:v>
                </c:pt>
                <c:pt idx="59">
                  <c:v>45411</c:v>
                </c:pt>
                <c:pt idx="60">
                  <c:v>45412</c:v>
                </c:pt>
                <c:pt idx="61">
                  <c:v>45413</c:v>
                </c:pt>
                <c:pt idx="62">
                  <c:v>45414</c:v>
                </c:pt>
                <c:pt idx="63">
                  <c:v>45415</c:v>
                </c:pt>
                <c:pt idx="64">
                  <c:v>45416</c:v>
                </c:pt>
                <c:pt idx="65">
                  <c:v>45417</c:v>
                </c:pt>
                <c:pt idx="66">
                  <c:v>45418</c:v>
                </c:pt>
                <c:pt idx="67">
                  <c:v>45419</c:v>
                </c:pt>
                <c:pt idx="68">
                  <c:v>45420</c:v>
                </c:pt>
                <c:pt idx="69">
                  <c:v>45421</c:v>
                </c:pt>
                <c:pt idx="70">
                  <c:v>45422</c:v>
                </c:pt>
                <c:pt idx="71">
                  <c:v>45423</c:v>
                </c:pt>
                <c:pt idx="72">
                  <c:v>45424</c:v>
                </c:pt>
                <c:pt idx="73">
                  <c:v>45425</c:v>
                </c:pt>
                <c:pt idx="74">
                  <c:v>45426</c:v>
                </c:pt>
                <c:pt idx="75">
                  <c:v>45427</c:v>
                </c:pt>
                <c:pt idx="76">
                  <c:v>45428</c:v>
                </c:pt>
                <c:pt idx="77">
                  <c:v>45429</c:v>
                </c:pt>
                <c:pt idx="78">
                  <c:v>45430</c:v>
                </c:pt>
                <c:pt idx="79">
                  <c:v>45431</c:v>
                </c:pt>
                <c:pt idx="80">
                  <c:v>45432</c:v>
                </c:pt>
                <c:pt idx="81">
                  <c:v>45433</c:v>
                </c:pt>
                <c:pt idx="82">
                  <c:v>45434</c:v>
                </c:pt>
                <c:pt idx="83">
                  <c:v>45435</c:v>
                </c:pt>
                <c:pt idx="84">
                  <c:v>45436</c:v>
                </c:pt>
                <c:pt idx="85">
                  <c:v>45437</c:v>
                </c:pt>
                <c:pt idx="86">
                  <c:v>45438</c:v>
                </c:pt>
                <c:pt idx="87">
                  <c:v>45439</c:v>
                </c:pt>
                <c:pt idx="88">
                  <c:v>45440</c:v>
                </c:pt>
                <c:pt idx="89">
                  <c:v>45441</c:v>
                </c:pt>
                <c:pt idx="90">
                  <c:v>45442</c:v>
                </c:pt>
                <c:pt idx="91">
                  <c:v>45443</c:v>
                </c:pt>
                <c:pt idx="92">
                  <c:v>45444</c:v>
                </c:pt>
                <c:pt idx="93">
                  <c:v>45445</c:v>
                </c:pt>
                <c:pt idx="94">
                  <c:v>45446</c:v>
                </c:pt>
                <c:pt idx="95">
                  <c:v>45447</c:v>
                </c:pt>
                <c:pt idx="96">
                  <c:v>45448</c:v>
                </c:pt>
                <c:pt idx="97">
                  <c:v>45449</c:v>
                </c:pt>
                <c:pt idx="98">
                  <c:v>45450</c:v>
                </c:pt>
                <c:pt idx="99">
                  <c:v>45451</c:v>
                </c:pt>
                <c:pt idx="100">
                  <c:v>45452</c:v>
                </c:pt>
                <c:pt idx="101">
                  <c:v>45453</c:v>
                </c:pt>
                <c:pt idx="102">
                  <c:v>45454</c:v>
                </c:pt>
                <c:pt idx="103">
                  <c:v>45455</c:v>
                </c:pt>
                <c:pt idx="104">
                  <c:v>45456</c:v>
                </c:pt>
                <c:pt idx="105">
                  <c:v>45457</c:v>
                </c:pt>
                <c:pt idx="106">
                  <c:v>45458</c:v>
                </c:pt>
                <c:pt idx="107">
                  <c:v>45459</c:v>
                </c:pt>
                <c:pt idx="108">
                  <c:v>45460</c:v>
                </c:pt>
                <c:pt idx="109">
                  <c:v>45461</c:v>
                </c:pt>
                <c:pt idx="110">
                  <c:v>45462</c:v>
                </c:pt>
                <c:pt idx="111">
                  <c:v>45463</c:v>
                </c:pt>
                <c:pt idx="112">
                  <c:v>45464</c:v>
                </c:pt>
                <c:pt idx="113">
                  <c:v>45465</c:v>
                </c:pt>
                <c:pt idx="114">
                  <c:v>45466</c:v>
                </c:pt>
                <c:pt idx="115">
                  <c:v>45467</c:v>
                </c:pt>
                <c:pt idx="116">
                  <c:v>45468</c:v>
                </c:pt>
                <c:pt idx="117">
                  <c:v>45469</c:v>
                </c:pt>
                <c:pt idx="118">
                  <c:v>45470</c:v>
                </c:pt>
                <c:pt idx="119">
                  <c:v>45471</c:v>
                </c:pt>
                <c:pt idx="120">
                  <c:v>45472</c:v>
                </c:pt>
                <c:pt idx="121">
                  <c:v>45473</c:v>
                </c:pt>
                <c:pt idx="122">
                  <c:v>45474</c:v>
                </c:pt>
                <c:pt idx="123">
                  <c:v>45475</c:v>
                </c:pt>
                <c:pt idx="124">
                  <c:v>45476</c:v>
                </c:pt>
                <c:pt idx="125">
                  <c:v>45477</c:v>
                </c:pt>
                <c:pt idx="126">
                  <c:v>45478</c:v>
                </c:pt>
                <c:pt idx="127">
                  <c:v>45479</c:v>
                </c:pt>
                <c:pt idx="128">
                  <c:v>45480</c:v>
                </c:pt>
                <c:pt idx="129">
                  <c:v>45481</c:v>
                </c:pt>
                <c:pt idx="130">
                  <c:v>45482</c:v>
                </c:pt>
                <c:pt idx="131">
                  <c:v>45483</c:v>
                </c:pt>
                <c:pt idx="132">
                  <c:v>45484</c:v>
                </c:pt>
                <c:pt idx="133">
                  <c:v>45485</c:v>
                </c:pt>
                <c:pt idx="134">
                  <c:v>45486</c:v>
                </c:pt>
                <c:pt idx="135">
                  <c:v>45487</c:v>
                </c:pt>
                <c:pt idx="136">
                  <c:v>45488</c:v>
                </c:pt>
                <c:pt idx="137">
                  <c:v>45489</c:v>
                </c:pt>
                <c:pt idx="138">
                  <c:v>45490</c:v>
                </c:pt>
                <c:pt idx="139">
                  <c:v>45491</c:v>
                </c:pt>
                <c:pt idx="140">
                  <c:v>45492</c:v>
                </c:pt>
                <c:pt idx="141">
                  <c:v>45493</c:v>
                </c:pt>
                <c:pt idx="142">
                  <c:v>45494</c:v>
                </c:pt>
                <c:pt idx="143">
                  <c:v>45495</c:v>
                </c:pt>
                <c:pt idx="144">
                  <c:v>45496</c:v>
                </c:pt>
                <c:pt idx="145">
                  <c:v>45497</c:v>
                </c:pt>
                <c:pt idx="146">
                  <c:v>45498</c:v>
                </c:pt>
                <c:pt idx="147">
                  <c:v>45499</c:v>
                </c:pt>
                <c:pt idx="148">
                  <c:v>45500</c:v>
                </c:pt>
                <c:pt idx="149">
                  <c:v>45501</c:v>
                </c:pt>
                <c:pt idx="150">
                  <c:v>45502</c:v>
                </c:pt>
                <c:pt idx="151">
                  <c:v>45503</c:v>
                </c:pt>
                <c:pt idx="152">
                  <c:v>45504</c:v>
                </c:pt>
                <c:pt idx="153">
                  <c:v>45505</c:v>
                </c:pt>
                <c:pt idx="154">
                  <c:v>45506</c:v>
                </c:pt>
                <c:pt idx="155">
                  <c:v>45507</c:v>
                </c:pt>
                <c:pt idx="156">
                  <c:v>45508</c:v>
                </c:pt>
                <c:pt idx="157">
                  <c:v>45509</c:v>
                </c:pt>
                <c:pt idx="158">
                  <c:v>45510</c:v>
                </c:pt>
                <c:pt idx="159">
                  <c:v>45511</c:v>
                </c:pt>
                <c:pt idx="160">
                  <c:v>45512</c:v>
                </c:pt>
                <c:pt idx="161">
                  <c:v>45513</c:v>
                </c:pt>
                <c:pt idx="162">
                  <c:v>45514</c:v>
                </c:pt>
                <c:pt idx="163">
                  <c:v>45515</c:v>
                </c:pt>
                <c:pt idx="164">
                  <c:v>45516</c:v>
                </c:pt>
                <c:pt idx="165">
                  <c:v>45517</c:v>
                </c:pt>
                <c:pt idx="166">
                  <c:v>45518</c:v>
                </c:pt>
                <c:pt idx="167">
                  <c:v>45519</c:v>
                </c:pt>
                <c:pt idx="168">
                  <c:v>45520</c:v>
                </c:pt>
                <c:pt idx="169">
                  <c:v>45521</c:v>
                </c:pt>
                <c:pt idx="170">
                  <c:v>45522</c:v>
                </c:pt>
                <c:pt idx="171">
                  <c:v>45523</c:v>
                </c:pt>
                <c:pt idx="172">
                  <c:v>45524</c:v>
                </c:pt>
                <c:pt idx="173">
                  <c:v>45525</c:v>
                </c:pt>
                <c:pt idx="174">
                  <c:v>45526</c:v>
                </c:pt>
                <c:pt idx="175">
                  <c:v>45527</c:v>
                </c:pt>
                <c:pt idx="176">
                  <c:v>45528</c:v>
                </c:pt>
                <c:pt idx="177">
                  <c:v>45529</c:v>
                </c:pt>
                <c:pt idx="178">
                  <c:v>45530</c:v>
                </c:pt>
                <c:pt idx="179">
                  <c:v>45531</c:v>
                </c:pt>
                <c:pt idx="180">
                  <c:v>45532</c:v>
                </c:pt>
                <c:pt idx="181">
                  <c:v>45533</c:v>
                </c:pt>
                <c:pt idx="182">
                  <c:v>45534</c:v>
                </c:pt>
                <c:pt idx="183">
                  <c:v>45535</c:v>
                </c:pt>
              </c:numCache>
            </c:numRef>
          </c:cat>
          <c:val>
            <c:numRef>
              <c:f>Sheet1!$B$2:$B$185</c:f>
              <c:numCache>
                <c:formatCode>General</c:formatCode>
                <c:ptCount val="184"/>
                <c:pt idx="0">
                  <c:v>5.4068667207353297E-3</c:v>
                </c:pt>
                <c:pt idx="1">
                  <c:v>-2.7032871972318298E-3</c:v>
                </c:pt>
                <c:pt idx="2">
                  <c:v>-1.3516801384120499E-3</c:v>
                </c:pt>
                <c:pt idx="3">
                  <c:v>2.7033968181019502E-3</c:v>
                </c:pt>
                <c:pt idx="4">
                  <c:v>4.0549856048011004E-3</c:v>
                </c:pt>
                <c:pt idx="5">
                  <c:v>5.4064282431811397E-3</c:v>
                </c:pt>
                <c:pt idx="6">
                  <c:v>-5.4061359643195004E-3</c:v>
                </c:pt>
                <c:pt idx="7">
                  <c:v>2.7032141215905699E-3</c:v>
                </c:pt>
                <c:pt idx="8">
                  <c:v>4.05471157484998E-3</c:v>
                </c:pt>
                <c:pt idx="9">
                  <c:v>2.70303144977092E-3</c:v>
                </c:pt>
                <c:pt idx="10">
                  <c:v>-4.0544375819334304E-3</c:v>
                </c:pt>
                <c:pt idx="11">
                  <c:v>5.4061359643195004E-3</c:v>
                </c:pt>
                <c:pt idx="12">
                  <c:v>4.0543827877935999E-3</c:v>
                </c:pt>
                <c:pt idx="13">
                  <c:v>1.35140613808668E-3</c:v>
                </c:pt>
                <c:pt idx="14">
                  <c:v>1.35138787534798E-3</c:v>
                </c:pt>
                <c:pt idx="15">
                  <c:v>2.7027392262057599E-3</c:v>
                </c:pt>
                <c:pt idx="16">
                  <c:v>1.3513330900933799E-3</c:v>
                </c:pt>
                <c:pt idx="17">
                  <c:v>4.0539444879868101E-3</c:v>
                </c:pt>
                <c:pt idx="18">
                  <c:v>-6.7563002499831104E-3</c:v>
                </c:pt>
                <c:pt idx="19">
                  <c:v>6.7567567567567597E-3</c:v>
                </c:pt>
                <c:pt idx="20">
                  <c:v>-4.0537801499898702E-3</c:v>
                </c:pt>
                <c:pt idx="21">
                  <c:v>6.7565741466446899E-3</c:v>
                </c:pt>
                <c:pt idx="22">
                  <c:v>5.2697717783452898E-2</c:v>
                </c:pt>
                <c:pt idx="23">
                  <c:v>6.8876104043432501E-2</c:v>
                </c:pt>
                <c:pt idx="24">
                  <c:v>-2.6991646085536502E-3</c:v>
                </c:pt>
                <c:pt idx="25">
                  <c:v>6.7480936635400503E-3</c:v>
                </c:pt>
                <c:pt idx="26">
                  <c:v>6.7476383265856902E-3</c:v>
                </c:pt>
                <c:pt idx="27">
                  <c:v>1.2144929491937099E-2</c:v>
                </c:pt>
                <c:pt idx="28">
                  <c:v>5.3970909679682596E-3</c:v>
                </c:pt>
                <c:pt idx="29">
                  <c:v>8.0951995466688308E-3</c:v>
                </c:pt>
                <c:pt idx="30">
                  <c:v>5.3963628514381301E-3</c:v>
                </c:pt>
                <c:pt idx="31">
                  <c:v>8.0941074897474593E-3</c:v>
                </c:pt>
                <c:pt idx="32">
                  <c:v>1.34890873283514E-3</c:v>
                </c:pt>
                <c:pt idx="33">
                  <c:v>-4.0466716125986402E-3</c:v>
                </c:pt>
                <c:pt idx="34">
                  <c:v>-4.0468353747369597E-3</c:v>
                </c:pt>
                <c:pt idx="35">
                  <c:v>1.34899971671006E-3</c:v>
                </c:pt>
                <c:pt idx="36">
                  <c:v>0</c:v>
                </c:pt>
                <c:pt idx="37">
                  <c:v>-1.3489815189531901E-3</c:v>
                </c:pt>
                <c:pt idx="38">
                  <c:v>5.3959988668402402E-3</c:v>
                </c:pt>
                <c:pt idx="39">
                  <c:v>1.34892692862828E-3</c:v>
                </c:pt>
                <c:pt idx="40">
                  <c:v>-1.34890873283514E-3</c:v>
                </c:pt>
                <c:pt idx="41">
                  <c:v>2.6978538572565501E-3</c:v>
                </c:pt>
                <c:pt idx="42">
                  <c:v>1.3488905375328799E-3</c:v>
                </c:pt>
                <c:pt idx="43">
                  <c:v>2.6977446854429699E-3</c:v>
                </c:pt>
                <c:pt idx="44">
                  <c:v>5.3953438182848196E-3</c:v>
                </c:pt>
                <c:pt idx="45">
                  <c:v>2.9672790051522801E-2</c:v>
                </c:pt>
                <c:pt idx="46">
                  <c:v>2.0225446308181901E-2</c:v>
                </c:pt>
                <c:pt idx="47">
                  <c:v>1.07847234392483E-2</c:v>
                </c:pt>
                <c:pt idx="48">
                  <c:v>1.3479450577594499E-3</c:v>
                </c:pt>
                <c:pt idx="49">
                  <c:v>1.34792688844557E-2</c:v>
                </c:pt>
                <c:pt idx="50">
                  <c:v>1.0781961777945499E-2</c:v>
                </c:pt>
                <c:pt idx="51">
                  <c:v>1.2128399320809599E-2</c:v>
                </c:pt>
                <c:pt idx="52">
                  <c:v>8.0846190123290401E-3</c:v>
                </c:pt>
                <c:pt idx="53">
                  <c:v>4.0419827272604797E-3</c:v>
                </c:pt>
                <c:pt idx="54">
                  <c:v>6.7363655960336298E-3</c:v>
                </c:pt>
                <c:pt idx="55">
                  <c:v>1.34718236807717E-2</c:v>
                </c:pt>
                <c:pt idx="56">
                  <c:v>1.21230081224154E-2</c:v>
                </c:pt>
                <c:pt idx="57">
                  <c:v>8.0810257515354002E-3</c:v>
                </c:pt>
                <c:pt idx="58">
                  <c:v>2.0200931936326699E-2</c:v>
                </c:pt>
                <c:pt idx="59">
                  <c:v>1.21181111904025E-2</c:v>
                </c:pt>
                <c:pt idx="60">
                  <c:v>6.7314682678585903E-3</c:v>
                </c:pt>
                <c:pt idx="61">
                  <c:v>4.0386091030249196E-3</c:v>
                </c:pt>
                <c:pt idx="62">
                  <c:v>6.73074334329483E-3</c:v>
                </c:pt>
                <c:pt idx="63">
                  <c:v>-1.3460580689450899E-3</c:v>
                </c:pt>
                <c:pt idx="64">
                  <c:v>1.34607618791224E-2</c:v>
                </c:pt>
                <c:pt idx="65">
                  <c:v>2.6917900403768502E-3</c:v>
                </c:pt>
                <c:pt idx="66">
                  <c:v>-5.3834351699819701E-3</c:v>
                </c:pt>
                <c:pt idx="67">
                  <c:v>1.34593124983176E-3</c:v>
                </c:pt>
                <c:pt idx="68">
                  <c:v>6.7295656738314098E-3</c:v>
                </c:pt>
                <c:pt idx="69">
                  <c:v>1.3458225667528001E-3</c:v>
                </c:pt>
                <c:pt idx="70">
                  <c:v>2.6916089092254899E-3</c:v>
                </c:pt>
                <c:pt idx="71">
                  <c:v>1.0766145854361E-2</c:v>
                </c:pt>
                <c:pt idx="72">
                  <c:v>5.3824934400861198E-3</c:v>
                </c:pt>
                <c:pt idx="73">
                  <c:v>-2.6911018716613499E-3</c:v>
                </c:pt>
                <c:pt idx="74">
                  <c:v>2.6911742939031398E-3</c:v>
                </c:pt>
                <c:pt idx="75">
                  <c:v>5.3822037433226997E-3</c:v>
                </c:pt>
                <c:pt idx="76">
                  <c:v>1.4800263713789801E-2</c:v>
                </c:pt>
                <c:pt idx="77">
                  <c:v>2.42150294616192E-2</c:v>
                </c:pt>
                <c:pt idx="78">
                  <c:v>3.0933935872606001E-2</c:v>
                </c:pt>
                <c:pt idx="79">
                  <c:v>4.0336134453781503E-3</c:v>
                </c:pt>
                <c:pt idx="80">
                  <c:v>6.7224179192772104E-3</c:v>
                </c:pt>
                <c:pt idx="81">
                  <c:v>2.68878641625103E-3</c:v>
                </c:pt>
                <c:pt idx="82">
                  <c:v>1.07548564898837E-2</c:v>
                </c:pt>
                <c:pt idx="83">
                  <c:v>9.4094874517763796E-3</c:v>
                </c:pt>
                <c:pt idx="84">
                  <c:v>4.0322580645161298E-3</c:v>
                </c:pt>
                <c:pt idx="85">
                  <c:v>1.34403182667366E-3</c:v>
                </c:pt>
                <c:pt idx="86">
                  <c:v>6.72006881350465E-3</c:v>
                </c:pt>
                <c:pt idx="87">
                  <c:v>5.3756938004811197E-3</c:v>
                </c:pt>
                <c:pt idx="88">
                  <c:v>5.3754048351766504E-3</c:v>
                </c:pt>
                <c:pt idx="89">
                  <c:v>1.0750231801873201E-2</c:v>
                </c:pt>
                <c:pt idx="90">
                  <c:v>4.0309035942223698E-3</c:v>
                </c:pt>
                <c:pt idx="91">
                  <c:v>1.6122964475734899E-2</c:v>
                </c:pt>
                <c:pt idx="92">
                  <c:v>6.71681891456206E-3</c:v>
                </c:pt>
                <c:pt idx="93">
                  <c:v>-1.34327355766002E-3</c:v>
                </c:pt>
                <c:pt idx="94">
                  <c:v>6.71645800870453E-3</c:v>
                </c:pt>
                <c:pt idx="95">
                  <c:v>5.3728055447353198E-3</c:v>
                </c:pt>
                <c:pt idx="96">
                  <c:v>2.68625844492499E-3</c:v>
                </c:pt>
                <c:pt idx="97">
                  <c:v>6.7154657175475096E-3</c:v>
                </c:pt>
                <c:pt idx="98">
                  <c:v>2.686005909213E-3</c:v>
                </c:pt>
                <c:pt idx="99">
                  <c:v>0</c:v>
                </c:pt>
                <c:pt idx="100">
                  <c:v>0</c:v>
                </c:pt>
                <c:pt idx="101">
                  <c:v>8.0578012946200695E-3</c:v>
                </c:pt>
                <c:pt idx="102">
                  <c:v>1.47714454530805E-2</c:v>
                </c:pt>
                <c:pt idx="103">
                  <c:v>1.47692638193316E-2</c:v>
                </c:pt>
                <c:pt idx="104">
                  <c:v>2.6849241508927401E-3</c:v>
                </c:pt>
                <c:pt idx="105">
                  <c:v>2.6848520646512398E-3</c:v>
                </c:pt>
                <c:pt idx="106">
                  <c:v>6.7119499557011303E-3</c:v>
                </c:pt>
                <c:pt idx="107">
                  <c:v>4.0268996899287196E-3</c:v>
                </c:pt>
                <c:pt idx="108">
                  <c:v>9.3957209202437508E-3</c:v>
                </c:pt>
                <c:pt idx="109">
                  <c:v>0</c:v>
                </c:pt>
                <c:pt idx="110">
                  <c:v>5.3684789756942098E-3</c:v>
                </c:pt>
                <c:pt idx="111">
                  <c:v>5.3681907855005198E-3</c:v>
                </c:pt>
                <c:pt idx="112">
                  <c:v>5.3679026262463602E-3</c:v>
                </c:pt>
                <c:pt idx="113">
                  <c:v>-2.6838072489633802E-3</c:v>
                </c:pt>
                <c:pt idx="114">
                  <c:v>1.34193963955501E-3</c:v>
                </c:pt>
                <c:pt idx="115">
                  <c:v>-2.68384326355341E-3</c:v>
                </c:pt>
                <c:pt idx="116">
                  <c:v>1.3419576478166299E-3</c:v>
                </c:pt>
                <c:pt idx="117">
                  <c:v>2.6838792791100299E-3</c:v>
                </c:pt>
                <c:pt idx="118">
                  <c:v>1.07352289958535E-2</c:v>
                </c:pt>
                <c:pt idx="119">
                  <c:v>4.0252787505534798E-3</c:v>
                </c:pt>
                <c:pt idx="120">
                  <c:v>5.3668223045134997E-3</c:v>
                </c:pt>
                <c:pt idx="121">
                  <c:v>1.3416335730385301E-3</c:v>
                </c:pt>
                <c:pt idx="122">
                  <c:v>2.6832311469471501E-3</c:v>
                </c:pt>
                <c:pt idx="123">
                  <c:v>0</c:v>
                </c:pt>
                <c:pt idx="124">
                  <c:v>0</c:v>
                </c:pt>
                <c:pt idx="125">
                  <c:v>8.0494774547552293E-3</c:v>
                </c:pt>
                <c:pt idx="126">
                  <c:v>1.34147159433899E-3</c:v>
                </c:pt>
                <c:pt idx="127">
                  <c:v>2.6829071982400099E-3</c:v>
                </c:pt>
                <c:pt idx="128">
                  <c:v>2.6828352202607699E-3</c:v>
                </c:pt>
                <c:pt idx="129">
                  <c:v>1.34138162307176E-3</c:v>
                </c:pt>
                <c:pt idx="130">
                  <c:v>4.0240908907995896E-3</c:v>
                </c:pt>
                <c:pt idx="131">
                  <c:v>5.3652386189875804E-3</c:v>
                </c:pt>
                <c:pt idx="132">
                  <c:v>1.34123769414416E-3</c:v>
                </c:pt>
                <c:pt idx="133">
                  <c:v>8.0473182311994497E-3</c:v>
                </c:pt>
                <c:pt idx="134">
                  <c:v>4.0233353450010098E-3</c:v>
                </c:pt>
                <c:pt idx="135">
                  <c:v>8.0463469584808496E-3</c:v>
                </c:pt>
                <c:pt idx="136">
                  <c:v>1.47504492182262E-2</c:v>
                </c:pt>
                <c:pt idx="137">
                  <c:v>5.3630086478514503E-3</c:v>
                </c:pt>
                <c:pt idx="138">
                  <c:v>-1.3406802611645101E-3</c:v>
                </c:pt>
                <c:pt idx="139">
                  <c:v>0</c:v>
                </c:pt>
                <c:pt idx="140">
                  <c:v>0</c:v>
                </c:pt>
                <c:pt idx="141">
                  <c:v>-2.6813964712822402E-3</c:v>
                </c:pt>
                <c:pt idx="142">
                  <c:v>1.3407341860402801E-3</c:v>
                </c:pt>
                <c:pt idx="143">
                  <c:v>-1.3407162105997E-3</c:v>
                </c:pt>
                <c:pt idx="144">
                  <c:v>8.0444051162416493E-3</c:v>
                </c:pt>
                <c:pt idx="145">
                  <c:v>0</c:v>
                </c:pt>
                <c:pt idx="146">
                  <c:v>1.34062634062634E-3</c:v>
                </c:pt>
                <c:pt idx="147">
                  <c:v>0</c:v>
                </c:pt>
                <c:pt idx="148">
                  <c:v>-1.3406083680774299E-3</c:v>
                </c:pt>
                <c:pt idx="149">
                  <c:v>-1.34062634062634E-3</c:v>
                </c:pt>
                <c:pt idx="150">
                  <c:v>-1.34064431365714E-3</c:v>
                </c:pt>
                <c:pt idx="151">
                  <c:v>1.34066228716986E-3</c:v>
                </c:pt>
                <c:pt idx="152">
                  <c:v>0</c:v>
                </c:pt>
                <c:pt idx="153">
                  <c:v>0</c:v>
                </c:pt>
                <c:pt idx="154">
                  <c:v>-1.34064431365714E-3</c:v>
                </c:pt>
                <c:pt idx="155">
                  <c:v>1.34066228716986E-3</c:v>
                </c:pt>
                <c:pt idx="156">
                  <c:v>4.0219329409714299E-3</c:v>
                </c:pt>
                <c:pt idx="157">
                  <c:v>0</c:v>
                </c:pt>
                <c:pt idx="158">
                  <c:v>0</c:v>
                </c:pt>
                <c:pt idx="159">
                  <c:v>1.3405903960104E-3</c:v>
                </c:pt>
                <c:pt idx="160">
                  <c:v>-2.6811448488504599E-3</c:v>
                </c:pt>
                <c:pt idx="161">
                  <c:v>4.0218251042322996E-3</c:v>
                </c:pt>
                <c:pt idx="162">
                  <c:v>5.3622178132875804E-3</c:v>
                </c:pt>
                <c:pt idx="163">
                  <c:v>8.0428954423592495E-3</c:v>
                </c:pt>
                <c:pt idx="164">
                  <c:v>4.0211243063560604E-3</c:v>
                </c:pt>
                <c:pt idx="165">
                  <c:v>5.36128349126781E-3</c:v>
                </c:pt>
                <c:pt idx="166">
                  <c:v>4.0207470548027802E-3</c:v>
                </c:pt>
                <c:pt idx="167">
                  <c:v>1.34019513241128E-3</c:v>
                </c:pt>
                <c:pt idx="168">
                  <c:v>2.6803543428441201E-3</c:v>
                </c:pt>
                <c:pt idx="169">
                  <c:v>6.7007062544392204E-3</c:v>
                </c:pt>
                <c:pt idx="170">
                  <c:v>-2.6801029159519698E-3</c:v>
                </c:pt>
                <c:pt idx="171">
                  <c:v>5.3603494947870598E-3</c:v>
                </c:pt>
                <c:pt idx="172">
                  <c:v>-1.3400155441803099E-3</c:v>
                </c:pt>
                <c:pt idx="173">
                  <c:v>1.3400335008375199E-3</c:v>
                </c:pt>
                <c:pt idx="174">
                  <c:v>0</c:v>
                </c:pt>
                <c:pt idx="175">
                  <c:v>1.3400155441803099E-3</c:v>
                </c:pt>
                <c:pt idx="176">
                  <c:v>9.3799831160303899E-3</c:v>
                </c:pt>
                <c:pt idx="177">
                  <c:v>6.6993595412278596E-3</c:v>
                </c:pt>
                <c:pt idx="178">
                  <c:v>1.33978215142218E-3</c:v>
                </c:pt>
                <c:pt idx="179">
                  <c:v>0</c:v>
                </c:pt>
                <c:pt idx="180">
                  <c:v>4.0192926045016101E-3</c:v>
                </c:pt>
                <c:pt idx="181">
                  <c:v>5.3588414184853198E-3</c:v>
                </c:pt>
                <c:pt idx="182">
                  <c:v>1.07171085241202E-2</c:v>
                </c:pt>
                <c:pt idx="183">
                  <c:v>4.0184850311432603E-3</c:v>
                </c:pt>
              </c:numCache>
            </c:numRef>
          </c:val>
          <c:extLst>
            <c:ext xmlns:c16="http://schemas.microsoft.com/office/drawing/2014/chart" uri="{C3380CC4-5D6E-409C-BE32-E72D297353CC}">
              <c16:uniqueId val="{00000000-6FFC-4E52-8AA9-4FC1D6CFCB8C}"/>
            </c:ext>
          </c:extLst>
        </c:ser>
        <c:dLbls>
          <c:showLegendKey val="0"/>
          <c:showVal val="0"/>
          <c:showCatName val="0"/>
          <c:showSerName val="0"/>
          <c:showPercent val="0"/>
          <c:showBubbleSize val="0"/>
        </c:dLbls>
        <c:gapWidth val="219"/>
        <c:overlap val="-27"/>
        <c:axId val="82779280"/>
        <c:axId val="82784200"/>
      </c:barChart>
      <c:dateAx>
        <c:axId val="8277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784200"/>
        <c:crosses val="autoZero"/>
        <c:auto val="1"/>
        <c:lblOffset val="100"/>
        <c:baseTimeUnit val="days"/>
      </c:dateAx>
      <c:valAx>
        <c:axId val="8278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77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Sheet1!$A$2:$A$185</c:f>
              <c:numCache>
                <c:formatCode>m/d/yyyy</c:formatCode>
                <c:ptCount val="184"/>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pt idx="31">
                  <c:v>45383</c:v>
                </c:pt>
                <c:pt idx="32">
                  <c:v>45384</c:v>
                </c:pt>
                <c:pt idx="33">
                  <c:v>45385</c:v>
                </c:pt>
                <c:pt idx="34">
                  <c:v>45386</c:v>
                </c:pt>
                <c:pt idx="35">
                  <c:v>45387</c:v>
                </c:pt>
                <c:pt idx="36">
                  <c:v>45388</c:v>
                </c:pt>
                <c:pt idx="37">
                  <c:v>45389</c:v>
                </c:pt>
                <c:pt idx="38">
                  <c:v>45390</c:v>
                </c:pt>
                <c:pt idx="39">
                  <c:v>45391</c:v>
                </c:pt>
                <c:pt idx="40">
                  <c:v>45392</c:v>
                </c:pt>
                <c:pt idx="41">
                  <c:v>45393</c:v>
                </c:pt>
                <c:pt idx="42">
                  <c:v>45394</c:v>
                </c:pt>
                <c:pt idx="43">
                  <c:v>45395</c:v>
                </c:pt>
                <c:pt idx="44">
                  <c:v>45396</c:v>
                </c:pt>
                <c:pt idx="45">
                  <c:v>45397</c:v>
                </c:pt>
                <c:pt idx="46">
                  <c:v>45398</c:v>
                </c:pt>
                <c:pt idx="47">
                  <c:v>45399</c:v>
                </c:pt>
                <c:pt idx="48">
                  <c:v>45400</c:v>
                </c:pt>
                <c:pt idx="49">
                  <c:v>45401</c:v>
                </c:pt>
                <c:pt idx="50">
                  <c:v>45402</c:v>
                </c:pt>
                <c:pt idx="51">
                  <c:v>45403</c:v>
                </c:pt>
                <c:pt idx="52">
                  <c:v>45404</c:v>
                </c:pt>
                <c:pt idx="53">
                  <c:v>45405</c:v>
                </c:pt>
                <c:pt idx="54">
                  <c:v>45406</c:v>
                </c:pt>
                <c:pt idx="55">
                  <c:v>45407</c:v>
                </c:pt>
                <c:pt idx="56">
                  <c:v>45408</c:v>
                </c:pt>
                <c:pt idx="57">
                  <c:v>45409</c:v>
                </c:pt>
                <c:pt idx="58">
                  <c:v>45410</c:v>
                </c:pt>
                <c:pt idx="59">
                  <c:v>45411</c:v>
                </c:pt>
                <c:pt idx="60">
                  <c:v>45412</c:v>
                </c:pt>
                <c:pt idx="61">
                  <c:v>45413</c:v>
                </c:pt>
                <c:pt idx="62">
                  <c:v>45414</c:v>
                </c:pt>
                <c:pt idx="63">
                  <c:v>45415</c:v>
                </c:pt>
                <c:pt idx="64">
                  <c:v>45416</c:v>
                </c:pt>
                <c:pt idx="65">
                  <c:v>45417</c:v>
                </c:pt>
                <c:pt idx="66">
                  <c:v>45418</c:v>
                </c:pt>
                <c:pt idx="67">
                  <c:v>45419</c:v>
                </c:pt>
                <c:pt idx="68">
                  <c:v>45420</c:v>
                </c:pt>
                <c:pt idx="69">
                  <c:v>45421</c:v>
                </c:pt>
                <c:pt idx="70">
                  <c:v>45422</c:v>
                </c:pt>
                <c:pt idx="71">
                  <c:v>45423</c:v>
                </c:pt>
                <c:pt idx="72">
                  <c:v>45424</c:v>
                </c:pt>
                <c:pt idx="73">
                  <c:v>45425</c:v>
                </c:pt>
                <c:pt idx="74">
                  <c:v>45426</c:v>
                </c:pt>
                <c:pt idx="75">
                  <c:v>45427</c:v>
                </c:pt>
                <c:pt idx="76">
                  <c:v>45428</c:v>
                </c:pt>
                <c:pt idx="77">
                  <c:v>45429</c:v>
                </c:pt>
                <c:pt idx="78">
                  <c:v>45430</c:v>
                </c:pt>
                <c:pt idx="79">
                  <c:v>45431</c:v>
                </c:pt>
                <c:pt idx="80">
                  <c:v>45432</c:v>
                </c:pt>
                <c:pt idx="81">
                  <c:v>45433</c:v>
                </c:pt>
                <c:pt idx="82">
                  <c:v>45434</c:v>
                </c:pt>
                <c:pt idx="83">
                  <c:v>45435</c:v>
                </c:pt>
                <c:pt idx="84">
                  <c:v>45436</c:v>
                </c:pt>
                <c:pt idx="85">
                  <c:v>45437</c:v>
                </c:pt>
                <c:pt idx="86">
                  <c:v>45438</c:v>
                </c:pt>
                <c:pt idx="87">
                  <c:v>45439</c:v>
                </c:pt>
                <c:pt idx="88">
                  <c:v>45440</c:v>
                </c:pt>
                <c:pt idx="89">
                  <c:v>45441</c:v>
                </c:pt>
                <c:pt idx="90">
                  <c:v>45442</c:v>
                </c:pt>
                <c:pt idx="91">
                  <c:v>45443</c:v>
                </c:pt>
                <c:pt idx="92">
                  <c:v>45444</c:v>
                </c:pt>
                <c:pt idx="93">
                  <c:v>45445</c:v>
                </c:pt>
                <c:pt idx="94">
                  <c:v>45446</c:v>
                </c:pt>
                <c:pt idx="95">
                  <c:v>45447</c:v>
                </c:pt>
                <c:pt idx="96">
                  <c:v>45448</c:v>
                </c:pt>
                <c:pt idx="97">
                  <c:v>45449</c:v>
                </c:pt>
                <c:pt idx="98">
                  <c:v>45450</c:v>
                </c:pt>
                <c:pt idx="99">
                  <c:v>45451</c:v>
                </c:pt>
                <c:pt idx="100">
                  <c:v>45452</c:v>
                </c:pt>
                <c:pt idx="101">
                  <c:v>45453</c:v>
                </c:pt>
                <c:pt idx="102">
                  <c:v>45454</c:v>
                </c:pt>
                <c:pt idx="103">
                  <c:v>45455</c:v>
                </c:pt>
                <c:pt idx="104">
                  <c:v>45456</c:v>
                </c:pt>
                <c:pt idx="105">
                  <c:v>45457</c:v>
                </c:pt>
                <c:pt idx="106">
                  <c:v>45458</c:v>
                </c:pt>
                <c:pt idx="107">
                  <c:v>45459</c:v>
                </c:pt>
                <c:pt idx="108">
                  <c:v>45460</c:v>
                </c:pt>
                <c:pt idx="109">
                  <c:v>45461</c:v>
                </c:pt>
                <c:pt idx="110">
                  <c:v>45462</c:v>
                </c:pt>
                <c:pt idx="111">
                  <c:v>45463</c:v>
                </c:pt>
                <c:pt idx="112">
                  <c:v>45464</c:v>
                </c:pt>
                <c:pt idx="113">
                  <c:v>45465</c:v>
                </c:pt>
                <c:pt idx="114">
                  <c:v>45466</c:v>
                </c:pt>
                <c:pt idx="115">
                  <c:v>45467</c:v>
                </c:pt>
                <c:pt idx="116">
                  <c:v>45468</c:v>
                </c:pt>
                <c:pt idx="117">
                  <c:v>45469</c:v>
                </c:pt>
                <c:pt idx="118">
                  <c:v>45470</c:v>
                </c:pt>
                <c:pt idx="119">
                  <c:v>45471</c:v>
                </c:pt>
                <c:pt idx="120">
                  <c:v>45472</c:v>
                </c:pt>
                <c:pt idx="121">
                  <c:v>45473</c:v>
                </c:pt>
                <c:pt idx="122">
                  <c:v>45474</c:v>
                </c:pt>
                <c:pt idx="123">
                  <c:v>45475</c:v>
                </c:pt>
                <c:pt idx="124">
                  <c:v>45476</c:v>
                </c:pt>
                <c:pt idx="125">
                  <c:v>45477</c:v>
                </c:pt>
                <c:pt idx="126">
                  <c:v>45478</c:v>
                </c:pt>
                <c:pt idx="127">
                  <c:v>45479</c:v>
                </c:pt>
                <c:pt idx="128">
                  <c:v>45480</c:v>
                </c:pt>
                <c:pt idx="129">
                  <c:v>45481</c:v>
                </c:pt>
                <c:pt idx="130">
                  <c:v>45482</c:v>
                </c:pt>
                <c:pt idx="131">
                  <c:v>45483</c:v>
                </c:pt>
                <c:pt idx="132">
                  <c:v>45484</c:v>
                </c:pt>
                <c:pt idx="133">
                  <c:v>45485</c:v>
                </c:pt>
                <c:pt idx="134">
                  <c:v>45486</c:v>
                </c:pt>
                <c:pt idx="135">
                  <c:v>45487</c:v>
                </c:pt>
                <c:pt idx="136">
                  <c:v>45488</c:v>
                </c:pt>
                <c:pt idx="137">
                  <c:v>45489</c:v>
                </c:pt>
                <c:pt idx="138">
                  <c:v>45490</c:v>
                </c:pt>
                <c:pt idx="139">
                  <c:v>45491</c:v>
                </c:pt>
                <c:pt idx="140">
                  <c:v>45492</c:v>
                </c:pt>
                <c:pt idx="141">
                  <c:v>45493</c:v>
                </c:pt>
                <c:pt idx="142">
                  <c:v>45494</c:v>
                </c:pt>
                <c:pt idx="143">
                  <c:v>45495</c:v>
                </c:pt>
                <c:pt idx="144">
                  <c:v>45496</c:v>
                </c:pt>
                <c:pt idx="145">
                  <c:v>45497</c:v>
                </c:pt>
                <c:pt idx="146">
                  <c:v>45498</c:v>
                </c:pt>
                <c:pt idx="147">
                  <c:v>45499</c:v>
                </c:pt>
                <c:pt idx="148">
                  <c:v>45500</c:v>
                </c:pt>
                <c:pt idx="149">
                  <c:v>45501</c:v>
                </c:pt>
                <c:pt idx="150">
                  <c:v>45502</c:v>
                </c:pt>
                <c:pt idx="151">
                  <c:v>45503</c:v>
                </c:pt>
                <c:pt idx="152">
                  <c:v>45504</c:v>
                </c:pt>
                <c:pt idx="153">
                  <c:v>45505</c:v>
                </c:pt>
                <c:pt idx="154">
                  <c:v>45506</c:v>
                </c:pt>
                <c:pt idx="155">
                  <c:v>45507</c:v>
                </c:pt>
                <c:pt idx="156">
                  <c:v>45508</c:v>
                </c:pt>
                <c:pt idx="157">
                  <c:v>45509</c:v>
                </c:pt>
                <c:pt idx="158">
                  <c:v>45510</c:v>
                </c:pt>
                <c:pt idx="159">
                  <c:v>45511</c:v>
                </c:pt>
                <c:pt idx="160">
                  <c:v>45512</c:v>
                </c:pt>
                <c:pt idx="161">
                  <c:v>45513</c:v>
                </c:pt>
                <c:pt idx="162">
                  <c:v>45514</c:v>
                </c:pt>
                <c:pt idx="163">
                  <c:v>45515</c:v>
                </c:pt>
                <c:pt idx="164">
                  <c:v>45516</c:v>
                </c:pt>
                <c:pt idx="165">
                  <c:v>45517</c:v>
                </c:pt>
                <c:pt idx="166">
                  <c:v>45518</c:v>
                </c:pt>
                <c:pt idx="167">
                  <c:v>45519</c:v>
                </c:pt>
                <c:pt idx="168">
                  <c:v>45520</c:v>
                </c:pt>
                <c:pt idx="169">
                  <c:v>45521</c:v>
                </c:pt>
                <c:pt idx="170">
                  <c:v>45522</c:v>
                </c:pt>
                <c:pt idx="171">
                  <c:v>45523</c:v>
                </c:pt>
                <c:pt idx="172">
                  <c:v>45524</c:v>
                </c:pt>
                <c:pt idx="173">
                  <c:v>45525</c:v>
                </c:pt>
                <c:pt idx="174">
                  <c:v>45526</c:v>
                </c:pt>
                <c:pt idx="175">
                  <c:v>45527</c:v>
                </c:pt>
                <c:pt idx="176">
                  <c:v>45528</c:v>
                </c:pt>
                <c:pt idx="177">
                  <c:v>45529</c:v>
                </c:pt>
                <c:pt idx="178">
                  <c:v>45530</c:v>
                </c:pt>
                <c:pt idx="179">
                  <c:v>45531</c:v>
                </c:pt>
                <c:pt idx="180">
                  <c:v>45532</c:v>
                </c:pt>
                <c:pt idx="181">
                  <c:v>45533</c:v>
                </c:pt>
                <c:pt idx="182">
                  <c:v>45534</c:v>
                </c:pt>
                <c:pt idx="183">
                  <c:v>45535</c:v>
                </c:pt>
              </c:numCache>
            </c:numRef>
          </c:cat>
          <c:val>
            <c:numRef>
              <c:f>Sheet1!$B$2:$B$185</c:f>
              <c:numCache>
                <c:formatCode>General</c:formatCode>
                <c:ptCount val="184"/>
                <c:pt idx="0">
                  <c:v>4</c:v>
                </c:pt>
                <c:pt idx="1">
                  <c:v>-2</c:v>
                </c:pt>
                <c:pt idx="2">
                  <c:v>-1</c:v>
                </c:pt>
                <c:pt idx="3">
                  <c:v>2</c:v>
                </c:pt>
                <c:pt idx="4">
                  <c:v>3</c:v>
                </c:pt>
                <c:pt idx="5">
                  <c:v>4</c:v>
                </c:pt>
                <c:pt idx="6">
                  <c:v>-4</c:v>
                </c:pt>
                <c:pt idx="7">
                  <c:v>2</c:v>
                </c:pt>
                <c:pt idx="8">
                  <c:v>3</c:v>
                </c:pt>
                <c:pt idx="9">
                  <c:v>2</c:v>
                </c:pt>
                <c:pt idx="10">
                  <c:v>-3</c:v>
                </c:pt>
                <c:pt idx="11">
                  <c:v>4</c:v>
                </c:pt>
                <c:pt idx="12">
                  <c:v>3</c:v>
                </c:pt>
                <c:pt idx="13">
                  <c:v>1</c:v>
                </c:pt>
                <c:pt idx="14">
                  <c:v>1</c:v>
                </c:pt>
                <c:pt idx="15">
                  <c:v>2</c:v>
                </c:pt>
                <c:pt idx="16">
                  <c:v>1</c:v>
                </c:pt>
                <c:pt idx="17">
                  <c:v>3</c:v>
                </c:pt>
                <c:pt idx="18">
                  <c:v>-5</c:v>
                </c:pt>
                <c:pt idx="19">
                  <c:v>5</c:v>
                </c:pt>
                <c:pt idx="20">
                  <c:v>-3</c:v>
                </c:pt>
                <c:pt idx="21">
                  <c:v>5</c:v>
                </c:pt>
                <c:pt idx="22">
                  <c:v>39</c:v>
                </c:pt>
                <c:pt idx="23">
                  <c:v>51</c:v>
                </c:pt>
                <c:pt idx="24">
                  <c:v>-2</c:v>
                </c:pt>
                <c:pt idx="25">
                  <c:v>5</c:v>
                </c:pt>
                <c:pt idx="26">
                  <c:v>5</c:v>
                </c:pt>
                <c:pt idx="27">
                  <c:v>9</c:v>
                </c:pt>
                <c:pt idx="28">
                  <c:v>4</c:v>
                </c:pt>
                <c:pt idx="29">
                  <c:v>6</c:v>
                </c:pt>
                <c:pt idx="30">
                  <c:v>4</c:v>
                </c:pt>
                <c:pt idx="31">
                  <c:v>6</c:v>
                </c:pt>
                <c:pt idx="32">
                  <c:v>1</c:v>
                </c:pt>
                <c:pt idx="33">
                  <c:v>-3</c:v>
                </c:pt>
                <c:pt idx="34">
                  <c:v>-3</c:v>
                </c:pt>
                <c:pt idx="35">
                  <c:v>1</c:v>
                </c:pt>
                <c:pt idx="36">
                  <c:v>0</c:v>
                </c:pt>
                <c:pt idx="37">
                  <c:v>-1</c:v>
                </c:pt>
                <c:pt idx="38">
                  <c:v>4</c:v>
                </c:pt>
                <c:pt idx="39">
                  <c:v>1</c:v>
                </c:pt>
                <c:pt idx="40">
                  <c:v>-1</c:v>
                </c:pt>
                <c:pt idx="41">
                  <c:v>2</c:v>
                </c:pt>
                <c:pt idx="42">
                  <c:v>1</c:v>
                </c:pt>
                <c:pt idx="43">
                  <c:v>2</c:v>
                </c:pt>
                <c:pt idx="44">
                  <c:v>4</c:v>
                </c:pt>
                <c:pt idx="45">
                  <c:v>22</c:v>
                </c:pt>
                <c:pt idx="46">
                  <c:v>15</c:v>
                </c:pt>
                <c:pt idx="47">
                  <c:v>8</c:v>
                </c:pt>
                <c:pt idx="48">
                  <c:v>1</c:v>
                </c:pt>
                <c:pt idx="49">
                  <c:v>10</c:v>
                </c:pt>
                <c:pt idx="50">
                  <c:v>8</c:v>
                </c:pt>
                <c:pt idx="51">
                  <c:v>9</c:v>
                </c:pt>
                <c:pt idx="52">
                  <c:v>6</c:v>
                </c:pt>
                <c:pt idx="53">
                  <c:v>3</c:v>
                </c:pt>
                <c:pt idx="54">
                  <c:v>5</c:v>
                </c:pt>
                <c:pt idx="55">
                  <c:v>10</c:v>
                </c:pt>
                <c:pt idx="56">
                  <c:v>9</c:v>
                </c:pt>
                <c:pt idx="57">
                  <c:v>6</c:v>
                </c:pt>
                <c:pt idx="58">
                  <c:v>15</c:v>
                </c:pt>
                <c:pt idx="59">
                  <c:v>9</c:v>
                </c:pt>
                <c:pt idx="60">
                  <c:v>5</c:v>
                </c:pt>
                <c:pt idx="61">
                  <c:v>3</c:v>
                </c:pt>
                <c:pt idx="62">
                  <c:v>5</c:v>
                </c:pt>
                <c:pt idx="63">
                  <c:v>-1</c:v>
                </c:pt>
                <c:pt idx="64">
                  <c:v>10</c:v>
                </c:pt>
                <c:pt idx="65">
                  <c:v>2</c:v>
                </c:pt>
                <c:pt idx="66">
                  <c:v>-4</c:v>
                </c:pt>
                <c:pt idx="67">
                  <c:v>1</c:v>
                </c:pt>
                <c:pt idx="68">
                  <c:v>5</c:v>
                </c:pt>
                <c:pt idx="69">
                  <c:v>1</c:v>
                </c:pt>
                <c:pt idx="70">
                  <c:v>2</c:v>
                </c:pt>
                <c:pt idx="71">
                  <c:v>8</c:v>
                </c:pt>
                <c:pt idx="72">
                  <c:v>4</c:v>
                </c:pt>
                <c:pt idx="73">
                  <c:v>-2</c:v>
                </c:pt>
                <c:pt idx="74">
                  <c:v>2</c:v>
                </c:pt>
                <c:pt idx="75">
                  <c:v>4</c:v>
                </c:pt>
                <c:pt idx="76">
                  <c:v>11</c:v>
                </c:pt>
                <c:pt idx="77">
                  <c:v>18</c:v>
                </c:pt>
                <c:pt idx="78">
                  <c:v>23</c:v>
                </c:pt>
                <c:pt idx="79">
                  <c:v>3</c:v>
                </c:pt>
                <c:pt idx="80">
                  <c:v>5</c:v>
                </c:pt>
                <c:pt idx="81">
                  <c:v>2</c:v>
                </c:pt>
                <c:pt idx="82">
                  <c:v>8</c:v>
                </c:pt>
                <c:pt idx="83">
                  <c:v>7</c:v>
                </c:pt>
                <c:pt idx="84">
                  <c:v>3</c:v>
                </c:pt>
                <c:pt idx="85">
                  <c:v>1</c:v>
                </c:pt>
                <c:pt idx="86">
                  <c:v>5</c:v>
                </c:pt>
                <c:pt idx="87">
                  <c:v>4</c:v>
                </c:pt>
                <c:pt idx="88">
                  <c:v>4</c:v>
                </c:pt>
                <c:pt idx="89">
                  <c:v>8</c:v>
                </c:pt>
                <c:pt idx="90">
                  <c:v>3</c:v>
                </c:pt>
                <c:pt idx="91">
                  <c:v>12</c:v>
                </c:pt>
                <c:pt idx="92">
                  <c:v>5</c:v>
                </c:pt>
                <c:pt idx="93">
                  <c:v>-1</c:v>
                </c:pt>
                <c:pt idx="94">
                  <c:v>5</c:v>
                </c:pt>
                <c:pt idx="95">
                  <c:v>4</c:v>
                </c:pt>
                <c:pt idx="96">
                  <c:v>2</c:v>
                </c:pt>
                <c:pt idx="97">
                  <c:v>5</c:v>
                </c:pt>
                <c:pt idx="98">
                  <c:v>2</c:v>
                </c:pt>
                <c:pt idx="99">
                  <c:v>0</c:v>
                </c:pt>
                <c:pt idx="100">
                  <c:v>0</c:v>
                </c:pt>
                <c:pt idx="101">
                  <c:v>6</c:v>
                </c:pt>
                <c:pt idx="102">
                  <c:v>11</c:v>
                </c:pt>
                <c:pt idx="103">
                  <c:v>11</c:v>
                </c:pt>
                <c:pt idx="104">
                  <c:v>2</c:v>
                </c:pt>
                <c:pt idx="105">
                  <c:v>2</c:v>
                </c:pt>
                <c:pt idx="106">
                  <c:v>5</c:v>
                </c:pt>
                <c:pt idx="107">
                  <c:v>3</c:v>
                </c:pt>
                <c:pt idx="108">
                  <c:v>7</c:v>
                </c:pt>
                <c:pt idx="109">
                  <c:v>0</c:v>
                </c:pt>
                <c:pt idx="110">
                  <c:v>4</c:v>
                </c:pt>
                <c:pt idx="111">
                  <c:v>4</c:v>
                </c:pt>
                <c:pt idx="112">
                  <c:v>4</c:v>
                </c:pt>
                <c:pt idx="113">
                  <c:v>-2</c:v>
                </c:pt>
                <c:pt idx="114">
                  <c:v>1</c:v>
                </c:pt>
                <c:pt idx="115">
                  <c:v>-2</c:v>
                </c:pt>
                <c:pt idx="116">
                  <c:v>1</c:v>
                </c:pt>
                <c:pt idx="117">
                  <c:v>2</c:v>
                </c:pt>
                <c:pt idx="118">
                  <c:v>8</c:v>
                </c:pt>
                <c:pt idx="119">
                  <c:v>3</c:v>
                </c:pt>
                <c:pt idx="120">
                  <c:v>4</c:v>
                </c:pt>
                <c:pt idx="121">
                  <c:v>1</c:v>
                </c:pt>
                <c:pt idx="122">
                  <c:v>2</c:v>
                </c:pt>
                <c:pt idx="123">
                  <c:v>0</c:v>
                </c:pt>
                <c:pt idx="124">
                  <c:v>0</c:v>
                </c:pt>
                <c:pt idx="125">
                  <c:v>6</c:v>
                </c:pt>
                <c:pt idx="126">
                  <c:v>1</c:v>
                </c:pt>
                <c:pt idx="127">
                  <c:v>2</c:v>
                </c:pt>
                <c:pt idx="128">
                  <c:v>2</c:v>
                </c:pt>
                <c:pt idx="129">
                  <c:v>1</c:v>
                </c:pt>
                <c:pt idx="130">
                  <c:v>3</c:v>
                </c:pt>
                <c:pt idx="131">
                  <c:v>4</c:v>
                </c:pt>
                <c:pt idx="132">
                  <c:v>1</c:v>
                </c:pt>
                <c:pt idx="133">
                  <c:v>6</c:v>
                </c:pt>
                <c:pt idx="134">
                  <c:v>3</c:v>
                </c:pt>
                <c:pt idx="135">
                  <c:v>6</c:v>
                </c:pt>
                <c:pt idx="136">
                  <c:v>11</c:v>
                </c:pt>
                <c:pt idx="137">
                  <c:v>4</c:v>
                </c:pt>
                <c:pt idx="138">
                  <c:v>-1</c:v>
                </c:pt>
                <c:pt idx="139">
                  <c:v>0</c:v>
                </c:pt>
                <c:pt idx="140">
                  <c:v>0</c:v>
                </c:pt>
                <c:pt idx="141">
                  <c:v>-2</c:v>
                </c:pt>
                <c:pt idx="142">
                  <c:v>1</c:v>
                </c:pt>
                <c:pt idx="143">
                  <c:v>-1</c:v>
                </c:pt>
                <c:pt idx="144">
                  <c:v>6</c:v>
                </c:pt>
                <c:pt idx="145">
                  <c:v>0</c:v>
                </c:pt>
                <c:pt idx="146">
                  <c:v>1</c:v>
                </c:pt>
                <c:pt idx="147">
                  <c:v>0</c:v>
                </c:pt>
                <c:pt idx="148">
                  <c:v>-1</c:v>
                </c:pt>
                <c:pt idx="149">
                  <c:v>-1</c:v>
                </c:pt>
                <c:pt idx="150">
                  <c:v>-1</c:v>
                </c:pt>
                <c:pt idx="151">
                  <c:v>1</c:v>
                </c:pt>
                <c:pt idx="152">
                  <c:v>0</c:v>
                </c:pt>
                <c:pt idx="153">
                  <c:v>0</c:v>
                </c:pt>
                <c:pt idx="154">
                  <c:v>-1</c:v>
                </c:pt>
                <c:pt idx="155">
                  <c:v>1</c:v>
                </c:pt>
                <c:pt idx="156">
                  <c:v>3</c:v>
                </c:pt>
                <c:pt idx="157">
                  <c:v>0</c:v>
                </c:pt>
                <c:pt idx="158">
                  <c:v>0</c:v>
                </c:pt>
                <c:pt idx="159">
                  <c:v>1</c:v>
                </c:pt>
                <c:pt idx="160">
                  <c:v>-2</c:v>
                </c:pt>
                <c:pt idx="161">
                  <c:v>3</c:v>
                </c:pt>
                <c:pt idx="162">
                  <c:v>4</c:v>
                </c:pt>
                <c:pt idx="163">
                  <c:v>6</c:v>
                </c:pt>
                <c:pt idx="164">
                  <c:v>3</c:v>
                </c:pt>
                <c:pt idx="165">
                  <c:v>4</c:v>
                </c:pt>
                <c:pt idx="166">
                  <c:v>3</c:v>
                </c:pt>
                <c:pt idx="167">
                  <c:v>1</c:v>
                </c:pt>
                <c:pt idx="168">
                  <c:v>2</c:v>
                </c:pt>
                <c:pt idx="169">
                  <c:v>5</c:v>
                </c:pt>
                <c:pt idx="170">
                  <c:v>-2</c:v>
                </c:pt>
                <c:pt idx="171">
                  <c:v>4</c:v>
                </c:pt>
                <c:pt idx="172">
                  <c:v>-1</c:v>
                </c:pt>
                <c:pt idx="173">
                  <c:v>1</c:v>
                </c:pt>
                <c:pt idx="174">
                  <c:v>0</c:v>
                </c:pt>
                <c:pt idx="175">
                  <c:v>1</c:v>
                </c:pt>
                <c:pt idx="176">
                  <c:v>7</c:v>
                </c:pt>
                <c:pt idx="177">
                  <c:v>5</c:v>
                </c:pt>
                <c:pt idx="178">
                  <c:v>1</c:v>
                </c:pt>
                <c:pt idx="179">
                  <c:v>0</c:v>
                </c:pt>
                <c:pt idx="180">
                  <c:v>3</c:v>
                </c:pt>
                <c:pt idx="181">
                  <c:v>4</c:v>
                </c:pt>
                <c:pt idx="182">
                  <c:v>8</c:v>
                </c:pt>
                <c:pt idx="183">
                  <c:v>3</c:v>
                </c:pt>
              </c:numCache>
            </c:numRef>
          </c:val>
          <c:smooth val="0"/>
          <c:extLst>
            <c:ext xmlns:c16="http://schemas.microsoft.com/office/drawing/2014/chart" uri="{C3380CC4-5D6E-409C-BE32-E72D297353CC}">
              <c16:uniqueId val="{00000000-B6BC-4C17-AE9F-BAEECA96A962}"/>
            </c:ext>
          </c:extLst>
        </c:ser>
        <c:dLbls>
          <c:showLegendKey val="0"/>
          <c:showVal val="0"/>
          <c:showCatName val="0"/>
          <c:showSerName val="0"/>
          <c:showPercent val="0"/>
          <c:showBubbleSize val="0"/>
        </c:dLbls>
        <c:smooth val="0"/>
        <c:axId val="24259832"/>
        <c:axId val="82727264"/>
      </c:lineChart>
      <c:dateAx>
        <c:axId val="2425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727264"/>
        <c:crosses val="autoZero"/>
        <c:auto val="1"/>
        <c:lblOffset val="100"/>
        <c:baseTimeUnit val="days"/>
      </c:dateAx>
      <c:valAx>
        <c:axId val="8272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5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Sheet1!$A$2:$A$185</c:f>
              <c:numCache>
                <c:formatCode>m/d/yyyy</c:formatCode>
                <c:ptCount val="184"/>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pt idx="31">
                  <c:v>45383</c:v>
                </c:pt>
                <c:pt idx="32">
                  <c:v>45384</c:v>
                </c:pt>
                <c:pt idx="33">
                  <c:v>45385</c:v>
                </c:pt>
                <c:pt idx="34">
                  <c:v>45386</c:v>
                </c:pt>
                <c:pt idx="35">
                  <c:v>45387</c:v>
                </c:pt>
                <c:pt idx="36">
                  <c:v>45388</c:v>
                </c:pt>
                <c:pt idx="37">
                  <c:v>45389</c:v>
                </c:pt>
                <c:pt idx="38">
                  <c:v>45390</c:v>
                </c:pt>
                <c:pt idx="39">
                  <c:v>45391</c:v>
                </c:pt>
                <c:pt idx="40">
                  <c:v>45392</c:v>
                </c:pt>
                <c:pt idx="41">
                  <c:v>45393</c:v>
                </c:pt>
                <c:pt idx="42">
                  <c:v>45394</c:v>
                </c:pt>
                <c:pt idx="43">
                  <c:v>45395</c:v>
                </c:pt>
                <c:pt idx="44">
                  <c:v>45396</c:v>
                </c:pt>
                <c:pt idx="45">
                  <c:v>45397</c:v>
                </c:pt>
                <c:pt idx="46">
                  <c:v>45398</c:v>
                </c:pt>
                <c:pt idx="47">
                  <c:v>45399</c:v>
                </c:pt>
                <c:pt idx="48">
                  <c:v>45400</c:v>
                </c:pt>
                <c:pt idx="49">
                  <c:v>45401</c:v>
                </c:pt>
                <c:pt idx="50">
                  <c:v>45402</c:v>
                </c:pt>
                <c:pt idx="51">
                  <c:v>45403</c:v>
                </c:pt>
                <c:pt idx="52">
                  <c:v>45404</c:v>
                </c:pt>
                <c:pt idx="53">
                  <c:v>45405</c:v>
                </c:pt>
                <c:pt idx="54">
                  <c:v>45406</c:v>
                </c:pt>
                <c:pt idx="55">
                  <c:v>45407</c:v>
                </c:pt>
                <c:pt idx="56">
                  <c:v>45408</c:v>
                </c:pt>
                <c:pt idx="57">
                  <c:v>45409</c:v>
                </c:pt>
                <c:pt idx="58">
                  <c:v>45410</c:v>
                </c:pt>
                <c:pt idx="59">
                  <c:v>45411</c:v>
                </c:pt>
                <c:pt idx="60">
                  <c:v>45412</c:v>
                </c:pt>
                <c:pt idx="61">
                  <c:v>45413</c:v>
                </c:pt>
                <c:pt idx="62">
                  <c:v>45414</c:v>
                </c:pt>
                <c:pt idx="63">
                  <c:v>45415</c:v>
                </c:pt>
                <c:pt idx="64">
                  <c:v>45416</c:v>
                </c:pt>
                <c:pt idx="65">
                  <c:v>45417</c:v>
                </c:pt>
                <c:pt idx="66">
                  <c:v>45418</c:v>
                </c:pt>
                <c:pt idx="67">
                  <c:v>45419</c:v>
                </c:pt>
                <c:pt idx="68">
                  <c:v>45420</c:v>
                </c:pt>
                <c:pt idx="69">
                  <c:v>45421</c:v>
                </c:pt>
                <c:pt idx="70">
                  <c:v>45422</c:v>
                </c:pt>
                <c:pt idx="71">
                  <c:v>45423</c:v>
                </c:pt>
                <c:pt idx="72">
                  <c:v>45424</c:v>
                </c:pt>
                <c:pt idx="73">
                  <c:v>45425</c:v>
                </c:pt>
                <c:pt idx="74">
                  <c:v>45426</c:v>
                </c:pt>
                <c:pt idx="75">
                  <c:v>45427</c:v>
                </c:pt>
                <c:pt idx="76">
                  <c:v>45428</c:v>
                </c:pt>
                <c:pt idx="77">
                  <c:v>45429</c:v>
                </c:pt>
                <c:pt idx="78">
                  <c:v>45430</c:v>
                </c:pt>
                <c:pt idx="79">
                  <c:v>45431</c:v>
                </c:pt>
                <c:pt idx="80">
                  <c:v>45432</c:v>
                </c:pt>
                <c:pt idx="81">
                  <c:v>45433</c:v>
                </c:pt>
                <c:pt idx="82">
                  <c:v>45434</c:v>
                </c:pt>
                <c:pt idx="83">
                  <c:v>45435</c:v>
                </c:pt>
                <c:pt idx="84">
                  <c:v>45436</c:v>
                </c:pt>
                <c:pt idx="85">
                  <c:v>45437</c:v>
                </c:pt>
                <c:pt idx="86">
                  <c:v>45438</c:v>
                </c:pt>
                <c:pt idx="87">
                  <c:v>45439</c:v>
                </c:pt>
                <c:pt idx="88">
                  <c:v>45440</c:v>
                </c:pt>
                <c:pt idx="89">
                  <c:v>45441</c:v>
                </c:pt>
                <c:pt idx="90">
                  <c:v>45442</c:v>
                </c:pt>
                <c:pt idx="91">
                  <c:v>45443</c:v>
                </c:pt>
                <c:pt idx="92">
                  <c:v>45444</c:v>
                </c:pt>
                <c:pt idx="93">
                  <c:v>45445</c:v>
                </c:pt>
                <c:pt idx="94">
                  <c:v>45446</c:v>
                </c:pt>
                <c:pt idx="95">
                  <c:v>45447</c:v>
                </c:pt>
                <c:pt idx="96">
                  <c:v>45448</c:v>
                </c:pt>
                <c:pt idx="97">
                  <c:v>45449</c:v>
                </c:pt>
                <c:pt idx="98">
                  <c:v>45450</c:v>
                </c:pt>
                <c:pt idx="99">
                  <c:v>45451</c:v>
                </c:pt>
                <c:pt idx="100">
                  <c:v>45452</c:v>
                </c:pt>
                <c:pt idx="101">
                  <c:v>45453</c:v>
                </c:pt>
                <c:pt idx="102">
                  <c:v>45454</c:v>
                </c:pt>
                <c:pt idx="103">
                  <c:v>45455</c:v>
                </c:pt>
                <c:pt idx="104">
                  <c:v>45456</c:v>
                </c:pt>
                <c:pt idx="105">
                  <c:v>45457</c:v>
                </c:pt>
                <c:pt idx="106">
                  <c:v>45458</c:v>
                </c:pt>
                <c:pt idx="107">
                  <c:v>45459</c:v>
                </c:pt>
                <c:pt idx="108">
                  <c:v>45460</c:v>
                </c:pt>
                <c:pt idx="109">
                  <c:v>45461</c:v>
                </c:pt>
                <c:pt idx="110">
                  <c:v>45462</c:v>
                </c:pt>
                <c:pt idx="111">
                  <c:v>45463</c:v>
                </c:pt>
                <c:pt idx="112">
                  <c:v>45464</c:v>
                </c:pt>
                <c:pt idx="113">
                  <c:v>45465</c:v>
                </c:pt>
                <c:pt idx="114">
                  <c:v>45466</c:v>
                </c:pt>
                <c:pt idx="115">
                  <c:v>45467</c:v>
                </c:pt>
                <c:pt idx="116">
                  <c:v>45468</c:v>
                </c:pt>
                <c:pt idx="117">
                  <c:v>45469</c:v>
                </c:pt>
                <c:pt idx="118">
                  <c:v>45470</c:v>
                </c:pt>
                <c:pt idx="119">
                  <c:v>45471</c:v>
                </c:pt>
                <c:pt idx="120">
                  <c:v>45472</c:v>
                </c:pt>
                <c:pt idx="121">
                  <c:v>45473</c:v>
                </c:pt>
                <c:pt idx="122">
                  <c:v>45474</c:v>
                </c:pt>
                <c:pt idx="123">
                  <c:v>45475</c:v>
                </c:pt>
                <c:pt idx="124">
                  <c:v>45476</c:v>
                </c:pt>
                <c:pt idx="125">
                  <c:v>45477</c:v>
                </c:pt>
                <c:pt idx="126">
                  <c:v>45478</c:v>
                </c:pt>
                <c:pt idx="127">
                  <c:v>45479</c:v>
                </c:pt>
                <c:pt idx="128">
                  <c:v>45480</c:v>
                </c:pt>
                <c:pt idx="129">
                  <c:v>45481</c:v>
                </c:pt>
                <c:pt idx="130">
                  <c:v>45482</c:v>
                </c:pt>
                <c:pt idx="131">
                  <c:v>45483</c:v>
                </c:pt>
                <c:pt idx="132">
                  <c:v>45484</c:v>
                </c:pt>
                <c:pt idx="133">
                  <c:v>45485</c:v>
                </c:pt>
                <c:pt idx="134">
                  <c:v>45486</c:v>
                </c:pt>
                <c:pt idx="135">
                  <c:v>45487</c:v>
                </c:pt>
                <c:pt idx="136">
                  <c:v>45488</c:v>
                </c:pt>
                <c:pt idx="137">
                  <c:v>45489</c:v>
                </c:pt>
                <c:pt idx="138">
                  <c:v>45490</c:v>
                </c:pt>
                <c:pt idx="139">
                  <c:v>45491</c:v>
                </c:pt>
                <c:pt idx="140">
                  <c:v>45492</c:v>
                </c:pt>
                <c:pt idx="141">
                  <c:v>45493</c:v>
                </c:pt>
                <c:pt idx="142">
                  <c:v>45494</c:v>
                </c:pt>
                <c:pt idx="143">
                  <c:v>45495</c:v>
                </c:pt>
                <c:pt idx="144">
                  <c:v>45496</c:v>
                </c:pt>
                <c:pt idx="145">
                  <c:v>45497</c:v>
                </c:pt>
                <c:pt idx="146">
                  <c:v>45498</c:v>
                </c:pt>
                <c:pt idx="147">
                  <c:v>45499</c:v>
                </c:pt>
                <c:pt idx="148">
                  <c:v>45500</c:v>
                </c:pt>
                <c:pt idx="149">
                  <c:v>45501</c:v>
                </c:pt>
                <c:pt idx="150">
                  <c:v>45502</c:v>
                </c:pt>
                <c:pt idx="151">
                  <c:v>45503</c:v>
                </c:pt>
                <c:pt idx="152">
                  <c:v>45504</c:v>
                </c:pt>
                <c:pt idx="153">
                  <c:v>45505</c:v>
                </c:pt>
                <c:pt idx="154">
                  <c:v>45506</c:v>
                </c:pt>
                <c:pt idx="155">
                  <c:v>45507</c:v>
                </c:pt>
                <c:pt idx="156">
                  <c:v>45508</c:v>
                </c:pt>
                <c:pt idx="157">
                  <c:v>45509</c:v>
                </c:pt>
                <c:pt idx="158">
                  <c:v>45510</c:v>
                </c:pt>
                <c:pt idx="159">
                  <c:v>45511</c:v>
                </c:pt>
                <c:pt idx="160">
                  <c:v>45512</c:v>
                </c:pt>
                <c:pt idx="161">
                  <c:v>45513</c:v>
                </c:pt>
                <c:pt idx="162">
                  <c:v>45514</c:v>
                </c:pt>
                <c:pt idx="163">
                  <c:v>45515</c:v>
                </c:pt>
                <c:pt idx="164">
                  <c:v>45516</c:v>
                </c:pt>
                <c:pt idx="165">
                  <c:v>45517</c:v>
                </c:pt>
                <c:pt idx="166">
                  <c:v>45518</c:v>
                </c:pt>
                <c:pt idx="167">
                  <c:v>45519</c:v>
                </c:pt>
                <c:pt idx="168">
                  <c:v>45520</c:v>
                </c:pt>
                <c:pt idx="169">
                  <c:v>45521</c:v>
                </c:pt>
                <c:pt idx="170">
                  <c:v>45522</c:v>
                </c:pt>
                <c:pt idx="171">
                  <c:v>45523</c:v>
                </c:pt>
                <c:pt idx="172">
                  <c:v>45524</c:v>
                </c:pt>
                <c:pt idx="173">
                  <c:v>45525</c:v>
                </c:pt>
                <c:pt idx="174">
                  <c:v>45526</c:v>
                </c:pt>
                <c:pt idx="175">
                  <c:v>45527</c:v>
                </c:pt>
                <c:pt idx="176">
                  <c:v>45528</c:v>
                </c:pt>
                <c:pt idx="177">
                  <c:v>45529</c:v>
                </c:pt>
                <c:pt idx="178">
                  <c:v>45530</c:v>
                </c:pt>
                <c:pt idx="179">
                  <c:v>45531</c:v>
                </c:pt>
                <c:pt idx="180">
                  <c:v>45532</c:v>
                </c:pt>
                <c:pt idx="181">
                  <c:v>45533</c:v>
                </c:pt>
                <c:pt idx="182">
                  <c:v>45534</c:v>
                </c:pt>
                <c:pt idx="183">
                  <c:v>45535</c:v>
                </c:pt>
              </c:numCache>
            </c:numRef>
          </c:cat>
          <c:val>
            <c:numRef>
              <c:f>Sheet1!$B$2:$B$185</c:f>
              <c:numCache>
                <c:formatCode>General</c:formatCode>
                <c:ptCount val="184"/>
                <c:pt idx="0">
                  <c:v>73971</c:v>
                </c:pt>
                <c:pt idx="1">
                  <c:v>73969</c:v>
                </c:pt>
                <c:pt idx="2">
                  <c:v>73972</c:v>
                </c:pt>
                <c:pt idx="3">
                  <c:v>73975</c:v>
                </c:pt>
                <c:pt idx="4">
                  <c:v>73979</c:v>
                </c:pt>
                <c:pt idx="5">
                  <c:v>73975</c:v>
                </c:pt>
                <c:pt idx="6">
                  <c:v>73977</c:v>
                </c:pt>
                <c:pt idx="7">
                  <c:v>73980</c:v>
                </c:pt>
                <c:pt idx="8">
                  <c:v>73982</c:v>
                </c:pt>
                <c:pt idx="9">
                  <c:v>73979</c:v>
                </c:pt>
                <c:pt idx="10">
                  <c:v>73980</c:v>
                </c:pt>
                <c:pt idx="11">
                  <c:v>73985</c:v>
                </c:pt>
                <c:pt idx="12">
                  <c:v>73986</c:v>
                </c:pt>
                <c:pt idx="13">
                  <c:v>73988</c:v>
                </c:pt>
                <c:pt idx="14">
                  <c:v>73990</c:v>
                </c:pt>
                <c:pt idx="15">
                  <c:v>73990</c:v>
                </c:pt>
                <c:pt idx="16">
                  <c:v>73994</c:v>
                </c:pt>
                <c:pt idx="17">
                  <c:v>73990</c:v>
                </c:pt>
                <c:pt idx="18">
                  <c:v>73991</c:v>
                </c:pt>
                <c:pt idx="19">
                  <c:v>73994</c:v>
                </c:pt>
                <c:pt idx="20">
                  <c:v>73996</c:v>
                </c:pt>
                <c:pt idx="21">
                  <c:v>74027</c:v>
                </c:pt>
                <c:pt idx="22">
                  <c:v>74077</c:v>
                </c:pt>
                <c:pt idx="23">
                  <c:v>74087</c:v>
                </c:pt>
                <c:pt idx="24">
                  <c:v>74090</c:v>
                </c:pt>
                <c:pt idx="25">
                  <c:v>74095</c:v>
                </c:pt>
                <c:pt idx="26">
                  <c:v>74103</c:v>
                </c:pt>
                <c:pt idx="27">
                  <c:v>74106</c:v>
                </c:pt>
                <c:pt idx="28">
                  <c:v>74110</c:v>
                </c:pt>
                <c:pt idx="29">
                  <c:v>74115</c:v>
                </c:pt>
                <c:pt idx="30">
                  <c:v>74120</c:v>
                </c:pt>
                <c:pt idx="31">
                  <c:v>74124</c:v>
                </c:pt>
                <c:pt idx="32">
                  <c:v>74123</c:v>
                </c:pt>
                <c:pt idx="33">
                  <c:v>74117</c:v>
                </c:pt>
                <c:pt idx="34">
                  <c:v>74119</c:v>
                </c:pt>
                <c:pt idx="35">
                  <c:v>74119</c:v>
                </c:pt>
                <c:pt idx="36">
                  <c:v>74119</c:v>
                </c:pt>
                <c:pt idx="37">
                  <c:v>74122</c:v>
                </c:pt>
                <c:pt idx="38">
                  <c:v>74124</c:v>
                </c:pt>
                <c:pt idx="39">
                  <c:v>74124</c:v>
                </c:pt>
                <c:pt idx="40">
                  <c:v>74123</c:v>
                </c:pt>
                <c:pt idx="41">
                  <c:v>74124</c:v>
                </c:pt>
                <c:pt idx="42">
                  <c:v>74127</c:v>
                </c:pt>
                <c:pt idx="43">
                  <c:v>74130</c:v>
                </c:pt>
                <c:pt idx="44">
                  <c:v>74150</c:v>
                </c:pt>
                <c:pt idx="45">
                  <c:v>74164</c:v>
                </c:pt>
                <c:pt idx="46">
                  <c:v>74176</c:v>
                </c:pt>
                <c:pt idx="47">
                  <c:v>74175</c:v>
                </c:pt>
                <c:pt idx="48">
                  <c:v>74185</c:v>
                </c:pt>
                <c:pt idx="49">
                  <c:v>74193</c:v>
                </c:pt>
                <c:pt idx="50">
                  <c:v>74204</c:v>
                </c:pt>
                <c:pt idx="51">
                  <c:v>74209</c:v>
                </c:pt>
                <c:pt idx="52">
                  <c:v>74211</c:v>
                </c:pt>
                <c:pt idx="53">
                  <c:v>74218</c:v>
                </c:pt>
                <c:pt idx="54">
                  <c:v>74224</c:v>
                </c:pt>
                <c:pt idx="55">
                  <c:v>74236</c:v>
                </c:pt>
                <c:pt idx="56">
                  <c:v>74240</c:v>
                </c:pt>
                <c:pt idx="57">
                  <c:v>74254</c:v>
                </c:pt>
                <c:pt idx="58">
                  <c:v>74264</c:v>
                </c:pt>
                <c:pt idx="59">
                  <c:v>74269</c:v>
                </c:pt>
                <c:pt idx="60">
                  <c:v>74272</c:v>
                </c:pt>
                <c:pt idx="61">
                  <c:v>74279</c:v>
                </c:pt>
                <c:pt idx="62">
                  <c:v>74277</c:v>
                </c:pt>
                <c:pt idx="63">
                  <c:v>74288</c:v>
                </c:pt>
                <c:pt idx="64">
                  <c:v>74290</c:v>
                </c:pt>
                <c:pt idx="65">
                  <c:v>74289</c:v>
                </c:pt>
                <c:pt idx="66">
                  <c:v>74287</c:v>
                </c:pt>
                <c:pt idx="67">
                  <c:v>74292</c:v>
                </c:pt>
                <c:pt idx="68">
                  <c:v>74294</c:v>
                </c:pt>
                <c:pt idx="69">
                  <c:v>74296</c:v>
                </c:pt>
                <c:pt idx="70">
                  <c:v>74300</c:v>
                </c:pt>
                <c:pt idx="71">
                  <c:v>74308</c:v>
                </c:pt>
                <c:pt idx="72">
                  <c:v>74307</c:v>
                </c:pt>
                <c:pt idx="73">
                  <c:v>74308</c:v>
                </c:pt>
                <c:pt idx="74">
                  <c:v>74310</c:v>
                </c:pt>
                <c:pt idx="75">
                  <c:v>74321</c:v>
                </c:pt>
                <c:pt idx="76">
                  <c:v>74332</c:v>
                </c:pt>
                <c:pt idx="77">
                  <c:v>74358</c:v>
                </c:pt>
                <c:pt idx="78">
                  <c:v>74366</c:v>
                </c:pt>
                <c:pt idx="79">
                  <c:v>74372</c:v>
                </c:pt>
                <c:pt idx="80">
                  <c:v>74372</c:v>
                </c:pt>
                <c:pt idx="81">
                  <c:v>74379</c:v>
                </c:pt>
                <c:pt idx="82">
                  <c:v>74387</c:v>
                </c:pt>
                <c:pt idx="83">
                  <c:v>74392</c:v>
                </c:pt>
                <c:pt idx="84">
                  <c:v>74392</c:v>
                </c:pt>
                <c:pt idx="85">
                  <c:v>74396</c:v>
                </c:pt>
                <c:pt idx="86">
                  <c:v>74402</c:v>
                </c:pt>
                <c:pt idx="87">
                  <c:v>74404</c:v>
                </c:pt>
                <c:pt idx="88">
                  <c:v>74413</c:v>
                </c:pt>
                <c:pt idx="89">
                  <c:v>74416</c:v>
                </c:pt>
                <c:pt idx="90">
                  <c:v>74426</c:v>
                </c:pt>
                <c:pt idx="91">
                  <c:v>74433</c:v>
                </c:pt>
                <c:pt idx="92">
                  <c:v>74432</c:v>
                </c:pt>
                <c:pt idx="93">
                  <c:v>74436</c:v>
                </c:pt>
                <c:pt idx="94">
                  <c:v>74438</c:v>
                </c:pt>
                <c:pt idx="95">
                  <c:v>74443</c:v>
                </c:pt>
                <c:pt idx="96">
                  <c:v>74449</c:v>
                </c:pt>
                <c:pt idx="97">
                  <c:v>74449</c:v>
                </c:pt>
                <c:pt idx="98">
                  <c:v>74451</c:v>
                </c:pt>
                <c:pt idx="99">
                  <c:v>74451</c:v>
                </c:pt>
                <c:pt idx="100">
                  <c:v>74456</c:v>
                </c:pt>
                <c:pt idx="101">
                  <c:v>74463</c:v>
                </c:pt>
                <c:pt idx="102">
                  <c:v>74480</c:v>
                </c:pt>
                <c:pt idx="103">
                  <c:v>74480</c:v>
                </c:pt>
                <c:pt idx="104">
                  <c:v>74482</c:v>
                </c:pt>
                <c:pt idx="105">
                  <c:v>74486</c:v>
                </c:pt>
                <c:pt idx="106">
                  <c:v>74491</c:v>
                </c:pt>
                <c:pt idx="107">
                  <c:v>74498</c:v>
                </c:pt>
                <c:pt idx="108">
                  <c:v>74499</c:v>
                </c:pt>
                <c:pt idx="109">
                  <c:v>74500</c:v>
                </c:pt>
                <c:pt idx="110">
                  <c:v>74505</c:v>
                </c:pt>
                <c:pt idx="111">
                  <c:v>74509</c:v>
                </c:pt>
                <c:pt idx="112">
                  <c:v>74508</c:v>
                </c:pt>
                <c:pt idx="113">
                  <c:v>74508</c:v>
                </c:pt>
                <c:pt idx="114">
                  <c:v>74507</c:v>
                </c:pt>
                <c:pt idx="115">
                  <c:v>74507</c:v>
                </c:pt>
                <c:pt idx="116">
                  <c:v>74512</c:v>
                </c:pt>
                <c:pt idx="117">
                  <c:v>74518</c:v>
                </c:pt>
                <c:pt idx="118">
                  <c:v>74518</c:v>
                </c:pt>
                <c:pt idx="119">
                  <c:v>74524</c:v>
                </c:pt>
                <c:pt idx="120">
                  <c:v>74526</c:v>
                </c:pt>
                <c:pt idx="121">
                  <c:v>74528</c:v>
                </c:pt>
                <c:pt idx="122">
                  <c:v>74528</c:v>
                </c:pt>
                <c:pt idx="123">
                  <c:v>74528</c:v>
                </c:pt>
                <c:pt idx="124">
                  <c:v>74533</c:v>
                </c:pt>
                <c:pt idx="125">
                  <c:v>74534</c:v>
                </c:pt>
                <c:pt idx="126">
                  <c:v>74537</c:v>
                </c:pt>
                <c:pt idx="127">
                  <c:v>74540</c:v>
                </c:pt>
                <c:pt idx="128">
                  <c:v>74540</c:v>
                </c:pt>
                <c:pt idx="129">
                  <c:v>74542</c:v>
                </c:pt>
                <c:pt idx="130">
                  <c:v>74549</c:v>
                </c:pt>
                <c:pt idx="131">
                  <c:v>74547</c:v>
                </c:pt>
                <c:pt idx="132">
                  <c:v>74551</c:v>
                </c:pt>
                <c:pt idx="133">
                  <c:v>74557</c:v>
                </c:pt>
                <c:pt idx="134">
                  <c:v>74562</c:v>
                </c:pt>
                <c:pt idx="135">
                  <c:v>74570</c:v>
                </c:pt>
                <c:pt idx="136">
                  <c:v>74576</c:v>
                </c:pt>
                <c:pt idx="137">
                  <c:v>74576</c:v>
                </c:pt>
                <c:pt idx="138">
                  <c:v>74578</c:v>
                </c:pt>
                <c:pt idx="139">
                  <c:v>74578</c:v>
                </c:pt>
                <c:pt idx="140">
                  <c:v>74576</c:v>
                </c:pt>
                <c:pt idx="141">
                  <c:v>74575</c:v>
                </c:pt>
                <c:pt idx="142">
                  <c:v>74575</c:v>
                </c:pt>
                <c:pt idx="143">
                  <c:v>74577</c:v>
                </c:pt>
                <c:pt idx="144">
                  <c:v>74581</c:v>
                </c:pt>
                <c:pt idx="145">
                  <c:v>74583</c:v>
                </c:pt>
                <c:pt idx="146">
                  <c:v>74582</c:v>
                </c:pt>
                <c:pt idx="147">
                  <c:v>74581</c:v>
                </c:pt>
                <c:pt idx="148">
                  <c:v>74580</c:v>
                </c:pt>
                <c:pt idx="149">
                  <c:v>74580</c:v>
                </c:pt>
                <c:pt idx="150">
                  <c:v>74578</c:v>
                </c:pt>
                <c:pt idx="151">
                  <c:v>74580</c:v>
                </c:pt>
                <c:pt idx="152">
                  <c:v>74580</c:v>
                </c:pt>
                <c:pt idx="153">
                  <c:v>74579</c:v>
                </c:pt>
                <c:pt idx="154">
                  <c:v>74580</c:v>
                </c:pt>
                <c:pt idx="155">
                  <c:v>74582</c:v>
                </c:pt>
                <c:pt idx="156">
                  <c:v>74582</c:v>
                </c:pt>
                <c:pt idx="157">
                  <c:v>74581</c:v>
                </c:pt>
                <c:pt idx="158">
                  <c:v>74585</c:v>
                </c:pt>
                <c:pt idx="159">
                  <c:v>74584</c:v>
                </c:pt>
                <c:pt idx="160">
                  <c:v>74582</c:v>
                </c:pt>
                <c:pt idx="161">
                  <c:v>74586</c:v>
                </c:pt>
                <c:pt idx="162">
                  <c:v>74593</c:v>
                </c:pt>
                <c:pt idx="163">
                  <c:v>74596</c:v>
                </c:pt>
                <c:pt idx="164">
                  <c:v>74601</c:v>
                </c:pt>
                <c:pt idx="165">
                  <c:v>74605</c:v>
                </c:pt>
                <c:pt idx="166">
                  <c:v>74609</c:v>
                </c:pt>
                <c:pt idx="167">
                  <c:v>74608</c:v>
                </c:pt>
                <c:pt idx="168">
                  <c:v>74615</c:v>
                </c:pt>
                <c:pt idx="169">
                  <c:v>74615</c:v>
                </c:pt>
                <c:pt idx="170">
                  <c:v>74615</c:v>
                </c:pt>
                <c:pt idx="171">
                  <c:v>74612</c:v>
                </c:pt>
                <c:pt idx="172">
                  <c:v>74616</c:v>
                </c:pt>
                <c:pt idx="173">
                  <c:v>74616</c:v>
                </c:pt>
                <c:pt idx="174">
                  <c:v>74616</c:v>
                </c:pt>
                <c:pt idx="175">
                  <c:v>74621</c:v>
                </c:pt>
                <c:pt idx="176">
                  <c:v>74629</c:v>
                </c:pt>
                <c:pt idx="177">
                  <c:v>74630</c:v>
                </c:pt>
                <c:pt idx="178">
                  <c:v>74632</c:v>
                </c:pt>
                <c:pt idx="179">
                  <c:v>74633</c:v>
                </c:pt>
                <c:pt idx="180">
                  <c:v>74638</c:v>
                </c:pt>
                <c:pt idx="181">
                  <c:v>74643</c:v>
                </c:pt>
                <c:pt idx="182">
                  <c:v>74647</c:v>
                </c:pt>
                <c:pt idx="183">
                  <c:v>74644</c:v>
                </c:pt>
              </c:numCache>
            </c:numRef>
          </c:val>
          <c:smooth val="0"/>
          <c:extLst>
            <c:ext xmlns:c16="http://schemas.microsoft.com/office/drawing/2014/chart" uri="{C3380CC4-5D6E-409C-BE32-E72D297353CC}">
              <c16:uniqueId val="{00000000-7279-416A-99D8-0DA64B935723}"/>
            </c:ext>
          </c:extLst>
        </c:ser>
        <c:dLbls>
          <c:showLegendKey val="0"/>
          <c:showVal val="0"/>
          <c:showCatName val="0"/>
          <c:showSerName val="0"/>
          <c:showPercent val="0"/>
          <c:showBubbleSize val="0"/>
        </c:dLbls>
        <c:smooth val="0"/>
        <c:axId val="263090880"/>
        <c:axId val="263091208"/>
      </c:lineChart>
      <c:dateAx>
        <c:axId val="26309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091208"/>
        <c:crosses val="autoZero"/>
        <c:auto val="1"/>
        <c:lblOffset val="100"/>
        <c:baseTimeUnit val="days"/>
      </c:dateAx>
      <c:valAx>
        <c:axId val="26309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09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Sheet1!$A$2:$A$185</c:f>
              <c:numCache>
                <c:formatCode>m/d/yyyy</c:formatCode>
                <c:ptCount val="184"/>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pt idx="31">
                  <c:v>45383</c:v>
                </c:pt>
                <c:pt idx="32">
                  <c:v>45384</c:v>
                </c:pt>
                <c:pt idx="33">
                  <c:v>45385</c:v>
                </c:pt>
                <c:pt idx="34">
                  <c:v>45386</c:v>
                </c:pt>
                <c:pt idx="35">
                  <c:v>45387</c:v>
                </c:pt>
                <c:pt idx="36">
                  <c:v>45388</c:v>
                </c:pt>
                <c:pt idx="37">
                  <c:v>45389</c:v>
                </c:pt>
                <c:pt idx="38">
                  <c:v>45390</c:v>
                </c:pt>
                <c:pt idx="39">
                  <c:v>45391</c:v>
                </c:pt>
                <c:pt idx="40">
                  <c:v>45392</c:v>
                </c:pt>
                <c:pt idx="41">
                  <c:v>45393</c:v>
                </c:pt>
                <c:pt idx="42">
                  <c:v>45394</c:v>
                </c:pt>
                <c:pt idx="43">
                  <c:v>45395</c:v>
                </c:pt>
                <c:pt idx="44">
                  <c:v>45396</c:v>
                </c:pt>
                <c:pt idx="45">
                  <c:v>45397</c:v>
                </c:pt>
                <c:pt idx="46">
                  <c:v>45398</c:v>
                </c:pt>
                <c:pt idx="47">
                  <c:v>45399</c:v>
                </c:pt>
                <c:pt idx="48">
                  <c:v>45400</c:v>
                </c:pt>
                <c:pt idx="49">
                  <c:v>45401</c:v>
                </c:pt>
                <c:pt idx="50">
                  <c:v>45402</c:v>
                </c:pt>
                <c:pt idx="51">
                  <c:v>45403</c:v>
                </c:pt>
                <c:pt idx="52">
                  <c:v>45404</c:v>
                </c:pt>
                <c:pt idx="53">
                  <c:v>45405</c:v>
                </c:pt>
                <c:pt idx="54">
                  <c:v>45406</c:v>
                </c:pt>
                <c:pt idx="55">
                  <c:v>45407</c:v>
                </c:pt>
                <c:pt idx="56">
                  <c:v>45408</c:v>
                </c:pt>
                <c:pt idx="57">
                  <c:v>45409</c:v>
                </c:pt>
                <c:pt idx="58">
                  <c:v>45410</c:v>
                </c:pt>
                <c:pt idx="59">
                  <c:v>45411</c:v>
                </c:pt>
                <c:pt idx="60">
                  <c:v>45412</c:v>
                </c:pt>
                <c:pt idx="61">
                  <c:v>45413</c:v>
                </c:pt>
                <c:pt idx="62">
                  <c:v>45414</c:v>
                </c:pt>
                <c:pt idx="63">
                  <c:v>45415</c:v>
                </c:pt>
                <c:pt idx="64">
                  <c:v>45416</c:v>
                </c:pt>
                <c:pt idx="65">
                  <c:v>45417</c:v>
                </c:pt>
                <c:pt idx="66">
                  <c:v>45418</c:v>
                </c:pt>
                <c:pt idx="67">
                  <c:v>45419</c:v>
                </c:pt>
                <c:pt idx="68">
                  <c:v>45420</c:v>
                </c:pt>
                <c:pt idx="69">
                  <c:v>45421</c:v>
                </c:pt>
                <c:pt idx="70">
                  <c:v>45422</c:v>
                </c:pt>
                <c:pt idx="71">
                  <c:v>45423</c:v>
                </c:pt>
                <c:pt idx="72">
                  <c:v>45424</c:v>
                </c:pt>
                <c:pt idx="73">
                  <c:v>45425</c:v>
                </c:pt>
                <c:pt idx="74">
                  <c:v>45426</c:v>
                </c:pt>
                <c:pt idx="75">
                  <c:v>45427</c:v>
                </c:pt>
                <c:pt idx="76">
                  <c:v>45428</c:v>
                </c:pt>
                <c:pt idx="77">
                  <c:v>45429</c:v>
                </c:pt>
                <c:pt idx="78">
                  <c:v>45430</c:v>
                </c:pt>
                <c:pt idx="79">
                  <c:v>45431</c:v>
                </c:pt>
                <c:pt idx="80">
                  <c:v>45432</c:v>
                </c:pt>
                <c:pt idx="81">
                  <c:v>45433</c:v>
                </c:pt>
                <c:pt idx="82">
                  <c:v>45434</c:v>
                </c:pt>
                <c:pt idx="83">
                  <c:v>45435</c:v>
                </c:pt>
                <c:pt idx="84">
                  <c:v>45436</c:v>
                </c:pt>
                <c:pt idx="85">
                  <c:v>45437</c:v>
                </c:pt>
                <c:pt idx="86">
                  <c:v>45438</c:v>
                </c:pt>
                <c:pt idx="87">
                  <c:v>45439</c:v>
                </c:pt>
                <c:pt idx="88">
                  <c:v>45440</c:v>
                </c:pt>
                <c:pt idx="89">
                  <c:v>45441</c:v>
                </c:pt>
                <c:pt idx="90">
                  <c:v>45442</c:v>
                </c:pt>
                <c:pt idx="91">
                  <c:v>45443</c:v>
                </c:pt>
                <c:pt idx="92">
                  <c:v>45444</c:v>
                </c:pt>
                <c:pt idx="93">
                  <c:v>45445</c:v>
                </c:pt>
                <c:pt idx="94">
                  <c:v>45446</c:v>
                </c:pt>
                <c:pt idx="95">
                  <c:v>45447</c:v>
                </c:pt>
                <c:pt idx="96">
                  <c:v>45448</c:v>
                </c:pt>
                <c:pt idx="97">
                  <c:v>45449</c:v>
                </c:pt>
                <c:pt idx="98">
                  <c:v>45450</c:v>
                </c:pt>
                <c:pt idx="99">
                  <c:v>45451</c:v>
                </c:pt>
                <c:pt idx="100">
                  <c:v>45452</c:v>
                </c:pt>
                <c:pt idx="101">
                  <c:v>45453</c:v>
                </c:pt>
                <c:pt idx="102">
                  <c:v>45454</c:v>
                </c:pt>
                <c:pt idx="103">
                  <c:v>45455</c:v>
                </c:pt>
                <c:pt idx="104">
                  <c:v>45456</c:v>
                </c:pt>
                <c:pt idx="105">
                  <c:v>45457</c:v>
                </c:pt>
                <c:pt idx="106">
                  <c:v>45458</c:v>
                </c:pt>
                <c:pt idx="107">
                  <c:v>45459</c:v>
                </c:pt>
                <c:pt idx="108">
                  <c:v>45460</c:v>
                </c:pt>
                <c:pt idx="109">
                  <c:v>45461</c:v>
                </c:pt>
                <c:pt idx="110">
                  <c:v>45462</c:v>
                </c:pt>
                <c:pt idx="111">
                  <c:v>45463</c:v>
                </c:pt>
                <c:pt idx="112">
                  <c:v>45464</c:v>
                </c:pt>
                <c:pt idx="113">
                  <c:v>45465</c:v>
                </c:pt>
                <c:pt idx="114">
                  <c:v>45466</c:v>
                </c:pt>
                <c:pt idx="115">
                  <c:v>45467</c:v>
                </c:pt>
                <c:pt idx="116">
                  <c:v>45468</c:v>
                </c:pt>
                <c:pt idx="117">
                  <c:v>45469</c:v>
                </c:pt>
                <c:pt idx="118">
                  <c:v>45470</c:v>
                </c:pt>
                <c:pt idx="119">
                  <c:v>45471</c:v>
                </c:pt>
                <c:pt idx="120">
                  <c:v>45472</c:v>
                </c:pt>
                <c:pt idx="121">
                  <c:v>45473</c:v>
                </c:pt>
                <c:pt idx="122">
                  <c:v>45474</c:v>
                </c:pt>
                <c:pt idx="123">
                  <c:v>45475</c:v>
                </c:pt>
                <c:pt idx="124">
                  <c:v>45476</c:v>
                </c:pt>
                <c:pt idx="125">
                  <c:v>45477</c:v>
                </c:pt>
                <c:pt idx="126">
                  <c:v>45478</c:v>
                </c:pt>
                <c:pt idx="127">
                  <c:v>45479</c:v>
                </c:pt>
                <c:pt idx="128">
                  <c:v>45480</c:v>
                </c:pt>
                <c:pt idx="129">
                  <c:v>45481</c:v>
                </c:pt>
                <c:pt idx="130">
                  <c:v>45482</c:v>
                </c:pt>
                <c:pt idx="131">
                  <c:v>45483</c:v>
                </c:pt>
                <c:pt idx="132">
                  <c:v>45484</c:v>
                </c:pt>
                <c:pt idx="133">
                  <c:v>45485</c:v>
                </c:pt>
                <c:pt idx="134">
                  <c:v>45486</c:v>
                </c:pt>
                <c:pt idx="135">
                  <c:v>45487</c:v>
                </c:pt>
                <c:pt idx="136">
                  <c:v>45488</c:v>
                </c:pt>
                <c:pt idx="137">
                  <c:v>45489</c:v>
                </c:pt>
                <c:pt idx="138">
                  <c:v>45490</c:v>
                </c:pt>
                <c:pt idx="139">
                  <c:v>45491</c:v>
                </c:pt>
                <c:pt idx="140">
                  <c:v>45492</c:v>
                </c:pt>
                <c:pt idx="141">
                  <c:v>45493</c:v>
                </c:pt>
                <c:pt idx="142">
                  <c:v>45494</c:v>
                </c:pt>
                <c:pt idx="143">
                  <c:v>45495</c:v>
                </c:pt>
                <c:pt idx="144">
                  <c:v>45496</c:v>
                </c:pt>
                <c:pt idx="145">
                  <c:v>45497</c:v>
                </c:pt>
                <c:pt idx="146">
                  <c:v>45498</c:v>
                </c:pt>
                <c:pt idx="147">
                  <c:v>45499</c:v>
                </c:pt>
                <c:pt idx="148">
                  <c:v>45500</c:v>
                </c:pt>
                <c:pt idx="149">
                  <c:v>45501</c:v>
                </c:pt>
                <c:pt idx="150">
                  <c:v>45502</c:v>
                </c:pt>
                <c:pt idx="151">
                  <c:v>45503</c:v>
                </c:pt>
                <c:pt idx="152">
                  <c:v>45504</c:v>
                </c:pt>
                <c:pt idx="153">
                  <c:v>45505</c:v>
                </c:pt>
                <c:pt idx="154">
                  <c:v>45506</c:v>
                </c:pt>
                <c:pt idx="155">
                  <c:v>45507</c:v>
                </c:pt>
                <c:pt idx="156">
                  <c:v>45508</c:v>
                </c:pt>
                <c:pt idx="157">
                  <c:v>45509</c:v>
                </c:pt>
                <c:pt idx="158">
                  <c:v>45510</c:v>
                </c:pt>
                <c:pt idx="159">
                  <c:v>45511</c:v>
                </c:pt>
                <c:pt idx="160">
                  <c:v>45512</c:v>
                </c:pt>
                <c:pt idx="161">
                  <c:v>45513</c:v>
                </c:pt>
                <c:pt idx="162">
                  <c:v>45514</c:v>
                </c:pt>
                <c:pt idx="163">
                  <c:v>45515</c:v>
                </c:pt>
                <c:pt idx="164">
                  <c:v>45516</c:v>
                </c:pt>
                <c:pt idx="165">
                  <c:v>45517</c:v>
                </c:pt>
                <c:pt idx="166">
                  <c:v>45518</c:v>
                </c:pt>
                <c:pt idx="167">
                  <c:v>45519</c:v>
                </c:pt>
                <c:pt idx="168">
                  <c:v>45520</c:v>
                </c:pt>
                <c:pt idx="169">
                  <c:v>45521</c:v>
                </c:pt>
                <c:pt idx="170">
                  <c:v>45522</c:v>
                </c:pt>
                <c:pt idx="171">
                  <c:v>45523</c:v>
                </c:pt>
                <c:pt idx="172">
                  <c:v>45524</c:v>
                </c:pt>
                <c:pt idx="173">
                  <c:v>45525</c:v>
                </c:pt>
                <c:pt idx="174">
                  <c:v>45526</c:v>
                </c:pt>
                <c:pt idx="175">
                  <c:v>45527</c:v>
                </c:pt>
                <c:pt idx="176">
                  <c:v>45528</c:v>
                </c:pt>
                <c:pt idx="177">
                  <c:v>45529</c:v>
                </c:pt>
                <c:pt idx="178">
                  <c:v>45530</c:v>
                </c:pt>
                <c:pt idx="179">
                  <c:v>45531</c:v>
                </c:pt>
                <c:pt idx="180">
                  <c:v>45532</c:v>
                </c:pt>
                <c:pt idx="181">
                  <c:v>45533</c:v>
                </c:pt>
                <c:pt idx="182">
                  <c:v>45534</c:v>
                </c:pt>
                <c:pt idx="183">
                  <c:v>45535</c:v>
                </c:pt>
              </c:numCache>
            </c:numRef>
          </c:cat>
          <c:val>
            <c:numRef>
              <c:f>Sheet1!$B$2:$B$185</c:f>
              <c:numCache>
                <c:formatCode>General</c:formatCode>
                <c:ptCount val="184"/>
                <c:pt idx="0">
                  <c:v>2942</c:v>
                </c:pt>
                <c:pt idx="1">
                  <c:v>1543</c:v>
                </c:pt>
                <c:pt idx="2">
                  <c:v>1739</c:v>
                </c:pt>
                <c:pt idx="3">
                  <c:v>1612</c:v>
                </c:pt>
                <c:pt idx="4">
                  <c:v>3054</c:v>
                </c:pt>
                <c:pt idx="5">
                  <c:v>5457</c:v>
                </c:pt>
                <c:pt idx="6">
                  <c:v>7500</c:v>
                </c:pt>
                <c:pt idx="7">
                  <c:v>13062</c:v>
                </c:pt>
                <c:pt idx="8">
                  <c:v>12368</c:v>
                </c:pt>
                <c:pt idx="9">
                  <c:v>10845</c:v>
                </c:pt>
                <c:pt idx="10">
                  <c:v>12221</c:v>
                </c:pt>
                <c:pt idx="11">
                  <c:v>14789</c:v>
                </c:pt>
                <c:pt idx="12">
                  <c:v>10137</c:v>
                </c:pt>
                <c:pt idx="13">
                  <c:v>12154</c:v>
                </c:pt>
                <c:pt idx="14">
                  <c:v>10145</c:v>
                </c:pt>
                <c:pt idx="15">
                  <c:v>10024</c:v>
                </c:pt>
                <c:pt idx="16">
                  <c:v>9850</c:v>
                </c:pt>
                <c:pt idx="17">
                  <c:v>11481</c:v>
                </c:pt>
                <c:pt idx="18">
                  <c:v>11656</c:v>
                </c:pt>
                <c:pt idx="19">
                  <c:v>15793</c:v>
                </c:pt>
                <c:pt idx="20">
                  <c:v>13010</c:v>
                </c:pt>
                <c:pt idx="21">
                  <c:v>10352</c:v>
                </c:pt>
                <c:pt idx="22">
                  <c:v>11964</c:v>
                </c:pt>
                <c:pt idx="23">
                  <c:v>9513</c:v>
                </c:pt>
                <c:pt idx="24">
                  <c:v>8728</c:v>
                </c:pt>
                <c:pt idx="25">
                  <c:v>9026</c:v>
                </c:pt>
                <c:pt idx="26">
                  <c:v>15280</c:v>
                </c:pt>
                <c:pt idx="27">
                  <c:v>10048</c:v>
                </c:pt>
                <c:pt idx="28">
                  <c:v>8770</c:v>
                </c:pt>
                <c:pt idx="29">
                  <c:v>6890</c:v>
                </c:pt>
                <c:pt idx="30">
                  <c:v>1777</c:v>
                </c:pt>
                <c:pt idx="31">
                  <c:v>1850</c:v>
                </c:pt>
                <c:pt idx="32">
                  <c:v>4785</c:v>
                </c:pt>
                <c:pt idx="33">
                  <c:v>4374</c:v>
                </c:pt>
                <c:pt idx="34">
                  <c:v>3294</c:v>
                </c:pt>
                <c:pt idx="35">
                  <c:v>6788</c:v>
                </c:pt>
                <c:pt idx="36">
                  <c:v>8509</c:v>
                </c:pt>
                <c:pt idx="37">
                  <c:v>9383</c:v>
                </c:pt>
                <c:pt idx="38">
                  <c:v>7938</c:v>
                </c:pt>
                <c:pt idx="39">
                  <c:v>9028</c:v>
                </c:pt>
                <c:pt idx="40">
                  <c:v>10323</c:v>
                </c:pt>
                <c:pt idx="41">
                  <c:v>9086</c:v>
                </c:pt>
                <c:pt idx="42">
                  <c:v>9112</c:v>
                </c:pt>
                <c:pt idx="43">
                  <c:v>8058</c:v>
                </c:pt>
                <c:pt idx="44">
                  <c:v>10842</c:v>
                </c:pt>
                <c:pt idx="45">
                  <c:v>11126</c:v>
                </c:pt>
                <c:pt idx="46">
                  <c:v>8522</c:v>
                </c:pt>
                <c:pt idx="47">
                  <c:v>9915</c:v>
                </c:pt>
                <c:pt idx="48">
                  <c:v>10521</c:v>
                </c:pt>
                <c:pt idx="49">
                  <c:v>17828</c:v>
                </c:pt>
                <c:pt idx="50">
                  <c:v>32220</c:v>
                </c:pt>
                <c:pt idx="51">
                  <c:v>34098</c:v>
                </c:pt>
                <c:pt idx="52">
                  <c:v>33146</c:v>
                </c:pt>
                <c:pt idx="53">
                  <c:v>25961</c:v>
                </c:pt>
                <c:pt idx="54">
                  <c:v>35333</c:v>
                </c:pt>
                <c:pt idx="55">
                  <c:v>34889</c:v>
                </c:pt>
                <c:pt idx="56">
                  <c:v>28347</c:v>
                </c:pt>
                <c:pt idx="57">
                  <c:v>31325</c:v>
                </c:pt>
                <c:pt idx="58">
                  <c:v>35780</c:v>
                </c:pt>
                <c:pt idx="59">
                  <c:v>29871</c:v>
                </c:pt>
                <c:pt idx="60">
                  <c:v>44156</c:v>
                </c:pt>
                <c:pt idx="61">
                  <c:v>42088</c:v>
                </c:pt>
                <c:pt idx="62">
                  <c:v>38632</c:v>
                </c:pt>
                <c:pt idx="63">
                  <c:v>34862</c:v>
                </c:pt>
                <c:pt idx="64">
                  <c:v>41677</c:v>
                </c:pt>
                <c:pt idx="65">
                  <c:v>47455</c:v>
                </c:pt>
                <c:pt idx="66">
                  <c:v>44859</c:v>
                </c:pt>
                <c:pt idx="67">
                  <c:v>33768</c:v>
                </c:pt>
                <c:pt idx="68">
                  <c:v>32816</c:v>
                </c:pt>
                <c:pt idx="69">
                  <c:v>33713</c:v>
                </c:pt>
                <c:pt idx="70">
                  <c:v>31418</c:v>
                </c:pt>
                <c:pt idx="71">
                  <c:v>38123</c:v>
                </c:pt>
                <c:pt idx="72">
                  <c:v>37818</c:v>
                </c:pt>
                <c:pt idx="73">
                  <c:v>36054</c:v>
                </c:pt>
                <c:pt idx="74">
                  <c:v>31165</c:v>
                </c:pt>
                <c:pt idx="75">
                  <c:v>40965</c:v>
                </c:pt>
                <c:pt idx="76">
                  <c:v>42157</c:v>
                </c:pt>
                <c:pt idx="77">
                  <c:v>146016</c:v>
                </c:pt>
                <c:pt idx="78">
                  <c:v>151455</c:v>
                </c:pt>
                <c:pt idx="79">
                  <c:v>54801</c:v>
                </c:pt>
                <c:pt idx="80">
                  <c:v>38219</c:v>
                </c:pt>
                <c:pt idx="81">
                  <c:v>45566</c:v>
                </c:pt>
                <c:pt idx="82">
                  <c:v>36163</c:v>
                </c:pt>
                <c:pt idx="83">
                  <c:v>35255</c:v>
                </c:pt>
                <c:pt idx="84">
                  <c:v>29112</c:v>
                </c:pt>
                <c:pt idx="85">
                  <c:v>33467</c:v>
                </c:pt>
                <c:pt idx="86">
                  <c:v>37413</c:v>
                </c:pt>
                <c:pt idx="87">
                  <c:v>33975</c:v>
                </c:pt>
                <c:pt idx="88">
                  <c:v>33902</c:v>
                </c:pt>
                <c:pt idx="89">
                  <c:v>34725</c:v>
                </c:pt>
                <c:pt idx="90">
                  <c:v>36619</c:v>
                </c:pt>
                <c:pt idx="91">
                  <c:v>19088</c:v>
                </c:pt>
                <c:pt idx="92">
                  <c:v>2648</c:v>
                </c:pt>
                <c:pt idx="93">
                  <c:v>1711</c:v>
                </c:pt>
                <c:pt idx="94">
                  <c:v>1709</c:v>
                </c:pt>
                <c:pt idx="95">
                  <c:v>3607</c:v>
                </c:pt>
                <c:pt idx="96">
                  <c:v>4704</c:v>
                </c:pt>
                <c:pt idx="97">
                  <c:v>2335</c:v>
                </c:pt>
                <c:pt idx="98">
                  <c:v>4514</c:v>
                </c:pt>
                <c:pt idx="99">
                  <c:v>3099</c:v>
                </c:pt>
                <c:pt idx="100">
                  <c:v>13247</c:v>
                </c:pt>
                <c:pt idx="101">
                  <c:v>14337</c:v>
                </c:pt>
                <c:pt idx="102">
                  <c:v>15536</c:v>
                </c:pt>
                <c:pt idx="103">
                  <c:v>15152</c:v>
                </c:pt>
                <c:pt idx="104">
                  <c:v>14134</c:v>
                </c:pt>
                <c:pt idx="105">
                  <c:v>12998</c:v>
                </c:pt>
                <c:pt idx="106">
                  <c:v>11843</c:v>
                </c:pt>
                <c:pt idx="107">
                  <c:v>11996</c:v>
                </c:pt>
                <c:pt idx="108">
                  <c:v>11892</c:v>
                </c:pt>
                <c:pt idx="109">
                  <c:v>11131</c:v>
                </c:pt>
                <c:pt idx="110">
                  <c:v>9379</c:v>
                </c:pt>
                <c:pt idx="111">
                  <c:v>8647</c:v>
                </c:pt>
                <c:pt idx="112">
                  <c:v>9502</c:v>
                </c:pt>
                <c:pt idx="113">
                  <c:v>10674</c:v>
                </c:pt>
                <c:pt idx="114">
                  <c:v>10901</c:v>
                </c:pt>
                <c:pt idx="115">
                  <c:v>11950</c:v>
                </c:pt>
                <c:pt idx="116">
                  <c:v>10822</c:v>
                </c:pt>
                <c:pt idx="117">
                  <c:v>12422</c:v>
                </c:pt>
                <c:pt idx="118">
                  <c:v>14463</c:v>
                </c:pt>
                <c:pt idx="119">
                  <c:v>10995</c:v>
                </c:pt>
                <c:pt idx="120">
                  <c:v>10328</c:v>
                </c:pt>
                <c:pt idx="121">
                  <c:v>10213</c:v>
                </c:pt>
                <c:pt idx="122">
                  <c:v>2950</c:v>
                </c:pt>
                <c:pt idx="123">
                  <c:v>2088</c:v>
                </c:pt>
                <c:pt idx="124">
                  <c:v>3168</c:v>
                </c:pt>
                <c:pt idx="125">
                  <c:v>2685</c:v>
                </c:pt>
                <c:pt idx="126">
                  <c:v>901</c:v>
                </c:pt>
                <c:pt idx="127">
                  <c:v>816</c:v>
                </c:pt>
                <c:pt idx="128">
                  <c:v>1811</c:v>
                </c:pt>
                <c:pt idx="129">
                  <c:v>1704</c:v>
                </c:pt>
                <c:pt idx="130">
                  <c:v>7588</c:v>
                </c:pt>
                <c:pt idx="131">
                  <c:v>13008</c:v>
                </c:pt>
                <c:pt idx="132">
                  <c:v>13043</c:v>
                </c:pt>
                <c:pt idx="133">
                  <c:v>14790</c:v>
                </c:pt>
                <c:pt idx="134">
                  <c:v>16234</c:v>
                </c:pt>
                <c:pt idx="135">
                  <c:v>15710</c:v>
                </c:pt>
                <c:pt idx="136">
                  <c:v>20884</c:v>
                </c:pt>
                <c:pt idx="137">
                  <c:v>18231</c:v>
                </c:pt>
                <c:pt idx="138">
                  <c:v>19456</c:v>
                </c:pt>
                <c:pt idx="139">
                  <c:v>14186</c:v>
                </c:pt>
                <c:pt idx="140">
                  <c:v>13171</c:v>
                </c:pt>
                <c:pt idx="141">
                  <c:v>13844</c:v>
                </c:pt>
                <c:pt idx="142">
                  <c:v>14342</c:v>
                </c:pt>
                <c:pt idx="143">
                  <c:v>10718</c:v>
                </c:pt>
                <c:pt idx="144">
                  <c:v>12609</c:v>
                </c:pt>
                <c:pt idx="145">
                  <c:v>8319</c:v>
                </c:pt>
                <c:pt idx="146">
                  <c:v>9566</c:v>
                </c:pt>
                <c:pt idx="147">
                  <c:v>10132</c:v>
                </c:pt>
                <c:pt idx="148">
                  <c:v>8507</c:v>
                </c:pt>
                <c:pt idx="149">
                  <c:v>10000</c:v>
                </c:pt>
                <c:pt idx="150">
                  <c:v>8973</c:v>
                </c:pt>
                <c:pt idx="151">
                  <c:v>8893</c:v>
                </c:pt>
                <c:pt idx="152">
                  <c:v>3880</c:v>
                </c:pt>
                <c:pt idx="153">
                  <c:v>2511</c:v>
                </c:pt>
                <c:pt idx="154">
                  <c:v>1675</c:v>
                </c:pt>
                <c:pt idx="155">
                  <c:v>2063</c:v>
                </c:pt>
                <c:pt idx="156">
                  <c:v>1223</c:v>
                </c:pt>
                <c:pt idx="157">
                  <c:v>21077</c:v>
                </c:pt>
                <c:pt idx="158">
                  <c:v>15622</c:v>
                </c:pt>
                <c:pt idx="159">
                  <c:v>1648</c:v>
                </c:pt>
                <c:pt idx="160">
                  <c:v>5977</c:v>
                </c:pt>
                <c:pt idx="161">
                  <c:v>6997</c:v>
                </c:pt>
                <c:pt idx="162">
                  <c:v>5501</c:v>
                </c:pt>
                <c:pt idx="163">
                  <c:v>4569</c:v>
                </c:pt>
                <c:pt idx="164">
                  <c:v>3854</c:v>
                </c:pt>
                <c:pt idx="165">
                  <c:v>3795</c:v>
                </c:pt>
                <c:pt idx="166">
                  <c:v>3499</c:v>
                </c:pt>
                <c:pt idx="167">
                  <c:v>4291</c:v>
                </c:pt>
                <c:pt idx="168">
                  <c:v>7250</c:v>
                </c:pt>
                <c:pt idx="169">
                  <c:v>4935</c:v>
                </c:pt>
                <c:pt idx="170">
                  <c:v>9384</c:v>
                </c:pt>
                <c:pt idx="171">
                  <c:v>11331</c:v>
                </c:pt>
                <c:pt idx="172">
                  <c:v>6787</c:v>
                </c:pt>
                <c:pt idx="173">
                  <c:v>5410</c:v>
                </c:pt>
                <c:pt idx="174">
                  <c:v>5696</c:v>
                </c:pt>
                <c:pt idx="175">
                  <c:v>5532</c:v>
                </c:pt>
                <c:pt idx="176">
                  <c:v>3893</c:v>
                </c:pt>
                <c:pt idx="177">
                  <c:v>3521</c:v>
                </c:pt>
                <c:pt idx="178">
                  <c:v>4251</c:v>
                </c:pt>
                <c:pt idx="179">
                  <c:v>6698</c:v>
                </c:pt>
                <c:pt idx="180">
                  <c:v>12349</c:v>
                </c:pt>
                <c:pt idx="181">
                  <c:v>4365</c:v>
                </c:pt>
                <c:pt idx="182">
                  <c:v>3221</c:v>
                </c:pt>
                <c:pt idx="183">
                  <c:v>1730</c:v>
                </c:pt>
              </c:numCache>
            </c:numRef>
          </c:val>
          <c:smooth val="0"/>
          <c:extLst>
            <c:ext xmlns:c16="http://schemas.microsoft.com/office/drawing/2014/chart" uri="{C3380CC4-5D6E-409C-BE32-E72D297353CC}">
              <c16:uniqueId val="{00000000-CBAE-466E-8E24-B727A4C7312F}"/>
            </c:ext>
          </c:extLst>
        </c:ser>
        <c:dLbls>
          <c:showLegendKey val="0"/>
          <c:showVal val="0"/>
          <c:showCatName val="0"/>
          <c:showSerName val="0"/>
          <c:showPercent val="0"/>
          <c:showBubbleSize val="0"/>
        </c:dLbls>
        <c:smooth val="0"/>
        <c:axId val="403003728"/>
        <c:axId val="403004056"/>
      </c:lineChart>
      <c:dateAx>
        <c:axId val="403003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04056"/>
        <c:crosses val="autoZero"/>
        <c:auto val="1"/>
        <c:lblOffset val="100"/>
        <c:baseTimeUnit val="days"/>
      </c:dateAx>
      <c:valAx>
        <c:axId val="40300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0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Sheet1!$A$2:$A$13</c:f>
              <c:numCache>
                <c:formatCode>m/d/yyyy</c:formatCode>
                <c:ptCount val="12"/>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numCache>
            </c:numRef>
          </c:cat>
          <c:val>
            <c:numRef>
              <c:f>Sheet1!$B$2:$B$13</c:f>
              <c:numCache>
                <c:formatCode>General</c:formatCode>
                <c:ptCount val="12"/>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numCache>
            </c:numRef>
          </c:val>
          <c:extLst>
            <c:ext xmlns:c16="http://schemas.microsoft.com/office/drawing/2014/chart" uri="{C3380CC4-5D6E-409C-BE32-E72D297353CC}">
              <c16:uniqueId val="{00000000-AFD9-4C30-8CB3-6DAF7ED22B48}"/>
            </c:ext>
          </c:extLst>
        </c:ser>
        <c:dLbls>
          <c:showLegendKey val="0"/>
          <c:showVal val="0"/>
          <c:showCatName val="0"/>
          <c:showSerName val="0"/>
          <c:showPercent val="0"/>
          <c:showBubbleSize val="0"/>
        </c:dLbls>
        <c:gapWidth val="219"/>
        <c:overlap val="-27"/>
        <c:axId val="400750616"/>
        <c:axId val="400751272"/>
      </c:barChart>
      <c:dateAx>
        <c:axId val="400750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51272"/>
        <c:crosses val="autoZero"/>
        <c:auto val="1"/>
        <c:lblOffset val="100"/>
        <c:baseTimeUnit val="months"/>
      </c:dateAx>
      <c:valAx>
        <c:axId val="40075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50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Sheet1!$A$2:$A$185</c:f>
              <c:numCache>
                <c:formatCode>m/d/yyyy</c:formatCode>
                <c:ptCount val="184"/>
                <c:pt idx="0">
                  <c:v>45352</c:v>
                </c:pt>
                <c:pt idx="1">
                  <c:v>45353</c:v>
                </c:pt>
                <c:pt idx="2">
                  <c:v>45354</c:v>
                </c:pt>
                <c:pt idx="3">
                  <c:v>45355</c:v>
                </c:pt>
                <c:pt idx="4">
                  <c:v>45356</c:v>
                </c:pt>
                <c:pt idx="5">
                  <c:v>45357</c:v>
                </c:pt>
                <c:pt idx="6">
                  <c:v>45358</c:v>
                </c:pt>
                <c:pt idx="7">
                  <c:v>45359</c:v>
                </c:pt>
                <c:pt idx="8">
                  <c:v>45360</c:v>
                </c:pt>
                <c:pt idx="9">
                  <c:v>45361</c:v>
                </c:pt>
                <c:pt idx="10">
                  <c:v>45362</c:v>
                </c:pt>
                <c:pt idx="11">
                  <c:v>45363</c:v>
                </c:pt>
                <c:pt idx="12">
                  <c:v>45364</c:v>
                </c:pt>
                <c:pt idx="13">
                  <c:v>45365</c:v>
                </c:pt>
                <c:pt idx="14">
                  <c:v>45366</c:v>
                </c:pt>
                <c:pt idx="15">
                  <c:v>45367</c:v>
                </c:pt>
                <c:pt idx="16">
                  <c:v>45368</c:v>
                </c:pt>
                <c:pt idx="17">
                  <c:v>45369</c:v>
                </c:pt>
                <c:pt idx="18">
                  <c:v>45370</c:v>
                </c:pt>
                <c:pt idx="19">
                  <c:v>45371</c:v>
                </c:pt>
                <c:pt idx="20">
                  <c:v>45372</c:v>
                </c:pt>
                <c:pt idx="21">
                  <c:v>45373</c:v>
                </c:pt>
                <c:pt idx="22">
                  <c:v>45374</c:v>
                </c:pt>
                <c:pt idx="23">
                  <c:v>45375</c:v>
                </c:pt>
                <c:pt idx="24">
                  <c:v>45376</c:v>
                </c:pt>
                <c:pt idx="25">
                  <c:v>45377</c:v>
                </c:pt>
                <c:pt idx="26">
                  <c:v>45378</c:v>
                </c:pt>
                <c:pt idx="27">
                  <c:v>45379</c:v>
                </c:pt>
                <c:pt idx="28">
                  <c:v>45380</c:v>
                </c:pt>
                <c:pt idx="29">
                  <c:v>45381</c:v>
                </c:pt>
                <c:pt idx="30">
                  <c:v>45382</c:v>
                </c:pt>
                <c:pt idx="31">
                  <c:v>45383</c:v>
                </c:pt>
                <c:pt idx="32">
                  <c:v>45384</c:v>
                </c:pt>
                <c:pt idx="33">
                  <c:v>45385</c:v>
                </c:pt>
                <c:pt idx="34">
                  <c:v>45386</c:v>
                </c:pt>
                <c:pt idx="35">
                  <c:v>45387</c:v>
                </c:pt>
                <c:pt idx="36">
                  <c:v>45388</c:v>
                </c:pt>
                <c:pt idx="37">
                  <c:v>45389</c:v>
                </c:pt>
                <c:pt idx="38">
                  <c:v>45390</c:v>
                </c:pt>
                <c:pt idx="39">
                  <c:v>45391</c:v>
                </c:pt>
                <c:pt idx="40">
                  <c:v>45392</c:v>
                </c:pt>
                <c:pt idx="41">
                  <c:v>45393</c:v>
                </c:pt>
                <c:pt idx="42">
                  <c:v>45394</c:v>
                </c:pt>
                <c:pt idx="43">
                  <c:v>45395</c:v>
                </c:pt>
                <c:pt idx="44">
                  <c:v>45396</c:v>
                </c:pt>
                <c:pt idx="45">
                  <c:v>45397</c:v>
                </c:pt>
                <c:pt idx="46">
                  <c:v>45398</c:v>
                </c:pt>
                <c:pt idx="47">
                  <c:v>45399</c:v>
                </c:pt>
                <c:pt idx="48">
                  <c:v>45400</c:v>
                </c:pt>
                <c:pt idx="49">
                  <c:v>45401</c:v>
                </c:pt>
                <c:pt idx="50">
                  <c:v>45402</c:v>
                </c:pt>
                <c:pt idx="51">
                  <c:v>45403</c:v>
                </c:pt>
                <c:pt idx="52">
                  <c:v>45404</c:v>
                </c:pt>
                <c:pt idx="53">
                  <c:v>45405</c:v>
                </c:pt>
                <c:pt idx="54">
                  <c:v>45406</c:v>
                </c:pt>
                <c:pt idx="55">
                  <c:v>45407</c:v>
                </c:pt>
                <c:pt idx="56">
                  <c:v>45408</c:v>
                </c:pt>
                <c:pt idx="57">
                  <c:v>45409</c:v>
                </c:pt>
                <c:pt idx="58">
                  <c:v>45410</c:v>
                </c:pt>
                <c:pt idx="59">
                  <c:v>45411</c:v>
                </c:pt>
                <c:pt idx="60">
                  <c:v>45412</c:v>
                </c:pt>
                <c:pt idx="61">
                  <c:v>45413</c:v>
                </c:pt>
                <c:pt idx="62">
                  <c:v>45414</c:v>
                </c:pt>
                <c:pt idx="63">
                  <c:v>45415</c:v>
                </c:pt>
                <c:pt idx="64">
                  <c:v>45416</c:v>
                </c:pt>
                <c:pt idx="65">
                  <c:v>45417</c:v>
                </c:pt>
                <c:pt idx="66">
                  <c:v>45418</c:v>
                </c:pt>
                <c:pt idx="67">
                  <c:v>45419</c:v>
                </c:pt>
                <c:pt idx="68">
                  <c:v>45420</c:v>
                </c:pt>
                <c:pt idx="69">
                  <c:v>45421</c:v>
                </c:pt>
                <c:pt idx="70">
                  <c:v>45422</c:v>
                </c:pt>
                <c:pt idx="71">
                  <c:v>45423</c:v>
                </c:pt>
                <c:pt idx="72">
                  <c:v>45424</c:v>
                </c:pt>
                <c:pt idx="73">
                  <c:v>45425</c:v>
                </c:pt>
                <c:pt idx="74">
                  <c:v>45426</c:v>
                </c:pt>
                <c:pt idx="75">
                  <c:v>45427</c:v>
                </c:pt>
                <c:pt idx="76">
                  <c:v>45428</c:v>
                </c:pt>
                <c:pt idx="77">
                  <c:v>45429</c:v>
                </c:pt>
                <c:pt idx="78">
                  <c:v>45430</c:v>
                </c:pt>
                <c:pt idx="79">
                  <c:v>45431</c:v>
                </c:pt>
                <c:pt idx="80">
                  <c:v>45432</c:v>
                </c:pt>
                <c:pt idx="81">
                  <c:v>45433</c:v>
                </c:pt>
                <c:pt idx="82">
                  <c:v>45434</c:v>
                </c:pt>
                <c:pt idx="83">
                  <c:v>45435</c:v>
                </c:pt>
                <c:pt idx="84">
                  <c:v>45436</c:v>
                </c:pt>
                <c:pt idx="85">
                  <c:v>45437</c:v>
                </c:pt>
                <c:pt idx="86">
                  <c:v>45438</c:v>
                </c:pt>
                <c:pt idx="87">
                  <c:v>45439</c:v>
                </c:pt>
                <c:pt idx="88">
                  <c:v>45440</c:v>
                </c:pt>
                <c:pt idx="89">
                  <c:v>45441</c:v>
                </c:pt>
                <c:pt idx="90">
                  <c:v>45442</c:v>
                </c:pt>
                <c:pt idx="91">
                  <c:v>45443</c:v>
                </c:pt>
                <c:pt idx="92">
                  <c:v>45444</c:v>
                </c:pt>
                <c:pt idx="93">
                  <c:v>45445</c:v>
                </c:pt>
                <c:pt idx="94">
                  <c:v>45446</c:v>
                </c:pt>
                <c:pt idx="95">
                  <c:v>45447</c:v>
                </c:pt>
                <c:pt idx="96">
                  <c:v>45448</c:v>
                </c:pt>
                <c:pt idx="97">
                  <c:v>45449</c:v>
                </c:pt>
                <c:pt idx="98">
                  <c:v>45450</c:v>
                </c:pt>
                <c:pt idx="99">
                  <c:v>45451</c:v>
                </c:pt>
                <c:pt idx="100">
                  <c:v>45452</c:v>
                </c:pt>
                <c:pt idx="101">
                  <c:v>45453</c:v>
                </c:pt>
                <c:pt idx="102">
                  <c:v>45454</c:v>
                </c:pt>
                <c:pt idx="103">
                  <c:v>45455</c:v>
                </c:pt>
                <c:pt idx="104">
                  <c:v>45456</c:v>
                </c:pt>
                <c:pt idx="105">
                  <c:v>45457</c:v>
                </c:pt>
                <c:pt idx="106">
                  <c:v>45458</c:v>
                </c:pt>
                <c:pt idx="107">
                  <c:v>45459</c:v>
                </c:pt>
                <c:pt idx="108">
                  <c:v>45460</c:v>
                </c:pt>
                <c:pt idx="109">
                  <c:v>45461</c:v>
                </c:pt>
                <c:pt idx="110">
                  <c:v>45462</c:v>
                </c:pt>
                <c:pt idx="111">
                  <c:v>45463</c:v>
                </c:pt>
                <c:pt idx="112">
                  <c:v>45464</c:v>
                </c:pt>
                <c:pt idx="113">
                  <c:v>45465</c:v>
                </c:pt>
                <c:pt idx="114">
                  <c:v>45466</c:v>
                </c:pt>
                <c:pt idx="115">
                  <c:v>45467</c:v>
                </c:pt>
                <c:pt idx="116">
                  <c:v>45468</c:v>
                </c:pt>
                <c:pt idx="117">
                  <c:v>45469</c:v>
                </c:pt>
                <c:pt idx="118">
                  <c:v>45470</c:v>
                </c:pt>
                <c:pt idx="119">
                  <c:v>45471</c:v>
                </c:pt>
                <c:pt idx="120">
                  <c:v>45472</c:v>
                </c:pt>
                <c:pt idx="121">
                  <c:v>45473</c:v>
                </c:pt>
                <c:pt idx="122">
                  <c:v>45474</c:v>
                </c:pt>
                <c:pt idx="123">
                  <c:v>45475</c:v>
                </c:pt>
                <c:pt idx="124">
                  <c:v>45476</c:v>
                </c:pt>
                <c:pt idx="125">
                  <c:v>45477</c:v>
                </c:pt>
                <c:pt idx="126">
                  <c:v>45478</c:v>
                </c:pt>
                <c:pt idx="127">
                  <c:v>45479</c:v>
                </c:pt>
                <c:pt idx="128">
                  <c:v>45480</c:v>
                </c:pt>
                <c:pt idx="129">
                  <c:v>45481</c:v>
                </c:pt>
                <c:pt idx="130">
                  <c:v>45482</c:v>
                </c:pt>
                <c:pt idx="131">
                  <c:v>45483</c:v>
                </c:pt>
                <c:pt idx="132">
                  <c:v>45484</c:v>
                </c:pt>
                <c:pt idx="133">
                  <c:v>45485</c:v>
                </c:pt>
                <c:pt idx="134">
                  <c:v>45486</c:v>
                </c:pt>
                <c:pt idx="135">
                  <c:v>45487</c:v>
                </c:pt>
                <c:pt idx="136">
                  <c:v>45488</c:v>
                </c:pt>
                <c:pt idx="137">
                  <c:v>45489</c:v>
                </c:pt>
                <c:pt idx="138">
                  <c:v>45490</c:v>
                </c:pt>
                <c:pt idx="139">
                  <c:v>45491</c:v>
                </c:pt>
                <c:pt idx="140">
                  <c:v>45492</c:v>
                </c:pt>
                <c:pt idx="141">
                  <c:v>45493</c:v>
                </c:pt>
                <c:pt idx="142">
                  <c:v>45494</c:v>
                </c:pt>
                <c:pt idx="143">
                  <c:v>45495</c:v>
                </c:pt>
                <c:pt idx="144">
                  <c:v>45496</c:v>
                </c:pt>
                <c:pt idx="145">
                  <c:v>45497</c:v>
                </c:pt>
                <c:pt idx="146">
                  <c:v>45498</c:v>
                </c:pt>
                <c:pt idx="147">
                  <c:v>45499</c:v>
                </c:pt>
                <c:pt idx="148">
                  <c:v>45500</c:v>
                </c:pt>
                <c:pt idx="149">
                  <c:v>45501</c:v>
                </c:pt>
                <c:pt idx="150">
                  <c:v>45502</c:v>
                </c:pt>
                <c:pt idx="151">
                  <c:v>45503</c:v>
                </c:pt>
                <c:pt idx="152">
                  <c:v>45504</c:v>
                </c:pt>
                <c:pt idx="153">
                  <c:v>45505</c:v>
                </c:pt>
                <c:pt idx="154">
                  <c:v>45506</c:v>
                </c:pt>
                <c:pt idx="155">
                  <c:v>45507</c:v>
                </c:pt>
                <c:pt idx="156">
                  <c:v>45508</c:v>
                </c:pt>
                <c:pt idx="157">
                  <c:v>45509</c:v>
                </c:pt>
                <c:pt idx="158">
                  <c:v>45510</c:v>
                </c:pt>
                <c:pt idx="159">
                  <c:v>45511</c:v>
                </c:pt>
                <c:pt idx="160">
                  <c:v>45512</c:v>
                </c:pt>
                <c:pt idx="161">
                  <c:v>45513</c:v>
                </c:pt>
                <c:pt idx="162">
                  <c:v>45514</c:v>
                </c:pt>
                <c:pt idx="163">
                  <c:v>45515</c:v>
                </c:pt>
                <c:pt idx="164">
                  <c:v>45516</c:v>
                </c:pt>
                <c:pt idx="165">
                  <c:v>45517</c:v>
                </c:pt>
                <c:pt idx="166">
                  <c:v>45518</c:v>
                </c:pt>
                <c:pt idx="167">
                  <c:v>45519</c:v>
                </c:pt>
                <c:pt idx="168">
                  <c:v>45520</c:v>
                </c:pt>
                <c:pt idx="169">
                  <c:v>45521</c:v>
                </c:pt>
                <c:pt idx="170">
                  <c:v>45522</c:v>
                </c:pt>
                <c:pt idx="171">
                  <c:v>45523</c:v>
                </c:pt>
                <c:pt idx="172">
                  <c:v>45524</c:v>
                </c:pt>
                <c:pt idx="173">
                  <c:v>45525</c:v>
                </c:pt>
                <c:pt idx="174">
                  <c:v>45526</c:v>
                </c:pt>
                <c:pt idx="175">
                  <c:v>45527</c:v>
                </c:pt>
                <c:pt idx="176">
                  <c:v>45528</c:v>
                </c:pt>
                <c:pt idx="177">
                  <c:v>45529</c:v>
                </c:pt>
                <c:pt idx="178">
                  <c:v>45530</c:v>
                </c:pt>
                <c:pt idx="179">
                  <c:v>45531</c:v>
                </c:pt>
                <c:pt idx="180">
                  <c:v>45532</c:v>
                </c:pt>
                <c:pt idx="181">
                  <c:v>45533</c:v>
                </c:pt>
                <c:pt idx="182">
                  <c:v>45534</c:v>
                </c:pt>
                <c:pt idx="183">
                  <c:v>45535</c:v>
                </c:pt>
              </c:numCache>
            </c:numRef>
          </c:cat>
          <c:val>
            <c:numRef>
              <c:f>Sheet1!$B$2:$B$185</c:f>
              <c:numCache>
                <c:formatCode>General</c:formatCode>
                <c:ptCount val="184"/>
                <c:pt idx="0">
                  <c:v>447</c:v>
                </c:pt>
                <c:pt idx="1">
                  <c:v>289</c:v>
                </c:pt>
                <c:pt idx="2">
                  <c:v>324</c:v>
                </c:pt>
                <c:pt idx="3">
                  <c:v>287</c:v>
                </c:pt>
                <c:pt idx="4">
                  <c:v>405</c:v>
                </c:pt>
                <c:pt idx="5">
                  <c:v>360</c:v>
                </c:pt>
                <c:pt idx="6">
                  <c:v>299</c:v>
                </c:pt>
                <c:pt idx="7">
                  <c:v>390</c:v>
                </c:pt>
                <c:pt idx="8">
                  <c:v>328</c:v>
                </c:pt>
                <c:pt idx="9">
                  <c:v>241</c:v>
                </c:pt>
                <c:pt idx="10">
                  <c:v>242</c:v>
                </c:pt>
                <c:pt idx="11">
                  <c:v>464</c:v>
                </c:pt>
                <c:pt idx="12">
                  <c:v>327</c:v>
                </c:pt>
                <c:pt idx="13">
                  <c:v>284</c:v>
                </c:pt>
                <c:pt idx="14">
                  <c:v>234</c:v>
                </c:pt>
                <c:pt idx="15">
                  <c:v>295</c:v>
                </c:pt>
                <c:pt idx="16">
                  <c:v>270</c:v>
                </c:pt>
                <c:pt idx="17">
                  <c:v>325</c:v>
                </c:pt>
                <c:pt idx="18">
                  <c:v>329</c:v>
                </c:pt>
                <c:pt idx="19">
                  <c:v>440</c:v>
                </c:pt>
                <c:pt idx="20">
                  <c:v>314</c:v>
                </c:pt>
                <c:pt idx="21">
                  <c:v>437</c:v>
                </c:pt>
                <c:pt idx="22">
                  <c:v>597</c:v>
                </c:pt>
                <c:pt idx="23">
                  <c:v>320</c:v>
                </c:pt>
                <c:pt idx="24">
                  <c:v>270</c:v>
                </c:pt>
                <c:pt idx="25">
                  <c:v>204</c:v>
                </c:pt>
                <c:pt idx="26">
                  <c:v>711</c:v>
                </c:pt>
                <c:pt idx="27">
                  <c:v>435</c:v>
                </c:pt>
                <c:pt idx="28">
                  <c:v>309</c:v>
                </c:pt>
                <c:pt idx="29">
                  <c:v>312</c:v>
                </c:pt>
                <c:pt idx="30">
                  <c:v>338</c:v>
                </c:pt>
                <c:pt idx="31">
                  <c:v>405</c:v>
                </c:pt>
                <c:pt idx="32">
                  <c:v>946</c:v>
                </c:pt>
                <c:pt idx="33">
                  <c:v>569</c:v>
                </c:pt>
                <c:pt idx="34">
                  <c:v>282</c:v>
                </c:pt>
                <c:pt idx="35">
                  <c:v>360</c:v>
                </c:pt>
                <c:pt idx="36">
                  <c:v>310</c:v>
                </c:pt>
                <c:pt idx="37">
                  <c:v>267</c:v>
                </c:pt>
                <c:pt idx="38">
                  <c:v>339</c:v>
                </c:pt>
                <c:pt idx="39">
                  <c:v>291</c:v>
                </c:pt>
                <c:pt idx="40">
                  <c:v>279</c:v>
                </c:pt>
                <c:pt idx="41">
                  <c:v>184</c:v>
                </c:pt>
                <c:pt idx="42">
                  <c:v>309</c:v>
                </c:pt>
                <c:pt idx="43">
                  <c:v>183</c:v>
                </c:pt>
                <c:pt idx="44">
                  <c:v>594</c:v>
                </c:pt>
                <c:pt idx="45">
                  <c:v>698</c:v>
                </c:pt>
                <c:pt idx="46">
                  <c:v>304</c:v>
                </c:pt>
                <c:pt idx="47">
                  <c:v>313</c:v>
                </c:pt>
                <c:pt idx="48">
                  <c:v>453</c:v>
                </c:pt>
                <c:pt idx="49">
                  <c:v>304</c:v>
                </c:pt>
                <c:pt idx="50">
                  <c:v>346</c:v>
                </c:pt>
                <c:pt idx="51">
                  <c:v>332</c:v>
                </c:pt>
                <c:pt idx="52">
                  <c:v>349</c:v>
                </c:pt>
                <c:pt idx="53">
                  <c:v>527</c:v>
                </c:pt>
                <c:pt idx="54">
                  <c:v>585</c:v>
                </c:pt>
                <c:pt idx="55">
                  <c:v>405</c:v>
                </c:pt>
                <c:pt idx="56">
                  <c:v>333</c:v>
                </c:pt>
                <c:pt idx="57">
                  <c:v>420</c:v>
                </c:pt>
                <c:pt idx="58">
                  <c:v>359</c:v>
                </c:pt>
                <c:pt idx="59">
                  <c:v>356</c:v>
                </c:pt>
                <c:pt idx="60">
                  <c:v>359</c:v>
                </c:pt>
                <c:pt idx="61">
                  <c:v>416</c:v>
                </c:pt>
                <c:pt idx="62">
                  <c:v>367</c:v>
                </c:pt>
                <c:pt idx="63">
                  <c:v>606</c:v>
                </c:pt>
                <c:pt idx="64">
                  <c:v>326</c:v>
                </c:pt>
                <c:pt idx="65">
                  <c:v>447</c:v>
                </c:pt>
                <c:pt idx="66">
                  <c:v>406</c:v>
                </c:pt>
                <c:pt idx="67">
                  <c:v>355</c:v>
                </c:pt>
                <c:pt idx="68">
                  <c:v>287</c:v>
                </c:pt>
                <c:pt idx="69">
                  <c:v>377</c:v>
                </c:pt>
                <c:pt idx="70">
                  <c:v>300</c:v>
                </c:pt>
                <c:pt idx="71">
                  <c:v>291</c:v>
                </c:pt>
                <c:pt idx="72">
                  <c:v>250</c:v>
                </c:pt>
                <c:pt idx="73">
                  <c:v>295</c:v>
                </c:pt>
                <c:pt idx="74">
                  <c:v>290</c:v>
                </c:pt>
                <c:pt idx="75">
                  <c:v>913</c:v>
                </c:pt>
                <c:pt idx="76">
                  <c:v>1492</c:v>
                </c:pt>
                <c:pt idx="77">
                  <c:v>1063</c:v>
                </c:pt>
                <c:pt idx="78">
                  <c:v>808</c:v>
                </c:pt>
                <c:pt idx="79">
                  <c:v>432</c:v>
                </c:pt>
                <c:pt idx="80">
                  <c:v>506</c:v>
                </c:pt>
                <c:pt idx="81">
                  <c:v>561</c:v>
                </c:pt>
                <c:pt idx="82">
                  <c:v>394</c:v>
                </c:pt>
                <c:pt idx="83">
                  <c:v>305</c:v>
                </c:pt>
                <c:pt idx="84">
                  <c:v>241</c:v>
                </c:pt>
                <c:pt idx="85">
                  <c:v>177</c:v>
                </c:pt>
                <c:pt idx="86">
                  <c:v>278</c:v>
                </c:pt>
                <c:pt idx="87">
                  <c:v>212</c:v>
                </c:pt>
                <c:pt idx="88">
                  <c:v>344</c:v>
                </c:pt>
                <c:pt idx="89">
                  <c:v>321</c:v>
                </c:pt>
                <c:pt idx="90">
                  <c:v>615</c:v>
                </c:pt>
                <c:pt idx="91">
                  <c:v>452</c:v>
                </c:pt>
                <c:pt idx="92">
                  <c:v>269</c:v>
                </c:pt>
                <c:pt idx="93">
                  <c:v>280</c:v>
                </c:pt>
                <c:pt idx="94">
                  <c:v>266</c:v>
                </c:pt>
                <c:pt idx="95">
                  <c:v>268</c:v>
                </c:pt>
                <c:pt idx="96">
                  <c:v>461</c:v>
                </c:pt>
                <c:pt idx="97">
                  <c:v>292</c:v>
                </c:pt>
                <c:pt idx="98">
                  <c:v>350</c:v>
                </c:pt>
                <c:pt idx="99">
                  <c:v>292</c:v>
                </c:pt>
                <c:pt idx="100">
                  <c:v>402</c:v>
                </c:pt>
                <c:pt idx="101">
                  <c:v>370</c:v>
                </c:pt>
                <c:pt idx="102">
                  <c:v>535</c:v>
                </c:pt>
                <c:pt idx="103">
                  <c:v>384</c:v>
                </c:pt>
                <c:pt idx="104">
                  <c:v>346</c:v>
                </c:pt>
                <c:pt idx="105">
                  <c:v>366</c:v>
                </c:pt>
                <c:pt idx="106">
                  <c:v>370</c:v>
                </c:pt>
                <c:pt idx="107">
                  <c:v>395</c:v>
                </c:pt>
                <c:pt idx="108">
                  <c:v>426</c:v>
                </c:pt>
                <c:pt idx="109">
                  <c:v>281</c:v>
                </c:pt>
                <c:pt idx="110">
                  <c:v>339</c:v>
                </c:pt>
                <c:pt idx="111">
                  <c:v>369</c:v>
                </c:pt>
                <c:pt idx="112">
                  <c:v>304</c:v>
                </c:pt>
                <c:pt idx="113">
                  <c:v>281</c:v>
                </c:pt>
                <c:pt idx="114">
                  <c:v>428</c:v>
                </c:pt>
                <c:pt idx="115">
                  <c:v>496</c:v>
                </c:pt>
                <c:pt idx="116">
                  <c:v>394</c:v>
                </c:pt>
                <c:pt idx="117">
                  <c:v>359</c:v>
                </c:pt>
                <c:pt idx="118">
                  <c:v>375</c:v>
                </c:pt>
                <c:pt idx="119">
                  <c:v>345</c:v>
                </c:pt>
                <c:pt idx="120">
                  <c:v>206</c:v>
                </c:pt>
                <c:pt idx="121">
                  <c:v>354</c:v>
                </c:pt>
                <c:pt idx="122">
                  <c:v>275</c:v>
                </c:pt>
                <c:pt idx="123">
                  <c:v>235</c:v>
                </c:pt>
                <c:pt idx="124">
                  <c:v>296</c:v>
                </c:pt>
                <c:pt idx="125">
                  <c:v>205</c:v>
                </c:pt>
                <c:pt idx="126">
                  <c:v>310</c:v>
                </c:pt>
                <c:pt idx="127">
                  <c:v>225</c:v>
                </c:pt>
                <c:pt idx="128">
                  <c:v>288</c:v>
                </c:pt>
                <c:pt idx="129">
                  <c:v>197</c:v>
                </c:pt>
                <c:pt idx="130">
                  <c:v>329</c:v>
                </c:pt>
                <c:pt idx="131">
                  <c:v>375</c:v>
                </c:pt>
                <c:pt idx="132">
                  <c:v>356</c:v>
                </c:pt>
                <c:pt idx="133">
                  <c:v>348</c:v>
                </c:pt>
                <c:pt idx="134">
                  <c:v>252</c:v>
                </c:pt>
                <c:pt idx="135">
                  <c:v>293</c:v>
                </c:pt>
                <c:pt idx="136">
                  <c:v>365</c:v>
                </c:pt>
                <c:pt idx="137">
                  <c:v>310</c:v>
                </c:pt>
                <c:pt idx="138">
                  <c:v>291</c:v>
                </c:pt>
                <c:pt idx="139">
                  <c:v>271</c:v>
                </c:pt>
                <c:pt idx="140">
                  <c:v>341</c:v>
                </c:pt>
                <c:pt idx="141">
                  <c:v>371</c:v>
                </c:pt>
                <c:pt idx="142">
                  <c:v>266</c:v>
                </c:pt>
                <c:pt idx="143">
                  <c:v>329</c:v>
                </c:pt>
                <c:pt idx="144">
                  <c:v>346</c:v>
                </c:pt>
                <c:pt idx="145">
                  <c:v>203</c:v>
                </c:pt>
                <c:pt idx="146">
                  <c:v>195</c:v>
                </c:pt>
                <c:pt idx="147">
                  <c:v>155</c:v>
                </c:pt>
                <c:pt idx="148">
                  <c:v>190</c:v>
                </c:pt>
                <c:pt idx="149">
                  <c:v>189</c:v>
                </c:pt>
                <c:pt idx="150">
                  <c:v>166</c:v>
                </c:pt>
                <c:pt idx="151">
                  <c:v>206</c:v>
                </c:pt>
                <c:pt idx="152">
                  <c:v>383</c:v>
                </c:pt>
                <c:pt idx="153">
                  <c:v>212</c:v>
                </c:pt>
                <c:pt idx="154">
                  <c:v>132</c:v>
                </c:pt>
                <c:pt idx="155">
                  <c:v>126</c:v>
                </c:pt>
                <c:pt idx="156">
                  <c:v>162</c:v>
                </c:pt>
                <c:pt idx="157">
                  <c:v>205</c:v>
                </c:pt>
                <c:pt idx="158">
                  <c:v>192</c:v>
                </c:pt>
                <c:pt idx="159">
                  <c:v>117</c:v>
                </c:pt>
                <c:pt idx="160">
                  <c:v>291</c:v>
                </c:pt>
                <c:pt idx="161">
                  <c:v>261</c:v>
                </c:pt>
                <c:pt idx="162">
                  <c:v>137</c:v>
                </c:pt>
                <c:pt idx="163">
                  <c:v>238</c:v>
                </c:pt>
                <c:pt idx="164">
                  <c:v>174</c:v>
                </c:pt>
                <c:pt idx="165">
                  <c:v>203</c:v>
                </c:pt>
                <c:pt idx="166">
                  <c:v>190</c:v>
                </c:pt>
                <c:pt idx="167">
                  <c:v>275</c:v>
                </c:pt>
                <c:pt idx="168">
                  <c:v>291</c:v>
                </c:pt>
                <c:pt idx="169">
                  <c:v>187</c:v>
                </c:pt>
                <c:pt idx="170">
                  <c:v>215</c:v>
                </c:pt>
                <c:pt idx="171">
                  <c:v>354</c:v>
                </c:pt>
                <c:pt idx="172">
                  <c:v>253</c:v>
                </c:pt>
                <c:pt idx="173">
                  <c:v>197</c:v>
                </c:pt>
                <c:pt idx="174">
                  <c:v>204</c:v>
                </c:pt>
                <c:pt idx="175">
                  <c:v>260</c:v>
                </c:pt>
                <c:pt idx="176">
                  <c:v>296</c:v>
                </c:pt>
                <c:pt idx="177">
                  <c:v>230</c:v>
                </c:pt>
                <c:pt idx="178">
                  <c:v>210</c:v>
                </c:pt>
                <c:pt idx="179">
                  <c:v>289</c:v>
                </c:pt>
                <c:pt idx="180">
                  <c:v>380</c:v>
                </c:pt>
                <c:pt idx="181">
                  <c:v>229</c:v>
                </c:pt>
                <c:pt idx="182">
                  <c:v>166</c:v>
                </c:pt>
                <c:pt idx="183">
                  <c:v>210</c:v>
                </c:pt>
              </c:numCache>
            </c:numRef>
          </c:val>
          <c:smooth val="0"/>
          <c:extLst>
            <c:ext xmlns:c16="http://schemas.microsoft.com/office/drawing/2014/chart" uri="{C3380CC4-5D6E-409C-BE32-E72D297353CC}">
              <c16:uniqueId val="{00000000-21BF-443A-8E45-CA6533B6A619}"/>
            </c:ext>
          </c:extLst>
        </c:ser>
        <c:dLbls>
          <c:showLegendKey val="0"/>
          <c:showVal val="0"/>
          <c:showCatName val="0"/>
          <c:showSerName val="0"/>
          <c:showPercent val="0"/>
          <c:showBubbleSize val="0"/>
        </c:dLbls>
        <c:smooth val="0"/>
        <c:axId val="400753320"/>
        <c:axId val="400752664"/>
      </c:lineChart>
      <c:dateAx>
        <c:axId val="40075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52664"/>
        <c:crosses val="autoZero"/>
        <c:auto val="1"/>
        <c:lblOffset val="100"/>
        <c:baseTimeUnit val="days"/>
      </c:dateAx>
      <c:valAx>
        <c:axId val="40075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5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Sheet1!$A$2:$A$13</c:f>
              <c:numCache>
                <c:formatCode>m/d/yyyy</c:formatCode>
                <c:ptCount val="12"/>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numCache>
            </c:numRef>
          </c:cat>
          <c:val>
            <c:numRef>
              <c:f>Sheet1!$B$2:$B$13</c:f>
              <c:numCache>
                <c:formatCode>General</c:formatCode>
                <c:ptCount val="12"/>
                <c:pt idx="0">
                  <c:v>5809</c:v>
                </c:pt>
                <c:pt idx="1">
                  <c:v>6609</c:v>
                </c:pt>
                <c:pt idx="2">
                  <c:v>5555</c:v>
                </c:pt>
                <c:pt idx="3">
                  <c:v>9178</c:v>
                </c:pt>
                <c:pt idx="4">
                  <c:v>13214</c:v>
                </c:pt>
                <c:pt idx="5">
                  <c:v>9767</c:v>
                </c:pt>
                <c:pt idx="6">
                  <c:v>10410</c:v>
                </c:pt>
                <c:pt idx="7">
                  <c:v>12738</c:v>
                </c:pt>
                <c:pt idx="8">
                  <c:v>10054</c:v>
                </c:pt>
                <c:pt idx="9">
                  <c:v>7755</c:v>
                </c:pt>
                <c:pt idx="10">
                  <c:v>6416</c:v>
                </c:pt>
                <c:pt idx="11">
                  <c:v>6706</c:v>
                </c:pt>
              </c:numCache>
            </c:numRef>
          </c:val>
          <c:extLst>
            <c:ext xmlns:c16="http://schemas.microsoft.com/office/drawing/2014/chart" uri="{C3380CC4-5D6E-409C-BE32-E72D297353CC}">
              <c16:uniqueId val="{00000000-268C-4D2E-AE6A-172937E3DCBB}"/>
            </c:ext>
          </c:extLst>
        </c:ser>
        <c:dLbls>
          <c:showLegendKey val="0"/>
          <c:showVal val="0"/>
          <c:showCatName val="0"/>
          <c:showSerName val="0"/>
          <c:showPercent val="0"/>
          <c:showBubbleSize val="0"/>
        </c:dLbls>
        <c:gapWidth val="219"/>
        <c:overlap val="-27"/>
        <c:axId val="398444024"/>
        <c:axId val="398443368"/>
      </c:barChart>
      <c:dateAx>
        <c:axId val="398444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43368"/>
        <c:crosses val="autoZero"/>
        <c:auto val="1"/>
        <c:lblOffset val="100"/>
        <c:baseTimeUnit val="months"/>
      </c:dateAx>
      <c:valAx>
        <c:axId val="39844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44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60F0-4BBA-AF5A-15192DA3EB90}"/>
            </c:ext>
          </c:extLst>
        </c:ser>
        <c:dLbls>
          <c:showLegendKey val="0"/>
          <c:showVal val="0"/>
          <c:showCatName val="0"/>
          <c:showSerName val="0"/>
          <c:showPercent val="0"/>
          <c:showBubbleSize val="0"/>
        </c:dLbls>
        <c:smooth val="0"/>
        <c:axId val="265118560"/>
        <c:axId val="265118888"/>
      </c:lineChart>
      <c:dateAx>
        <c:axId val="265118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118888"/>
        <c:crosses val="autoZero"/>
        <c:auto val="1"/>
        <c:lblOffset val="100"/>
        <c:baseTimeUnit val="days"/>
      </c:dateAx>
      <c:valAx>
        <c:axId val="26511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11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7039-4BC8-9554-3F6CE27D35F9}"/>
            </c:ext>
          </c:extLst>
        </c:ser>
        <c:dLbls>
          <c:showLegendKey val="0"/>
          <c:showVal val="0"/>
          <c:showCatName val="0"/>
          <c:showSerName val="0"/>
          <c:showPercent val="0"/>
          <c:showBubbleSize val="0"/>
        </c:dLbls>
        <c:gapWidth val="219"/>
        <c:overlap val="-27"/>
        <c:axId val="397438224"/>
        <c:axId val="397437240"/>
      </c:barChart>
      <c:dateAx>
        <c:axId val="397438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37240"/>
        <c:crosses val="autoZero"/>
        <c:auto val="1"/>
        <c:lblOffset val="100"/>
        <c:baseTimeUnit val="months"/>
      </c:dateAx>
      <c:valAx>
        <c:axId val="39743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3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38</c:v>
                </c:pt>
                <c:pt idx="1">
                  <c:v>2749</c:v>
                </c:pt>
                <c:pt idx="2">
                  <c:v>24284</c:v>
                </c:pt>
                <c:pt idx="3">
                  <c:v>10889</c:v>
                </c:pt>
                <c:pt idx="4">
                  <c:v>4666</c:v>
                </c:pt>
                <c:pt idx="5">
                  <c:v>1485</c:v>
                </c:pt>
                <c:pt idx="6">
                  <c:v>988</c:v>
                </c:pt>
              </c:numCache>
            </c:numRef>
          </c:val>
          <c:extLst>
            <c:ext xmlns:c16="http://schemas.microsoft.com/office/drawing/2014/chart" uri="{C3380CC4-5D6E-409C-BE32-E72D297353CC}">
              <c16:uniqueId val="{00000000-DC85-4E0A-9A5E-7A75145A005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29</c:v>
                </c:pt>
                <c:pt idx="1">
                  <c:v>2556</c:v>
                </c:pt>
                <c:pt idx="2">
                  <c:v>18763</c:v>
                </c:pt>
                <c:pt idx="3">
                  <c:v>4727</c:v>
                </c:pt>
                <c:pt idx="4">
                  <c:v>1538</c:v>
                </c:pt>
                <c:pt idx="5">
                  <c:v>376</c:v>
                </c:pt>
                <c:pt idx="6">
                  <c:v>243</c:v>
                </c:pt>
              </c:numCache>
            </c:numRef>
          </c:val>
          <c:extLst>
            <c:ext xmlns:c16="http://schemas.microsoft.com/office/drawing/2014/chart" uri="{C3380CC4-5D6E-409C-BE32-E72D297353CC}">
              <c16:uniqueId val="{00000001-DC85-4E0A-9A5E-7A75145A005F}"/>
            </c:ext>
          </c:extLst>
        </c:ser>
        <c:dLbls>
          <c:showLegendKey val="0"/>
          <c:showVal val="0"/>
          <c:showCatName val="0"/>
          <c:showSerName val="0"/>
          <c:showPercent val="0"/>
          <c:showBubbleSize val="0"/>
        </c:dLbls>
        <c:gapWidth val="219"/>
        <c:overlap val="-27"/>
        <c:axId val="522184352"/>
        <c:axId val="522183696"/>
      </c:barChart>
      <c:catAx>
        <c:axId val="52218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83696"/>
        <c:crosses val="autoZero"/>
        <c:auto val="1"/>
        <c:lblAlgn val="ctr"/>
        <c:lblOffset val="100"/>
        <c:noMultiLvlLbl val="0"/>
      </c:catAx>
      <c:valAx>
        <c:axId val="52218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18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C7E44-45DC-4B57-812B-BED7DCD9C8FC}"/>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FB1648F2-9645-4C0C-A81D-A02E656A1D94}"/>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1260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0483-A464-4E1A-845D-910E0C83FF20}"/>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98E41F02-E462-485A-8825-E0BAB0AAF787}"/>
              </a:ext>
            </a:extLst>
          </p:cNvPr>
          <p:cNvGraphicFramePr>
            <a:graphicFrameLocks noGrp="1"/>
          </p:cNvGraphicFramePr>
          <p:nvPr>
            <p:ph type="tbl" sz="quarter" idx="13"/>
            <p:extLst>
              <p:ext uri="{D42A27DB-BD31-4B8C-83A1-F6EECF244321}">
                <p14:modId xmlns:p14="http://schemas.microsoft.com/office/powerpoint/2010/main" val="747940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054731491"/>
                    </a:ext>
                  </a:extLst>
                </a:gridCol>
                <a:gridCol w="740665">
                  <a:extLst>
                    <a:ext uri="{9D8B030D-6E8A-4147-A177-3AD203B41FA5}">
                      <a16:colId xmlns:a16="http://schemas.microsoft.com/office/drawing/2014/main" val="3677024496"/>
                    </a:ext>
                  </a:extLst>
                </a:gridCol>
                <a:gridCol w="411480">
                  <a:extLst>
                    <a:ext uri="{9D8B030D-6E8A-4147-A177-3AD203B41FA5}">
                      <a16:colId xmlns:a16="http://schemas.microsoft.com/office/drawing/2014/main" val="1038465450"/>
                    </a:ext>
                  </a:extLst>
                </a:gridCol>
                <a:gridCol w="740665">
                  <a:extLst>
                    <a:ext uri="{9D8B030D-6E8A-4147-A177-3AD203B41FA5}">
                      <a16:colId xmlns:a16="http://schemas.microsoft.com/office/drawing/2014/main" val="2007683160"/>
                    </a:ext>
                  </a:extLst>
                </a:gridCol>
                <a:gridCol w="411480">
                  <a:extLst>
                    <a:ext uri="{9D8B030D-6E8A-4147-A177-3AD203B41FA5}">
                      <a16:colId xmlns:a16="http://schemas.microsoft.com/office/drawing/2014/main" val="3664468715"/>
                    </a:ext>
                  </a:extLst>
                </a:gridCol>
                <a:gridCol w="411480">
                  <a:extLst>
                    <a:ext uri="{9D8B030D-6E8A-4147-A177-3AD203B41FA5}">
                      <a16:colId xmlns:a16="http://schemas.microsoft.com/office/drawing/2014/main" val="1974252985"/>
                    </a:ext>
                  </a:extLst>
                </a:gridCol>
                <a:gridCol w="411480">
                  <a:extLst>
                    <a:ext uri="{9D8B030D-6E8A-4147-A177-3AD203B41FA5}">
                      <a16:colId xmlns:a16="http://schemas.microsoft.com/office/drawing/2014/main" val="2531767933"/>
                    </a:ext>
                  </a:extLst>
                </a:gridCol>
                <a:gridCol w="411480">
                  <a:extLst>
                    <a:ext uri="{9D8B030D-6E8A-4147-A177-3AD203B41FA5}">
                      <a16:colId xmlns:a16="http://schemas.microsoft.com/office/drawing/2014/main" val="1634714385"/>
                    </a:ext>
                  </a:extLst>
                </a:gridCol>
                <a:gridCol w="411480">
                  <a:extLst>
                    <a:ext uri="{9D8B030D-6E8A-4147-A177-3AD203B41FA5}">
                      <a16:colId xmlns:a16="http://schemas.microsoft.com/office/drawing/2014/main" val="1409582137"/>
                    </a:ext>
                  </a:extLst>
                </a:gridCol>
                <a:gridCol w="411480">
                  <a:extLst>
                    <a:ext uri="{9D8B030D-6E8A-4147-A177-3AD203B41FA5}">
                      <a16:colId xmlns:a16="http://schemas.microsoft.com/office/drawing/2014/main" val="2913989511"/>
                    </a:ext>
                  </a:extLst>
                </a:gridCol>
                <a:gridCol w="411480">
                  <a:extLst>
                    <a:ext uri="{9D8B030D-6E8A-4147-A177-3AD203B41FA5}">
                      <a16:colId xmlns:a16="http://schemas.microsoft.com/office/drawing/2014/main" val="2931437559"/>
                    </a:ext>
                  </a:extLst>
                </a:gridCol>
                <a:gridCol w="411480">
                  <a:extLst>
                    <a:ext uri="{9D8B030D-6E8A-4147-A177-3AD203B41FA5}">
                      <a16:colId xmlns:a16="http://schemas.microsoft.com/office/drawing/2014/main" val="436107251"/>
                    </a:ext>
                  </a:extLst>
                </a:gridCol>
                <a:gridCol w="411480">
                  <a:extLst>
                    <a:ext uri="{9D8B030D-6E8A-4147-A177-3AD203B41FA5}">
                      <a16:colId xmlns:a16="http://schemas.microsoft.com/office/drawing/2014/main" val="2835124831"/>
                    </a:ext>
                  </a:extLst>
                </a:gridCol>
                <a:gridCol w="411480">
                  <a:extLst>
                    <a:ext uri="{9D8B030D-6E8A-4147-A177-3AD203B41FA5}">
                      <a16:colId xmlns:a16="http://schemas.microsoft.com/office/drawing/2014/main" val="15711702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78745373"/>
                  </a:ext>
                </a:extLst>
              </a:tr>
              <a:tr h="370840">
                <a:tc>
                  <a:txBody>
                    <a:bodyPr/>
                    <a:lstStyle/>
                    <a:p>
                      <a:r>
                        <a:rPr lang="en-US" sz="1000"/>
                        <a:t>FUJIFILM Malaysia</a:t>
                      </a:r>
                    </a:p>
                  </a:txBody>
                  <a:tcPr/>
                </a:tc>
                <a:tc>
                  <a:txBody>
                    <a:bodyPr/>
                    <a:lstStyle/>
                    <a:p>
                      <a:r>
                        <a:rPr lang="en-US" sz="1000"/>
                        <a:t>74658</a:t>
                      </a:r>
                    </a:p>
                  </a:txBody>
                  <a:tcPr/>
                </a:tc>
                <a:tc>
                  <a:txBody>
                    <a:bodyPr/>
                    <a:lstStyle/>
                    <a:p>
                      <a:r>
                        <a:rPr lang="en-US" sz="1000"/>
                        <a:t>678</a:t>
                      </a:r>
                    </a:p>
                  </a:txBody>
                  <a:tcPr/>
                </a:tc>
                <a:tc>
                  <a:txBody>
                    <a:bodyPr/>
                    <a:lstStyle/>
                    <a:p>
                      <a:r>
                        <a:rPr lang="en-US" sz="1000"/>
                        <a:t>77512</a:t>
                      </a:r>
                    </a:p>
                  </a:txBody>
                  <a:tcPr/>
                </a:tc>
                <a:tc>
                  <a:txBody>
                    <a:bodyPr/>
                    <a:lstStyle/>
                    <a:p>
                      <a:r>
                        <a:rPr lang="en-US" sz="1000"/>
                        <a:t>1106</a:t>
                      </a:r>
                    </a:p>
                  </a:txBody>
                  <a:tcPr/>
                </a:tc>
                <a:tc>
                  <a:txBody>
                    <a:bodyPr/>
                    <a:lstStyle/>
                    <a:p>
                      <a:r>
                        <a:rPr lang="en-US" sz="1000"/>
                        <a:t>171</a:t>
                      </a:r>
                    </a:p>
                  </a:txBody>
                  <a:tcPr/>
                </a:tc>
                <a:tc>
                  <a:txBody>
                    <a:bodyPr/>
                    <a:lstStyle/>
                    <a:p>
                      <a:r>
                        <a:rPr lang="en-US" sz="1000"/>
                        <a:t>4876</a:t>
                      </a:r>
                    </a:p>
                  </a:txBody>
                  <a:tcPr/>
                </a:tc>
                <a:tc>
                  <a:txBody>
                    <a:bodyPr/>
                    <a:lstStyle/>
                    <a:p>
                      <a:r>
                        <a:rPr lang="en-US" sz="1000"/>
                        <a:t>4</a:t>
                      </a:r>
                    </a:p>
                  </a:txBody>
                  <a:tcPr/>
                </a:tc>
                <a:tc>
                  <a:txBody>
                    <a:bodyPr/>
                    <a:lstStyle/>
                    <a:p>
                      <a:r>
                        <a:rPr lang="en-US" sz="1000"/>
                        <a:t>456</a:t>
                      </a:r>
                    </a:p>
                  </a:txBody>
                  <a:tcPr/>
                </a:tc>
                <a:tc>
                  <a:txBody>
                    <a:bodyPr/>
                    <a:lstStyle/>
                    <a:p>
                      <a:r>
                        <a:rPr lang="en-US" sz="1000"/>
                        <a:t>690</a:t>
                      </a:r>
                    </a:p>
                  </a:txBody>
                  <a:tcPr/>
                </a:tc>
                <a:tc>
                  <a:txBody>
                    <a:bodyPr/>
                    <a:lstStyle/>
                    <a:p>
                      <a:r>
                        <a:rPr lang="en-US" sz="1000"/>
                        <a:t>0</a:t>
                      </a:r>
                    </a:p>
                  </a:txBody>
                  <a:tcPr/>
                </a:tc>
                <a:tc>
                  <a:txBody>
                    <a:bodyPr/>
                    <a:lstStyle/>
                    <a:p>
                      <a:r>
                        <a:rPr lang="en-US" sz="1000"/>
                        <a:t>0</a:t>
                      </a:r>
                    </a:p>
                  </a:txBody>
                  <a:tcPr/>
                </a:tc>
                <a:tc>
                  <a:txBody>
                    <a:bodyPr/>
                    <a:lstStyle/>
                    <a:p>
                      <a:r>
                        <a:rPr lang="en-US" sz="1000"/>
                        <a:t>0.0474 %</a:t>
                      </a:r>
                    </a:p>
                  </a:txBody>
                  <a:tcPr/>
                </a:tc>
                <a:tc>
                  <a:txBody>
                    <a:bodyPr/>
                    <a:lstStyle/>
                    <a:p>
                      <a:r>
                        <a:rPr lang="en-US" sz="1000"/>
                        <a:t>0.0 %</a:t>
                      </a:r>
                    </a:p>
                  </a:txBody>
                  <a:tcPr/>
                </a:tc>
                <a:extLst>
                  <a:ext uri="{0D108BD9-81ED-4DB2-BD59-A6C34878D82A}">
                    <a16:rowId xmlns:a16="http://schemas.microsoft.com/office/drawing/2014/main" val="1835617694"/>
                  </a:ext>
                </a:extLst>
              </a:tr>
            </a:tbl>
          </a:graphicData>
        </a:graphic>
      </p:graphicFrame>
      <p:sp>
        <p:nvSpPr>
          <p:cNvPr id="4" name="Text Placeholder 3">
            <a:extLst>
              <a:ext uri="{FF2B5EF4-FFF2-40B4-BE49-F238E27FC236}">
                <a16:creationId xmlns:a16="http://schemas.microsoft.com/office/drawing/2014/main" id="{6ECE244E-78AD-4D69-8EBE-93774056FF10}"/>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658765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CAA7C-1D86-4396-B904-325B75D12A0E}"/>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D925AED4-F17C-4B2F-8437-AEC7BC0AAC98}"/>
              </a:ext>
            </a:extLst>
          </p:cNvPr>
          <p:cNvGraphicFramePr>
            <a:graphicFrameLocks noGrp="1"/>
          </p:cNvGraphicFramePr>
          <p:nvPr>
            <p:ph type="chart" sz="quarter" idx="13"/>
            <p:extLst>
              <p:ext uri="{D42A27DB-BD31-4B8C-83A1-F6EECF244321}">
                <p14:modId xmlns:p14="http://schemas.microsoft.com/office/powerpoint/2010/main" val="3400449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63EC03-2F29-46D1-AEBF-82077FBA4444}"/>
              </a:ext>
            </a:extLst>
          </p:cNvPr>
          <p:cNvSpPr>
            <a:spLocks noGrp="1"/>
          </p:cNvSpPr>
          <p:nvPr>
            <p:ph type="body" sz="quarter" idx="14"/>
          </p:nvPr>
        </p:nvSpPr>
        <p:spPr/>
        <p:txBody>
          <a:bodyPr/>
          <a:lstStyle/>
          <a:p>
            <a:r>
              <a:rPr lang="en-US"/>
              <a:t>03/01/2023 - 08/31/2024</a:t>
            </a:r>
          </a:p>
        </p:txBody>
      </p:sp>
      <p:sp>
        <p:nvSpPr>
          <p:cNvPr id="5" name="Footer Placeholder 4">
            <a:extLst>
              <a:ext uri="{FF2B5EF4-FFF2-40B4-BE49-F238E27FC236}">
                <a16:creationId xmlns:a16="http://schemas.microsoft.com/office/drawing/2014/main" id="{68BBA138-0694-4CA4-87F5-8D522B586F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6457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627FC-6C9D-43BA-8C5B-1260AD839901}"/>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3E4C98A1-3B0A-4631-8F00-9114FAFDBBBF}"/>
              </a:ext>
            </a:extLst>
          </p:cNvPr>
          <p:cNvGraphicFramePr>
            <a:graphicFrameLocks noGrp="1"/>
          </p:cNvGraphicFramePr>
          <p:nvPr>
            <p:ph type="chart" sz="quarter" idx="13"/>
            <p:extLst>
              <p:ext uri="{D42A27DB-BD31-4B8C-83A1-F6EECF244321}">
                <p14:modId xmlns:p14="http://schemas.microsoft.com/office/powerpoint/2010/main" val="3114892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651A8F-7BF8-43F2-90A0-E7C012C23582}"/>
              </a:ext>
            </a:extLst>
          </p:cNvPr>
          <p:cNvSpPr>
            <a:spLocks noGrp="1"/>
          </p:cNvSpPr>
          <p:nvPr>
            <p:ph type="body" sz="quarter" idx="14"/>
          </p:nvPr>
        </p:nvSpPr>
        <p:spPr/>
        <p:txBody>
          <a:bodyPr/>
          <a:lstStyle/>
          <a:p>
            <a:r>
              <a:rPr lang="en-US"/>
              <a:t>03/01/2024 - 08/31/2024</a:t>
            </a:r>
          </a:p>
        </p:txBody>
      </p:sp>
      <p:sp>
        <p:nvSpPr>
          <p:cNvPr id="5" name="Footer Placeholder 4">
            <a:extLst>
              <a:ext uri="{FF2B5EF4-FFF2-40B4-BE49-F238E27FC236}">
                <a16:creationId xmlns:a16="http://schemas.microsoft.com/office/drawing/2014/main" id="{B32963BC-E85E-43B9-8B01-DE4424AC1F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2667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74842-B640-48C8-B508-4FE573F99B7F}"/>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1E96DFC7-213C-49B8-B413-3CFA5A63D893}"/>
              </a:ext>
            </a:extLst>
          </p:cNvPr>
          <p:cNvGraphicFramePr>
            <a:graphicFrameLocks noGrp="1"/>
          </p:cNvGraphicFramePr>
          <p:nvPr>
            <p:ph type="chart" sz="quarter" idx="13"/>
            <p:extLst>
              <p:ext uri="{D42A27DB-BD31-4B8C-83A1-F6EECF244321}">
                <p14:modId xmlns:p14="http://schemas.microsoft.com/office/powerpoint/2010/main" val="2723789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14C7A1-8AF2-4B7E-AB70-64AD287B353C}"/>
              </a:ext>
            </a:extLst>
          </p:cNvPr>
          <p:cNvSpPr>
            <a:spLocks noGrp="1"/>
          </p:cNvSpPr>
          <p:nvPr>
            <p:ph type="body" sz="quarter" idx="14"/>
          </p:nvPr>
        </p:nvSpPr>
        <p:spPr/>
        <p:txBody>
          <a:bodyPr/>
          <a:lstStyle/>
          <a:p>
            <a:r>
              <a:rPr lang="en-US"/>
              <a:t>03/01/2024 - 08/31/2024</a:t>
            </a:r>
          </a:p>
        </p:txBody>
      </p:sp>
      <p:sp>
        <p:nvSpPr>
          <p:cNvPr id="5" name="Footer Placeholder 4">
            <a:extLst>
              <a:ext uri="{FF2B5EF4-FFF2-40B4-BE49-F238E27FC236}">
                <a16:creationId xmlns:a16="http://schemas.microsoft.com/office/drawing/2014/main" id="{C7AA2EFA-4311-489F-8927-713A1CD5CC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905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95B0B-3B58-48BD-9BFC-46219BA31C51}"/>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D08C81EC-9EE5-4579-9B87-BD17B209116E}"/>
              </a:ext>
            </a:extLst>
          </p:cNvPr>
          <p:cNvGraphicFramePr>
            <a:graphicFrameLocks noGrp="1"/>
          </p:cNvGraphicFramePr>
          <p:nvPr>
            <p:ph type="chart" sz="quarter" idx="13"/>
            <p:extLst>
              <p:ext uri="{D42A27DB-BD31-4B8C-83A1-F6EECF244321}">
                <p14:modId xmlns:p14="http://schemas.microsoft.com/office/powerpoint/2010/main" val="4035578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C1E69-0E6C-4383-BAB2-C8124EC002B4}"/>
              </a:ext>
            </a:extLst>
          </p:cNvPr>
          <p:cNvSpPr>
            <a:spLocks noGrp="1"/>
          </p:cNvSpPr>
          <p:nvPr>
            <p:ph type="body" sz="quarter" idx="14"/>
          </p:nvPr>
        </p:nvSpPr>
        <p:spPr/>
        <p:txBody>
          <a:bodyPr/>
          <a:lstStyle/>
          <a:p>
            <a:r>
              <a:rPr lang="en-US"/>
              <a:t>03/01/2024 - 08/31/2024</a:t>
            </a:r>
          </a:p>
        </p:txBody>
      </p:sp>
      <p:sp>
        <p:nvSpPr>
          <p:cNvPr id="5" name="Footer Placeholder 4">
            <a:extLst>
              <a:ext uri="{FF2B5EF4-FFF2-40B4-BE49-F238E27FC236}">
                <a16:creationId xmlns:a16="http://schemas.microsoft.com/office/drawing/2014/main" id="{84FBF48C-55AD-41B1-A72D-97E821721B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338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4C21F-4443-402F-B242-8A01BBF1608F}"/>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C6FADE78-57D4-4AA5-B384-0F646308AFC7}"/>
              </a:ext>
            </a:extLst>
          </p:cNvPr>
          <p:cNvGraphicFramePr>
            <a:graphicFrameLocks noGrp="1"/>
          </p:cNvGraphicFramePr>
          <p:nvPr>
            <p:ph type="chart" sz="quarter" idx="13"/>
            <p:extLst>
              <p:ext uri="{D42A27DB-BD31-4B8C-83A1-F6EECF244321}">
                <p14:modId xmlns:p14="http://schemas.microsoft.com/office/powerpoint/2010/main" val="1133074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2BA22F-4E94-4E3A-9DDC-E7A92BD77742}"/>
              </a:ext>
            </a:extLst>
          </p:cNvPr>
          <p:cNvSpPr>
            <a:spLocks noGrp="1"/>
          </p:cNvSpPr>
          <p:nvPr>
            <p:ph type="body" sz="quarter" idx="14"/>
          </p:nvPr>
        </p:nvSpPr>
        <p:spPr/>
        <p:txBody>
          <a:bodyPr/>
          <a:lstStyle/>
          <a:p>
            <a:r>
              <a:rPr lang="en-US"/>
              <a:t>03/01/2024 - 08/31/2024</a:t>
            </a:r>
          </a:p>
        </p:txBody>
      </p:sp>
      <p:sp>
        <p:nvSpPr>
          <p:cNvPr id="5" name="Footer Placeholder 4">
            <a:extLst>
              <a:ext uri="{FF2B5EF4-FFF2-40B4-BE49-F238E27FC236}">
                <a16:creationId xmlns:a16="http://schemas.microsoft.com/office/drawing/2014/main" id="{46A81DCA-9633-4B23-9B80-AFEF43802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373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99018-FF0A-4BFD-A0DA-012F8D8A826B}"/>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055A3A1C-0DAC-428A-9ABE-762C12C799F3}"/>
              </a:ext>
            </a:extLst>
          </p:cNvPr>
          <p:cNvGraphicFramePr>
            <a:graphicFrameLocks noGrp="1"/>
          </p:cNvGraphicFramePr>
          <p:nvPr>
            <p:ph type="chart" sz="quarter" idx="13"/>
            <p:extLst>
              <p:ext uri="{D42A27DB-BD31-4B8C-83A1-F6EECF244321}">
                <p14:modId xmlns:p14="http://schemas.microsoft.com/office/powerpoint/2010/main" val="1352948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C5E5D-F892-47A6-81CF-048878797473}"/>
              </a:ext>
            </a:extLst>
          </p:cNvPr>
          <p:cNvSpPr>
            <a:spLocks noGrp="1"/>
          </p:cNvSpPr>
          <p:nvPr>
            <p:ph type="body" sz="quarter" idx="14"/>
          </p:nvPr>
        </p:nvSpPr>
        <p:spPr/>
        <p:txBody>
          <a:bodyPr/>
          <a:lstStyle/>
          <a:p>
            <a:r>
              <a:rPr lang="en-US"/>
              <a:t>10/01/2023 - 09/30/2024</a:t>
            </a:r>
          </a:p>
        </p:txBody>
      </p:sp>
      <p:sp>
        <p:nvSpPr>
          <p:cNvPr id="5" name="Footer Placeholder 4">
            <a:extLst>
              <a:ext uri="{FF2B5EF4-FFF2-40B4-BE49-F238E27FC236}">
                <a16:creationId xmlns:a16="http://schemas.microsoft.com/office/drawing/2014/main" id="{E01B06D6-3751-4DD6-8915-9C2D55188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4010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2402F-6EFA-43D9-B591-A99B740540D6}"/>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1927A969-2ADB-4E8A-BD48-BECC919387BA}"/>
              </a:ext>
            </a:extLst>
          </p:cNvPr>
          <p:cNvGraphicFramePr>
            <a:graphicFrameLocks noGrp="1"/>
          </p:cNvGraphicFramePr>
          <p:nvPr>
            <p:ph type="chart" sz="quarter" idx="13"/>
            <p:extLst>
              <p:ext uri="{D42A27DB-BD31-4B8C-83A1-F6EECF244321}">
                <p14:modId xmlns:p14="http://schemas.microsoft.com/office/powerpoint/2010/main" val="2205053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46A299-9840-419C-A3F8-AFB7D801F3D5}"/>
              </a:ext>
            </a:extLst>
          </p:cNvPr>
          <p:cNvSpPr>
            <a:spLocks noGrp="1"/>
          </p:cNvSpPr>
          <p:nvPr>
            <p:ph type="body" sz="quarter" idx="14"/>
          </p:nvPr>
        </p:nvSpPr>
        <p:spPr/>
        <p:txBody>
          <a:bodyPr/>
          <a:lstStyle/>
          <a:p>
            <a:r>
              <a:rPr lang="en-US"/>
              <a:t>03/01/2024 - 08/31/2024</a:t>
            </a:r>
          </a:p>
        </p:txBody>
      </p:sp>
      <p:sp>
        <p:nvSpPr>
          <p:cNvPr id="5" name="Footer Placeholder 4">
            <a:extLst>
              <a:ext uri="{FF2B5EF4-FFF2-40B4-BE49-F238E27FC236}">
                <a16:creationId xmlns:a16="http://schemas.microsoft.com/office/drawing/2014/main" id="{73F12000-000F-4064-A66A-7310639C60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5858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8D740-D674-4757-8BA8-99ABDBB1B8C9}"/>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076B9E1F-3038-455B-9B0A-B94D3B4FAEED}"/>
              </a:ext>
            </a:extLst>
          </p:cNvPr>
          <p:cNvGraphicFramePr>
            <a:graphicFrameLocks noGrp="1"/>
          </p:cNvGraphicFramePr>
          <p:nvPr>
            <p:ph type="chart" sz="quarter" idx="13"/>
            <p:extLst>
              <p:ext uri="{D42A27DB-BD31-4B8C-83A1-F6EECF244321}">
                <p14:modId xmlns:p14="http://schemas.microsoft.com/office/powerpoint/2010/main" val="3349366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70420D-C11A-408A-A21C-947166A3A7D6}"/>
              </a:ext>
            </a:extLst>
          </p:cNvPr>
          <p:cNvSpPr>
            <a:spLocks noGrp="1"/>
          </p:cNvSpPr>
          <p:nvPr>
            <p:ph type="body" sz="quarter" idx="14"/>
          </p:nvPr>
        </p:nvSpPr>
        <p:spPr/>
        <p:txBody>
          <a:bodyPr/>
          <a:lstStyle/>
          <a:p>
            <a:r>
              <a:rPr lang="en-US"/>
              <a:t>10/01/2023 - 09/30/2024</a:t>
            </a:r>
          </a:p>
        </p:txBody>
      </p:sp>
      <p:sp>
        <p:nvSpPr>
          <p:cNvPr id="5" name="Footer Placeholder 4">
            <a:extLst>
              <a:ext uri="{FF2B5EF4-FFF2-40B4-BE49-F238E27FC236}">
                <a16:creationId xmlns:a16="http://schemas.microsoft.com/office/drawing/2014/main" id="{35D350EA-B99B-4629-A8CB-BC6EA3DFCA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781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41461-8368-4BB7-9F54-37AEF6F2EC53}"/>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1AA4E55F-30B5-45B1-9889-D24D50044E4A}"/>
              </a:ext>
            </a:extLst>
          </p:cNvPr>
          <p:cNvGraphicFramePr>
            <a:graphicFrameLocks noGrp="1"/>
          </p:cNvGraphicFramePr>
          <p:nvPr>
            <p:ph type="chart" sz="quarter" idx="13"/>
            <p:extLst>
              <p:ext uri="{D42A27DB-BD31-4B8C-83A1-F6EECF244321}">
                <p14:modId xmlns:p14="http://schemas.microsoft.com/office/powerpoint/2010/main" val="3151829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4A8BCB-F7CF-4665-92CE-15B42EDACBD4}"/>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418EC890-2618-463F-B72B-742680B991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485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6C7FD-AB2B-44F0-9C99-5EAFEE8E03DB}"/>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32FBCA7B-DA62-4720-BEE1-6F0BD68E8C1E}"/>
              </a:ext>
            </a:extLst>
          </p:cNvPr>
          <p:cNvGraphicFramePr>
            <a:graphicFrameLocks noGrp="1"/>
          </p:cNvGraphicFramePr>
          <p:nvPr>
            <p:ph type="chart" sz="quarter" idx="13"/>
            <p:extLst>
              <p:ext uri="{D42A27DB-BD31-4B8C-83A1-F6EECF244321}">
                <p14:modId xmlns:p14="http://schemas.microsoft.com/office/powerpoint/2010/main" val="2897730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378152-1198-44E9-93ED-87A86B37E29C}"/>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85000018-1B77-4439-8F4D-F811655662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404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91E98-75A7-43CB-AD38-F871F7348A18}"/>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D244B9B2-24D6-4026-BC09-778FC1F9AB90}"/>
              </a:ext>
            </a:extLst>
          </p:cNvPr>
          <p:cNvGraphicFramePr>
            <a:graphicFrameLocks noGrp="1"/>
          </p:cNvGraphicFramePr>
          <p:nvPr>
            <p:ph type="tbl" sz="quarter" idx="13"/>
            <p:extLst>
              <p:ext uri="{D42A27DB-BD31-4B8C-83A1-F6EECF244321}">
                <p14:modId xmlns:p14="http://schemas.microsoft.com/office/powerpoint/2010/main" val="1148912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02861134"/>
                    </a:ext>
                  </a:extLst>
                </a:gridCol>
                <a:gridCol w="1645920">
                  <a:extLst>
                    <a:ext uri="{9D8B030D-6E8A-4147-A177-3AD203B41FA5}">
                      <a16:colId xmlns:a16="http://schemas.microsoft.com/office/drawing/2014/main" val="4001661589"/>
                    </a:ext>
                  </a:extLst>
                </a:gridCol>
                <a:gridCol w="1645920">
                  <a:extLst>
                    <a:ext uri="{9D8B030D-6E8A-4147-A177-3AD203B41FA5}">
                      <a16:colId xmlns:a16="http://schemas.microsoft.com/office/drawing/2014/main" val="327844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987197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extLst>
                  <a:ext uri="{0D108BD9-81ED-4DB2-BD59-A6C34878D82A}">
                    <a16:rowId xmlns:a16="http://schemas.microsoft.com/office/drawing/2014/main" val="389224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6.6 %</a:t>
                      </a:r>
                    </a:p>
                  </a:txBody>
                  <a:tcPr/>
                </a:tc>
                <a:extLst>
                  <a:ext uri="{0D108BD9-81ED-4DB2-BD59-A6C34878D82A}">
                    <a16:rowId xmlns:a16="http://schemas.microsoft.com/office/drawing/2014/main" val="512099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1231465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338141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260936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25593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251450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32105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47231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4033685325"/>
                  </a:ext>
                </a:extLst>
              </a:tr>
            </a:tbl>
          </a:graphicData>
        </a:graphic>
      </p:graphicFrame>
      <p:sp>
        <p:nvSpPr>
          <p:cNvPr id="4" name="Text Placeholder 3">
            <a:extLst>
              <a:ext uri="{FF2B5EF4-FFF2-40B4-BE49-F238E27FC236}">
                <a16:creationId xmlns:a16="http://schemas.microsoft.com/office/drawing/2014/main" id="{C1F83B8A-CC33-41EF-80B8-FA9913B1E1A0}"/>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8876670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F89DB-47FD-4438-B30A-ACB79D56B87B}"/>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1A2A84A7-19EC-4BF0-8FC0-BA8233A0E076}"/>
              </a:ext>
            </a:extLst>
          </p:cNvPr>
          <p:cNvGraphicFramePr>
            <a:graphicFrameLocks noGrp="1"/>
          </p:cNvGraphicFramePr>
          <p:nvPr>
            <p:ph type="tbl" sz="quarter" idx="13"/>
            <p:extLst>
              <p:ext uri="{D42A27DB-BD31-4B8C-83A1-F6EECF244321}">
                <p14:modId xmlns:p14="http://schemas.microsoft.com/office/powerpoint/2010/main" val="2115078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52437643"/>
                    </a:ext>
                  </a:extLst>
                </a:gridCol>
                <a:gridCol w="1645920">
                  <a:extLst>
                    <a:ext uri="{9D8B030D-6E8A-4147-A177-3AD203B41FA5}">
                      <a16:colId xmlns:a16="http://schemas.microsoft.com/office/drawing/2014/main" val="27386664"/>
                    </a:ext>
                  </a:extLst>
                </a:gridCol>
                <a:gridCol w="1645920">
                  <a:extLst>
                    <a:ext uri="{9D8B030D-6E8A-4147-A177-3AD203B41FA5}">
                      <a16:colId xmlns:a16="http://schemas.microsoft.com/office/drawing/2014/main" val="207214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685672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600922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169441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1871425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2153983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3668498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89967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8521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66465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20205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4276604170"/>
                  </a:ext>
                </a:extLst>
              </a:tr>
            </a:tbl>
          </a:graphicData>
        </a:graphic>
      </p:graphicFrame>
      <p:sp>
        <p:nvSpPr>
          <p:cNvPr id="4" name="Text Placeholder 3">
            <a:extLst>
              <a:ext uri="{FF2B5EF4-FFF2-40B4-BE49-F238E27FC236}">
                <a16:creationId xmlns:a16="http://schemas.microsoft.com/office/drawing/2014/main" id="{F6C16F13-6177-4E92-86BB-8109A7EE1E4D}"/>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439555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7D2C6-F8FF-4BF4-8B63-017BB05342C7}"/>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48A846F1-4E4F-42D8-A9AB-358BC75EC255}"/>
              </a:ext>
            </a:extLst>
          </p:cNvPr>
          <p:cNvGraphicFramePr>
            <a:graphicFrameLocks noGrp="1"/>
          </p:cNvGraphicFramePr>
          <p:nvPr>
            <p:ph type="tbl" sz="quarter" idx="13"/>
            <p:extLst>
              <p:ext uri="{D42A27DB-BD31-4B8C-83A1-F6EECF244321}">
                <p14:modId xmlns:p14="http://schemas.microsoft.com/office/powerpoint/2010/main" val="3265862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55870798"/>
                    </a:ext>
                  </a:extLst>
                </a:gridCol>
                <a:gridCol w="1645920">
                  <a:extLst>
                    <a:ext uri="{9D8B030D-6E8A-4147-A177-3AD203B41FA5}">
                      <a16:colId xmlns:a16="http://schemas.microsoft.com/office/drawing/2014/main" val="2576359803"/>
                    </a:ext>
                  </a:extLst>
                </a:gridCol>
                <a:gridCol w="1645920">
                  <a:extLst>
                    <a:ext uri="{9D8B030D-6E8A-4147-A177-3AD203B41FA5}">
                      <a16:colId xmlns:a16="http://schemas.microsoft.com/office/drawing/2014/main" val="3228199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3245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292569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31573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2903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2478917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Ampang,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2077304031"/>
                  </a:ext>
                </a:extLst>
              </a:tr>
            </a:tbl>
          </a:graphicData>
        </a:graphic>
      </p:graphicFrame>
      <p:sp>
        <p:nvSpPr>
          <p:cNvPr id="4" name="Text Placeholder 3">
            <a:extLst>
              <a:ext uri="{FF2B5EF4-FFF2-40B4-BE49-F238E27FC236}">
                <a16:creationId xmlns:a16="http://schemas.microsoft.com/office/drawing/2014/main" id="{C79A7D8F-02E7-4C52-98CA-8A1E47EFE409}"/>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4019499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B0BDB-2C41-4BA1-8CF0-78B6DB3D95DF}"/>
              </a:ext>
            </a:extLst>
          </p:cNvPr>
          <p:cNvSpPr>
            <a:spLocks noGrp="1"/>
          </p:cNvSpPr>
          <p:nvPr>
            <p:ph type="title"/>
          </p:nvPr>
        </p:nvSpPr>
        <p:spPr/>
        <p:txBody>
          <a:bodyPr/>
          <a:lstStyle/>
          <a:p>
            <a:r>
              <a:rPr lang="en-US"/>
              <a:t>Facebook Fan Demographics | FUJIFILM Malaysia</a:t>
            </a:r>
          </a:p>
        </p:txBody>
      </p:sp>
      <p:graphicFrame>
        <p:nvGraphicFramePr>
          <p:cNvPr id="6" name="Chart Placeholder 5">
            <a:extLst>
              <a:ext uri="{FF2B5EF4-FFF2-40B4-BE49-F238E27FC236}">
                <a16:creationId xmlns:a16="http://schemas.microsoft.com/office/drawing/2014/main" id="{4A9C9F41-3A88-4E0F-908D-80069AF4F01E}"/>
              </a:ext>
            </a:extLst>
          </p:cNvPr>
          <p:cNvGraphicFramePr>
            <a:graphicFrameLocks noGrp="1"/>
          </p:cNvGraphicFramePr>
          <p:nvPr>
            <p:ph type="chart" sz="quarter" idx="13"/>
            <p:extLst>
              <p:ext uri="{D42A27DB-BD31-4B8C-83A1-F6EECF244321}">
                <p14:modId xmlns:p14="http://schemas.microsoft.com/office/powerpoint/2010/main" val="3513023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792F48-C913-491F-BC22-F6CA6372AC74}"/>
              </a:ext>
            </a:extLst>
          </p:cNvPr>
          <p:cNvSpPr>
            <a:spLocks noGrp="1"/>
          </p:cNvSpPr>
          <p:nvPr>
            <p:ph type="body" sz="quarter" idx="14"/>
          </p:nvPr>
        </p:nvSpPr>
        <p:spPr/>
        <p:txBody>
          <a:bodyPr/>
          <a:lstStyle/>
          <a:p>
            <a:r>
              <a:rPr lang="en-US"/>
              <a:t>03/01/2024 - 08/31/2024</a:t>
            </a:r>
          </a:p>
        </p:txBody>
      </p:sp>
      <p:sp>
        <p:nvSpPr>
          <p:cNvPr id="5" name="Footer Placeholder 4">
            <a:extLst>
              <a:ext uri="{FF2B5EF4-FFF2-40B4-BE49-F238E27FC236}">
                <a16:creationId xmlns:a16="http://schemas.microsoft.com/office/drawing/2014/main" id="{ABF15DD4-599A-4984-8FB5-3A35B1B8EF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952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31077-FDFB-452C-8607-7B390E52273B}"/>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9A29E899-C50A-4FF1-B480-4109E8FC3AD0}"/>
              </a:ext>
            </a:extLst>
          </p:cNvPr>
          <p:cNvGraphicFramePr>
            <a:graphicFrameLocks noGrp="1"/>
          </p:cNvGraphicFramePr>
          <p:nvPr>
            <p:ph type="tbl" sz="quarter" idx="13"/>
            <p:extLst>
              <p:ext uri="{D42A27DB-BD31-4B8C-83A1-F6EECF244321}">
                <p14:modId xmlns:p14="http://schemas.microsoft.com/office/powerpoint/2010/main" val="337200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58781147"/>
                    </a:ext>
                  </a:extLst>
                </a:gridCol>
                <a:gridCol w="1316737">
                  <a:extLst>
                    <a:ext uri="{9D8B030D-6E8A-4147-A177-3AD203B41FA5}">
                      <a16:colId xmlns:a16="http://schemas.microsoft.com/office/drawing/2014/main" val="849903111"/>
                    </a:ext>
                  </a:extLst>
                </a:gridCol>
                <a:gridCol w="329184">
                  <a:extLst>
                    <a:ext uri="{9D8B030D-6E8A-4147-A177-3AD203B41FA5}">
                      <a16:colId xmlns:a16="http://schemas.microsoft.com/office/drawing/2014/main" val="3962650897"/>
                    </a:ext>
                  </a:extLst>
                </a:gridCol>
                <a:gridCol w="329184">
                  <a:extLst>
                    <a:ext uri="{9D8B030D-6E8A-4147-A177-3AD203B41FA5}">
                      <a16:colId xmlns:a16="http://schemas.microsoft.com/office/drawing/2014/main" val="1101183002"/>
                    </a:ext>
                  </a:extLst>
                </a:gridCol>
                <a:gridCol w="329184">
                  <a:extLst>
                    <a:ext uri="{9D8B030D-6E8A-4147-A177-3AD203B41FA5}">
                      <a16:colId xmlns:a16="http://schemas.microsoft.com/office/drawing/2014/main" val="2492172097"/>
                    </a:ext>
                  </a:extLst>
                </a:gridCol>
                <a:gridCol w="329184">
                  <a:extLst>
                    <a:ext uri="{9D8B030D-6E8A-4147-A177-3AD203B41FA5}">
                      <a16:colId xmlns:a16="http://schemas.microsoft.com/office/drawing/2014/main" val="2824863439"/>
                    </a:ext>
                  </a:extLst>
                </a:gridCol>
                <a:gridCol w="329184">
                  <a:extLst>
                    <a:ext uri="{9D8B030D-6E8A-4147-A177-3AD203B41FA5}">
                      <a16:colId xmlns:a16="http://schemas.microsoft.com/office/drawing/2014/main" val="1422424410"/>
                    </a:ext>
                  </a:extLst>
                </a:gridCol>
                <a:gridCol w="329184">
                  <a:extLst>
                    <a:ext uri="{9D8B030D-6E8A-4147-A177-3AD203B41FA5}">
                      <a16:colId xmlns:a16="http://schemas.microsoft.com/office/drawing/2014/main" val="3208067461"/>
                    </a:ext>
                  </a:extLst>
                </a:gridCol>
                <a:gridCol w="329184">
                  <a:extLst>
                    <a:ext uri="{9D8B030D-6E8A-4147-A177-3AD203B41FA5}">
                      <a16:colId xmlns:a16="http://schemas.microsoft.com/office/drawing/2014/main" val="1443017562"/>
                    </a:ext>
                  </a:extLst>
                </a:gridCol>
                <a:gridCol w="329184">
                  <a:extLst>
                    <a:ext uri="{9D8B030D-6E8A-4147-A177-3AD203B41FA5}">
                      <a16:colId xmlns:a16="http://schemas.microsoft.com/office/drawing/2014/main" val="3939913114"/>
                    </a:ext>
                  </a:extLst>
                </a:gridCol>
                <a:gridCol w="329184">
                  <a:extLst>
                    <a:ext uri="{9D8B030D-6E8A-4147-A177-3AD203B41FA5}">
                      <a16:colId xmlns:a16="http://schemas.microsoft.com/office/drawing/2014/main" val="1333704471"/>
                    </a:ext>
                  </a:extLst>
                </a:gridCol>
                <a:gridCol w="329184">
                  <a:extLst>
                    <a:ext uri="{9D8B030D-6E8A-4147-A177-3AD203B41FA5}">
                      <a16:colId xmlns:a16="http://schemas.microsoft.com/office/drawing/2014/main" val="677564586"/>
                    </a:ext>
                  </a:extLst>
                </a:gridCol>
                <a:gridCol w="329184">
                  <a:extLst>
                    <a:ext uri="{9D8B030D-6E8A-4147-A177-3AD203B41FA5}">
                      <a16:colId xmlns:a16="http://schemas.microsoft.com/office/drawing/2014/main" val="2958064182"/>
                    </a:ext>
                  </a:extLst>
                </a:gridCol>
                <a:gridCol w="329184">
                  <a:extLst>
                    <a:ext uri="{9D8B030D-6E8A-4147-A177-3AD203B41FA5}">
                      <a16:colId xmlns:a16="http://schemas.microsoft.com/office/drawing/2014/main" val="2213836807"/>
                    </a:ext>
                  </a:extLst>
                </a:gridCol>
                <a:gridCol w="329184">
                  <a:extLst>
                    <a:ext uri="{9D8B030D-6E8A-4147-A177-3AD203B41FA5}">
                      <a16:colId xmlns:a16="http://schemas.microsoft.com/office/drawing/2014/main" val="243429389"/>
                    </a:ext>
                  </a:extLst>
                </a:gridCol>
                <a:gridCol w="329184">
                  <a:extLst>
                    <a:ext uri="{9D8B030D-6E8A-4147-A177-3AD203B41FA5}">
                      <a16:colId xmlns:a16="http://schemas.microsoft.com/office/drawing/2014/main" val="3133034258"/>
                    </a:ext>
                  </a:extLst>
                </a:gridCol>
                <a:gridCol w="329184">
                  <a:extLst>
                    <a:ext uri="{9D8B030D-6E8A-4147-A177-3AD203B41FA5}">
                      <a16:colId xmlns:a16="http://schemas.microsoft.com/office/drawing/2014/main" val="756629209"/>
                    </a:ext>
                  </a:extLst>
                </a:gridCol>
                <a:gridCol w="329184">
                  <a:extLst>
                    <a:ext uri="{9D8B030D-6E8A-4147-A177-3AD203B41FA5}">
                      <a16:colId xmlns:a16="http://schemas.microsoft.com/office/drawing/2014/main" val="350850893"/>
                    </a:ext>
                  </a:extLst>
                </a:gridCol>
                <a:gridCol w="329184">
                  <a:extLst>
                    <a:ext uri="{9D8B030D-6E8A-4147-A177-3AD203B41FA5}">
                      <a16:colId xmlns:a16="http://schemas.microsoft.com/office/drawing/2014/main" val="1394127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8432220"/>
                  </a:ext>
                </a:extLst>
              </a:tr>
            </a:tbl>
          </a:graphicData>
        </a:graphic>
      </p:graphicFrame>
      <p:sp>
        <p:nvSpPr>
          <p:cNvPr id="4" name="Text Placeholder 3">
            <a:extLst>
              <a:ext uri="{FF2B5EF4-FFF2-40B4-BE49-F238E27FC236}">
                <a16:creationId xmlns:a16="http://schemas.microsoft.com/office/drawing/2014/main" id="{80B98221-DED1-4893-BBAB-00231848FC02}"/>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965169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79EF5-A502-4E00-8AF8-F786D7EA2506}"/>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868D526B-1E4C-4650-AACF-168C3BA50BEB}"/>
              </a:ext>
            </a:extLst>
          </p:cNvPr>
          <p:cNvGraphicFramePr>
            <a:graphicFrameLocks noGrp="1"/>
          </p:cNvGraphicFramePr>
          <p:nvPr>
            <p:ph type="tbl" sz="quarter" idx="13"/>
            <p:extLst>
              <p:ext uri="{D42A27DB-BD31-4B8C-83A1-F6EECF244321}">
                <p14:modId xmlns:p14="http://schemas.microsoft.com/office/powerpoint/2010/main" val="1424242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43219177"/>
                    </a:ext>
                  </a:extLst>
                </a:gridCol>
                <a:gridCol w="1316737">
                  <a:extLst>
                    <a:ext uri="{9D8B030D-6E8A-4147-A177-3AD203B41FA5}">
                      <a16:colId xmlns:a16="http://schemas.microsoft.com/office/drawing/2014/main" val="1069684309"/>
                    </a:ext>
                  </a:extLst>
                </a:gridCol>
                <a:gridCol w="329184">
                  <a:extLst>
                    <a:ext uri="{9D8B030D-6E8A-4147-A177-3AD203B41FA5}">
                      <a16:colId xmlns:a16="http://schemas.microsoft.com/office/drawing/2014/main" val="3656003561"/>
                    </a:ext>
                  </a:extLst>
                </a:gridCol>
                <a:gridCol w="329184">
                  <a:extLst>
                    <a:ext uri="{9D8B030D-6E8A-4147-A177-3AD203B41FA5}">
                      <a16:colId xmlns:a16="http://schemas.microsoft.com/office/drawing/2014/main" val="1631120385"/>
                    </a:ext>
                  </a:extLst>
                </a:gridCol>
                <a:gridCol w="329184">
                  <a:extLst>
                    <a:ext uri="{9D8B030D-6E8A-4147-A177-3AD203B41FA5}">
                      <a16:colId xmlns:a16="http://schemas.microsoft.com/office/drawing/2014/main" val="1992400187"/>
                    </a:ext>
                  </a:extLst>
                </a:gridCol>
                <a:gridCol w="329184">
                  <a:extLst>
                    <a:ext uri="{9D8B030D-6E8A-4147-A177-3AD203B41FA5}">
                      <a16:colId xmlns:a16="http://schemas.microsoft.com/office/drawing/2014/main" val="418566078"/>
                    </a:ext>
                  </a:extLst>
                </a:gridCol>
                <a:gridCol w="329184">
                  <a:extLst>
                    <a:ext uri="{9D8B030D-6E8A-4147-A177-3AD203B41FA5}">
                      <a16:colId xmlns:a16="http://schemas.microsoft.com/office/drawing/2014/main" val="875967415"/>
                    </a:ext>
                  </a:extLst>
                </a:gridCol>
                <a:gridCol w="329184">
                  <a:extLst>
                    <a:ext uri="{9D8B030D-6E8A-4147-A177-3AD203B41FA5}">
                      <a16:colId xmlns:a16="http://schemas.microsoft.com/office/drawing/2014/main" val="556350025"/>
                    </a:ext>
                  </a:extLst>
                </a:gridCol>
                <a:gridCol w="329184">
                  <a:extLst>
                    <a:ext uri="{9D8B030D-6E8A-4147-A177-3AD203B41FA5}">
                      <a16:colId xmlns:a16="http://schemas.microsoft.com/office/drawing/2014/main" val="826141838"/>
                    </a:ext>
                  </a:extLst>
                </a:gridCol>
                <a:gridCol w="329184">
                  <a:extLst>
                    <a:ext uri="{9D8B030D-6E8A-4147-A177-3AD203B41FA5}">
                      <a16:colId xmlns:a16="http://schemas.microsoft.com/office/drawing/2014/main" val="2614853454"/>
                    </a:ext>
                  </a:extLst>
                </a:gridCol>
                <a:gridCol w="329184">
                  <a:extLst>
                    <a:ext uri="{9D8B030D-6E8A-4147-A177-3AD203B41FA5}">
                      <a16:colId xmlns:a16="http://schemas.microsoft.com/office/drawing/2014/main" val="349872131"/>
                    </a:ext>
                  </a:extLst>
                </a:gridCol>
                <a:gridCol w="329184">
                  <a:extLst>
                    <a:ext uri="{9D8B030D-6E8A-4147-A177-3AD203B41FA5}">
                      <a16:colId xmlns:a16="http://schemas.microsoft.com/office/drawing/2014/main" val="795238165"/>
                    </a:ext>
                  </a:extLst>
                </a:gridCol>
                <a:gridCol w="329184">
                  <a:extLst>
                    <a:ext uri="{9D8B030D-6E8A-4147-A177-3AD203B41FA5}">
                      <a16:colId xmlns:a16="http://schemas.microsoft.com/office/drawing/2014/main" val="952684032"/>
                    </a:ext>
                  </a:extLst>
                </a:gridCol>
                <a:gridCol w="329184">
                  <a:extLst>
                    <a:ext uri="{9D8B030D-6E8A-4147-A177-3AD203B41FA5}">
                      <a16:colId xmlns:a16="http://schemas.microsoft.com/office/drawing/2014/main" val="1327033351"/>
                    </a:ext>
                  </a:extLst>
                </a:gridCol>
                <a:gridCol w="329184">
                  <a:extLst>
                    <a:ext uri="{9D8B030D-6E8A-4147-A177-3AD203B41FA5}">
                      <a16:colId xmlns:a16="http://schemas.microsoft.com/office/drawing/2014/main" val="1099601704"/>
                    </a:ext>
                  </a:extLst>
                </a:gridCol>
                <a:gridCol w="329184">
                  <a:extLst>
                    <a:ext uri="{9D8B030D-6E8A-4147-A177-3AD203B41FA5}">
                      <a16:colId xmlns:a16="http://schemas.microsoft.com/office/drawing/2014/main" val="1757808669"/>
                    </a:ext>
                  </a:extLst>
                </a:gridCol>
                <a:gridCol w="329184">
                  <a:extLst>
                    <a:ext uri="{9D8B030D-6E8A-4147-A177-3AD203B41FA5}">
                      <a16:colId xmlns:a16="http://schemas.microsoft.com/office/drawing/2014/main" val="2110851178"/>
                    </a:ext>
                  </a:extLst>
                </a:gridCol>
                <a:gridCol w="329184">
                  <a:extLst>
                    <a:ext uri="{9D8B030D-6E8A-4147-A177-3AD203B41FA5}">
                      <a16:colId xmlns:a16="http://schemas.microsoft.com/office/drawing/2014/main" val="3891612784"/>
                    </a:ext>
                  </a:extLst>
                </a:gridCol>
                <a:gridCol w="329184">
                  <a:extLst>
                    <a:ext uri="{9D8B030D-6E8A-4147-A177-3AD203B41FA5}">
                      <a16:colId xmlns:a16="http://schemas.microsoft.com/office/drawing/2014/main" val="3379902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31027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- 2024-04-15 10:22:25</a:t>
                      </a:r>
                      <a:r>
                        <a:rPr kumimoji="0" lang="en-US" sz="1000" b="0" i="0" u="none" strike="noStrike" kern="1200" cap="none" spc="0" normalizeH="0" baseline="0" noProof="0">
                          <a:ln>
                            <a:noFill/>
                          </a:ln>
                          <a:solidFill>
                            <a:prstClr val="black"/>
                          </a:solidFill>
                          <a:effectLst/>
                          <a:uLnTx/>
                          <a:uFillTx/>
                          <a:latin typeface="Calibri"/>
                          <a:ea typeface="+mn-ea"/>
                          <a:cs typeface="+mn-cs"/>
                        </a:rPr>
                        <a:t>
 Snap your ultimate café* moments in our Sip &amp; Shoot Photo Contest for a chance to win amazing Fujifilm prizes! 📸☕ 
𝗦𝘁𝗲𝗽 𝟭 
Like &amp; Follow Fujifilm Malaysia on Facebook (@x.fujifilm) and Instagram (@fujifilmmy)
𝗦𝘁𝗲𝗽 𝟮
Snap a photo of the best moments in your favourite café and upload to your Instagram with the hashtag #fujifilmmycafe in the caption and tag @fujifilmmy (Profile must be set to public)
𝗦𝘁𝗲𝗽 𝟯
DM your submission to @fujifilmmy using the share button on your Instagram post.
Grand prize is a RM5,000 Fujifilm E-store voucher, with 10 Exclusive Fujifilm Premium Merchandise up for grabs as consolation prizes. Turn every sip into an opportunity, join now!
*Applicable to selected cafés only. T&amp;C apply (https://fujifilm-x.com/en-my/promotions/fujifilm-sip-shoot-contest-terms-conditions/).
#Fujifilm #Fujifilmmy #FujifilmMalaysia #FujifilmmyCafe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https://quintly-eu-image-storage.s3.amazonaws.com/aaf8f68db843cc217addf8054c322eb2/94b208cf6ab79a903560f936c4311964.jpg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91574460"/>
                  </a:ext>
                </a:extLst>
              </a:tr>
            </a:tbl>
          </a:graphicData>
        </a:graphic>
      </p:graphicFrame>
      <p:sp>
        <p:nvSpPr>
          <p:cNvPr id="4" name="Text Placeholder 3">
            <a:extLst>
              <a:ext uri="{FF2B5EF4-FFF2-40B4-BE49-F238E27FC236}">
                <a16:creationId xmlns:a16="http://schemas.microsoft.com/office/drawing/2014/main" id="{60FF1D22-7CF8-42C8-AD12-1E153E229FF0}"/>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072737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06CE6-2E3A-4C96-9343-AF569076B586}"/>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846F22A6-C0C3-40B5-AF73-C9CE869D297A}"/>
              </a:ext>
            </a:extLst>
          </p:cNvPr>
          <p:cNvGraphicFramePr>
            <a:graphicFrameLocks noGrp="1"/>
          </p:cNvGraphicFramePr>
          <p:nvPr>
            <p:ph type="tbl" sz="quarter" idx="13"/>
            <p:extLst>
              <p:ext uri="{D42A27DB-BD31-4B8C-83A1-F6EECF244321}">
                <p14:modId xmlns:p14="http://schemas.microsoft.com/office/powerpoint/2010/main" val="2417896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80469887"/>
                    </a:ext>
                  </a:extLst>
                </a:gridCol>
                <a:gridCol w="1316737">
                  <a:extLst>
                    <a:ext uri="{9D8B030D-6E8A-4147-A177-3AD203B41FA5}">
                      <a16:colId xmlns:a16="http://schemas.microsoft.com/office/drawing/2014/main" val="1917897531"/>
                    </a:ext>
                  </a:extLst>
                </a:gridCol>
                <a:gridCol w="329184">
                  <a:extLst>
                    <a:ext uri="{9D8B030D-6E8A-4147-A177-3AD203B41FA5}">
                      <a16:colId xmlns:a16="http://schemas.microsoft.com/office/drawing/2014/main" val="2016933705"/>
                    </a:ext>
                  </a:extLst>
                </a:gridCol>
                <a:gridCol w="329184">
                  <a:extLst>
                    <a:ext uri="{9D8B030D-6E8A-4147-A177-3AD203B41FA5}">
                      <a16:colId xmlns:a16="http://schemas.microsoft.com/office/drawing/2014/main" val="1970643758"/>
                    </a:ext>
                  </a:extLst>
                </a:gridCol>
                <a:gridCol w="329184">
                  <a:extLst>
                    <a:ext uri="{9D8B030D-6E8A-4147-A177-3AD203B41FA5}">
                      <a16:colId xmlns:a16="http://schemas.microsoft.com/office/drawing/2014/main" val="2579319294"/>
                    </a:ext>
                  </a:extLst>
                </a:gridCol>
                <a:gridCol w="329184">
                  <a:extLst>
                    <a:ext uri="{9D8B030D-6E8A-4147-A177-3AD203B41FA5}">
                      <a16:colId xmlns:a16="http://schemas.microsoft.com/office/drawing/2014/main" val="1024719710"/>
                    </a:ext>
                  </a:extLst>
                </a:gridCol>
                <a:gridCol w="329184">
                  <a:extLst>
                    <a:ext uri="{9D8B030D-6E8A-4147-A177-3AD203B41FA5}">
                      <a16:colId xmlns:a16="http://schemas.microsoft.com/office/drawing/2014/main" val="1824732610"/>
                    </a:ext>
                  </a:extLst>
                </a:gridCol>
                <a:gridCol w="329184">
                  <a:extLst>
                    <a:ext uri="{9D8B030D-6E8A-4147-A177-3AD203B41FA5}">
                      <a16:colId xmlns:a16="http://schemas.microsoft.com/office/drawing/2014/main" val="3033600655"/>
                    </a:ext>
                  </a:extLst>
                </a:gridCol>
                <a:gridCol w="329184">
                  <a:extLst>
                    <a:ext uri="{9D8B030D-6E8A-4147-A177-3AD203B41FA5}">
                      <a16:colId xmlns:a16="http://schemas.microsoft.com/office/drawing/2014/main" val="4221967298"/>
                    </a:ext>
                  </a:extLst>
                </a:gridCol>
                <a:gridCol w="329184">
                  <a:extLst>
                    <a:ext uri="{9D8B030D-6E8A-4147-A177-3AD203B41FA5}">
                      <a16:colId xmlns:a16="http://schemas.microsoft.com/office/drawing/2014/main" val="1329889622"/>
                    </a:ext>
                  </a:extLst>
                </a:gridCol>
                <a:gridCol w="329184">
                  <a:extLst>
                    <a:ext uri="{9D8B030D-6E8A-4147-A177-3AD203B41FA5}">
                      <a16:colId xmlns:a16="http://schemas.microsoft.com/office/drawing/2014/main" val="1314697581"/>
                    </a:ext>
                  </a:extLst>
                </a:gridCol>
                <a:gridCol w="329184">
                  <a:extLst>
                    <a:ext uri="{9D8B030D-6E8A-4147-A177-3AD203B41FA5}">
                      <a16:colId xmlns:a16="http://schemas.microsoft.com/office/drawing/2014/main" val="318561409"/>
                    </a:ext>
                  </a:extLst>
                </a:gridCol>
                <a:gridCol w="329184">
                  <a:extLst>
                    <a:ext uri="{9D8B030D-6E8A-4147-A177-3AD203B41FA5}">
                      <a16:colId xmlns:a16="http://schemas.microsoft.com/office/drawing/2014/main" val="761727542"/>
                    </a:ext>
                  </a:extLst>
                </a:gridCol>
                <a:gridCol w="329184">
                  <a:extLst>
                    <a:ext uri="{9D8B030D-6E8A-4147-A177-3AD203B41FA5}">
                      <a16:colId xmlns:a16="http://schemas.microsoft.com/office/drawing/2014/main" val="3840721366"/>
                    </a:ext>
                  </a:extLst>
                </a:gridCol>
                <a:gridCol w="329184">
                  <a:extLst>
                    <a:ext uri="{9D8B030D-6E8A-4147-A177-3AD203B41FA5}">
                      <a16:colId xmlns:a16="http://schemas.microsoft.com/office/drawing/2014/main" val="3909619239"/>
                    </a:ext>
                  </a:extLst>
                </a:gridCol>
                <a:gridCol w="329184">
                  <a:extLst>
                    <a:ext uri="{9D8B030D-6E8A-4147-A177-3AD203B41FA5}">
                      <a16:colId xmlns:a16="http://schemas.microsoft.com/office/drawing/2014/main" val="467779759"/>
                    </a:ext>
                  </a:extLst>
                </a:gridCol>
                <a:gridCol w="329184">
                  <a:extLst>
                    <a:ext uri="{9D8B030D-6E8A-4147-A177-3AD203B41FA5}">
                      <a16:colId xmlns:a16="http://schemas.microsoft.com/office/drawing/2014/main" val="3817340517"/>
                    </a:ext>
                  </a:extLst>
                </a:gridCol>
                <a:gridCol w="329184">
                  <a:extLst>
                    <a:ext uri="{9D8B030D-6E8A-4147-A177-3AD203B41FA5}">
                      <a16:colId xmlns:a16="http://schemas.microsoft.com/office/drawing/2014/main" val="1591214242"/>
                    </a:ext>
                  </a:extLst>
                </a:gridCol>
                <a:gridCol w="329184">
                  <a:extLst>
                    <a:ext uri="{9D8B030D-6E8A-4147-A177-3AD203B41FA5}">
                      <a16:colId xmlns:a16="http://schemas.microsoft.com/office/drawing/2014/main" val="1168790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666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- 2024-03-27 18:00:12</a:t>
                      </a:r>
                      <a:r>
                        <a:rPr kumimoji="0" lang="en-US" sz="1000" b="0" i="0" u="none" strike="noStrike" kern="1200" cap="none" spc="0" normalizeH="0" baseline="0" noProof="0">
                          <a:ln>
                            <a:noFill/>
                          </a:ln>
                          <a:solidFill>
                            <a:prstClr val="black"/>
                          </a:solidFill>
                          <a:effectLst/>
                          <a:uLnTx/>
                          <a:uFillTx/>
                          <a:latin typeface="Calibri"/>
                          <a:ea typeface="+mn-ea"/>
                          <a:cs typeface="+mn-cs"/>
                        </a:rPr>
                        <a:t>
 To celebrate Fujifilm's 90th anniversary year in 2024, we're releasing our X100VI Limited Edition, limited to 1,934 units worldwide!
Join us in the countdown of our X100VI Limited Edition, available for order this 3 April 2024, 12:00 pm! Set a reminder now and grab your opportunity to be one of the 1,934 to get your hands on this limited edition. 
𝗢𝗿𝗱𝗲𝗿 𝗟𝗶𝗻𝗸
https://www.store-my.fujifilm-x.com/products/x100vi-limited-edition
*First come, first serve basis. Limited stocks are available. The X100VI Limited Edition unique serial number is non-selectable and is assigned based on the order of purchase.
FUJIFILM (Malaysia) Sdn. Bhd. reserves the right to amend the Terms &amp; Conditions of this campaign without prior notice. Any decision made by the management of FUJIFILM (Malaysia) Sdn. Bhd. shall be final and no correspondence will be entertained.
#Fujifilm #FujifilmMY #FujifilmMalaysia #Fujifilm_XSeries #Photography #DigitalPhotography #X100VI #LimitedEdition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https://quintly-eu-image-storage.s3.amazonaws.com/aaf8f68db843cc217addf8054c322eb2/b45f8108f5a83b4266223939ac1bfae7.jpg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23350685"/>
                  </a:ext>
                </a:extLst>
              </a:tr>
            </a:tbl>
          </a:graphicData>
        </a:graphic>
      </p:graphicFrame>
      <p:sp>
        <p:nvSpPr>
          <p:cNvPr id="4" name="Text Placeholder 3">
            <a:extLst>
              <a:ext uri="{FF2B5EF4-FFF2-40B4-BE49-F238E27FC236}">
                <a16:creationId xmlns:a16="http://schemas.microsoft.com/office/drawing/2014/main" id="{80186EF4-2144-4035-A7A2-E0A592C22A10}"/>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690789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264BB-324E-4E75-86D6-2438725E02F0}"/>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27E19E7E-56C4-443E-BD72-5032FC9C6705}"/>
              </a:ext>
            </a:extLst>
          </p:cNvPr>
          <p:cNvGraphicFramePr>
            <a:graphicFrameLocks noGrp="1"/>
          </p:cNvGraphicFramePr>
          <p:nvPr>
            <p:ph type="tbl" sz="quarter" idx="13"/>
            <p:extLst>
              <p:ext uri="{D42A27DB-BD31-4B8C-83A1-F6EECF244321}">
                <p14:modId xmlns:p14="http://schemas.microsoft.com/office/powerpoint/2010/main" val="3919794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02643991"/>
                    </a:ext>
                  </a:extLst>
                </a:gridCol>
                <a:gridCol w="1316737">
                  <a:extLst>
                    <a:ext uri="{9D8B030D-6E8A-4147-A177-3AD203B41FA5}">
                      <a16:colId xmlns:a16="http://schemas.microsoft.com/office/drawing/2014/main" val="1501434087"/>
                    </a:ext>
                  </a:extLst>
                </a:gridCol>
                <a:gridCol w="329184">
                  <a:extLst>
                    <a:ext uri="{9D8B030D-6E8A-4147-A177-3AD203B41FA5}">
                      <a16:colId xmlns:a16="http://schemas.microsoft.com/office/drawing/2014/main" val="3019692225"/>
                    </a:ext>
                  </a:extLst>
                </a:gridCol>
                <a:gridCol w="329184">
                  <a:extLst>
                    <a:ext uri="{9D8B030D-6E8A-4147-A177-3AD203B41FA5}">
                      <a16:colId xmlns:a16="http://schemas.microsoft.com/office/drawing/2014/main" val="4226452657"/>
                    </a:ext>
                  </a:extLst>
                </a:gridCol>
                <a:gridCol w="329184">
                  <a:extLst>
                    <a:ext uri="{9D8B030D-6E8A-4147-A177-3AD203B41FA5}">
                      <a16:colId xmlns:a16="http://schemas.microsoft.com/office/drawing/2014/main" val="1843730023"/>
                    </a:ext>
                  </a:extLst>
                </a:gridCol>
                <a:gridCol w="329184">
                  <a:extLst>
                    <a:ext uri="{9D8B030D-6E8A-4147-A177-3AD203B41FA5}">
                      <a16:colId xmlns:a16="http://schemas.microsoft.com/office/drawing/2014/main" val="2460686509"/>
                    </a:ext>
                  </a:extLst>
                </a:gridCol>
                <a:gridCol w="329184">
                  <a:extLst>
                    <a:ext uri="{9D8B030D-6E8A-4147-A177-3AD203B41FA5}">
                      <a16:colId xmlns:a16="http://schemas.microsoft.com/office/drawing/2014/main" val="4217083580"/>
                    </a:ext>
                  </a:extLst>
                </a:gridCol>
                <a:gridCol w="329184">
                  <a:extLst>
                    <a:ext uri="{9D8B030D-6E8A-4147-A177-3AD203B41FA5}">
                      <a16:colId xmlns:a16="http://schemas.microsoft.com/office/drawing/2014/main" val="2906592443"/>
                    </a:ext>
                  </a:extLst>
                </a:gridCol>
                <a:gridCol w="329184">
                  <a:extLst>
                    <a:ext uri="{9D8B030D-6E8A-4147-A177-3AD203B41FA5}">
                      <a16:colId xmlns:a16="http://schemas.microsoft.com/office/drawing/2014/main" val="3622666500"/>
                    </a:ext>
                  </a:extLst>
                </a:gridCol>
                <a:gridCol w="329184">
                  <a:extLst>
                    <a:ext uri="{9D8B030D-6E8A-4147-A177-3AD203B41FA5}">
                      <a16:colId xmlns:a16="http://schemas.microsoft.com/office/drawing/2014/main" val="3948855519"/>
                    </a:ext>
                  </a:extLst>
                </a:gridCol>
                <a:gridCol w="329184">
                  <a:extLst>
                    <a:ext uri="{9D8B030D-6E8A-4147-A177-3AD203B41FA5}">
                      <a16:colId xmlns:a16="http://schemas.microsoft.com/office/drawing/2014/main" val="1589856975"/>
                    </a:ext>
                  </a:extLst>
                </a:gridCol>
                <a:gridCol w="329184">
                  <a:extLst>
                    <a:ext uri="{9D8B030D-6E8A-4147-A177-3AD203B41FA5}">
                      <a16:colId xmlns:a16="http://schemas.microsoft.com/office/drawing/2014/main" val="2690437001"/>
                    </a:ext>
                  </a:extLst>
                </a:gridCol>
                <a:gridCol w="329184">
                  <a:extLst>
                    <a:ext uri="{9D8B030D-6E8A-4147-A177-3AD203B41FA5}">
                      <a16:colId xmlns:a16="http://schemas.microsoft.com/office/drawing/2014/main" val="105116585"/>
                    </a:ext>
                  </a:extLst>
                </a:gridCol>
                <a:gridCol w="329184">
                  <a:extLst>
                    <a:ext uri="{9D8B030D-6E8A-4147-A177-3AD203B41FA5}">
                      <a16:colId xmlns:a16="http://schemas.microsoft.com/office/drawing/2014/main" val="972162542"/>
                    </a:ext>
                  </a:extLst>
                </a:gridCol>
                <a:gridCol w="329184">
                  <a:extLst>
                    <a:ext uri="{9D8B030D-6E8A-4147-A177-3AD203B41FA5}">
                      <a16:colId xmlns:a16="http://schemas.microsoft.com/office/drawing/2014/main" val="3067755832"/>
                    </a:ext>
                  </a:extLst>
                </a:gridCol>
                <a:gridCol w="329184">
                  <a:extLst>
                    <a:ext uri="{9D8B030D-6E8A-4147-A177-3AD203B41FA5}">
                      <a16:colId xmlns:a16="http://schemas.microsoft.com/office/drawing/2014/main" val="2244297376"/>
                    </a:ext>
                  </a:extLst>
                </a:gridCol>
                <a:gridCol w="329184">
                  <a:extLst>
                    <a:ext uri="{9D8B030D-6E8A-4147-A177-3AD203B41FA5}">
                      <a16:colId xmlns:a16="http://schemas.microsoft.com/office/drawing/2014/main" val="1059736036"/>
                    </a:ext>
                  </a:extLst>
                </a:gridCol>
                <a:gridCol w="329184">
                  <a:extLst>
                    <a:ext uri="{9D8B030D-6E8A-4147-A177-3AD203B41FA5}">
                      <a16:colId xmlns:a16="http://schemas.microsoft.com/office/drawing/2014/main" val="2073698095"/>
                    </a:ext>
                  </a:extLst>
                </a:gridCol>
                <a:gridCol w="329184">
                  <a:extLst>
                    <a:ext uri="{9D8B030D-6E8A-4147-A177-3AD203B41FA5}">
                      <a16:colId xmlns:a16="http://schemas.microsoft.com/office/drawing/2014/main" val="690626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01457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- 2024-05-28 20:00:53</a:t>
                      </a:r>
                      <a:r>
                        <a:rPr kumimoji="0" lang="en-US" sz="1000" b="0" i="0" u="none" strike="noStrike" kern="1200" cap="none" spc="0" normalizeH="0" baseline="0" noProof="0">
                          <a:ln>
                            <a:noFill/>
                          </a:ln>
                          <a:solidFill>
                            <a:prstClr val="black"/>
                          </a:solidFill>
                          <a:effectLst/>
                          <a:uLnTx/>
                          <a:uFillTx/>
                          <a:latin typeface="Calibri"/>
                          <a:ea typeface="+mn-ea"/>
                          <a:cs typeface="+mn-cs"/>
                        </a:rPr>
                        <a:t>
 X-Photographer Raja Kamal R. Hussin praises Fujifilm's unique Film Simulation feature, highlighting its ability to capture soft contrast and beautiful skin tones, vibrant blue skies, and lush greens of nature. To date - Fujifilm offers 20 different film simulations, including the latest, REALA ACE, in the Fujifilm X100VI.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#FilmSimulations #X100VI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https://quintly-eu-image-storage.s3.amazonaws.com/aaf8f68db843cc217addf8054c322eb2/a4bf524ff65f393d7e9c71e2ae54393a.jpg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06332283"/>
                  </a:ext>
                </a:extLst>
              </a:tr>
            </a:tbl>
          </a:graphicData>
        </a:graphic>
      </p:graphicFrame>
      <p:sp>
        <p:nvSpPr>
          <p:cNvPr id="4" name="Text Placeholder 3">
            <a:extLst>
              <a:ext uri="{FF2B5EF4-FFF2-40B4-BE49-F238E27FC236}">
                <a16:creationId xmlns:a16="http://schemas.microsoft.com/office/drawing/2014/main" id="{8B671B12-BBC1-4A67-A726-FFAF6F1BF0DC}"/>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539420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71CF6-49BA-413B-B1AA-DF046CAC3C88}"/>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33C5D9E6-E615-4586-899B-7AB1A9E812BE}"/>
              </a:ext>
            </a:extLst>
          </p:cNvPr>
          <p:cNvGraphicFramePr>
            <a:graphicFrameLocks noGrp="1"/>
          </p:cNvGraphicFramePr>
          <p:nvPr>
            <p:ph type="tbl" sz="quarter" idx="13"/>
            <p:extLst>
              <p:ext uri="{D42A27DB-BD31-4B8C-83A1-F6EECF244321}">
                <p14:modId xmlns:p14="http://schemas.microsoft.com/office/powerpoint/2010/main" val="1689788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71878117"/>
                    </a:ext>
                  </a:extLst>
                </a:gridCol>
                <a:gridCol w="1316737">
                  <a:extLst>
                    <a:ext uri="{9D8B030D-6E8A-4147-A177-3AD203B41FA5}">
                      <a16:colId xmlns:a16="http://schemas.microsoft.com/office/drawing/2014/main" val="2693916587"/>
                    </a:ext>
                  </a:extLst>
                </a:gridCol>
                <a:gridCol w="329184">
                  <a:extLst>
                    <a:ext uri="{9D8B030D-6E8A-4147-A177-3AD203B41FA5}">
                      <a16:colId xmlns:a16="http://schemas.microsoft.com/office/drawing/2014/main" val="3775821253"/>
                    </a:ext>
                  </a:extLst>
                </a:gridCol>
                <a:gridCol w="329184">
                  <a:extLst>
                    <a:ext uri="{9D8B030D-6E8A-4147-A177-3AD203B41FA5}">
                      <a16:colId xmlns:a16="http://schemas.microsoft.com/office/drawing/2014/main" val="2241064409"/>
                    </a:ext>
                  </a:extLst>
                </a:gridCol>
                <a:gridCol w="329184">
                  <a:extLst>
                    <a:ext uri="{9D8B030D-6E8A-4147-A177-3AD203B41FA5}">
                      <a16:colId xmlns:a16="http://schemas.microsoft.com/office/drawing/2014/main" val="1074194593"/>
                    </a:ext>
                  </a:extLst>
                </a:gridCol>
                <a:gridCol w="329184">
                  <a:extLst>
                    <a:ext uri="{9D8B030D-6E8A-4147-A177-3AD203B41FA5}">
                      <a16:colId xmlns:a16="http://schemas.microsoft.com/office/drawing/2014/main" val="1794981491"/>
                    </a:ext>
                  </a:extLst>
                </a:gridCol>
                <a:gridCol w="329184">
                  <a:extLst>
                    <a:ext uri="{9D8B030D-6E8A-4147-A177-3AD203B41FA5}">
                      <a16:colId xmlns:a16="http://schemas.microsoft.com/office/drawing/2014/main" val="3533405554"/>
                    </a:ext>
                  </a:extLst>
                </a:gridCol>
                <a:gridCol w="329184">
                  <a:extLst>
                    <a:ext uri="{9D8B030D-6E8A-4147-A177-3AD203B41FA5}">
                      <a16:colId xmlns:a16="http://schemas.microsoft.com/office/drawing/2014/main" val="1016841653"/>
                    </a:ext>
                  </a:extLst>
                </a:gridCol>
                <a:gridCol w="329184">
                  <a:extLst>
                    <a:ext uri="{9D8B030D-6E8A-4147-A177-3AD203B41FA5}">
                      <a16:colId xmlns:a16="http://schemas.microsoft.com/office/drawing/2014/main" val="4209242405"/>
                    </a:ext>
                  </a:extLst>
                </a:gridCol>
                <a:gridCol w="329184">
                  <a:extLst>
                    <a:ext uri="{9D8B030D-6E8A-4147-A177-3AD203B41FA5}">
                      <a16:colId xmlns:a16="http://schemas.microsoft.com/office/drawing/2014/main" val="446633336"/>
                    </a:ext>
                  </a:extLst>
                </a:gridCol>
                <a:gridCol w="329184">
                  <a:extLst>
                    <a:ext uri="{9D8B030D-6E8A-4147-A177-3AD203B41FA5}">
                      <a16:colId xmlns:a16="http://schemas.microsoft.com/office/drawing/2014/main" val="2560068569"/>
                    </a:ext>
                  </a:extLst>
                </a:gridCol>
                <a:gridCol w="329184">
                  <a:extLst>
                    <a:ext uri="{9D8B030D-6E8A-4147-A177-3AD203B41FA5}">
                      <a16:colId xmlns:a16="http://schemas.microsoft.com/office/drawing/2014/main" val="3893912345"/>
                    </a:ext>
                  </a:extLst>
                </a:gridCol>
                <a:gridCol w="329184">
                  <a:extLst>
                    <a:ext uri="{9D8B030D-6E8A-4147-A177-3AD203B41FA5}">
                      <a16:colId xmlns:a16="http://schemas.microsoft.com/office/drawing/2014/main" val="968519689"/>
                    </a:ext>
                  </a:extLst>
                </a:gridCol>
                <a:gridCol w="329184">
                  <a:extLst>
                    <a:ext uri="{9D8B030D-6E8A-4147-A177-3AD203B41FA5}">
                      <a16:colId xmlns:a16="http://schemas.microsoft.com/office/drawing/2014/main" val="2172968786"/>
                    </a:ext>
                  </a:extLst>
                </a:gridCol>
                <a:gridCol w="329184">
                  <a:extLst>
                    <a:ext uri="{9D8B030D-6E8A-4147-A177-3AD203B41FA5}">
                      <a16:colId xmlns:a16="http://schemas.microsoft.com/office/drawing/2014/main" val="676152170"/>
                    </a:ext>
                  </a:extLst>
                </a:gridCol>
                <a:gridCol w="329184">
                  <a:extLst>
                    <a:ext uri="{9D8B030D-6E8A-4147-A177-3AD203B41FA5}">
                      <a16:colId xmlns:a16="http://schemas.microsoft.com/office/drawing/2014/main" val="6282518"/>
                    </a:ext>
                  </a:extLst>
                </a:gridCol>
                <a:gridCol w="329184">
                  <a:extLst>
                    <a:ext uri="{9D8B030D-6E8A-4147-A177-3AD203B41FA5}">
                      <a16:colId xmlns:a16="http://schemas.microsoft.com/office/drawing/2014/main" val="4219968113"/>
                    </a:ext>
                  </a:extLst>
                </a:gridCol>
                <a:gridCol w="329184">
                  <a:extLst>
                    <a:ext uri="{9D8B030D-6E8A-4147-A177-3AD203B41FA5}">
                      <a16:colId xmlns:a16="http://schemas.microsoft.com/office/drawing/2014/main" val="3306018717"/>
                    </a:ext>
                  </a:extLst>
                </a:gridCol>
                <a:gridCol w="329184">
                  <a:extLst>
                    <a:ext uri="{9D8B030D-6E8A-4147-A177-3AD203B41FA5}">
                      <a16:colId xmlns:a16="http://schemas.microsoft.com/office/drawing/2014/main" val="179900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2481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- 2024-08-16 20:01:03</a:t>
                      </a:r>
                      <a:r>
                        <a:rPr kumimoji="0" lang="en-US" sz="1000" b="0" i="0" u="none" strike="noStrike" kern="1200" cap="none" spc="0" normalizeH="0" baseline="0" noProof="0">
                          <a:ln>
                            <a:noFill/>
                          </a:ln>
                          <a:solidFill>
                            <a:prstClr val="black"/>
                          </a:solidFill>
                          <a:effectLst/>
                          <a:uLnTx/>
                          <a:uFillTx/>
                          <a:latin typeface="Calibri"/>
                          <a:ea typeface="+mn-ea"/>
                          <a:cs typeface="+mn-cs"/>
                        </a:rPr>
                        <a:t>
 Abdul Razak Latif has been using the Fujifilm camera system for over nine years, and it continues to be his trusted companion. He values the effortless creativity and flexibility that Fujifilm's compact, lightweight cameras provide, especially when he's on the move.
For him, Fujifilm cameras are more than just tools for lifestyle or work—they're life-changing. He believes that they will shape the future of photography with their efficiency, creativity, and playfulness. Fujifilm brings his artistic vision to life, allowing him to explore new creative horizons.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https://quintly-eu-image-storage.s3.amazonaws.com/aaf8f68db843cc217addf8054c322eb2/1a4da7b0e3a07431ebb0608de4d74403.jpg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694256905"/>
                  </a:ext>
                </a:extLst>
              </a:tr>
            </a:tbl>
          </a:graphicData>
        </a:graphic>
      </p:graphicFrame>
      <p:sp>
        <p:nvSpPr>
          <p:cNvPr id="4" name="Text Placeholder 3">
            <a:extLst>
              <a:ext uri="{FF2B5EF4-FFF2-40B4-BE49-F238E27FC236}">
                <a16:creationId xmlns:a16="http://schemas.microsoft.com/office/drawing/2014/main" id="{669C2F08-3C76-4EDE-BB74-A2333FDFDC8D}"/>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539383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508D4-ECFC-4811-BD02-388BC03F8E00}"/>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B6A7DDCA-EA57-4876-BEEE-EEE0C6042C22}"/>
              </a:ext>
            </a:extLst>
          </p:cNvPr>
          <p:cNvGraphicFramePr>
            <a:graphicFrameLocks noGrp="1"/>
          </p:cNvGraphicFramePr>
          <p:nvPr>
            <p:ph type="tbl" sz="quarter" idx="13"/>
            <p:extLst>
              <p:ext uri="{D42A27DB-BD31-4B8C-83A1-F6EECF244321}">
                <p14:modId xmlns:p14="http://schemas.microsoft.com/office/powerpoint/2010/main" val="2256361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9677134"/>
                    </a:ext>
                  </a:extLst>
                </a:gridCol>
                <a:gridCol w="1316737">
                  <a:extLst>
                    <a:ext uri="{9D8B030D-6E8A-4147-A177-3AD203B41FA5}">
                      <a16:colId xmlns:a16="http://schemas.microsoft.com/office/drawing/2014/main" val="3678336918"/>
                    </a:ext>
                  </a:extLst>
                </a:gridCol>
                <a:gridCol w="329184">
                  <a:extLst>
                    <a:ext uri="{9D8B030D-6E8A-4147-A177-3AD203B41FA5}">
                      <a16:colId xmlns:a16="http://schemas.microsoft.com/office/drawing/2014/main" val="2325200598"/>
                    </a:ext>
                  </a:extLst>
                </a:gridCol>
                <a:gridCol w="329184">
                  <a:extLst>
                    <a:ext uri="{9D8B030D-6E8A-4147-A177-3AD203B41FA5}">
                      <a16:colId xmlns:a16="http://schemas.microsoft.com/office/drawing/2014/main" val="899988000"/>
                    </a:ext>
                  </a:extLst>
                </a:gridCol>
                <a:gridCol w="329184">
                  <a:extLst>
                    <a:ext uri="{9D8B030D-6E8A-4147-A177-3AD203B41FA5}">
                      <a16:colId xmlns:a16="http://schemas.microsoft.com/office/drawing/2014/main" val="3390613759"/>
                    </a:ext>
                  </a:extLst>
                </a:gridCol>
                <a:gridCol w="329184">
                  <a:extLst>
                    <a:ext uri="{9D8B030D-6E8A-4147-A177-3AD203B41FA5}">
                      <a16:colId xmlns:a16="http://schemas.microsoft.com/office/drawing/2014/main" val="3912964519"/>
                    </a:ext>
                  </a:extLst>
                </a:gridCol>
                <a:gridCol w="329184">
                  <a:extLst>
                    <a:ext uri="{9D8B030D-6E8A-4147-A177-3AD203B41FA5}">
                      <a16:colId xmlns:a16="http://schemas.microsoft.com/office/drawing/2014/main" val="1448141798"/>
                    </a:ext>
                  </a:extLst>
                </a:gridCol>
                <a:gridCol w="329184">
                  <a:extLst>
                    <a:ext uri="{9D8B030D-6E8A-4147-A177-3AD203B41FA5}">
                      <a16:colId xmlns:a16="http://schemas.microsoft.com/office/drawing/2014/main" val="5153185"/>
                    </a:ext>
                  </a:extLst>
                </a:gridCol>
                <a:gridCol w="329184">
                  <a:extLst>
                    <a:ext uri="{9D8B030D-6E8A-4147-A177-3AD203B41FA5}">
                      <a16:colId xmlns:a16="http://schemas.microsoft.com/office/drawing/2014/main" val="526924235"/>
                    </a:ext>
                  </a:extLst>
                </a:gridCol>
                <a:gridCol w="329184">
                  <a:extLst>
                    <a:ext uri="{9D8B030D-6E8A-4147-A177-3AD203B41FA5}">
                      <a16:colId xmlns:a16="http://schemas.microsoft.com/office/drawing/2014/main" val="3294854346"/>
                    </a:ext>
                  </a:extLst>
                </a:gridCol>
                <a:gridCol w="329184">
                  <a:extLst>
                    <a:ext uri="{9D8B030D-6E8A-4147-A177-3AD203B41FA5}">
                      <a16:colId xmlns:a16="http://schemas.microsoft.com/office/drawing/2014/main" val="240239436"/>
                    </a:ext>
                  </a:extLst>
                </a:gridCol>
                <a:gridCol w="329184">
                  <a:extLst>
                    <a:ext uri="{9D8B030D-6E8A-4147-A177-3AD203B41FA5}">
                      <a16:colId xmlns:a16="http://schemas.microsoft.com/office/drawing/2014/main" val="2250942630"/>
                    </a:ext>
                  </a:extLst>
                </a:gridCol>
                <a:gridCol w="329184">
                  <a:extLst>
                    <a:ext uri="{9D8B030D-6E8A-4147-A177-3AD203B41FA5}">
                      <a16:colId xmlns:a16="http://schemas.microsoft.com/office/drawing/2014/main" val="1484124468"/>
                    </a:ext>
                  </a:extLst>
                </a:gridCol>
                <a:gridCol w="329184">
                  <a:extLst>
                    <a:ext uri="{9D8B030D-6E8A-4147-A177-3AD203B41FA5}">
                      <a16:colId xmlns:a16="http://schemas.microsoft.com/office/drawing/2014/main" val="2334612545"/>
                    </a:ext>
                  </a:extLst>
                </a:gridCol>
                <a:gridCol w="329184">
                  <a:extLst>
                    <a:ext uri="{9D8B030D-6E8A-4147-A177-3AD203B41FA5}">
                      <a16:colId xmlns:a16="http://schemas.microsoft.com/office/drawing/2014/main" val="349447229"/>
                    </a:ext>
                  </a:extLst>
                </a:gridCol>
                <a:gridCol w="329184">
                  <a:extLst>
                    <a:ext uri="{9D8B030D-6E8A-4147-A177-3AD203B41FA5}">
                      <a16:colId xmlns:a16="http://schemas.microsoft.com/office/drawing/2014/main" val="4182990170"/>
                    </a:ext>
                  </a:extLst>
                </a:gridCol>
                <a:gridCol w="329184">
                  <a:extLst>
                    <a:ext uri="{9D8B030D-6E8A-4147-A177-3AD203B41FA5}">
                      <a16:colId xmlns:a16="http://schemas.microsoft.com/office/drawing/2014/main" val="3354461824"/>
                    </a:ext>
                  </a:extLst>
                </a:gridCol>
                <a:gridCol w="329184">
                  <a:extLst>
                    <a:ext uri="{9D8B030D-6E8A-4147-A177-3AD203B41FA5}">
                      <a16:colId xmlns:a16="http://schemas.microsoft.com/office/drawing/2014/main" val="1270749889"/>
                    </a:ext>
                  </a:extLst>
                </a:gridCol>
                <a:gridCol w="329184">
                  <a:extLst>
                    <a:ext uri="{9D8B030D-6E8A-4147-A177-3AD203B41FA5}">
                      <a16:colId xmlns:a16="http://schemas.microsoft.com/office/drawing/2014/main" val="3893233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2030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- 2024-04-19 20:07:27</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edition of Fujifilm In My Hands, we spotlight Takeshi Wann (TW Wann Al-Hajj) - a professional photographer in commercial and travel photography. 
His journey with Fujifilm began in early 2015, and he has since owned a personal collection that includes the outstanding GFX100S, the timeless X-T5, and the robust X-H1, each narrating a tale of his photographic ventures.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https://quintly-eu-image-storage.s3.amazonaws.com/aaf8f68db843cc217addf8054c322eb2/621bb5d1ae21368062e43e3549e8846a.jpg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74814277"/>
                  </a:ext>
                </a:extLst>
              </a:tr>
            </a:tbl>
          </a:graphicData>
        </a:graphic>
      </p:graphicFrame>
      <p:sp>
        <p:nvSpPr>
          <p:cNvPr id="4" name="Text Placeholder 3">
            <a:extLst>
              <a:ext uri="{FF2B5EF4-FFF2-40B4-BE49-F238E27FC236}">
                <a16:creationId xmlns:a16="http://schemas.microsoft.com/office/drawing/2014/main" id="{690085B5-6715-4F7B-A43C-B8B877EB1ACA}"/>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706538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C7DDE-31A0-41B4-A949-D195B379AFE3}"/>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BACB22B1-0430-409A-B25F-EF4343C9A97A}"/>
              </a:ext>
            </a:extLst>
          </p:cNvPr>
          <p:cNvGraphicFramePr>
            <a:graphicFrameLocks noGrp="1"/>
          </p:cNvGraphicFramePr>
          <p:nvPr>
            <p:ph type="tbl" sz="quarter" idx="13"/>
            <p:extLst>
              <p:ext uri="{D42A27DB-BD31-4B8C-83A1-F6EECF244321}">
                <p14:modId xmlns:p14="http://schemas.microsoft.com/office/powerpoint/2010/main" val="2237608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75230051"/>
                    </a:ext>
                  </a:extLst>
                </a:gridCol>
                <a:gridCol w="1316737">
                  <a:extLst>
                    <a:ext uri="{9D8B030D-6E8A-4147-A177-3AD203B41FA5}">
                      <a16:colId xmlns:a16="http://schemas.microsoft.com/office/drawing/2014/main" val="1137555962"/>
                    </a:ext>
                  </a:extLst>
                </a:gridCol>
                <a:gridCol w="329184">
                  <a:extLst>
                    <a:ext uri="{9D8B030D-6E8A-4147-A177-3AD203B41FA5}">
                      <a16:colId xmlns:a16="http://schemas.microsoft.com/office/drawing/2014/main" val="196862840"/>
                    </a:ext>
                  </a:extLst>
                </a:gridCol>
                <a:gridCol w="329184">
                  <a:extLst>
                    <a:ext uri="{9D8B030D-6E8A-4147-A177-3AD203B41FA5}">
                      <a16:colId xmlns:a16="http://schemas.microsoft.com/office/drawing/2014/main" val="1912186386"/>
                    </a:ext>
                  </a:extLst>
                </a:gridCol>
                <a:gridCol w="329184">
                  <a:extLst>
                    <a:ext uri="{9D8B030D-6E8A-4147-A177-3AD203B41FA5}">
                      <a16:colId xmlns:a16="http://schemas.microsoft.com/office/drawing/2014/main" val="2519123344"/>
                    </a:ext>
                  </a:extLst>
                </a:gridCol>
                <a:gridCol w="329184">
                  <a:extLst>
                    <a:ext uri="{9D8B030D-6E8A-4147-A177-3AD203B41FA5}">
                      <a16:colId xmlns:a16="http://schemas.microsoft.com/office/drawing/2014/main" val="3422703893"/>
                    </a:ext>
                  </a:extLst>
                </a:gridCol>
                <a:gridCol w="329184">
                  <a:extLst>
                    <a:ext uri="{9D8B030D-6E8A-4147-A177-3AD203B41FA5}">
                      <a16:colId xmlns:a16="http://schemas.microsoft.com/office/drawing/2014/main" val="3728212939"/>
                    </a:ext>
                  </a:extLst>
                </a:gridCol>
                <a:gridCol w="329184">
                  <a:extLst>
                    <a:ext uri="{9D8B030D-6E8A-4147-A177-3AD203B41FA5}">
                      <a16:colId xmlns:a16="http://schemas.microsoft.com/office/drawing/2014/main" val="2899293684"/>
                    </a:ext>
                  </a:extLst>
                </a:gridCol>
                <a:gridCol w="329184">
                  <a:extLst>
                    <a:ext uri="{9D8B030D-6E8A-4147-A177-3AD203B41FA5}">
                      <a16:colId xmlns:a16="http://schemas.microsoft.com/office/drawing/2014/main" val="3985148550"/>
                    </a:ext>
                  </a:extLst>
                </a:gridCol>
                <a:gridCol w="329184">
                  <a:extLst>
                    <a:ext uri="{9D8B030D-6E8A-4147-A177-3AD203B41FA5}">
                      <a16:colId xmlns:a16="http://schemas.microsoft.com/office/drawing/2014/main" val="1723996739"/>
                    </a:ext>
                  </a:extLst>
                </a:gridCol>
                <a:gridCol w="329184">
                  <a:extLst>
                    <a:ext uri="{9D8B030D-6E8A-4147-A177-3AD203B41FA5}">
                      <a16:colId xmlns:a16="http://schemas.microsoft.com/office/drawing/2014/main" val="687255241"/>
                    </a:ext>
                  </a:extLst>
                </a:gridCol>
                <a:gridCol w="329184">
                  <a:extLst>
                    <a:ext uri="{9D8B030D-6E8A-4147-A177-3AD203B41FA5}">
                      <a16:colId xmlns:a16="http://schemas.microsoft.com/office/drawing/2014/main" val="1599289888"/>
                    </a:ext>
                  </a:extLst>
                </a:gridCol>
                <a:gridCol w="329184">
                  <a:extLst>
                    <a:ext uri="{9D8B030D-6E8A-4147-A177-3AD203B41FA5}">
                      <a16:colId xmlns:a16="http://schemas.microsoft.com/office/drawing/2014/main" val="3929907315"/>
                    </a:ext>
                  </a:extLst>
                </a:gridCol>
                <a:gridCol w="329184">
                  <a:extLst>
                    <a:ext uri="{9D8B030D-6E8A-4147-A177-3AD203B41FA5}">
                      <a16:colId xmlns:a16="http://schemas.microsoft.com/office/drawing/2014/main" val="2839568715"/>
                    </a:ext>
                  </a:extLst>
                </a:gridCol>
                <a:gridCol w="329184">
                  <a:extLst>
                    <a:ext uri="{9D8B030D-6E8A-4147-A177-3AD203B41FA5}">
                      <a16:colId xmlns:a16="http://schemas.microsoft.com/office/drawing/2014/main" val="1065238564"/>
                    </a:ext>
                  </a:extLst>
                </a:gridCol>
                <a:gridCol w="329184">
                  <a:extLst>
                    <a:ext uri="{9D8B030D-6E8A-4147-A177-3AD203B41FA5}">
                      <a16:colId xmlns:a16="http://schemas.microsoft.com/office/drawing/2014/main" val="912620031"/>
                    </a:ext>
                  </a:extLst>
                </a:gridCol>
                <a:gridCol w="329184">
                  <a:extLst>
                    <a:ext uri="{9D8B030D-6E8A-4147-A177-3AD203B41FA5}">
                      <a16:colId xmlns:a16="http://schemas.microsoft.com/office/drawing/2014/main" val="2169113768"/>
                    </a:ext>
                  </a:extLst>
                </a:gridCol>
                <a:gridCol w="329184">
                  <a:extLst>
                    <a:ext uri="{9D8B030D-6E8A-4147-A177-3AD203B41FA5}">
                      <a16:colId xmlns:a16="http://schemas.microsoft.com/office/drawing/2014/main" val="1940199546"/>
                    </a:ext>
                  </a:extLst>
                </a:gridCol>
                <a:gridCol w="329184">
                  <a:extLst>
                    <a:ext uri="{9D8B030D-6E8A-4147-A177-3AD203B41FA5}">
                      <a16:colId xmlns:a16="http://schemas.microsoft.com/office/drawing/2014/main" val="4014880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8650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- 2024-04-03 12:02:34</a:t>
                      </a:r>
                      <a:r>
                        <a:rPr kumimoji="0" lang="en-US" sz="1000" b="0" i="0" u="none" strike="noStrike" kern="1200" cap="none" spc="0" normalizeH="0" baseline="0" noProof="0">
                          <a:ln>
                            <a:noFill/>
                          </a:ln>
                          <a:solidFill>
                            <a:prstClr val="black"/>
                          </a:solidFill>
                          <a:effectLst/>
                          <a:uLnTx/>
                          <a:uFillTx/>
                          <a:latin typeface="Calibri"/>
                          <a:ea typeface="+mn-ea"/>
                          <a:cs typeface="+mn-cs"/>
                        </a:rPr>
                        <a:t>
 The One and Only X100VI Limited Edition is now open for orders! Seize the opportunity to be among the exclusive group of 1,934 individuals around the globe who will own this iconic camera. 
Crafted with unique engravings, including the historic 1934 Fujifilm logo and a distinctive serial number, this limited edition model comes with specially designed accessories that underscore its unparalleled uniqueness.
𝗢𝗿𝗱𝗲𝗿 𝗡𝗼𝘄
https://www.store-my.fujifilm-x.com/products/x100vi-limited-edition 
*First come, first serve basis. Limited stocks are available. The X100VI Limited Edition unique serial number is non-selectable and is assigned based on the order of purchase.
FUJIFILM (Malaysia) Sdn. Bhd. reserves the right to amend the Terms &amp; Conditions of this campaign without prior notice. Any decision made by the management of FUJIFILM (Malaysia) Sdn. Bhd. shall be final and no correspondence will be entertained.
#Fujifilm #FujifilmMY #FujifilmMalaysia #Fujifilm_XSeries #Photography #DigitalPhotography #X100VI #LimitedEdition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https://quintly-eu-image-storage.s3.amazonaws.com/aaf8f68db843cc217addf8054c322eb2/6db94463eb5ab4cebc4509f877cd8cf8.jpg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65636594"/>
                  </a:ext>
                </a:extLst>
              </a:tr>
            </a:tbl>
          </a:graphicData>
        </a:graphic>
      </p:graphicFrame>
      <p:sp>
        <p:nvSpPr>
          <p:cNvPr id="4" name="Text Placeholder 3">
            <a:extLst>
              <a:ext uri="{FF2B5EF4-FFF2-40B4-BE49-F238E27FC236}">
                <a16:creationId xmlns:a16="http://schemas.microsoft.com/office/drawing/2014/main" id="{613FEF4E-F0DD-44A4-95B5-D5C555EA5FE3}"/>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346779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C2D53-7B0D-4D1E-A272-8FD0FBEAC185}"/>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4E8BCB72-C375-4248-86B2-58C5C6E4CD15}"/>
              </a:ext>
            </a:extLst>
          </p:cNvPr>
          <p:cNvGraphicFramePr>
            <a:graphicFrameLocks noGrp="1"/>
          </p:cNvGraphicFramePr>
          <p:nvPr>
            <p:ph type="tbl" sz="quarter" idx="13"/>
            <p:extLst>
              <p:ext uri="{D42A27DB-BD31-4B8C-83A1-F6EECF244321}">
                <p14:modId xmlns:p14="http://schemas.microsoft.com/office/powerpoint/2010/main" val="1275108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59146249"/>
                    </a:ext>
                  </a:extLst>
                </a:gridCol>
                <a:gridCol w="1316737">
                  <a:extLst>
                    <a:ext uri="{9D8B030D-6E8A-4147-A177-3AD203B41FA5}">
                      <a16:colId xmlns:a16="http://schemas.microsoft.com/office/drawing/2014/main" val="3009686926"/>
                    </a:ext>
                  </a:extLst>
                </a:gridCol>
                <a:gridCol w="329184">
                  <a:extLst>
                    <a:ext uri="{9D8B030D-6E8A-4147-A177-3AD203B41FA5}">
                      <a16:colId xmlns:a16="http://schemas.microsoft.com/office/drawing/2014/main" val="3365294491"/>
                    </a:ext>
                  </a:extLst>
                </a:gridCol>
                <a:gridCol w="329184">
                  <a:extLst>
                    <a:ext uri="{9D8B030D-6E8A-4147-A177-3AD203B41FA5}">
                      <a16:colId xmlns:a16="http://schemas.microsoft.com/office/drawing/2014/main" val="3529022550"/>
                    </a:ext>
                  </a:extLst>
                </a:gridCol>
                <a:gridCol w="329184">
                  <a:extLst>
                    <a:ext uri="{9D8B030D-6E8A-4147-A177-3AD203B41FA5}">
                      <a16:colId xmlns:a16="http://schemas.microsoft.com/office/drawing/2014/main" val="62242109"/>
                    </a:ext>
                  </a:extLst>
                </a:gridCol>
                <a:gridCol w="329184">
                  <a:extLst>
                    <a:ext uri="{9D8B030D-6E8A-4147-A177-3AD203B41FA5}">
                      <a16:colId xmlns:a16="http://schemas.microsoft.com/office/drawing/2014/main" val="3561828060"/>
                    </a:ext>
                  </a:extLst>
                </a:gridCol>
                <a:gridCol w="329184">
                  <a:extLst>
                    <a:ext uri="{9D8B030D-6E8A-4147-A177-3AD203B41FA5}">
                      <a16:colId xmlns:a16="http://schemas.microsoft.com/office/drawing/2014/main" val="4207150850"/>
                    </a:ext>
                  </a:extLst>
                </a:gridCol>
                <a:gridCol w="329184">
                  <a:extLst>
                    <a:ext uri="{9D8B030D-6E8A-4147-A177-3AD203B41FA5}">
                      <a16:colId xmlns:a16="http://schemas.microsoft.com/office/drawing/2014/main" val="3055700827"/>
                    </a:ext>
                  </a:extLst>
                </a:gridCol>
                <a:gridCol w="329184">
                  <a:extLst>
                    <a:ext uri="{9D8B030D-6E8A-4147-A177-3AD203B41FA5}">
                      <a16:colId xmlns:a16="http://schemas.microsoft.com/office/drawing/2014/main" val="207334508"/>
                    </a:ext>
                  </a:extLst>
                </a:gridCol>
                <a:gridCol w="329184">
                  <a:extLst>
                    <a:ext uri="{9D8B030D-6E8A-4147-A177-3AD203B41FA5}">
                      <a16:colId xmlns:a16="http://schemas.microsoft.com/office/drawing/2014/main" val="1307543181"/>
                    </a:ext>
                  </a:extLst>
                </a:gridCol>
                <a:gridCol w="329184">
                  <a:extLst>
                    <a:ext uri="{9D8B030D-6E8A-4147-A177-3AD203B41FA5}">
                      <a16:colId xmlns:a16="http://schemas.microsoft.com/office/drawing/2014/main" val="1242221377"/>
                    </a:ext>
                  </a:extLst>
                </a:gridCol>
                <a:gridCol w="329184">
                  <a:extLst>
                    <a:ext uri="{9D8B030D-6E8A-4147-A177-3AD203B41FA5}">
                      <a16:colId xmlns:a16="http://schemas.microsoft.com/office/drawing/2014/main" val="2465831034"/>
                    </a:ext>
                  </a:extLst>
                </a:gridCol>
                <a:gridCol w="329184">
                  <a:extLst>
                    <a:ext uri="{9D8B030D-6E8A-4147-A177-3AD203B41FA5}">
                      <a16:colId xmlns:a16="http://schemas.microsoft.com/office/drawing/2014/main" val="2001714787"/>
                    </a:ext>
                  </a:extLst>
                </a:gridCol>
                <a:gridCol w="329184">
                  <a:extLst>
                    <a:ext uri="{9D8B030D-6E8A-4147-A177-3AD203B41FA5}">
                      <a16:colId xmlns:a16="http://schemas.microsoft.com/office/drawing/2014/main" val="419687824"/>
                    </a:ext>
                  </a:extLst>
                </a:gridCol>
                <a:gridCol w="329184">
                  <a:extLst>
                    <a:ext uri="{9D8B030D-6E8A-4147-A177-3AD203B41FA5}">
                      <a16:colId xmlns:a16="http://schemas.microsoft.com/office/drawing/2014/main" val="3161530661"/>
                    </a:ext>
                  </a:extLst>
                </a:gridCol>
                <a:gridCol w="329184">
                  <a:extLst>
                    <a:ext uri="{9D8B030D-6E8A-4147-A177-3AD203B41FA5}">
                      <a16:colId xmlns:a16="http://schemas.microsoft.com/office/drawing/2014/main" val="1501568240"/>
                    </a:ext>
                  </a:extLst>
                </a:gridCol>
                <a:gridCol w="329184">
                  <a:extLst>
                    <a:ext uri="{9D8B030D-6E8A-4147-A177-3AD203B41FA5}">
                      <a16:colId xmlns:a16="http://schemas.microsoft.com/office/drawing/2014/main" val="2637090384"/>
                    </a:ext>
                  </a:extLst>
                </a:gridCol>
                <a:gridCol w="329184">
                  <a:extLst>
                    <a:ext uri="{9D8B030D-6E8A-4147-A177-3AD203B41FA5}">
                      <a16:colId xmlns:a16="http://schemas.microsoft.com/office/drawing/2014/main" val="1184963958"/>
                    </a:ext>
                  </a:extLst>
                </a:gridCol>
                <a:gridCol w="329184">
                  <a:extLst>
                    <a:ext uri="{9D8B030D-6E8A-4147-A177-3AD203B41FA5}">
                      <a16:colId xmlns:a16="http://schemas.microsoft.com/office/drawing/2014/main" val="2087508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1202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- 2024-07-23 20:00:43</a:t>
                      </a:r>
                      <a:r>
                        <a:rPr kumimoji="0" lang="en-US" sz="1000" b="0" i="0" u="none" strike="noStrike" kern="1200" cap="none" spc="0" normalizeH="0" baseline="0" noProof="0">
                          <a:ln>
                            <a:noFill/>
                          </a:ln>
                          <a:solidFill>
                            <a:prstClr val="black"/>
                          </a:solidFill>
                          <a:effectLst/>
                          <a:uLnTx/>
                          <a:uFillTx/>
                          <a:latin typeface="Calibri"/>
                          <a:ea typeface="+mn-ea"/>
                          <a:cs typeface="+mn-cs"/>
                        </a:rPr>
                        <a:t>
 Meet Jeana Yau, a professional photographer specializing in commercial food and portrait photography. 
She invested in her first Fujifilm camera, captivated by its style, image quality, features, and long-standing heritage behind the brand. Since making the switch, Jeana has operated with several models within the Fujifilm camera series in her works.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https://quintly-eu-image-storage.s3.amazonaws.com/aaf8f68db843cc217addf8054c322eb2/cb709cc725e710bd8c5aa009d6d93307.jpg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092591610"/>
                  </a:ext>
                </a:extLst>
              </a:tr>
            </a:tbl>
          </a:graphicData>
        </a:graphic>
      </p:graphicFrame>
      <p:sp>
        <p:nvSpPr>
          <p:cNvPr id="4" name="Text Placeholder 3">
            <a:extLst>
              <a:ext uri="{FF2B5EF4-FFF2-40B4-BE49-F238E27FC236}">
                <a16:creationId xmlns:a16="http://schemas.microsoft.com/office/drawing/2014/main" id="{80F38BEC-BAF2-4C11-8868-384845FD7A56}"/>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4081647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E8563-2536-44BC-B116-4B709AEBA93C}"/>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D435D342-62B3-4407-9CCC-AC962EEBED4F}"/>
              </a:ext>
            </a:extLst>
          </p:cNvPr>
          <p:cNvGraphicFramePr>
            <a:graphicFrameLocks noGrp="1"/>
          </p:cNvGraphicFramePr>
          <p:nvPr>
            <p:ph type="tbl" sz="quarter" idx="13"/>
            <p:extLst>
              <p:ext uri="{D42A27DB-BD31-4B8C-83A1-F6EECF244321}">
                <p14:modId xmlns:p14="http://schemas.microsoft.com/office/powerpoint/2010/main" val="636123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16336176"/>
                    </a:ext>
                  </a:extLst>
                </a:gridCol>
                <a:gridCol w="1316737">
                  <a:extLst>
                    <a:ext uri="{9D8B030D-6E8A-4147-A177-3AD203B41FA5}">
                      <a16:colId xmlns:a16="http://schemas.microsoft.com/office/drawing/2014/main" val="4105907732"/>
                    </a:ext>
                  </a:extLst>
                </a:gridCol>
                <a:gridCol w="329184">
                  <a:extLst>
                    <a:ext uri="{9D8B030D-6E8A-4147-A177-3AD203B41FA5}">
                      <a16:colId xmlns:a16="http://schemas.microsoft.com/office/drawing/2014/main" val="3657099377"/>
                    </a:ext>
                  </a:extLst>
                </a:gridCol>
                <a:gridCol w="329184">
                  <a:extLst>
                    <a:ext uri="{9D8B030D-6E8A-4147-A177-3AD203B41FA5}">
                      <a16:colId xmlns:a16="http://schemas.microsoft.com/office/drawing/2014/main" val="821573461"/>
                    </a:ext>
                  </a:extLst>
                </a:gridCol>
                <a:gridCol w="329184">
                  <a:extLst>
                    <a:ext uri="{9D8B030D-6E8A-4147-A177-3AD203B41FA5}">
                      <a16:colId xmlns:a16="http://schemas.microsoft.com/office/drawing/2014/main" val="924961453"/>
                    </a:ext>
                  </a:extLst>
                </a:gridCol>
                <a:gridCol w="329184">
                  <a:extLst>
                    <a:ext uri="{9D8B030D-6E8A-4147-A177-3AD203B41FA5}">
                      <a16:colId xmlns:a16="http://schemas.microsoft.com/office/drawing/2014/main" val="2351016358"/>
                    </a:ext>
                  </a:extLst>
                </a:gridCol>
                <a:gridCol w="329184">
                  <a:extLst>
                    <a:ext uri="{9D8B030D-6E8A-4147-A177-3AD203B41FA5}">
                      <a16:colId xmlns:a16="http://schemas.microsoft.com/office/drawing/2014/main" val="3325108977"/>
                    </a:ext>
                  </a:extLst>
                </a:gridCol>
                <a:gridCol w="329184">
                  <a:extLst>
                    <a:ext uri="{9D8B030D-6E8A-4147-A177-3AD203B41FA5}">
                      <a16:colId xmlns:a16="http://schemas.microsoft.com/office/drawing/2014/main" val="2725582077"/>
                    </a:ext>
                  </a:extLst>
                </a:gridCol>
                <a:gridCol w="329184">
                  <a:extLst>
                    <a:ext uri="{9D8B030D-6E8A-4147-A177-3AD203B41FA5}">
                      <a16:colId xmlns:a16="http://schemas.microsoft.com/office/drawing/2014/main" val="3757869155"/>
                    </a:ext>
                  </a:extLst>
                </a:gridCol>
                <a:gridCol w="329184">
                  <a:extLst>
                    <a:ext uri="{9D8B030D-6E8A-4147-A177-3AD203B41FA5}">
                      <a16:colId xmlns:a16="http://schemas.microsoft.com/office/drawing/2014/main" val="909604491"/>
                    </a:ext>
                  </a:extLst>
                </a:gridCol>
                <a:gridCol w="329184">
                  <a:extLst>
                    <a:ext uri="{9D8B030D-6E8A-4147-A177-3AD203B41FA5}">
                      <a16:colId xmlns:a16="http://schemas.microsoft.com/office/drawing/2014/main" val="3177559361"/>
                    </a:ext>
                  </a:extLst>
                </a:gridCol>
                <a:gridCol w="329184">
                  <a:extLst>
                    <a:ext uri="{9D8B030D-6E8A-4147-A177-3AD203B41FA5}">
                      <a16:colId xmlns:a16="http://schemas.microsoft.com/office/drawing/2014/main" val="2444786453"/>
                    </a:ext>
                  </a:extLst>
                </a:gridCol>
                <a:gridCol w="329184">
                  <a:extLst>
                    <a:ext uri="{9D8B030D-6E8A-4147-A177-3AD203B41FA5}">
                      <a16:colId xmlns:a16="http://schemas.microsoft.com/office/drawing/2014/main" val="3128030986"/>
                    </a:ext>
                  </a:extLst>
                </a:gridCol>
                <a:gridCol w="329184">
                  <a:extLst>
                    <a:ext uri="{9D8B030D-6E8A-4147-A177-3AD203B41FA5}">
                      <a16:colId xmlns:a16="http://schemas.microsoft.com/office/drawing/2014/main" val="3673116352"/>
                    </a:ext>
                  </a:extLst>
                </a:gridCol>
                <a:gridCol w="329184">
                  <a:extLst>
                    <a:ext uri="{9D8B030D-6E8A-4147-A177-3AD203B41FA5}">
                      <a16:colId xmlns:a16="http://schemas.microsoft.com/office/drawing/2014/main" val="1983936269"/>
                    </a:ext>
                  </a:extLst>
                </a:gridCol>
                <a:gridCol w="329184">
                  <a:extLst>
                    <a:ext uri="{9D8B030D-6E8A-4147-A177-3AD203B41FA5}">
                      <a16:colId xmlns:a16="http://schemas.microsoft.com/office/drawing/2014/main" val="1532794644"/>
                    </a:ext>
                  </a:extLst>
                </a:gridCol>
                <a:gridCol w="329184">
                  <a:extLst>
                    <a:ext uri="{9D8B030D-6E8A-4147-A177-3AD203B41FA5}">
                      <a16:colId xmlns:a16="http://schemas.microsoft.com/office/drawing/2014/main" val="2339122220"/>
                    </a:ext>
                  </a:extLst>
                </a:gridCol>
                <a:gridCol w="329184">
                  <a:extLst>
                    <a:ext uri="{9D8B030D-6E8A-4147-A177-3AD203B41FA5}">
                      <a16:colId xmlns:a16="http://schemas.microsoft.com/office/drawing/2014/main" val="627969689"/>
                    </a:ext>
                  </a:extLst>
                </a:gridCol>
                <a:gridCol w="329184">
                  <a:extLst>
                    <a:ext uri="{9D8B030D-6E8A-4147-A177-3AD203B41FA5}">
                      <a16:colId xmlns:a16="http://schemas.microsoft.com/office/drawing/2014/main" val="1213030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4942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- 2024-06-07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𝗟𝗶𝗺 𝗞𝗶𝗺 𝗕𝗼𝗼𝗻
In this month's X-Photographer of the Month, we spotlight Lim Kim Boon, a professional photographer and corporate storyteller. Kim Boon captures more than just images; he also crafts compelling visual narratives that help individuals and organizations tell their stories. 
He's also an HRDC Accredited Trainer, where he uses his extensive knowledge to teach others how to improve their photographic skills in both the workplace and beyond.
#Fujifilm #FujifilmMY #FujifilmMalaysia #Fujifilm_XSeries #Photography #DigitalPhotography #PhotographyLife #PhotographyLover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https://quintly-eu-image-storage.s3.amazonaws.com/aaf8f68db843cc217addf8054c322eb2/69927ea55ab0c934e6e835a2e44722b9.jpg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63100790"/>
                  </a:ext>
                </a:extLst>
              </a:tr>
            </a:tbl>
          </a:graphicData>
        </a:graphic>
      </p:graphicFrame>
      <p:sp>
        <p:nvSpPr>
          <p:cNvPr id="4" name="Text Placeholder 3">
            <a:extLst>
              <a:ext uri="{FF2B5EF4-FFF2-40B4-BE49-F238E27FC236}">
                <a16:creationId xmlns:a16="http://schemas.microsoft.com/office/drawing/2014/main" id="{FD38E868-BEEA-4897-9ED4-67F8A5077D68}"/>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894436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F6A3F-7740-4AA6-B0E8-3A4A41B5753B}"/>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18A628BD-431C-4819-BA80-9BB13F0A9F42}"/>
              </a:ext>
            </a:extLst>
          </p:cNvPr>
          <p:cNvGraphicFramePr>
            <a:graphicFrameLocks noGrp="1"/>
          </p:cNvGraphicFramePr>
          <p:nvPr>
            <p:ph type="tbl" sz="quarter" idx="13"/>
            <p:extLst>
              <p:ext uri="{D42A27DB-BD31-4B8C-83A1-F6EECF244321}">
                <p14:modId xmlns:p14="http://schemas.microsoft.com/office/powerpoint/2010/main" val="4226055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45962283"/>
                    </a:ext>
                  </a:extLst>
                </a:gridCol>
                <a:gridCol w="1316737">
                  <a:extLst>
                    <a:ext uri="{9D8B030D-6E8A-4147-A177-3AD203B41FA5}">
                      <a16:colId xmlns:a16="http://schemas.microsoft.com/office/drawing/2014/main" val="3429532333"/>
                    </a:ext>
                  </a:extLst>
                </a:gridCol>
                <a:gridCol w="329184">
                  <a:extLst>
                    <a:ext uri="{9D8B030D-6E8A-4147-A177-3AD203B41FA5}">
                      <a16:colId xmlns:a16="http://schemas.microsoft.com/office/drawing/2014/main" val="3160192693"/>
                    </a:ext>
                  </a:extLst>
                </a:gridCol>
                <a:gridCol w="329184">
                  <a:extLst>
                    <a:ext uri="{9D8B030D-6E8A-4147-A177-3AD203B41FA5}">
                      <a16:colId xmlns:a16="http://schemas.microsoft.com/office/drawing/2014/main" val="591415655"/>
                    </a:ext>
                  </a:extLst>
                </a:gridCol>
                <a:gridCol w="329184">
                  <a:extLst>
                    <a:ext uri="{9D8B030D-6E8A-4147-A177-3AD203B41FA5}">
                      <a16:colId xmlns:a16="http://schemas.microsoft.com/office/drawing/2014/main" val="1462239569"/>
                    </a:ext>
                  </a:extLst>
                </a:gridCol>
                <a:gridCol w="329184">
                  <a:extLst>
                    <a:ext uri="{9D8B030D-6E8A-4147-A177-3AD203B41FA5}">
                      <a16:colId xmlns:a16="http://schemas.microsoft.com/office/drawing/2014/main" val="2196501192"/>
                    </a:ext>
                  </a:extLst>
                </a:gridCol>
                <a:gridCol w="329184">
                  <a:extLst>
                    <a:ext uri="{9D8B030D-6E8A-4147-A177-3AD203B41FA5}">
                      <a16:colId xmlns:a16="http://schemas.microsoft.com/office/drawing/2014/main" val="1263280243"/>
                    </a:ext>
                  </a:extLst>
                </a:gridCol>
                <a:gridCol w="329184">
                  <a:extLst>
                    <a:ext uri="{9D8B030D-6E8A-4147-A177-3AD203B41FA5}">
                      <a16:colId xmlns:a16="http://schemas.microsoft.com/office/drawing/2014/main" val="890433728"/>
                    </a:ext>
                  </a:extLst>
                </a:gridCol>
                <a:gridCol w="329184">
                  <a:extLst>
                    <a:ext uri="{9D8B030D-6E8A-4147-A177-3AD203B41FA5}">
                      <a16:colId xmlns:a16="http://schemas.microsoft.com/office/drawing/2014/main" val="387967979"/>
                    </a:ext>
                  </a:extLst>
                </a:gridCol>
                <a:gridCol w="329184">
                  <a:extLst>
                    <a:ext uri="{9D8B030D-6E8A-4147-A177-3AD203B41FA5}">
                      <a16:colId xmlns:a16="http://schemas.microsoft.com/office/drawing/2014/main" val="146827674"/>
                    </a:ext>
                  </a:extLst>
                </a:gridCol>
                <a:gridCol w="329184">
                  <a:extLst>
                    <a:ext uri="{9D8B030D-6E8A-4147-A177-3AD203B41FA5}">
                      <a16:colId xmlns:a16="http://schemas.microsoft.com/office/drawing/2014/main" val="1485783385"/>
                    </a:ext>
                  </a:extLst>
                </a:gridCol>
                <a:gridCol w="329184">
                  <a:extLst>
                    <a:ext uri="{9D8B030D-6E8A-4147-A177-3AD203B41FA5}">
                      <a16:colId xmlns:a16="http://schemas.microsoft.com/office/drawing/2014/main" val="2107059855"/>
                    </a:ext>
                  </a:extLst>
                </a:gridCol>
                <a:gridCol w="329184">
                  <a:extLst>
                    <a:ext uri="{9D8B030D-6E8A-4147-A177-3AD203B41FA5}">
                      <a16:colId xmlns:a16="http://schemas.microsoft.com/office/drawing/2014/main" val="1259107105"/>
                    </a:ext>
                  </a:extLst>
                </a:gridCol>
                <a:gridCol w="329184">
                  <a:extLst>
                    <a:ext uri="{9D8B030D-6E8A-4147-A177-3AD203B41FA5}">
                      <a16:colId xmlns:a16="http://schemas.microsoft.com/office/drawing/2014/main" val="4152465373"/>
                    </a:ext>
                  </a:extLst>
                </a:gridCol>
                <a:gridCol w="329184">
                  <a:extLst>
                    <a:ext uri="{9D8B030D-6E8A-4147-A177-3AD203B41FA5}">
                      <a16:colId xmlns:a16="http://schemas.microsoft.com/office/drawing/2014/main" val="3426210910"/>
                    </a:ext>
                  </a:extLst>
                </a:gridCol>
                <a:gridCol w="329184">
                  <a:extLst>
                    <a:ext uri="{9D8B030D-6E8A-4147-A177-3AD203B41FA5}">
                      <a16:colId xmlns:a16="http://schemas.microsoft.com/office/drawing/2014/main" val="1701408415"/>
                    </a:ext>
                  </a:extLst>
                </a:gridCol>
                <a:gridCol w="329184">
                  <a:extLst>
                    <a:ext uri="{9D8B030D-6E8A-4147-A177-3AD203B41FA5}">
                      <a16:colId xmlns:a16="http://schemas.microsoft.com/office/drawing/2014/main" val="3698740398"/>
                    </a:ext>
                  </a:extLst>
                </a:gridCol>
                <a:gridCol w="329184">
                  <a:extLst>
                    <a:ext uri="{9D8B030D-6E8A-4147-A177-3AD203B41FA5}">
                      <a16:colId xmlns:a16="http://schemas.microsoft.com/office/drawing/2014/main" val="2364041081"/>
                    </a:ext>
                  </a:extLst>
                </a:gridCol>
                <a:gridCol w="329184">
                  <a:extLst>
                    <a:ext uri="{9D8B030D-6E8A-4147-A177-3AD203B41FA5}">
                      <a16:colId xmlns:a16="http://schemas.microsoft.com/office/drawing/2014/main" val="3520030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2096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- 2024-05-29 20:00:07</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𝗼𝗳 𝘁𝗵𝗲 𝗠𝗼𝗻𝘁𝗵: 𝗧𝗵𝗼𝗺𝗮𝘀 𝗣𝗵𝗼𝗼𝗻
Introducing Thomas Phoon, a distinguished X-Photographer with Fujifilm Malaysia since 2017, specializing in travel and documentary photography. 
Since 2013, Thomas has expertly captured the world through various Fujifilm models, ranging from the X-Pro1 to X-Pro3, X-T1 to X-T5, X-H2s, XF10, and the medium format GFX 50R. 
Recently, he led a travel and street photography workshop in Bangkok, focusing on candid shots that truly reflect local life. Thomas stresses the importance of blending into the environment, observing quietly, and traveling light to authentically capture the essence of his subjects. His latest Bangkok series vividly demonstrates his skill in capturing genuine moments.
#Fujifilm #FujifilmMY #FujifilmMalaysia #Fujifilm_XSeries #Photography #DigitalPhotography #PhotographyLife #PhotographyLover #TravelPhotography #DocumentaryPhotography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https://quintly-eu-image-storage.s3.amazonaws.com/aaf8f68db843cc217addf8054c322eb2/f313b4b308b211e2def6f7ee951ecb4c.jpg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68495827"/>
                  </a:ext>
                </a:extLst>
              </a:tr>
            </a:tbl>
          </a:graphicData>
        </a:graphic>
      </p:graphicFrame>
      <p:sp>
        <p:nvSpPr>
          <p:cNvPr id="4" name="Text Placeholder 3">
            <a:extLst>
              <a:ext uri="{FF2B5EF4-FFF2-40B4-BE49-F238E27FC236}">
                <a16:creationId xmlns:a16="http://schemas.microsoft.com/office/drawing/2014/main" id="{ABE31704-E779-4BF2-99B0-B9FA9F355E27}"/>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911549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34436-26D7-4045-8EF5-9B4E15AE9FAD}"/>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1B6A3E3D-8785-4604-B0DC-484472213965}"/>
              </a:ext>
            </a:extLst>
          </p:cNvPr>
          <p:cNvGraphicFramePr>
            <a:graphicFrameLocks noGrp="1"/>
          </p:cNvGraphicFramePr>
          <p:nvPr>
            <p:ph type="tbl" sz="quarter" idx="13"/>
            <p:extLst>
              <p:ext uri="{D42A27DB-BD31-4B8C-83A1-F6EECF244321}">
                <p14:modId xmlns:p14="http://schemas.microsoft.com/office/powerpoint/2010/main" val="2712117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81526228"/>
                    </a:ext>
                  </a:extLst>
                </a:gridCol>
                <a:gridCol w="1316737">
                  <a:extLst>
                    <a:ext uri="{9D8B030D-6E8A-4147-A177-3AD203B41FA5}">
                      <a16:colId xmlns:a16="http://schemas.microsoft.com/office/drawing/2014/main" val="1973157954"/>
                    </a:ext>
                  </a:extLst>
                </a:gridCol>
                <a:gridCol w="329184">
                  <a:extLst>
                    <a:ext uri="{9D8B030D-6E8A-4147-A177-3AD203B41FA5}">
                      <a16:colId xmlns:a16="http://schemas.microsoft.com/office/drawing/2014/main" val="1850006147"/>
                    </a:ext>
                  </a:extLst>
                </a:gridCol>
                <a:gridCol w="329184">
                  <a:extLst>
                    <a:ext uri="{9D8B030D-6E8A-4147-A177-3AD203B41FA5}">
                      <a16:colId xmlns:a16="http://schemas.microsoft.com/office/drawing/2014/main" val="3162316556"/>
                    </a:ext>
                  </a:extLst>
                </a:gridCol>
                <a:gridCol w="329184">
                  <a:extLst>
                    <a:ext uri="{9D8B030D-6E8A-4147-A177-3AD203B41FA5}">
                      <a16:colId xmlns:a16="http://schemas.microsoft.com/office/drawing/2014/main" val="3932714026"/>
                    </a:ext>
                  </a:extLst>
                </a:gridCol>
                <a:gridCol w="329184">
                  <a:extLst>
                    <a:ext uri="{9D8B030D-6E8A-4147-A177-3AD203B41FA5}">
                      <a16:colId xmlns:a16="http://schemas.microsoft.com/office/drawing/2014/main" val="1704451397"/>
                    </a:ext>
                  </a:extLst>
                </a:gridCol>
                <a:gridCol w="329184">
                  <a:extLst>
                    <a:ext uri="{9D8B030D-6E8A-4147-A177-3AD203B41FA5}">
                      <a16:colId xmlns:a16="http://schemas.microsoft.com/office/drawing/2014/main" val="1596330702"/>
                    </a:ext>
                  </a:extLst>
                </a:gridCol>
                <a:gridCol w="329184">
                  <a:extLst>
                    <a:ext uri="{9D8B030D-6E8A-4147-A177-3AD203B41FA5}">
                      <a16:colId xmlns:a16="http://schemas.microsoft.com/office/drawing/2014/main" val="3858831025"/>
                    </a:ext>
                  </a:extLst>
                </a:gridCol>
                <a:gridCol w="329184">
                  <a:extLst>
                    <a:ext uri="{9D8B030D-6E8A-4147-A177-3AD203B41FA5}">
                      <a16:colId xmlns:a16="http://schemas.microsoft.com/office/drawing/2014/main" val="2778512173"/>
                    </a:ext>
                  </a:extLst>
                </a:gridCol>
                <a:gridCol w="329184">
                  <a:extLst>
                    <a:ext uri="{9D8B030D-6E8A-4147-A177-3AD203B41FA5}">
                      <a16:colId xmlns:a16="http://schemas.microsoft.com/office/drawing/2014/main" val="695854340"/>
                    </a:ext>
                  </a:extLst>
                </a:gridCol>
                <a:gridCol w="329184">
                  <a:extLst>
                    <a:ext uri="{9D8B030D-6E8A-4147-A177-3AD203B41FA5}">
                      <a16:colId xmlns:a16="http://schemas.microsoft.com/office/drawing/2014/main" val="2966724785"/>
                    </a:ext>
                  </a:extLst>
                </a:gridCol>
                <a:gridCol w="329184">
                  <a:extLst>
                    <a:ext uri="{9D8B030D-6E8A-4147-A177-3AD203B41FA5}">
                      <a16:colId xmlns:a16="http://schemas.microsoft.com/office/drawing/2014/main" val="3206180294"/>
                    </a:ext>
                  </a:extLst>
                </a:gridCol>
                <a:gridCol w="329184">
                  <a:extLst>
                    <a:ext uri="{9D8B030D-6E8A-4147-A177-3AD203B41FA5}">
                      <a16:colId xmlns:a16="http://schemas.microsoft.com/office/drawing/2014/main" val="3018037087"/>
                    </a:ext>
                  </a:extLst>
                </a:gridCol>
                <a:gridCol w="329184">
                  <a:extLst>
                    <a:ext uri="{9D8B030D-6E8A-4147-A177-3AD203B41FA5}">
                      <a16:colId xmlns:a16="http://schemas.microsoft.com/office/drawing/2014/main" val="3038810874"/>
                    </a:ext>
                  </a:extLst>
                </a:gridCol>
                <a:gridCol w="329184">
                  <a:extLst>
                    <a:ext uri="{9D8B030D-6E8A-4147-A177-3AD203B41FA5}">
                      <a16:colId xmlns:a16="http://schemas.microsoft.com/office/drawing/2014/main" val="1184123751"/>
                    </a:ext>
                  </a:extLst>
                </a:gridCol>
                <a:gridCol w="329184">
                  <a:extLst>
                    <a:ext uri="{9D8B030D-6E8A-4147-A177-3AD203B41FA5}">
                      <a16:colId xmlns:a16="http://schemas.microsoft.com/office/drawing/2014/main" val="523712642"/>
                    </a:ext>
                  </a:extLst>
                </a:gridCol>
                <a:gridCol w="329184">
                  <a:extLst>
                    <a:ext uri="{9D8B030D-6E8A-4147-A177-3AD203B41FA5}">
                      <a16:colId xmlns:a16="http://schemas.microsoft.com/office/drawing/2014/main" val="612219776"/>
                    </a:ext>
                  </a:extLst>
                </a:gridCol>
                <a:gridCol w="329184">
                  <a:extLst>
                    <a:ext uri="{9D8B030D-6E8A-4147-A177-3AD203B41FA5}">
                      <a16:colId xmlns:a16="http://schemas.microsoft.com/office/drawing/2014/main" val="2705247316"/>
                    </a:ext>
                  </a:extLst>
                </a:gridCol>
                <a:gridCol w="329184">
                  <a:extLst>
                    <a:ext uri="{9D8B030D-6E8A-4147-A177-3AD203B41FA5}">
                      <a16:colId xmlns:a16="http://schemas.microsoft.com/office/drawing/2014/main" val="667281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5704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- 2024-04-24 16:25:23</a:t>
                      </a:r>
                      <a:r>
                        <a:rPr kumimoji="0" lang="en-US" sz="1000" b="0" i="0" u="none" strike="noStrike" kern="1200" cap="none" spc="0" normalizeH="0" baseline="0" noProof="0">
                          <a:ln>
                            <a:noFill/>
                          </a:ln>
                          <a:solidFill>
                            <a:prstClr val="black"/>
                          </a:solidFill>
                          <a:effectLst/>
                          <a:uLnTx/>
                          <a:uFillTx/>
                          <a:latin typeface="Calibri"/>
                          <a:ea typeface="+mn-ea"/>
                          <a:cs typeface="+mn-cs"/>
                        </a:rPr>
                        <a:t>
 Our adventurous shutterbugs ventured through the lively streets of KL city with cameras in hand on 6 April 2024. Guided by X-Photographer Kim Boon, they delved into the art of visual storytelling, learning to craft compelling narratives in their captures.
Participants also had the exclusive opportunity to experience the latest X100VI firsthand.
Thanks to all who joined our Street Stories KL with X100VI, in collaboration with YL Camera! We hope that you took home not just stunning images but memorable experiences as well!
#Fujifilm #FujifilmMY #FujifilmMalaysia #Fujifilm_XSeries #Photography #DigitalPhotography #StreetPhotography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https://quintly-eu-image-storage.s3.amazonaws.com/aaf8f68db843cc217addf8054c322eb2/6590ab3a35f564e61b2d6ed6bcb2078a.jpg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08372896"/>
                  </a:ext>
                </a:extLst>
              </a:tr>
            </a:tbl>
          </a:graphicData>
        </a:graphic>
      </p:graphicFrame>
      <p:sp>
        <p:nvSpPr>
          <p:cNvPr id="4" name="Text Placeholder 3">
            <a:extLst>
              <a:ext uri="{FF2B5EF4-FFF2-40B4-BE49-F238E27FC236}">
                <a16:creationId xmlns:a16="http://schemas.microsoft.com/office/drawing/2014/main" id="{8C4CE45B-B05E-4B31-9293-CCC2B6468D4C}"/>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6186215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27DC8-EBA0-485F-A612-CD672EBB2932}"/>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7D9B0E90-82F1-4938-B270-34997C609A9E}"/>
              </a:ext>
            </a:extLst>
          </p:cNvPr>
          <p:cNvGraphicFramePr>
            <a:graphicFrameLocks noGrp="1"/>
          </p:cNvGraphicFramePr>
          <p:nvPr>
            <p:ph type="tbl" sz="quarter" idx="13"/>
            <p:extLst>
              <p:ext uri="{D42A27DB-BD31-4B8C-83A1-F6EECF244321}">
                <p14:modId xmlns:p14="http://schemas.microsoft.com/office/powerpoint/2010/main" val="56380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23185856"/>
                    </a:ext>
                  </a:extLst>
                </a:gridCol>
                <a:gridCol w="1316737">
                  <a:extLst>
                    <a:ext uri="{9D8B030D-6E8A-4147-A177-3AD203B41FA5}">
                      <a16:colId xmlns:a16="http://schemas.microsoft.com/office/drawing/2014/main" val="545615403"/>
                    </a:ext>
                  </a:extLst>
                </a:gridCol>
                <a:gridCol w="329184">
                  <a:extLst>
                    <a:ext uri="{9D8B030D-6E8A-4147-A177-3AD203B41FA5}">
                      <a16:colId xmlns:a16="http://schemas.microsoft.com/office/drawing/2014/main" val="3814691134"/>
                    </a:ext>
                  </a:extLst>
                </a:gridCol>
                <a:gridCol w="329184">
                  <a:extLst>
                    <a:ext uri="{9D8B030D-6E8A-4147-A177-3AD203B41FA5}">
                      <a16:colId xmlns:a16="http://schemas.microsoft.com/office/drawing/2014/main" val="1303371867"/>
                    </a:ext>
                  </a:extLst>
                </a:gridCol>
                <a:gridCol w="329184">
                  <a:extLst>
                    <a:ext uri="{9D8B030D-6E8A-4147-A177-3AD203B41FA5}">
                      <a16:colId xmlns:a16="http://schemas.microsoft.com/office/drawing/2014/main" val="4096175722"/>
                    </a:ext>
                  </a:extLst>
                </a:gridCol>
                <a:gridCol w="329184">
                  <a:extLst>
                    <a:ext uri="{9D8B030D-6E8A-4147-A177-3AD203B41FA5}">
                      <a16:colId xmlns:a16="http://schemas.microsoft.com/office/drawing/2014/main" val="599521658"/>
                    </a:ext>
                  </a:extLst>
                </a:gridCol>
                <a:gridCol w="329184">
                  <a:extLst>
                    <a:ext uri="{9D8B030D-6E8A-4147-A177-3AD203B41FA5}">
                      <a16:colId xmlns:a16="http://schemas.microsoft.com/office/drawing/2014/main" val="2661672251"/>
                    </a:ext>
                  </a:extLst>
                </a:gridCol>
                <a:gridCol w="329184">
                  <a:extLst>
                    <a:ext uri="{9D8B030D-6E8A-4147-A177-3AD203B41FA5}">
                      <a16:colId xmlns:a16="http://schemas.microsoft.com/office/drawing/2014/main" val="3406344072"/>
                    </a:ext>
                  </a:extLst>
                </a:gridCol>
                <a:gridCol w="329184">
                  <a:extLst>
                    <a:ext uri="{9D8B030D-6E8A-4147-A177-3AD203B41FA5}">
                      <a16:colId xmlns:a16="http://schemas.microsoft.com/office/drawing/2014/main" val="1299107669"/>
                    </a:ext>
                  </a:extLst>
                </a:gridCol>
                <a:gridCol w="329184">
                  <a:extLst>
                    <a:ext uri="{9D8B030D-6E8A-4147-A177-3AD203B41FA5}">
                      <a16:colId xmlns:a16="http://schemas.microsoft.com/office/drawing/2014/main" val="396833659"/>
                    </a:ext>
                  </a:extLst>
                </a:gridCol>
                <a:gridCol w="329184">
                  <a:extLst>
                    <a:ext uri="{9D8B030D-6E8A-4147-A177-3AD203B41FA5}">
                      <a16:colId xmlns:a16="http://schemas.microsoft.com/office/drawing/2014/main" val="938006311"/>
                    </a:ext>
                  </a:extLst>
                </a:gridCol>
                <a:gridCol w="329184">
                  <a:extLst>
                    <a:ext uri="{9D8B030D-6E8A-4147-A177-3AD203B41FA5}">
                      <a16:colId xmlns:a16="http://schemas.microsoft.com/office/drawing/2014/main" val="4294054499"/>
                    </a:ext>
                  </a:extLst>
                </a:gridCol>
                <a:gridCol w="329184">
                  <a:extLst>
                    <a:ext uri="{9D8B030D-6E8A-4147-A177-3AD203B41FA5}">
                      <a16:colId xmlns:a16="http://schemas.microsoft.com/office/drawing/2014/main" val="3494271309"/>
                    </a:ext>
                  </a:extLst>
                </a:gridCol>
                <a:gridCol w="329184">
                  <a:extLst>
                    <a:ext uri="{9D8B030D-6E8A-4147-A177-3AD203B41FA5}">
                      <a16:colId xmlns:a16="http://schemas.microsoft.com/office/drawing/2014/main" val="2311562660"/>
                    </a:ext>
                  </a:extLst>
                </a:gridCol>
                <a:gridCol w="329184">
                  <a:extLst>
                    <a:ext uri="{9D8B030D-6E8A-4147-A177-3AD203B41FA5}">
                      <a16:colId xmlns:a16="http://schemas.microsoft.com/office/drawing/2014/main" val="504015787"/>
                    </a:ext>
                  </a:extLst>
                </a:gridCol>
                <a:gridCol w="329184">
                  <a:extLst>
                    <a:ext uri="{9D8B030D-6E8A-4147-A177-3AD203B41FA5}">
                      <a16:colId xmlns:a16="http://schemas.microsoft.com/office/drawing/2014/main" val="3532643639"/>
                    </a:ext>
                  </a:extLst>
                </a:gridCol>
                <a:gridCol w="329184">
                  <a:extLst>
                    <a:ext uri="{9D8B030D-6E8A-4147-A177-3AD203B41FA5}">
                      <a16:colId xmlns:a16="http://schemas.microsoft.com/office/drawing/2014/main" val="2857262701"/>
                    </a:ext>
                  </a:extLst>
                </a:gridCol>
                <a:gridCol w="329184">
                  <a:extLst>
                    <a:ext uri="{9D8B030D-6E8A-4147-A177-3AD203B41FA5}">
                      <a16:colId xmlns:a16="http://schemas.microsoft.com/office/drawing/2014/main" val="3148963252"/>
                    </a:ext>
                  </a:extLst>
                </a:gridCol>
                <a:gridCol w="329184">
                  <a:extLst>
                    <a:ext uri="{9D8B030D-6E8A-4147-A177-3AD203B41FA5}">
                      <a16:colId xmlns:a16="http://schemas.microsoft.com/office/drawing/2014/main" val="548844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3681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- 2024-05-10 20:00:15</a:t>
                      </a:r>
                      <a:r>
                        <a:rPr kumimoji="0" lang="en-US" sz="1000" b="0" i="0" u="none" strike="noStrike" kern="1200" cap="none" spc="0" normalizeH="0" baseline="0" noProof="0">
                          <a:ln>
                            <a:noFill/>
                          </a:ln>
                          <a:solidFill>
                            <a:prstClr val="black"/>
                          </a:solidFill>
                          <a:effectLst/>
                          <a:uLnTx/>
                          <a:uFillTx/>
                          <a:latin typeface="Calibri"/>
                          <a:ea typeface="+mn-ea"/>
                          <a:cs typeface="+mn-cs"/>
                        </a:rPr>
                        <a:t>
 Meet Hafiz Ikhlas, a dedicated e-commerce affiliate, and passionate photographer from Kelantan. His journey with Fujifilm began with Finepix, where he developed a deep appreciation for the vibrant color tones of Fujifilm cameras. Later, he embraced the X-T1 and XF Lens 100mm-400mm in 2016 and rekindled his love for bird photography. 
Today, Hafiz expertly captures stunning avian moments with his X-T3 and 100mm-400mm lens, having previously honed his skills with the X-Pro2 and X-T2.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https://quintly-eu-image-storage.s3.amazonaws.com/aaf8f68db843cc217addf8054c322eb2/74720424cd79c64b84eccc2018e06103.jpg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56459163"/>
                  </a:ext>
                </a:extLst>
              </a:tr>
            </a:tbl>
          </a:graphicData>
        </a:graphic>
      </p:graphicFrame>
      <p:sp>
        <p:nvSpPr>
          <p:cNvPr id="4" name="Text Placeholder 3">
            <a:extLst>
              <a:ext uri="{FF2B5EF4-FFF2-40B4-BE49-F238E27FC236}">
                <a16:creationId xmlns:a16="http://schemas.microsoft.com/office/drawing/2014/main" id="{CCFF9DAF-BE7A-487C-86C3-797AF5B0D4F6}"/>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3213716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6135-EE8F-4FC7-AF0A-931486DB2D16}"/>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74C211E5-C462-4F5D-B34D-58F6CB51E206}"/>
              </a:ext>
            </a:extLst>
          </p:cNvPr>
          <p:cNvGraphicFramePr>
            <a:graphicFrameLocks noGrp="1"/>
          </p:cNvGraphicFramePr>
          <p:nvPr>
            <p:ph type="tbl" sz="quarter" idx="13"/>
            <p:extLst>
              <p:ext uri="{D42A27DB-BD31-4B8C-83A1-F6EECF244321}">
                <p14:modId xmlns:p14="http://schemas.microsoft.com/office/powerpoint/2010/main" val="3116146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92108257"/>
                    </a:ext>
                  </a:extLst>
                </a:gridCol>
                <a:gridCol w="1316737">
                  <a:extLst>
                    <a:ext uri="{9D8B030D-6E8A-4147-A177-3AD203B41FA5}">
                      <a16:colId xmlns:a16="http://schemas.microsoft.com/office/drawing/2014/main" val="2339968924"/>
                    </a:ext>
                  </a:extLst>
                </a:gridCol>
                <a:gridCol w="329184">
                  <a:extLst>
                    <a:ext uri="{9D8B030D-6E8A-4147-A177-3AD203B41FA5}">
                      <a16:colId xmlns:a16="http://schemas.microsoft.com/office/drawing/2014/main" val="2685960181"/>
                    </a:ext>
                  </a:extLst>
                </a:gridCol>
                <a:gridCol w="329184">
                  <a:extLst>
                    <a:ext uri="{9D8B030D-6E8A-4147-A177-3AD203B41FA5}">
                      <a16:colId xmlns:a16="http://schemas.microsoft.com/office/drawing/2014/main" val="1303578177"/>
                    </a:ext>
                  </a:extLst>
                </a:gridCol>
                <a:gridCol w="329184">
                  <a:extLst>
                    <a:ext uri="{9D8B030D-6E8A-4147-A177-3AD203B41FA5}">
                      <a16:colId xmlns:a16="http://schemas.microsoft.com/office/drawing/2014/main" val="1021401800"/>
                    </a:ext>
                  </a:extLst>
                </a:gridCol>
                <a:gridCol w="329184">
                  <a:extLst>
                    <a:ext uri="{9D8B030D-6E8A-4147-A177-3AD203B41FA5}">
                      <a16:colId xmlns:a16="http://schemas.microsoft.com/office/drawing/2014/main" val="230237573"/>
                    </a:ext>
                  </a:extLst>
                </a:gridCol>
                <a:gridCol w="329184">
                  <a:extLst>
                    <a:ext uri="{9D8B030D-6E8A-4147-A177-3AD203B41FA5}">
                      <a16:colId xmlns:a16="http://schemas.microsoft.com/office/drawing/2014/main" val="1265607238"/>
                    </a:ext>
                  </a:extLst>
                </a:gridCol>
                <a:gridCol w="329184">
                  <a:extLst>
                    <a:ext uri="{9D8B030D-6E8A-4147-A177-3AD203B41FA5}">
                      <a16:colId xmlns:a16="http://schemas.microsoft.com/office/drawing/2014/main" val="531384323"/>
                    </a:ext>
                  </a:extLst>
                </a:gridCol>
                <a:gridCol w="329184">
                  <a:extLst>
                    <a:ext uri="{9D8B030D-6E8A-4147-A177-3AD203B41FA5}">
                      <a16:colId xmlns:a16="http://schemas.microsoft.com/office/drawing/2014/main" val="488637318"/>
                    </a:ext>
                  </a:extLst>
                </a:gridCol>
                <a:gridCol w="329184">
                  <a:extLst>
                    <a:ext uri="{9D8B030D-6E8A-4147-A177-3AD203B41FA5}">
                      <a16:colId xmlns:a16="http://schemas.microsoft.com/office/drawing/2014/main" val="246087738"/>
                    </a:ext>
                  </a:extLst>
                </a:gridCol>
                <a:gridCol w="329184">
                  <a:extLst>
                    <a:ext uri="{9D8B030D-6E8A-4147-A177-3AD203B41FA5}">
                      <a16:colId xmlns:a16="http://schemas.microsoft.com/office/drawing/2014/main" val="2076434038"/>
                    </a:ext>
                  </a:extLst>
                </a:gridCol>
                <a:gridCol w="329184">
                  <a:extLst>
                    <a:ext uri="{9D8B030D-6E8A-4147-A177-3AD203B41FA5}">
                      <a16:colId xmlns:a16="http://schemas.microsoft.com/office/drawing/2014/main" val="4063555606"/>
                    </a:ext>
                  </a:extLst>
                </a:gridCol>
                <a:gridCol w="329184">
                  <a:extLst>
                    <a:ext uri="{9D8B030D-6E8A-4147-A177-3AD203B41FA5}">
                      <a16:colId xmlns:a16="http://schemas.microsoft.com/office/drawing/2014/main" val="3203545058"/>
                    </a:ext>
                  </a:extLst>
                </a:gridCol>
                <a:gridCol w="329184">
                  <a:extLst>
                    <a:ext uri="{9D8B030D-6E8A-4147-A177-3AD203B41FA5}">
                      <a16:colId xmlns:a16="http://schemas.microsoft.com/office/drawing/2014/main" val="3155678179"/>
                    </a:ext>
                  </a:extLst>
                </a:gridCol>
                <a:gridCol w="329184">
                  <a:extLst>
                    <a:ext uri="{9D8B030D-6E8A-4147-A177-3AD203B41FA5}">
                      <a16:colId xmlns:a16="http://schemas.microsoft.com/office/drawing/2014/main" val="1123020983"/>
                    </a:ext>
                  </a:extLst>
                </a:gridCol>
                <a:gridCol w="329184">
                  <a:extLst>
                    <a:ext uri="{9D8B030D-6E8A-4147-A177-3AD203B41FA5}">
                      <a16:colId xmlns:a16="http://schemas.microsoft.com/office/drawing/2014/main" val="620893278"/>
                    </a:ext>
                  </a:extLst>
                </a:gridCol>
                <a:gridCol w="329184">
                  <a:extLst>
                    <a:ext uri="{9D8B030D-6E8A-4147-A177-3AD203B41FA5}">
                      <a16:colId xmlns:a16="http://schemas.microsoft.com/office/drawing/2014/main" val="4180174529"/>
                    </a:ext>
                  </a:extLst>
                </a:gridCol>
                <a:gridCol w="329184">
                  <a:extLst>
                    <a:ext uri="{9D8B030D-6E8A-4147-A177-3AD203B41FA5}">
                      <a16:colId xmlns:a16="http://schemas.microsoft.com/office/drawing/2014/main" val="1305811609"/>
                    </a:ext>
                  </a:extLst>
                </a:gridCol>
                <a:gridCol w="329184">
                  <a:extLst>
                    <a:ext uri="{9D8B030D-6E8A-4147-A177-3AD203B41FA5}">
                      <a16:colId xmlns:a16="http://schemas.microsoft.com/office/drawing/2014/main" val="54786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79964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- 2024-06-27 11:00:08</a:t>
                      </a:r>
                      <a:r>
                        <a:rPr kumimoji="0" lang="en-US" sz="1000" b="0" i="0" u="none" strike="noStrike" kern="1200" cap="none" spc="0" normalizeH="0" baseline="0" noProof="0">
                          <a:ln>
                            <a:noFill/>
                          </a:ln>
                          <a:solidFill>
                            <a:prstClr val="black"/>
                          </a:solidFill>
                          <a:effectLst/>
                          <a:uLnTx/>
                          <a:uFillTx/>
                          <a:latin typeface="Calibri"/>
                          <a:ea typeface="+mn-ea"/>
                          <a:cs typeface="+mn-cs"/>
                        </a:rPr>
                        <a:t>
 Capture the essence of analogue with the new Reala Ace Film Simulation, now available for select Fujifilm camera models - X-H2, X-H2S, X-T5 &amp; X-S20! 
This versatile Film Simulation offers incredibly true-to-life colour reproduction and hard tonality, adding a subtle analogue touch to your images. Be it shooting portraits, landscapes, or urban scenes, Reala Ace’s natural rendering is suited for all subjects and environments. 
Try it now and achieve classic looks with modern technology!
#Fujifilm #FujifilmMY #FujifilmMalaysia #Fujifilm_XSeries #Photography #DigitalPhotography #REALAACE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https://quintly-eu-image-storage.s3.amazonaws.com/aaf8f68db843cc217addf8054c322eb2/162b0d9c6492a042a614fa880fa69256.jpg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10607289"/>
                  </a:ext>
                </a:extLst>
              </a:tr>
            </a:tbl>
          </a:graphicData>
        </a:graphic>
      </p:graphicFrame>
      <p:sp>
        <p:nvSpPr>
          <p:cNvPr id="4" name="Text Placeholder 3">
            <a:extLst>
              <a:ext uri="{FF2B5EF4-FFF2-40B4-BE49-F238E27FC236}">
                <a16:creationId xmlns:a16="http://schemas.microsoft.com/office/drawing/2014/main" id="{A162FC07-B1B6-4E93-BBAE-66B26CAAC773}"/>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51140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9D78E-12F9-41A3-9AAC-E5B27A22E17B}"/>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7D8D90E0-F68F-4175-AB9D-2BDB95193BE7}"/>
              </a:ext>
            </a:extLst>
          </p:cNvPr>
          <p:cNvGraphicFramePr>
            <a:graphicFrameLocks noGrp="1"/>
          </p:cNvGraphicFramePr>
          <p:nvPr>
            <p:ph type="tbl" sz="quarter" idx="13"/>
            <p:extLst>
              <p:ext uri="{D42A27DB-BD31-4B8C-83A1-F6EECF244321}">
                <p14:modId xmlns:p14="http://schemas.microsoft.com/office/powerpoint/2010/main" val="3981527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34173354"/>
                    </a:ext>
                  </a:extLst>
                </a:gridCol>
                <a:gridCol w="1316737">
                  <a:extLst>
                    <a:ext uri="{9D8B030D-6E8A-4147-A177-3AD203B41FA5}">
                      <a16:colId xmlns:a16="http://schemas.microsoft.com/office/drawing/2014/main" val="1585125793"/>
                    </a:ext>
                  </a:extLst>
                </a:gridCol>
                <a:gridCol w="329184">
                  <a:extLst>
                    <a:ext uri="{9D8B030D-6E8A-4147-A177-3AD203B41FA5}">
                      <a16:colId xmlns:a16="http://schemas.microsoft.com/office/drawing/2014/main" val="3179125682"/>
                    </a:ext>
                  </a:extLst>
                </a:gridCol>
                <a:gridCol w="329184">
                  <a:extLst>
                    <a:ext uri="{9D8B030D-6E8A-4147-A177-3AD203B41FA5}">
                      <a16:colId xmlns:a16="http://schemas.microsoft.com/office/drawing/2014/main" val="2145722236"/>
                    </a:ext>
                  </a:extLst>
                </a:gridCol>
                <a:gridCol w="329184">
                  <a:extLst>
                    <a:ext uri="{9D8B030D-6E8A-4147-A177-3AD203B41FA5}">
                      <a16:colId xmlns:a16="http://schemas.microsoft.com/office/drawing/2014/main" val="1914832027"/>
                    </a:ext>
                  </a:extLst>
                </a:gridCol>
                <a:gridCol w="329184">
                  <a:extLst>
                    <a:ext uri="{9D8B030D-6E8A-4147-A177-3AD203B41FA5}">
                      <a16:colId xmlns:a16="http://schemas.microsoft.com/office/drawing/2014/main" val="2279051443"/>
                    </a:ext>
                  </a:extLst>
                </a:gridCol>
                <a:gridCol w="329184">
                  <a:extLst>
                    <a:ext uri="{9D8B030D-6E8A-4147-A177-3AD203B41FA5}">
                      <a16:colId xmlns:a16="http://schemas.microsoft.com/office/drawing/2014/main" val="1882601826"/>
                    </a:ext>
                  </a:extLst>
                </a:gridCol>
                <a:gridCol w="329184">
                  <a:extLst>
                    <a:ext uri="{9D8B030D-6E8A-4147-A177-3AD203B41FA5}">
                      <a16:colId xmlns:a16="http://schemas.microsoft.com/office/drawing/2014/main" val="2285262307"/>
                    </a:ext>
                  </a:extLst>
                </a:gridCol>
                <a:gridCol w="329184">
                  <a:extLst>
                    <a:ext uri="{9D8B030D-6E8A-4147-A177-3AD203B41FA5}">
                      <a16:colId xmlns:a16="http://schemas.microsoft.com/office/drawing/2014/main" val="3117800435"/>
                    </a:ext>
                  </a:extLst>
                </a:gridCol>
                <a:gridCol w="329184">
                  <a:extLst>
                    <a:ext uri="{9D8B030D-6E8A-4147-A177-3AD203B41FA5}">
                      <a16:colId xmlns:a16="http://schemas.microsoft.com/office/drawing/2014/main" val="787066458"/>
                    </a:ext>
                  </a:extLst>
                </a:gridCol>
                <a:gridCol w="329184">
                  <a:extLst>
                    <a:ext uri="{9D8B030D-6E8A-4147-A177-3AD203B41FA5}">
                      <a16:colId xmlns:a16="http://schemas.microsoft.com/office/drawing/2014/main" val="231831900"/>
                    </a:ext>
                  </a:extLst>
                </a:gridCol>
                <a:gridCol w="329184">
                  <a:extLst>
                    <a:ext uri="{9D8B030D-6E8A-4147-A177-3AD203B41FA5}">
                      <a16:colId xmlns:a16="http://schemas.microsoft.com/office/drawing/2014/main" val="2748258530"/>
                    </a:ext>
                  </a:extLst>
                </a:gridCol>
                <a:gridCol w="329184">
                  <a:extLst>
                    <a:ext uri="{9D8B030D-6E8A-4147-A177-3AD203B41FA5}">
                      <a16:colId xmlns:a16="http://schemas.microsoft.com/office/drawing/2014/main" val="3155254084"/>
                    </a:ext>
                  </a:extLst>
                </a:gridCol>
                <a:gridCol w="329184">
                  <a:extLst>
                    <a:ext uri="{9D8B030D-6E8A-4147-A177-3AD203B41FA5}">
                      <a16:colId xmlns:a16="http://schemas.microsoft.com/office/drawing/2014/main" val="3150417448"/>
                    </a:ext>
                  </a:extLst>
                </a:gridCol>
                <a:gridCol w="329184">
                  <a:extLst>
                    <a:ext uri="{9D8B030D-6E8A-4147-A177-3AD203B41FA5}">
                      <a16:colId xmlns:a16="http://schemas.microsoft.com/office/drawing/2014/main" val="2365741132"/>
                    </a:ext>
                  </a:extLst>
                </a:gridCol>
                <a:gridCol w="329184">
                  <a:extLst>
                    <a:ext uri="{9D8B030D-6E8A-4147-A177-3AD203B41FA5}">
                      <a16:colId xmlns:a16="http://schemas.microsoft.com/office/drawing/2014/main" val="3187384936"/>
                    </a:ext>
                  </a:extLst>
                </a:gridCol>
                <a:gridCol w="329184">
                  <a:extLst>
                    <a:ext uri="{9D8B030D-6E8A-4147-A177-3AD203B41FA5}">
                      <a16:colId xmlns:a16="http://schemas.microsoft.com/office/drawing/2014/main" val="2581819031"/>
                    </a:ext>
                  </a:extLst>
                </a:gridCol>
                <a:gridCol w="329184">
                  <a:extLst>
                    <a:ext uri="{9D8B030D-6E8A-4147-A177-3AD203B41FA5}">
                      <a16:colId xmlns:a16="http://schemas.microsoft.com/office/drawing/2014/main" val="1714998868"/>
                    </a:ext>
                  </a:extLst>
                </a:gridCol>
                <a:gridCol w="329184">
                  <a:extLst>
                    <a:ext uri="{9D8B030D-6E8A-4147-A177-3AD203B41FA5}">
                      <a16:colId xmlns:a16="http://schemas.microsoft.com/office/drawing/2014/main" val="752639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5852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- 2024-03-08 20:00:30</a:t>
                      </a:r>
                      <a:r>
                        <a:rPr kumimoji="0" lang="en-US" sz="1000" b="0" i="0" u="none" strike="noStrike" kern="1200" cap="none" spc="0" normalizeH="0" baseline="0" noProof="0">
                          <a:ln>
                            <a:noFill/>
                          </a:ln>
                          <a:solidFill>
                            <a:prstClr val="black"/>
                          </a:solidFill>
                          <a:effectLst/>
                          <a:uLnTx/>
                          <a:uFillTx/>
                          <a:latin typeface="Calibri"/>
                          <a:ea typeface="+mn-ea"/>
                          <a:cs typeface="+mn-cs"/>
                        </a:rPr>
                        <a:t>
 Delve into the timeless world of photography with the Fujifilm X100 Series. The 6th-generation X100VI embraces a luxurious experience in image creation. Capture the essence of every moment with unparalleled clarity and turn your creative visions into memorable realities.
𝗙𝗶𝗻𝗱 𝗼𝘂𝘁 𝗺𝗼𝗿𝗲 𝗮𝗯𝗼𝘂𝘁 𝘁𝗵𝗲 𝗫𝟭𝟬𝟬𝗩𝗜
https://fujifilm-x.com/en-my/products/cameras/x100vi/
#Fujifilm #FujifilmMY #FujifilmMalaysia #Fujifilm_XSeries #Photography #DigitalPhotography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https://quintly-eu-image-storage.s3.amazonaws.com/aaf8f68db843cc217addf8054c322eb2/c7f18b7db9e0581d09baf1c811dc0679.jpg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51760052"/>
                  </a:ext>
                </a:extLst>
              </a:tr>
            </a:tbl>
          </a:graphicData>
        </a:graphic>
      </p:graphicFrame>
      <p:sp>
        <p:nvSpPr>
          <p:cNvPr id="4" name="Text Placeholder 3">
            <a:extLst>
              <a:ext uri="{FF2B5EF4-FFF2-40B4-BE49-F238E27FC236}">
                <a16:creationId xmlns:a16="http://schemas.microsoft.com/office/drawing/2014/main" id="{FD6E309A-09BC-4086-A915-422703EFD07F}"/>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263415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7F3BA-AF85-487D-8412-E779F5DE5699}"/>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9C8F0348-BE45-4DBF-8F09-2528F51386A5}"/>
              </a:ext>
            </a:extLst>
          </p:cNvPr>
          <p:cNvGraphicFramePr>
            <a:graphicFrameLocks noGrp="1"/>
          </p:cNvGraphicFramePr>
          <p:nvPr>
            <p:ph type="tbl" sz="quarter" idx="13"/>
            <p:extLst>
              <p:ext uri="{D42A27DB-BD31-4B8C-83A1-F6EECF244321}">
                <p14:modId xmlns:p14="http://schemas.microsoft.com/office/powerpoint/2010/main" val="211104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61437040"/>
                    </a:ext>
                  </a:extLst>
                </a:gridCol>
                <a:gridCol w="1316737">
                  <a:extLst>
                    <a:ext uri="{9D8B030D-6E8A-4147-A177-3AD203B41FA5}">
                      <a16:colId xmlns:a16="http://schemas.microsoft.com/office/drawing/2014/main" val="839339881"/>
                    </a:ext>
                  </a:extLst>
                </a:gridCol>
                <a:gridCol w="329184">
                  <a:extLst>
                    <a:ext uri="{9D8B030D-6E8A-4147-A177-3AD203B41FA5}">
                      <a16:colId xmlns:a16="http://schemas.microsoft.com/office/drawing/2014/main" val="393475348"/>
                    </a:ext>
                  </a:extLst>
                </a:gridCol>
                <a:gridCol w="329184">
                  <a:extLst>
                    <a:ext uri="{9D8B030D-6E8A-4147-A177-3AD203B41FA5}">
                      <a16:colId xmlns:a16="http://schemas.microsoft.com/office/drawing/2014/main" val="2521656544"/>
                    </a:ext>
                  </a:extLst>
                </a:gridCol>
                <a:gridCol w="329184">
                  <a:extLst>
                    <a:ext uri="{9D8B030D-6E8A-4147-A177-3AD203B41FA5}">
                      <a16:colId xmlns:a16="http://schemas.microsoft.com/office/drawing/2014/main" val="854469475"/>
                    </a:ext>
                  </a:extLst>
                </a:gridCol>
                <a:gridCol w="329184">
                  <a:extLst>
                    <a:ext uri="{9D8B030D-6E8A-4147-A177-3AD203B41FA5}">
                      <a16:colId xmlns:a16="http://schemas.microsoft.com/office/drawing/2014/main" val="1883760045"/>
                    </a:ext>
                  </a:extLst>
                </a:gridCol>
                <a:gridCol w="329184">
                  <a:extLst>
                    <a:ext uri="{9D8B030D-6E8A-4147-A177-3AD203B41FA5}">
                      <a16:colId xmlns:a16="http://schemas.microsoft.com/office/drawing/2014/main" val="3313609921"/>
                    </a:ext>
                  </a:extLst>
                </a:gridCol>
                <a:gridCol w="329184">
                  <a:extLst>
                    <a:ext uri="{9D8B030D-6E8A-4147-A177-3AD203B41FA5}">
                      <a16:colId xmlns:a16="http://schemas.microsoft.com/office/drawing/2014/main" val="4127122085"/>
                    </a:ext>
                  </a:extLst>
                </a:gridCol>
                <a:gridCol w="329184">
                  <a:extLst>
                    <a:ext uri="{9D8B030D-6E8A-4147-A177-3AD203B41FA5}">
                      <a16:colId xmlns:a16="http://schemas.microsoft.com/office/drawing/2014/main" val="2460481315"/>
                    </a:ext>
                  </a:extLst>
                </a:gridCol>
                <a:gridCol w="329184">
                  <a:extLst>
                    <a:ext uri="{9D8B030D-6E8A-4147-A177-3AD203B41FA5}">
                      <a16:colId xmlns:a16="http://schemas.microsoft.com/office/drawing/2014/main" val="1299675012"/>
                    </a:ext>
                  </a:extLst>
                </a:gridCol>
                <a:gridCol w="329184">
                  <a:extLst>
                    <a:ext uri="{9D8B030D-6E8A-4147-A177-3AD203B41FA5}">
                      <a16:colId xmlns:a16="http://schemas.microsoft.com/office/drawing/2014/main" val="458136277"/>
                    </a:ext>
                  </a:extLst>
                </a:gridCol>
                <a:gridCol w="329184">
                  <a:extLst>
                    <a:ext uri="{9D8B030D-6E8A-4147-A177-3AD203B41FA5}">
                      <a16:colId xmlns:a16="http://schemas.microsoft.com/office/drawing/2014/main" val="78016139"/>
                    </a:ext>
                  </a:extLst>
                </a:gridCol>
                <a:gridCol w="329184">
                  <a:extLst>
                    <a:ext uri="{9D8B030D-6E8A-4147-A177-3AD203B41FA5}">
                      <a16:colId xmlns:a16="http://schemas.microsoft.com/office/drawing/2014/main" val="739731024"/>
                    </a:ext>
                  </a:extLst>
                </a:gridCol>
                <a:gridCol w="329184">
                  <a:extLst>
                    <a:ext uri="{9D8B030D-6E8A-4147-A177-3AD203B41FA5}">
                      <a16:colId xmlns:a16="http://schemas.microsoft.com/office/drawing/2014/main" val="553961626"/>
                    </a:ext>
                  </a:extLst>
                </a:gridCol>
                <a:gridCol w="329184">
                  <a:extLst>
                    <a:ext uri="{9D8B030D-6E8A-4147-A177-3AD203B41FA5}">
                      <a16:colId xmlns:a16="http://schemas.microsoft.com/office/drawing/2014/main" val="900570658"/>
                    </a:ext>
                  </a:extLst>
                </a:gridCol>
                <a:gridCol w="329184">
                  <a:extLst>
                    <a:ext uri="{9D8B030D-6E8A-4147-A177-3AD203B41FA5}">
                      <a16:colId xmlns:a16="http://schemas.microsoft.com/office/drawing/2014/main" val="2358980996"/>
                    </a:ext>
                  </a:extLst>
                </a:gridCol>
                <a:gridCol w="329184">
                  <a:extLst>
                    <a:ext uri="{9D8B030D-6E8A-4147-A177-3AD203B41FA5}">
                      <a16:colId xmlns:a16="http://schemas.microsoft.com/office/drawing/2014/main" val="2967001137"/>
                    </a:ext>
                  </a:extLst>
                </a:gridCol>
                <a:gridCol w="329184">
                  <a:extLst>
                    <a:ext uri="{9D8B030D-6E8A-4147-A177-3AD203B41FA5}">
                      <a16:colId xmlns:a16="http://schemas.microsoft.com/office/drawing/2014/main" val="356173768"/>
                    </a:ext>
                  </a:extLst>
                </a:gridCol>
                <a:gridCol w="329184">
                  <a:extLst>
                    <a:ext uri="{9D8B030D-6E8A-4147-A177-3AD203B41FA5}">
                      <a16:colId xmlns:a16="http://schemas.microsoft.com/office/drawing/2014/main" val="2599206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6892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15:49:39</a:t>
                      </a:r>
                      <a:r>
                        <a:rPr kumimoji="0" lang="en-US" sz="1000" b="0" i="0" u="none" strike="noStrike" kern="1200" cap="none" spc="0" normalizeH="0" baseline="0" noProof="0">
                          <a:ln>
                            <a:noFill/>
                          </a:ln>
                          <a:solidFill>
                            <a:prstClr val="black"/>
                          </a:solidFill>
                          <a:effectLst/>
                          <a:uLnTx/>
                          <a:uFillTx/>
                          <a:latin typeface="Calibri"/>
                          <a:ea typeface="+mn-ea"/>
                          <a:cs typeface="+mn-cs"/>
                        </a:rPr>
                        <a:t>
 🌟 𝗣𝗿𝗲-𝗢𝗿𝗱𝗲𝗿: 𝗚𝗙𝗫𝟭𝟬𝟬𝗦 𝗜𝗜 &amp; 𝗫-𝗧𝟱𝟬
The wait is over - pre-orders for the XT and GFX are now open! Get the X-T50 or the GFX100S II, each bundled with special gifts. Offers are available until 16 June 2024.
Reserve yours now! 
• GFX100S II Body: https://www.store-my.fujifilm-x.com/products/gfx100s-ii-body-pre-order-16-may-16-june-2024
• X-T50 Body: https://www.store-my.fujifilm-x.com/products/x-t50-pre-order-16-may-16-june-2024
• X-T50 XC15-45mm Kit: https://www.store-my.fujifilm-x.com/products/x-t50-xc-15-45mm-kit-pre-order-16-may-16-june-2024
• X-T50 XF16-50mm Kit: https://www.store-my.fujifilm-x.com/products/x-t50-xf16-50mm-kit-pre-order-16-may-16-june-2024
*T&amp;C apply.
#Fujifilm #FujifilmMY #XSummitSydney2024 #XT50 #GFX100SII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https://quintly-eu-image-storage.s3.amazonaws.com/aaf8f68db843cc217addf8054c322eb2/0df721b51e9e044db070276e532877fb.jpg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16452413"/>
                  </a:ext>
                </a:extLst>
              </a:tr>
            </a:tbl>
          </a:graphicData>
        </a:graphic>
      </p:graphicFrame>
      <p:sp>
        <p:nvSpPr>
          <p:cNvPr id="4" name="Text Placeholder 3">
            <a:extLst>
              <a:ext uri="{FF2B5EF4-FFF2-40B4-BE49-F238E27FC236}">
                <a16:creationId xmlns:a16="http://schemas.microsoft.com/office/drawing/2014/main" id="{BB4F6346-CA55-44CF-AEF3-7134E76D334D}"/>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4317691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00B6D-67BD-44AA-988E-DD7D1BAFA963}"/>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6D34D299-BC2D-436D-8761-4B4E115C3629}"/>
              </a:ext>
            </a:extLst>
          </p:cNvPr>
          <p:cNvGraphicFramePr>
            <a:graphicFrameLocks noGrp="1"/>
          </p:cNvGraphicFramePr>
          <p:nvPr>
            <p:ph type="tbl" sz="quarter" idx="13"/>
            <p:extLst>
              <p:ext uri="{D42A27DB-BD31-4B8C-83A1-F6EECF244321}">
                <p14:modId xmlns:p14="http://schemas.microsoft.com/office/powerpoint/2010/main" val="188721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55100941"/>
                    </a:ext>
                  </a:extLst>
                </a:gridCol>
                <a:gridCol w="1316737">
                  <a:extLst>
                    <a:ext uri="{9D8B030D-6E8A-4147-A177-3AD203B41FA5}">
                      <a16:colId xmlns:a16="http://schemas.microsoft.com/office/drawing/2014/main" val="2326799842"/>
                    </a:ext>
                  </a:extLst>
                </a:gridCol>
                <a:gridCol w="329184">
                  <a:extLst>
                    <a:ext uri="{9D8B030D-6E8A-4147-A177-3AD203B41FA5}">
                      <a16:colId xmlns:a16="http://schemas.microsoft.com/office/drawing/2014/main" val="3239352027"/>
                    </a:ext>
                  </a:extLst>
                </a:gridCol>
                <a:gridCol w="329184">
                  <a:extLst>
                    <a:ext uri="{9D8B030D-6E8A-4147-A177-3AD203B41FA5}">
                      <a16:colId xmlns:a16="http://schemas.microsoft.com/office/drawing/2014/main" val="1509592556"/>
                    </a:ext>
                  </a:extLst>
                </a:gridCol>
                <a:gridCol w="329184">
                  <a:extLst>
                    <a:ext uri="{9D8B030D-6E8A-4147-A177-3AD203B41FA5}">
                      <a16:colId xmlns:a16="http://schemas.microsoft.com/office/drawing/2014/main" val="2995470389"/>
                    </a:ext>
                  </a:extLst>
                </a:gridCol>
                <a:gridCol w="329184">
                  <a:extLst>
                    <a:ext uri="{9D8B030D-6E8A-4147-A177-3AD203B41FA5}">
                      <a16:colId xmlns:a16="http://schemas.microsoft.com/office/drawing/2014/main" val="2429690917"/>
                    </a:ext>
                  </a:extLst>
                </a:gridCol>
                <a:gridCol w="329184">
                  <a:extLst>
                    <a:ext uri="{9D8B030D-6E8A-4147-A177-3AD203B41FA5}">
                      <a16:colId xmlns:a16="http://schemas.microsoft.com/office/drawing/2014/main" val="2624740151"/>
                    </a:ext>
                  </a:extLst>
                </a:gridCol>
                <a:gridCol w="329184">
                  <a:extLst>
                    <a:ext uri="{9D8B030D-6E8A-4147-A177-3AD203B41FA5}">
                      <a16:colId xmlns:a16="http://schemas.microsoft.com/office/drawing/2014/main" val="3344451741"/>
                    </a:ext>
                  </a:extLst>
                </a:gridCol>
                <a:gridCol w="329184">
                  <a:extLst>
                    <a:ext uri="{9D8B030D-6E8A-4147-A177-3AD203B41FA5}">
                      <a16:colId xmlns:a16="http://schemas.microsoft.com/office/drawing/2014/main" val="600191432"/>
                    </a:ext>
                  </a:extLst>
                </a:gridCol>
                <a:gridCol w="329184">
                  <a:extLst>
                    <a:ext uri="{9D8B030D-6E8A-4147-A177-3AD203B41FA5}">
                      <a16:colId xmlns:a16="http://schemas.microsoft.com/office/drawing/2014/main" val="24593555"/>
                    </a:ext>
                  </a:extLst>
                </a:gridCol>
                <a:gridCol w="329184">
                  <a:extLst>
                    <a:ext uri="{9D8B030D-6E8A-4147-A177-3AD203B41FA5}">
                      <a16:colId xmlns:a16="http://schemas.microsoft.com/office/drawing/2014/main" val="2470450068"/>
                    </a:ext>
                  </a:extLst>
                </a:gridCol>
                <a:gridCol w="329184">
                  <a:extLst>
                    <a:ext uri="{9D8B030D-6E8A-4147-A177-3AD203B41FA5}">
                      <a16:colId xmlns:a16="http://schemas.microsoft.com/office/drawing/2014/main" val="4270477853"/>
                    </a:ext>
                  </a:extLst>
                </a:gridCol>
                <a:gridCol w="329184">
                  <a:extLst>
                    <a:ext uri="{9D8B030D-6E8A-4147-A177-3AD203B41FA5}">
                      <a16:colId xmlns:a16="http://schemas.microsoft.com/office/drawing/2014/main" val="1472203154"/>
                    </a:ext>
                  </a:extLst>
                </a:gridCol>
                <a:gridCol w="329184">
                  <a:extLst>
                    <a:ext uri="{9D8B030D-6E8A-4147-A177-3AD203B41FA5}">
                      <a16:colId xmlns:a16="http://schemas.microsoft.com/office/drawing/2014/main" val="1398949608"/>
                    </a:ext>
                  </a:extLst>
                </a:gridCol>
                <a:gridCol w="329184">
                  <a:extLst>
                    <a:ext uri="{9D8B030D-6E8A-4147-A177-3AD203B41FA5}">
                      <a16:colId xmlns:a16="http://schemas.microsoft.com/office/drawing/2014/main" val="3582063249"/>
                    </a:ext>
                  </a:extLst>
                </a:gridCol>
                <a:gridCol w="329184">
                  <a:extLst>
                    <a:ext uri="{9D8B030D-6E8A-4147-A177-3AD203B41FA5}">
                      <a16:colId xmlns:a16="http://schemas.microsoft.com/office/drawing/2014/main" val="4091417412"/>
                    </a:ext>
                  </a:extLst>
                </a:gridCol>
                <a:gridCol w="329184">
                  <a:extLst>
                    <a:ext uri="{9D8B030D-6E8A-4147-A177-3AD203B41FA5}">
                      <a16:colId xmlns:a16="http://schemas.microsoft.com/office/drawing/2014/main" val="3279895812"/>
                    </a:ext>
                  </a:extLst>
                </a:gridCol>
                <a:gridCol w="329184">
                  <a:extLst>
                    <a:ext uri="{9D8B030D-6E8A-4147-A177-3AD203B41FA5}">
                      <a16:colId xmlns:a16="http://schemas.microsoft.com/office/drawing/2014/main" val="496832758"/>
                    </a:ext>
                  </a:extLst>
                </a:gridCol>
                <a:gridCol w="329184">
                  <a:extLst>
                    <a:ext uri="{9D8B030D-6E8A-4147-A177-3AD203B41FA5}">
                      <a16:colId xmlns:a16="http://schemas.microsoft.com/office/drawing/2014/main" val="4110414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5367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- 2024-03-14 20:00:09</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we're featuring WF Hong, who delves into his bird photography journey with the X-H2S. 
He shares with us a glimpse into the art of capturing flight, emphasizing the strategic use of space in composition to frame his shots. He notes that the thrill of photography lies in these creative decisions. 
#Fujifilm #FujifilmMY #FujifilmMalaysia #FujifilmInMyHands
#Photography #DigitalPhotography #XH2S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https://quintly-eu-image-storage.s3.amazonaws.com/aaf8f68db843cc217addf8054c322eb2/eb6ae40c13901ed937c218eb68e2fe40.jpg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35091681"/>
                  </a:ext>
                </a:extLst>
              </a:tr>
            </a:tbl>
          </a:graphicData>
        </a:graphic>
      </p:graphicFrame>
      <p:sp>
        <p:nvSpPr>
          <p:cNvPr id="4" name="Text Placeholder 3">
            <a:extLst>
              <a:ext uri="{FF2B5EF4-FFF2-40B4-BE49-F238E27FC236}">
                <a16:creationId xmlns:a16="http://schemas.microsoft.com/office/drawing/2014/main" id="{A36EAAB4-D1CC-4A77-BDC8-601DEB4AD667}"/>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7020501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17B69-18EA-4A78-8729-ADBA3CB8FF40}"/>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71F72BC4-8A1E-4A47-B385-9C7157112F17}"/>
              </a:ext>
            </a:extLst>
          </p:cNvPr>
          <p:cNvGraphicFramePr>
            <a:graphicFrameLocks noGrp="1"/>
          </p:cNvGraphicFramePr>
          <p:nvPr>
            <p:ph type="tbl" sz="quarter" idx="13"/>
            <p:extLst>
              <p:ext uri="{D42A27DB-BD31-4B8C-83A1-F6EECF244321}">
                <p14:modId xmlns:p14="http://schemas.microsoft.com/office/powerpoint/2010/main" val="650607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37764592"/>
                    </a:ext>
                  </a:extLst>
                </a:gridCol>
                <a:gridCol w="1316737">
                  <a:extLst>
                    <a:ext uri="{9D8B030D-6E8A-4147-A177-3AD203B41FA5}">
                      <a16:colId xmlns:a16="http://schemas.microsoft.com/office/drawing/2014/main" val="3987943416"/>
                    </a:ext>
                  </a:extLst>
                </a:gridCol>
                <a:gridCol w="329184">
                  <a:extLst>
                    <a:ext uri="{9D8B030D-6E8A-4147-A177-3AD203B41FA5}">
                      <a16:colId xmlns:a16="http://schemas.microsoft.com/office/drawing/2014/main" val="3583999048"/>
                    </a:ext>
                  </a:extLst>
                </a:gridCol>
                <a:gridCol w="329184">
                  <a:extLst>
                    <a:ext uri="{9D8B030D-6E8A-4147-A177-3AD203B41FA5}">
                      <a16:colId xmlns:a16="http://schemas.microsoft.com/office/drawing/2014/main" val="484873787"/>
                    </a:ext>
                  </a:extLst>
                </a:gridCol>
                <a:gridCol w="329184">
                  <a:extLst>
                    <a:ext uri="{9D8B030D-6E8A-4147-A177-3AD203B41FA5}">
                      <a16:colId xmlns:a16="http://schemas.microsoft.com/office/drawing/2014/main" val="245705431"/>
                    </a:ext>
                  </a:extLst>
                </a:gridCol>
                <a:gridCol w="329184">
                  <a:extLst>
                    <a:ext uri="{9D8B030D-6E8A-4147-A177-3AD203B41FA5}">
                      <a16:colId xmlns:a16="http://schemas.microsoft.com/office/drawing/2014/main" val="2621676617"/>
                    </a:ext>
                  </a:extLst>
                </a:gridCol>
                <a:gridCol w="329184">
                  <a:extLst>
                    <a:ext uri="{9D8B030D-6E8A-4147-A177-3AD203B41FA5}">
                      <a16:colId xmlns:a16="http://schemas.microsoft.com/office/drawing/2014/main" val="2808237861"/>
                    </a:ext>
                  </a:extLst>
                </a:gridCol>
                <a:gridCol w="329184">
                  <a:extLst>
                    <a:ext uri="{9D8B030D-6E8A-4147-A177-3AD203B41FA5}">
                      <a16:colId xmlns:a16="http://schemas.microsoft.com/office/drawing/2014/main" val="3577866631"/>
                    </a:ext>
                  </a:extLst>
                </a:gridCol>
                <a:gridCol w="329184">
                  <a:extLst>
                    <a:ext uri="{9D8B030D-6E8A-4147-A177-3AD203B41FA5}">
                      <a16:colId xmlns:a16="http://schemas.microsoft.com/office/drawing/2014/main" val="2861620836"/>
                    </a:ext>
                  </a:extLst>
                </a:gridCol>
                <a:gridCol w="329184">
                  <a:extLst>
                    <a:ext uri="{9D8B030D-6E8A-4147-A177-3AD203B41FA5}">
                      <a16:colId xmlns:a16="http://schemas.microsoft.com/office/drawing/2014/main" val="948592660"/>
                    </a:ext>
                  </a:extLst>
                </a:gridCol>
                <a:gridCol w="329184">
                  <a:extLst>
                    <a:ext uri="{9D8B030D-6E8A-4147-A177-3AD203B41FA5}">
                      <a16:colId xmlns:a16="http://schemas.microsoft.com/office/drawing/2014/main" val="1030653391"/>
                    </a:ext>
                  </a:extLst>
                </a:gridCol>
                <a:gridCol w="329184">
                  <a:extLst>
                    <a:ext uri="{9D8B030D-6E8A-4147-A177-3AD203B41FA5}">
                      <a16:colId xmlns:a16="http://schemas.microsoft.com/office/drawing/2014/main" val="1313923407"/>
                    </a:ext>
                  </a:extLst>
                </a:gridCol>
                <a:gridCol w="329184">
                  <a:extLst>
                    <a:ext uri="{9D8B030D-6E8A-4147-A177-3AD203B41FA5}">
                      <a16:colId xmlns:a16="http://schemas.microsoft.com/office/drawing/2014/main" val="967739376"/>
                    </a:ext>
                  </a:extLst>
                </a:gridCol>
                <a:gridCol w="329184">
                  <a:extLst>
                    <a:ext uri="{9D8B030D-6E8A-4147-A177-3AD203B41FA5}">
                      <a16:colId xmlns:a16="http://schemas.microsoft.com/office/drawing/2014/main" val="713084955"/>
                    </a:ext>
                  </a:extLst>
                </a:gridCol>
                <a:gridCol w="329184">
                  <a:extLst>
                    <a:ext uri="{9D8B030D-6E8A-4147-A177-3AD203B41FA5}">
                      <a16:colId xmlns:a16="http://schemas.microsoft.com/office/drawing/2014/main" val="2142577828"/>
                    </a:ext>
                  </a:extLst>
                </a:gridCol>
                <a:gridCol w="329184">
                  <a:extLst>
                    <a:ext uri="{9D8B030D-6E8A-4147-A177-3AD203B41FA5}">
                      <a16:colId xmlns:a16="http://schemas.microsoft.com/office/drawing/2014/main" val="703957872"/>
                    </a:ext>
                  </a:extLst>
                </a:gridCol>
                <a:gridCol w="329184">
                  <a:extLst>
                    <a:ext uri="{9D8B030D-6E8A-4147-A177-3AD203B41FA5}">
                      <a16:colId xmlns:a16="http://schemas.microsoft.com/office/drawing/2014/main" val="2260106091"/>
                    </a:ext>
                  </a:extLst>
                </a:gridCol>
                <a:gridCol w="329184">
                  <a:extLst>
                    <a:ext uri="{9D8B030D-6E8A-4147-A177-3AD203B41FA5}">
                      <a16:colId xmlns:a16="http://schemas.microsoft.com/office/drawing/2014/main" val="3712103147"/>
                    </a:ext>
                  </a:extLst>
                </a:gridCol>
                <a:gridCol w="329184">
                  <a:extLst>
                    <a:ext uri="{9D8B030D-6E8A-4147-A177-3AD203B41FA5}">
                      <a16:colId xmlns:a16="http://schemas.microsoft.com/office/drawing/2014/main" val="2782368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0279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- 2024-08-23 20:00:08</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𝗟𝗶𝗺 𝗞𝗶𝗺 𝗕𝗼𝗼𝗻
X-Photographer Kim Boon chose the Fujifilm system for its Film Simulations, which allowed him to express his photographic work based on his mood, feelings, and different photography genres. These Film Simulations not only enhance his creative process but also shorten his workflow, often delivering images straight out of the camera for social media and clients.
#Fujifilm #FujifilmMY #FujifilmMalaysia #Fujifilm_XSeries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https://quintly-eu-image-storage.s3.amazonaws.com/aaf8f68db843cc217addf8054c322eb2/ecb8bb7c530edd4c250066a47f8eb2c8.jpg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09630473"/>
                  </a:ext>
                </a:extLst>
              </a:tr>
            </a:tbl>
          </a:graphicData>
        </a:graphic>
      </p:graphicFrame>
      <p:sp>
        <p:nvSpPr>
          <p:cNvPr id="4" name="Text Placeholder 3">
            <a:extLst>
              <a:ext uri="{FF2B5EF4-FFF2-40B4-BE49-F238E27FC236}">
                <a16:creationId xmlns:a16="http://schemas.microsoft.com/office/drawing/2014/main" id="{61060639-1F29-4F46-A587-8C77339BB8E2}"/>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969773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6001-49A2-4D1F-85EF-F7618C0B9403}"/>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B7C6EFBD-13B3-4526-9FD7-72E027C66C2E}"/>
              </a:ext>
            </a:extLst>
          </p:cNvPr>
          <p:cNvGraphicFramePr>
            <a:graphicFrameLocks noGrp="1"/>
          </p:cNvGraphicFramePr>
          <p:nvPr>
            <p:ph type="tbl" sz="quarter" idx="13"/>
            <p:extLst>
              <p:ext uri="{D42A27DB-BD31-4B8C-83A1-F6EECF244321}">
                <p14:modId xmlns:p14="http://schemas.microsoft.com/office/powerpoint/2010/main" val="4190718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84015778"/>
                    </a:ext>
                  </a:extLst>
                </a:gridCol>
                <a:gridCol w="1316737">
                  <a:extLst>
                    <a:ext uri="{9D8B030D-6E8A-4147-A177-3AD203B41FA5}">
                      <a16:colId xmlns:a16="http://schemas.microsoft.com/office/drawing/2014/main" val="2969895011"/>
                    </a:ext>
                  </a:extLst>
                </a:gridCol>
                <a:gridCol w="329184">
                  <a:extLst>
                    <a:ext uri="{9D8B030D-6E8A-4147-A177-3AD203B41FA5}">
                      <a16:colId xmlns:a16="http://schemas.microsoft.com/office/drawing/2014/main" val="2948978250"/>
                    </a:ext>
                  </a:extLst>
                </a:gridCol>
                <a:gridCol w="329184">
                  <a:extLst>
                    <a:ext uri="{9D8B030D-6E8A-4147-A177-3AD203B41FA5}">
                      <a16:colId xmlns:a16="http://schemas.microsoft.com/office/drawing/2014/main" val="1280152396"/>
                    </a:ext>
                  </a:extLst>
                </a:gridCol>
                <a:gridCol w="329184">
                  <a:extLst>
                    <a:ext uri="{9D8B030D-6E8A-4147-A177-3AD203B41FA5}">
                      <a16:colId xmlns:a16="http://schemas.microsoft.com/office/drawing/2014/main" val="4221793752"/>
                    </a:ext>
                  </a:extLst>
                </a:gridCol>
                <a:gridCol w="329184">
                  <a:extLst>
                    <a:ext uri="{9D8B030D-6E8A-4147-A177-3AD203B41FA5}">
                      <a16:colId xmlns:a16="http://schemas.microsoft.com/office/drawing/2014/main" val="2543175300"/>
                    </a:ext>
                  </a:extLst>
                </a:gridCol>
                <a:gridCol w="329184">
                  <a:extLst>
                    <a:ext uri="{9D8B030D-6E8A-4147-A177-3AD203B41FA5}">
                      <a16:colId xmlns:a16="http://schemas.microsoft.com/office/drawing/2014/main" val="3786114834"/>
                    </a:ext>
                  </a:extLst>
                </a:gridCol>
                <a:gridCol w="329184">
                  <a:extLst>
                    <a:ext uri="{9D8B030D-6E8A-4147-A177-3AD203B41FA5}">
                      <a16:colId xmlns:a16="http://schemas.microsoft.com/office/drawing/2014/main" val="3891817590"/>
                    </a:ext>
                  </a:extLst>
                </a:gridCol>
                <a:gridCol w="329184">
                  <a:extLst>
                    <a:ext uri="{9D8B030D-6E8A-4147-A177-3AD203B41FA5}">
                      <a16:colId xmlns:a16="http://schemas.microsoft.com/office/drawing/2014/main" val="759365874"/>
                    </a:ext>
                  </a:extLst>
                </a:gridCol>
                <a:gridCol w="329184">
                  <a:extLst>
                    <a:ext uri="{9D8B030D-6E8A-4147-A177-3AD203B41FA5}">
                      <a16:colId xmlns:a16="http://schemas.microsoft.com/office/drawing/2014/main" val="3306809237"/>
                    </a:ext>
                  </a:extLst>
                </a:gridCol>
                <a:gridCol w="329184">
                  <a:extLst>
                    <a:ext uri="{9D8B030D-6E8A-4147-A177-3AD203B41FA5}">
                      <a16:colId xmlns:a16="http://schemas.microsoft.com/office/drawing/2014/main" val="2921866558"/>
                    </a:ext>
                  </a:extLst>
                </a:gridCol>
                <a:gridCol w="329184">
                  <a:extLst>
                    <a:ext uri="{9D8B030D-6E8A-4147-A177-3AD203B41FA5}">
                      <a16:colId xmlns:a16="http://schemas.microsoft.com/office/drawing/2014/main" val="2862626551"/>
                    </a:ext>
                  </a:extLst>
                </a:gridCol>
                <a:gridCol w="329184">
                  <a:extLst>
                    <a:ext uri="{9D8B030D-6E8A-4147-A177-3AD203B41FA5}">
                      <a16:colId xmlns:a16="http://schemas.microsoft.com/office/drawing/2014/main" val="3948700610"/>
                    </a:ext>
                  </a:extLst>
                </a:gridCol>
                <a:gridCol w="329184">
                  <a:extLst>
                    <a:ext uri="{9D8B030D-6E8A-4147-A177-3AD203B41FA5}">
                      <a16:colId xmlns:a16="http://schemas.microsoft.com/office/drawing/2014/main" val="1313536543"/>
                    </a:ext>
                  </a:extLst>
                </a:gridCol>
                <a:gridCol w="329184">
                  <a:extLst>
                    <a:ext uri="{9D8B030D-6E8A-4147-A177-3AD203B41FA5}">
                      <a16:colId xmlns:a16="http://schemas.microsoft.com/office/drawing/2014/main" val="1016919857"/>
                    </a:ext>
                  </a:extLst>
                </a:gridCol>
                <a:gridCol w="329184">
                  <a:extLst>
                    <a:ext uri="{9D8B030D-6E8A-4147-A177-3AD203B41FA5}">
                      <a16:colId xmlns:a16="http://schemas.microsoft.com/office/drawing/2014/main" val="2848736658"/>
                    </a:ext>
                  </a:extLst>
                </a:gridCol>
                <a:gridCol w="329184">
                  <a:extLst>
                    <a:ext uri="{9D8B030D-6E8A-4147-A177-3AD203B41FA5}">
                      <a16:colId xmlns:a16="http://schemas.microsoft.com/office/drawing/2014/main" val="1229282662"/>
                    </a:ext>
                  </a:extLst>
                </a:gridCol>
                <a:gridCol w="329184">
                  <a:extLst>
                    <a:ext uri="{9D8B030D-6E8A-4147-A177-3AD203B41FA5}">
                      <a16:colId xmlns:a16="http://schemas.microsoft.com/office/drawing/2014/main" val="1634032694"/>
                    </a:ext>
                  </a:extLst>
                </a:gridCol>
                <a:gridCol w="329184">
                  <a:extLst>
                    <a:ext uri="{9D8B030D-6E8A-4147-A177-3AD203B41FA5}">
                      <a16:colId xmlns:a16="http://schemas.microsoft.com/office/drawing/2014/main" val="2466884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1361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- 2024-06-12 20:00:47</a:t>
                      </a:r>
                      <a:r>
                        <a:rPr kumimoji="0" lang="en-US" sz="1000" b="0" i="0" u="none" strike="noStrike" kern="1200" cap="none" spc="0" normalizeH="0" baseline="0" noProof="0">
                          <a:ln>
                            <a:noFill/>
                          </a:ln>
                          <a:solidFill>
                            <a:prstClr val="black"/>
                          </a:solidFill>
                          <a:effectLst/>
                          <a:uLnTx/>
                          <a:uFillTx/>
                          <a:latin typeface="Calibri"/>
                          <a:ea typeface="+mn-ea"/>
                          <a:cs typeface="+mn-cs"/>
                        </a:rPr>
                        <a:t>
 Meet Fish Quan, a seasoned photographer specializing in newborn, family, and portrait photography. With eight years in the industry, Fish discovered her first Fujifilm camera in 2017. Its sleek design, exceptional colour science, and comfortable handgrip made it a top choice for her travels and cafe hops, introducing her to the world of Fujifilm.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https://quintly-eu-image-storage.s3.amazonaws.com/aaf8f68db843cc217addf8054c322eb2/e988e306fb0e78c83909d129f9879204.jpg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632689000"/>
                  </a:ext>
                </a:extLst>
              </a:tr>
            </a:tbl>
          </a:graphicData>
        </a:graphic>
      </p:graphicFrame>
      <p:sp>
        <p:nvSpPr>
          <p:cNvPr id="4" name="Text Placeholder 3">
            <a:extLst>
              <a:ext uri="{FF2B5EF4-FFF2-40B4-BE49-F238E27FC236}">
                <a16:creationId xmlns:a16="http://schemas.microsoft.com/office/drawing/2014/main" id="{DB750F5A-9424-4E3A-AB2A-5A261D104E05}"/>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4285214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ADF87-189E-46A9-8747-EC86CD746129}"/>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951F2CD8-E836-4B77-ADAE-AADDA1C52E3E}"/>
              </a:ext>
            </a:extLst>
          </p:cNvPr>
          <p:cNvGraphicFramePr>
            <a:graphicFrameLocks noGrp="1"/>
          </p:cNvGraphicFramePr>
          <p:nvPr>
            <p:ph type="tbl" sz="quarter" idx="13"/>
            <p:extLst>
              <p:ext uri="{D42A27DB-BD31-4B8C-83A1-F6EECF244321}">
                <p14:modId xmlns:p14="http://schemas.microsoft.com/office/powerpoint/2010/main" val="1586731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76881844"/>
                    </a:ext>
                  </a:extLst>
                </a:gridCol>
                <a:gridCol w="1316737">
                  <a:extLst>
                    <a:ext uri="{9D8B030D-6E8A-4147-A177-3AD203B41FA5}">
                      <a16:colId xmlns:a16="http://schemas.microsoft.com/office/drawing/2014/main" val="1392160967"/>
                    </a:ext>
                  </a:extLst>
                </a:gridCol>
                <a:gridCol w="329184">
                  <a:extLst>
                    <a:ext uri="{9D8B030D-6E8A-4147-A177-3AD203B41FA5}">
                      <a16:colId xmlns:a16="http://schemas.microsoft.com/office/drawing/2014/main" val="2948401430"/>
                    </a:ext>
                  </a:extLst>
                </a:gridCol>
                <a:gridCol w="329184">
                  <a:extLst>
                    <a:ext uri="{9D8B030D-6E8A-4147-A177-3AD203B41FA5}">
                      <a16:colId xmlns:a16="http://schemas.microsoft.com/office/drawing/2014/main" val="1680244032"/>
                    </a:ext>
                  </a:extLst>
                </a:gridCol>
                <a:gridCol w="329184">
                  <a:extLst>
                    <a:ext uri="{9D8B030D-6E8A-4147-A177-3AD203B41FA5}">
                      <a16:colId xmlns:a16="http://schemas.microsoft.com/office/drawing/2014/main" val="882487600"/>
                    </a:ext>
                  </a:extLst>
                </a:gridCol>
                <a:gridCol w="329184">
                  <a:extLst>
                    <a:ext uri="{9D8B030D-6E8A-4147-A177-3AD203B41FA5}">
                      <a16:colId xmlns:a16="http://schemas.microsoft.com/office/drawing/2014/main" val="4253466309"/>
                    </a:ext>
                  </a:extLst>
                </a:gridCol>
                <a:gridCol w="329184">
                  <a:extLst>
                    <a:ext uri="{9D8B030D-6E8A-4147-A177-3AD203B41FA5}">
                      <a16:colId xmlns:a16="http://schemas.microsoft.com/office/drawing/2014/main" val="844371755"/>
                    </a:ext>
                  </a:extLst>
                </a:gridCol>
                <a:gridCol w="329184">
                  <a:extLst>
                    <a:ext uri="{9D8B030D-6E8A-4147-A177-3AD203B41FA5}">
                      <a16:colId xmlns:a16="http://schemas.microsoft.com/office/drawing/2014/main" val="4112071327"/>
                    </a:ext>
                  </a:extLst>
                </a:gridCol>
                <a:gridCol w="329184">
                  <a:extLst>
                    <a:ext uri="{9D8B030D-6E8A-4147-A177-3AD203B41FA5}">
                      <a16:colId xmlns:a16="http://schemas.microsoft.com/office/drawing/2014/main" val="133816525"/>
                    </a:ext>
                  </a:extLst>
                </a:gridCol>
                <a:gridCol w="329184">
                  <a:extLst>
                    <a:ext uri="{9D8B030D-6E8A-4147-A177-3AD203B41FA5}">
                      <a16:colId xmlns:a16="http://schemas.microsoft.com/office/drawing/2014/main" val="1426234403"/>
                    </a:ext>
                  </a:extLst>
                </a:gridCol>
                <a:gridCol w="329184">
                  <a:extLst>
                    <a:ext uri="{9D8B030D-6E8A-4147-A177-3AD203B41FA5}">
                      <a16:colId xmlns:a16="http://schemas.microsoft.com/office/drawing/2014/main" val="1442312994"/>
                    </a:ext>
                  </a:extLst>
                </a:gridCol>
                <a:gridCol w="329184">
                  <a:extLst>
                    <a:ext uri="{9D8B030D-6E8A-4147-A177-3AD203B41FA5}">
                      <a16:colId xmlns:a16="http://schemas.microsoft.com/office/drawing/2014/main" val="279005473"/>
                    </a:ext>
                  </a:extLst>
                </a:gridCol>
                <a:gridCol w="329184">
                  <a:extLst>
                    <a:ext uri="{9D8B030D-6E8A-4147-A177-3AD203B41FA5}">
                      <a16:colId xmlns:a16="http://schemas.microsoft.com/office/drawing/2014/main" val="3835430721"/>
                    </a:ext>
                  </a:extLst>
                </a:gridCol>
                <a:gridCol w="329184">
                  <a:extLst>
                    <a:ext uri="{9D8B030D-6E8A-4147-A177-3AD203B41FA5}">
                      <a16:colId xmlns:a16="http://schemas.microsoft.com/office/drawing/2014/main" val="4230353923"/>
                    </a:ext>
                  </a:extLst>
                </a:gridCol>
                <a:gridCol w="329184">
                  <a:extLst>
                    <a:ext uri="{9D8B030D-6E8A-4147-A177-3AD203B41FA5}">
                      <a16:colId xmlns:a16="http://schemas.microsoft.com/office/drawing/2014/main" val="2940626277"/>
                    </a:ext>
                  </a:extLst>
                </a:gridCol>
                <a:gridCol w="329184">
                  <a:extLst>
                    <a:ext uri="{9D8B030D-6E8A-4147-A177-3AD203B41FA5}">
                      <a16:colId xmlns:a16="http://schemas.microsoft.com/office/drawing/2014/main" val="3525751937"/>
                    </a:ext>
                  </a:extLst>
                </a:gridCol>
                <a:gridCol w="329184">
                  <a:extLst>
                    <a:ext uri="{9D8B030D-6E8A-4147-A177-3AD203B41FA5}">
                      <a16:colId xmlns:a16="http://schemas.microsoft.com/office/drawing/2014/main" val="1148244"/>
                    </a:ext>
                  </a:extLst>
                </a:gridCol>
                <a:gridCol w="329184">
                  <a:extLst>
                    <a:ext uri="{9D8B030D-6E8A-4147-A177-3AD203B41FA5}">
                      <a16:colId xmlns:a16="http://schemas.microsoft.com/office/drawing/2014/main" val="1647643178"/>
                    </a:ext>
                  </a:extLst>
                </a:gridCol>
                <a:gridCol w="329184">
                  <a:extLst>
                    <a:ext uri="{9D8B030D-6E8A-4147-A177-3AD203B41FA5}">
                      <a16:colId xmlns:a16="http://schemas.microsoft.com/office/drawing/2014/main" val="4054994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3216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- 2024-03-12 20:00:54</a:t>
                      </a:r>
                      <a:r>
                        <a:rPr kumimoji="0" lang="en-US" sz="1000" b="0" i="0" u="none" strike="noStrike" kern="1200" cap="none" spc="0" normalizeH="0" baseline="0" noProof="0">
                          <a:ln>
                            <a:noFill/>
                          </a:ln>
                          <a:solidFill>
                            <a:prstClr val="black"/>
                          </a:solidFill>
                          <a:effectLst/>
                          <a:uLnTx/>
                          <a:uFillTx/>
                          <a:latin typeface="Calibri"/>
                          <a:ea typeface="+mn-ea"/>
                          <a:cs typeface="+mn-cs"/>
                        </a:rPr>
                        <a:t>
 The X100VI features 20 Film Simulation modes, including the newly introduced REALA ACE mode, which encapsulates 90 years of Fujifilm's color science expertise. 
These modes allow you to digitally replicate the aesthetic of classic photographic films and recreate Fujifilm's iconic colors and tones. Infuse your photography with artistic flair and begin crafting your legacy.
𝗙𝗶𝗻𝗱 𝗼𝘂𝘁 𝗺𝗼𝗿𝗲 𝗮𝗯𝗼𝘂𝘁 𝘁𝗵𝗲 𝗫𝟭𝟬𝟬𝗩𝗜
https://fujifilm-x.com/en-my/products/cameras/x100vi/
#Fujifilm #FujifilmMY #FujifilmMalaysia #Fujifilm_XSeries #Photography #DigitalPhotography #FilmSimulation #X100VI #TheOneandOnly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https://quintly-eu-image-storage.s3.amazonaws.com/aaf8f68db843cc217addf8054c322eb2/4ac6d72aa198f524ffbf8f1af1785f45.jpg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20416454"/>
                  </a:ext>
                </a:extLst>
              </a:tr>
            </a:tbl>
          </a:graphicData>
        </a:graphic>
      </p:graphicFrame>
      <p:sp>
        <p:nvSpPr>
          <p:cNvPr id="4" name="Text Placeholder 3">
            <a:extLst>
              <a:ext uri="{FF2B5EF4-FFF2-40B4-BE49-F238E27FC236}">
                <a16:creationId xmlns:a16="http://schemas.microsoft.com/office/drawing/2014/main" id="{CC4C7331-3D64-4B98-8DEB-9AEF6D60D909}"/>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199722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F908A-270C-4609-904D-4EA674D450F3}"/>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C0A55827-39B6-40B3-A869-9B789D6D64A6}"/>
              </a:ext>
            </a:extLst>
          </p:cNvPr>
          <p:cNvGraphicFramePr>
            <a:graphicFrameLocks noGrp="1"/>
          </p:cNvGraphicFramePr>
          <p:nvPr>
            <p:ph type="tbl" sz="quarter" idx="13"/>
            <p:extLst>
              <p:ext uri="{D42A27DB-BD31-4B8C-83A1-F6EECF244321}">
                <p14:modId xmlns:p14="http://schemas.microsoft.com/office/powerpoint/2010/main" val="427843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39997176"/>
                    </a:ext>
                  </a:extLst>
                </a:gridCol>
                <a:gridCol w="1316737">
                  <a:extLst>
                    <a:ext uri="{9D8B030D-6E8A-4147-A177-3AD203B41FA5}">
                      <a16:colId xmlns:a16="http://schemas.microsoft.com/office/drawing/2014/main" val="924813192"/>
                    </a:ext>
                  </a:extLst>
                </a:gridCol>
                <a:gridCol w="329184">
                  <a:extLst>
                    <a:ext uri="{9D8B030D-6E8A-4147-A177-3AD203B41FA5}">
                      <a16:colId xmlns:a16="http://schemas.microsoft.com/office/drawing/2014/main" val="1341197364"/>
                    </a:ext>
                  </a:extLst>
                </a:gridCol>
                <a:gridCol w="329184">
                  <a:extLst>
                    <a:ext uri="{9D8B030D-6E8A-4147-A177-3AD203B41FA5}">
                      <a16:colId xmlns:a16="http://schemas.microsoft.com/office/drawing/2014/main" val="2852013437"/>
                    </a:ext>
                  </a:extLst>
                </a:gridCol>
                <a:gridCol w="329184">
                  <a:extLst>
                    <a:ext uri="{9D8B030D-6E8A-4147-A177-3AD203B41FA5}">
                      <a16:colId xmlns:a16="http://schemas.microsoft.com/office/drawing/2014/main" val="2626198084"/>
                    </a:ext>
                  </a:extLst>
                </a:gridCol>
                <a:gridCol w="329184">
                  <a:extLst>
                    <a:ext uri="{9D8B030D-6E8A-4147-A177-3AD203B41FA5}">
                      <a16:colId xmlns:a16="http://schemas.microsoft.com/office/drawing/2014/main" val="162660048"/>
                    </a:ext>
                  </a:extLst>
                </a:gridCol>
                <a:gridCol w="329184">
                  <a:extLst>
                    <a:ext uri="{9D8B030D-6E8A-4147-A177-3AD203B41FA5}">
                      <a16:colId xmlns:a16="http://schemas.microsoft.com/office/drawing/2014/main" val="3465759268"/>
                    </a:ext>
                  </a:extLst>
                </a:gridCol>
                <a:gridCol w="329184">
                  <a:extLst>
                    <a:ext uri="{9D8B030D-6E8A-4147-A177-3AD203B41FA5}">
                      <a16:colId xmlns:a16="http://schemas.microsoft.com/office/drawing/2014/main" val="3200134980"/>
                    </a:ext>
                  </a:extLst>
                </a:gridCol>
                <a:gridCol w="329184">
                  <a:extLst>
                    <a:ext uri="{9D8B030D-6E8A-4147-A177-3AD203B41FA5}">
                      <a16:colId xmlns:a16="http://schemas.microsoft.com/office/drawing/2014/main" val="480481246"/>
                    </a:ext>
                  </a:extLst>
                </a:gridCol>
                <a:gridCol w="329184">
                  <a:extLst>
                    <a:ext uri="{9D8B030D-6E8A-4147-A177-3AD203B41FA5}">
                      <a16:colId xmlns:a16="http://schemas.microsoft.com/office/drawing/2014/main" val="2118600062"/>
                    </a:ext>
                  </a:extLst>
                </a:gridCol>
                <a:gridCol w="329184">
                  <a:extLst>
                    <a:ext uri="{9D8B030D-6E8A-4147-A177-3AD203B41FA5}">
                      <a16:colId xmlns:a16="http://schemas.microsoft.com/office/drawing/2014/main" val="1206257781"/>
                    </a:ext>
                  </a:extLst>
                </a:gridCol>
                <a:gridCol w="329184">
                  <a:extLst>
                    <a:ext uri="{9D8B030D-6E8A-4147-A177-3AD203B41FA5}">
                      <a16:colId xmlns:a16="http://schemas.microsoft.com/office/drawing/2014/main" val="2119451530"/>
                    </a:ext>
                  </a:extLst>
                </a:gridCol>
                <a:gridCol w="329184">
                  <a:extLst>
                    <a:ext uri="{9D8B030D-6E8A-4147-A177-3AD203B41FA5}">
                      <a16:colId xmlns:a16="http://schemas.microsoft.com/office/drawing/2014/main" val="2688500087"/>
                    </a:ext>
                  </a:extLst>
                </a:gridCol>
                <a:gridCol w="329184">
                  <a:extLst>
                    <a:ext uri="{9D8B030D-6E8A-4147-A177-3AD203B41FA5}">
                      <a16:colId xmlns:a16="http://schemas.microsoft.com/office/drawing/2014/main" val="3787180342"/>
                    </a:ext>
                  </a:extLst>
                </a:gridCol>
                <a:gridCol w="329184">
                  <a:extLst>
                    <a:ext uri="{9D8B030D-6E8A-4147-A177-3AD203B41FA5}">
                      <a16:colId xmlns:a16="http://schemas.microsoft.com/office/drawing/2014/main" val="4181320055"/>
                    </a:ext>
                  </a:extLst>
                </a:gridCol>
                <a:gridCol w="329184">
                  <a:extLst>
                    <a:ext uri="{9D8B030D-6E8A-4147-A177-3AD203B41FA5}">
                      <a16:colId xmlns:a16="http://schemas.microsoft.com/office/drawing/2014/main" val="2007653672"/>
                    </a:ext>
                  </a:extLst>
                </a:gridCol>
                <a:gridCol w="329184">
                  <a:extLst>
                    <a:ext uri="{9D8B030D-6E8A-4147-A177-3AD203B41FA5}">
                      <a16:colId xmlns:a16="http://schemas.microsoft.com/office/drawing/2014/main" val="3765490837"/>
                    </a:ext>
                  </a:extLst>
                </a:gridCol>
                <a:gridCol w="329184">
                  <a:extLst>
                    <a:ext uri="{9D8B030D-6E8A-4147-A177-3AD203B41FA5}">
                      <a16:colId xmlns:a16="http://schemas.microsoft.com/office/drawing/2014/main" val="3036065346"/>
                    </a:ext>
                  </a:extLst>
                </a:gridCol>
                <a:gridCol w="329184">
                  <a:extLst>
                    <a:ext uri="{9D8B030D-6E8A-4147-A177-3AD203B41FA5}">
                      <a16:colId xmlns:a16="http://schemas.microsoft.com/office/drawing/2014/main" val="108656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637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- 2024-05-16 14:00:09</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our latest lineup from X Summit Sydney 2024: the X-T50 &amp; GFX100S II cameras, alongside the GF500mmF5.6 and XF16-50mm lenses! 
Discover groundbreaking features, including an added Film Simulation dial on the X-T50, the GFX100S II's newly developed 102MP high-speed sensor for unparalleled image quality, and expanded capturing capabilities with the GF500mmF5.6 R LM OIS WR and XF16-50mmF2.8-4.8 R LM WR lenses.
Stay tuned for more info!
#Fujifilm #FujifilmMY #XSummitSydney2024 #XT50 #GFX100SII #GF500mm #XF16mm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https://quintly-eu-image-storage.s3.amazonaws.com/aaf8f68db843cc217addf8054c322eb2/5a8e58a64ebc462ba5c7222c8e108988.jpg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34863503"/>
                  </a:ext>
                </a:extLst>
              </a:tr>
            </a:tbl>
          </a:graphicData>
        </a:graphic>
      </p:graphicFrame>
      <p:sp>
        <p:nvSpPr>
          <p:cNvPr id="4" name="Text Placeholder 3">
            <a:extLst>
              <a:ext uri="{FF2B5EF4-FFF2-40B4-BE49-F238E27FC236}">
                <a16:creationId xmlns:a16="http://schemas.microsoft.com/office/drawing/2014/main" id="{4EB17FA9-4255-4755-B530-07E5DD542BDA}"/>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31658581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3FEA6-5846-4E0D-821B-E93C26E9ED35}"/>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A18E0B15-F384-436A-B984-AFC185C8BCC2}"/>
              </a:ext>
            </a:extLst>
          </p:cNvPr>
          <p:cNvGraphicFramePr>
            <a:graphicFrameLocks noGrp="1"/>
          </p:cNvGraphicFramePr>
          <p:nvPr>
            <p:ph type="tbl" sz="quarter" idx="13"/>
            <p:extLst>
              <p:ext uri="{D42A27DB-BD31-4B8C-83A1-F6EECF244321}">
                <p14:modId xmlns:p14="http://schemas.microsoft.com/office/powerpoint/2010/main" val="127765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74832230"/>
                    </a:ext>
                  </a:extLst>
                </a:gridCol>
                <a:gridCol w="1316737">
                  <a:extLst>
                    <a:ext uri="{9D8B030D-6E8A-4147-A177-3AD203B41FA5}">
                      <a16:colId xmlns:a16="http://schemas.microsoft.com/office/drawing/2014/main" val="1754668545"/>
                    </a:ext>
                  </a:extLst>
                </a:gridCol>
                <a:gridCol w="329184">
                  <a:extLst>
                    <a:ext uri="{9D8B030D-6E8A-4147-A177-3AD203B41FA5}">
                      <a16:colId xmlns:a16="http://schemas.microsoft.com/office/drawing/2014/main" val="2791467110"/>
                    </a:ext>
                  </a:extLst>
                </a:gridCol>
                <a:gridCol w="329184">
                  <a:extLst>
                    <a:ext uri="{9D8B030D-6E8A-4147-A177-3AD203B41FA5}">
                      <a16:colId xmlns:a16="http://schemas.microsoft.com/office/drawing/2014/main" val="2323845786"/>
                    </a:ext>
                  </a:extLst>
                </a:gridCol>
                <a:gridCol w="329184">
                  <a:extLst>
                    <a:ext uri="{9D8B030D-6E8A-4147-A177-3AD203B41FA5}">
                      <a16:colId xmlns:a16="http://schemas.microsoft.com/office/drawing/2014/main" val="2503164515"/>
                    </a:ext>
                  </a:extLst>
                </a:gridCol>
                <a:gridCol w="329184">
                  <a:extLst>
                    <a:ext uri="{9D8B030D-6E8A-4147-A177-3AD203B41FA5}">
                      <a16:colId xmlns:a16="http://schemas.microsoft.com/office/drawing/2014/main" val="3433012996"/>
                    </a:ext>
                  </a:extLst>
                </a:gridCol>
                <a:gridCol w="329184">
                  <a:extLst>
                    <a:ext uri="{9D8B030D-6E8A-4147-A177-3AD203B41FA5}">
                      <a16:colId xmlns:a16="http://schemas.microsoft.com/office/drawing/2014/main" val="335658689"/>
                    </a:ext>
                  </a:extLst>
                </a:gridCol>
                <a:gridCol w="329184">
                  <a:extLst>
                    <a:ext uri="{9D8B030D-6E8A-4147-A177-3AD203B41FA5}">
                      <a16:colId xmlns:a16="http://schemas.microsoft.com/office/drawing/2014/main" val="3795735871"/>
                    </a:ext>
                  </a:extLst>
                </a:gridCol>
                <a:gridCol w="329184">
                  <a:extLst>
                    <a:ext uri="{9D8B030D-6E8A-4147-A177-3AD203B41FA5}">
                      <a16:colId xmlns:a16="http://schemas.microsoft.com/office/drawing/2014/main" val="2829236759"/>
                    </a:ext>
                  </a:extLst>
                </a:gridCol>
                <a:gridCol w="329184">
                  <a:extLst>
                    <a:ext uri="{9D8B030D-6E8A-4147-A177-3AD203B41FA5}">
                      <a16:colId xmlns:a16="http://schemas.microsoft.com/office/drawing/2014/main" val="455779010"/>
                    </a:ext>
                  </a:extLst>
                </a:gridCol>
                <a:gridCol w="329184">
                  <a:extLst>
                    <a:ext uri="{9D8B030D-6E8A-4147-A177-3AD203B41FA5}">
                      <a16:colId xmlns:a16="http://schemas.microsoft.com/office/drawing/2014/main" val="2618505129"/>
                    </a:ext>
                  </a:extLst>
                </a:gridCol>
                <a:gridCol w="329184">
                  <a:extLst>
                    <a:ext uri="{9D8B030D-6E8A-4147-A177-3AD203B41FA5}">
                      <a16:colId xmlns:a16="http://schemas.microsoft.com/office/drawing/2014/main" val="3441830609"/>
                    </a:ext>
                  </a:extLst>
                </a:gridCol>
                <a:gridCol w="329184">
                  <a:extLst>
                    <a:ext uri="{9D8B030D-6E8A-4147-A177-3AD203B41FA5}">
                      <a16:colId xmlns:a16="http://schemas.microsoft.com/office/drawing/2014/main" val="1999137992"/>
                    </a:ext>
                  </a:extLst>
                </a:gridCol>
                <a:gridCol w="329184">
                  <a:extLst>
                    <a:ext uri="{9D8B030D-6E8A-4147-A177-3AD203B41FA5}">
                      <a16:colId xmlns:a16="http://schemas.microsoft.com/office/drawing/2014/main" val="1154984454"/>
                    </a:ext>
                  </a:extLst>
                </a:gridCol>
                <a:gridCol w="329184">
                  <a:extLst>
                    <a:ext uri="{9D8B030D-6E8A-4147-A177-3AD203B41FA5}">
                      <a16:colId xmlns:a16="http://schemas.microsoft.com/office/drawing/2014/main" val="282677031"/>
                    </a:ext>
                  </a:extLst>
                </a:gridCol>
                <a:gridCol w="329184">
                  <a:extLst>
                    <a:ext uri="{9D8B030D-6E8A-4147-A177-3AD203B41FA5}">
                      <a16:colId xmlns:a16="http://schemas.microsoft.com/office/drawing/2014/main" val="1274662159"/>
                    </a:ext>
                  </a:extLst>
                </a:gridCol>
                <a:gridCol w="329184">
                  <a:extLst>
                    <a:ext uri="{9D8B030D-6E8A-4147-A177-3AD203B41FA5}">
                      <a16:colId xmlns:a16="http://schemas.microsoft.com/office/drawing/2014/main" val="3619014841"/>
                    </a:ext>
                  </a:extLst>
                </a:gridCol>
                <a:gridCol w="329184">
                  <a:extLst>
                    <a:ext uri="{9D8B030D-6E8A-4147-A177-3AD203B41FA5}">
                      <a16:colId xmlns:a16="http://schemas.microsoft.com/office/drawing/2014/main" val="1413307175"/>
                    </a:ext>
                  </a:extLst>
                </a:gridCol>
                <a:gridCol w="329184">
                  <a:extLst>
                    <a:ext uri="{9D8B030D-6E8A-4147-A177-3AD203B41FA5}">
                      <a16:colId xmlns:a16="http://schemas.microsoft.com/office/drawing/2014/main" val="3513845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8344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- 2024-06-30 20:00:07</a:t>
                      </a:r>
                      <a:r>
                        <a:rPr kumimoji="0" lang="en-US" sz="1000" b="0" i="0" u="none" strike="noStrike" kern="1200" cap="none" spc="0" normalizeH="0" baseline="0" noProof="0">
                          <a:ln>
                            <a:noFill/>
                          </a:ln>
                          <a:solidFill>
                            <a:prstClr val="black"/>
                          </a:solidFill>
                          <a:effectLst/>
                          <a:uLnTx/>
                          <a:uFillTx/>
                          <a:latin typeface="Calibri"/>
                          <a:ea typeface="+mn-ea"/>
                          <a:cs typeface="+mn-cs"/>
                        </a:rPr>
                        <a:t>
 Meet Auni Athirah Azmi, a photographic-based artist specialising in contemporary and high fashion. Her vast travels enhance her portfolio as she captures evocative, stylish moments through the lens of her trusted Fujifilm cameras.
Having experienced Fujifilm's exceptional colour science for nearly a decade, Auni appreciates how each camera, including the latest X-H2S, captures vivid colours and immaculate details. She particularly values the X-H2S for its seamless handling of both photo and video projects. The sophisticated design of Fujifilm cameras enriches her experience, making each device feel like an extension of her creative vision.
#Fujifilm #FujifilmMY #FujifilmMalaysia #FujifilmInHerHands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https://quintly-eu-image-storage.s3.amazonaws.com/aaf8f68db843cc217addf8054c322eb2/83c0ba611d6d9649fc0677362755ddb2.jpg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7102516"/>
                  </a:ext>
                </a:extLst>
              </a:tr>
            </a:tbl>
          </a:graphicData>
        </a:graphic>
      </p:graphicFrame>
      <p:sp>
        <p:nvSpPr>
          <p:cNvPr id="4" name="Text Placeholder 3">
            <a:extLst>
              <a:ext uri="{FF2B5EF4-FFF2-40B4-BE49-F238E27FC236}">
                <a16:creationId xmlns:a16="http://schemas.microsoft.com/office/drawing/2014/main" id="{E859C15F-58E8-4D71-852F-0D072B5C950A}"/>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2532125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49B9B-8726-4362-B054-79D2E8A966F7}"/>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AD4DCCB4-82A7-4F60-8771-3F43C9238342}"/>
              </a:ext>
            </a:extLst>
          </p:cNvPr>
          <p:cNvGraphicFramePr>
            <a:graphicFrameLocks noGrp="1"/>
          </p:cNvGraphicFramePr>
          <p:nvPr>
            <p:ph type="tbl" sz="quarter" idx="13"/>
            <p:extLst>
              <p:ext uri="{D42A27DB-BD31-4B8C-83A1-F6EECF244321}">
                <p14:modId xmlns:p14="http://schemas.microsoft.com/office/powerpoint/2010/main" val="618031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75201960"/>
                    </a:ext>
                  </a:extLst>
                </a:gridCol>
                <a:gridCol w="1316737">
                  <a:extLst>
                    <a:ext uri="{9D8B030D-6E8A-4147-A177-3AD203B41FA5}">
                      <a16:colId xmlns:a16="http://schemas.microsoft.com/office/drawing/2014/main" val="1398133404"/>
                    </a:ext>
                  </a:extLst>
                </a:gridCol>
                <a:gridCol w="329184">
                  <a:extLst>
                    <a:ext uri="{9D8B030D-6E8A-4147-A177-3AD203B41FA5}">
                      <a16:colId xmlns:a16="http://schemas.microsoft.com/office/drawing/2014/main" val="1664712426"/>
                    </a:ext>
                  </a:extLst>
                </a:gridCol>
                <a:gridCol w="329184">
                  <a:extLst>
                    <a:ext uri="{9D8B030D-6E8A-4147-A177-3AD203B41FA5}">
                      <a16:colId xmlns:a16="http://schemas.microsoft.com/office/drawing/2014/main" val="1650000850"/>
                    </a:ext>
                  </a:extLst>
                </a:gridCol>
                <a:gridCol w="329184">
                  <a:extLst>
                    <a:ext uri="{9D8B030D-6E8A-4147-A177-3AD203B41FA5}">
                      <a16:colId xmlns:a16="http://schemas.microsoft.com/office/drawing/2014/main" val="4058625087"/>
                    </a:ext>
                  </a:extLst>
                </a:gridCol>
                <a:gridCol w="329184">
                  <a:extLst>
                    <a:ext uri="{9D8B030D-6E8A-4147-A177-3AD203B41FA5}">
                      <a16:colId xmlns:a16="http://schemas.microsoft.com/office/drawing/2014/main" val="3063723472"/>
                    </a:ext>
                  </a:extLst>
                </a:gridCol>
                <a:gridCol w="329184">
                  <a:extLst>
                    <a:ext uri="{9D8B030D-6E8A-4147-A177-3AD203B41FA5}">
                      <a16:colId xmlns:a16="http://schemas.microsoft.com/office/drawing/2014/main" val="1685334878"/>
                    </a:ext>
                  </a:extLst>
                </a:gridCol>
                <a:gridCol w="329184">
                  <a:extLst>
                    <a:ext uri="{9D8B030D-6E8A-4147-A177-3AD203B41FA5}">
                      <a16:colId xmlns:a16="http://schemas.microsoft.com/office/drawing/2014/main" val="3851874793"/>
                    </a:ext>
                  </a:extLst>
                </a:gridCol>
                <a:gridCol w="329184">
                  <a:extLst>
                    <a:ext uri="{9D8B030D-6E8A-4147-A177-3AD203B41FA5}">
                      <a16:colId xmlns:a16="http://schemas.microsoft.com/office/drawing/2014/main" val="884418535"/>
                    </a:ext>
                  </a:extLst>
                </a:gridCol>
                <a:gridCol w="329184">
                  <a:extLst>
                    <a:ext uri="{9D8B030D-6E8A-4147-A177-3AD203B41FA5}">
                      <a16:colId xmlns:a16="http://schemas.microsoft.com/office/drawing/2014/main" val="2294917900"/>
                    </a:ext>
                  </a:extLst>
                </a:gridCol>
                <a:gridCol w="329184">
                  <a:extLst>
                    <a:ext uri="{9D8B030D-6E8A-4147-A177-3AD203B41FA5}">
                      <a16:colId xmlns:a16="http://schemas.microsoft.com/office/drawing/2014/main" val="3968776549"/>
                    </a:ext>
                  </a:extLst>
                </a:gridCol>
                <a:gridCol w="329184">
                  <a:extLst>
                    <a:ext uri="{9D8B030D-6E8A-4147-A177-3AD203B41FA5}">
                      <a16:colId xmlns:a16="http://schemas.microsoft.com/office/drawing/2014/main" val="2923827207"/>
                    </a:ext>
                  </a:extLst>
                </a:gridCol>
                <a:gridCol w="329184">
                  <a:extLst>
                    <a:ext uri="{9D8B030D-6E8A-4147-A177-3AD203B41FA5}">
                      <a16:colId xmlns:a16="http://schemas.microsoft.com/office/drawing/2014/main" val="2011802275"/>
                    </a:ext>
                  </a:extLst>
                </a:gridCol>
                <a:gridCol w="329184">
                  <a:extLst>
                    <a:ext uri="{9D8B030D-6E8A-4147-A177-3AD203B41FA5}">
                      <a16:colId xmlns:a16="http://schemas.microsoft.com/office/drawing/2014/main" val="3277000428"/>
                    </a:ext>
                  </a:extLst>
                </a:gridCol>
                <a:gridCol w="329184">
                  <a:extLst>
                    <a:ext uri="{9D8B030D-6E8A-4147-A177-3AD203B41FA5}">
                      <a16:colId xmlns:a16="http://schemas.microsoft.com/office/drawing/2014/main" val="4146757295"/>
                    </a:ext>
                  </a:extLst>
                </a:gridCol>
                <a:gridCol w="329184">
                  <a:extLst>
                    <a:ext uri="{9D8B030D-6E8A-4147-A177-3AD203B41FA5}">
                      <a16:colId xmlns:a16="http://schemas.microsoft.com/office/drawing/2014/main" val="655395257"/>
                    </a:ext>
                  </a:extLst>
                </a:gridCol>
                <a:gridCol w="329184">
                  <a:extLst>
                    <a:ext uri="{9D8B030D-6E8A-4147-A177-3AD203B41FA5}">
                      <a16:colId xmlns:a16="http://schemas.microsoft.com/office/drawing/2014/main" val="181847312"/>
                    </a:ext>
                  </a:extLst>
                </a:gridCol>
                <a:gridCol w="329184">
                  <a:extLst>
                    <a:ext uri="{9D8B030D-6E8A-4147-A177-3AD203B41FA5}">
                      <a16:colId xmlns:a16="http://schemas.microsoft.com/office/drawing/2014/main" val="366077962"/>
                    </a:ext>
                  </a:extLst>
                </a:gridCol>
                <a:gridCol w="329184">
                  <a:extLst>
                    <a:ext uri="{9D8B030D-6E8A-4147-A177-3AD203B41FA5}">
                      <a16:colId xmlns:a16="http://schemas.microsoft.com/office/drawing/2014/main" val="3911655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2073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- 2024-05-15 16:49:44</a:t>
                      </a:r>
                      <a:r>
                        <a:rPr kumimoji="0" lang="en-US" sz="1000" b="0" i="0" u="none" strike="noStrike" kern="1200" cap="none" spc="0" normalizeH="0" baseline="0" noProof="0">
                          <a:ln>
                            <a:noFill/>
                          </a:ln>
                          <a:solidFill>
                            <a:prstClr val="black"/>
                          </a:solidFill>
                          <a:effectLst/>
                          <a:uLnTx/>
                          <a:uFillTx/>
                          <a:latin typeface="Calibri"/>
                          <a:ea typeface="+mn-ea"/>
                          <a:cs typeface="+mn-cs"/>
                        </a:rPr>
                        <a:t>
 [UPDATE] Event is now full. thanks for all your support and see you all again next time!
---------
Journey into the world of street photography with Kevin Lim! Join us for two dynamic sessions: Begin with a workshop at Shern Room, Level 8, Four Points by Sheraton, Chinatown on 1 June, followed by a photo walk through the vibrant streets of KL. Reconvene on 8 June for a comprehensive photography review session at Temu-Temu, Level 9, GMBB, KL. 
Grab this opportunity now to uplevel yourself and photograph the essence of city life. Secure your seat at RM100 now:
https://forms.gle/avrgP2sPLvk3XpeH7   
*Limited to 20 participants.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https://quintly-eu-image-storage.s3.amazonaws.com/aaf8f68db843cc217addf8054c322eb2/1390eca5b2aafd991adfb75185d0fb59.jpg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40699535"/>
                  </a:ext>
                </a:extLst>
              </a:tr>
            </a:tbl>
          </a:graphicData>
        </a:graphic>
      </p:graphicFrame>
      <p:sp>
        <p:nvSpPr>
          <p:cNvPr id="4" name="Text Placeholder 3">
            <a:extLst>
              <a:ext uri="{FF2B5EF4-FFF2-40B4-BE49-F238E27FC236}">
                <a16:creationId xmlns:a16="http://schemas.microsoft.com/office/drawing/2014/main" id="{81DBF659-0D54-4C85-8503-38E3FE9E24D5}"/>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6688740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CBBC4-657F-4567-84F4-3E7D183C8E7E}"/>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ECF8FD93-F13B-4CD1-AA53-94567C34F79D}"/>
              </a:ext>
            </a:extLst>
          </p:cNvPr>
          <p:cNvGraphicFramePr>
            <a:graphicFrameLocks noGrp="1"/>
          </p:cNvGraphicFramePr>
          <p:nvPr>
            <p:ph type="tbl" sz="quarter" idx="13"/>
            <p:extLst>
              <p:ext uri="{D42A27DB-BD31-4B8C-83A1-F6EECF244321}">
                <p14:modId xmlns:p14="http://schemas.microsoft.com/office/powerpoint/2010/main" val="206357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46816480"/>
                    </a:ext>
                  </a:extLst>
                </a:gridCol>
                <a:gridCol w="1316737">
                  <a:extLst>
                    <a:ext uri="{9D8B030D-6E8A-4147-A177-3AD203B41FA5}">
                      <a16:colId xmlns:a16="http://schemas.microsoft.com/office/drawing/2014/main" val="1790855784"/>
                    </a:ext>
                  </a:extLst>
                </a:gridCol>
                <a:gridCol w="329184">
                  <a:extLst>
                    <a:ext uri="{9D8B030D-6E8A-4147-A177-3AD203B41FA5}">
                      <a16:colId xmlns:a16="http://schemas.microsoft.com/office/drawing/2014/main" val="1931443305"/>
                    </a:ext>
                  </a:extLst>
                </a:gridCol>
                <a:gridCol w="329184">
                  <a:extLst>
                    <a:ext uri="{9D8B030D-6E8A-4147-A177-3AD203B41FA5}">
                      <a16:colId xmlns:a16="http://schemas.microsoft.com/office/drawing/2014/main" val="1321843213"/>
                    </a:ext>
                  </a:extLst>
                </a:gridCol>
                <a:gridCol w="329184">
                  <a:extLst>
                    <a:ext uri="{9D8B030D-6E8A-4147-A177-3AD203B41FA5}">
                      <a16:colId xmlns:a16="http://schemas.microsoft.com/office/drawing/2014/main" val="3118447360"/>
                    </a:ext>
                  </a:extLst>
                </a:gridCol>
                <a:gridCol w="329184">
                  <a:extLst>
                    <a:ext uri="{9D8B030D-6E8A-4147-A177-3AD203B41FA5}">
                      <a16:colId xmlns:a16="http://schemas.microsoft.com/office/drawing/2014/main" val="2993489881"/>
                    </a:ext>
                  </a:extLst>
                </a:gridCol>
                <a:gridCol w="329184">
                  <a:extLst>
                    <a:ext uri="{9D8B030D-6E8A-4147-A177-3AD203B41FA5}">
                      <a16:colId xmlns:a16="http://schemas.microsoft.com/office/drawing/2014/main" val="918857079"/>
                    </a:ext>
                  </a:extLst>
                </a:gridCol>
                <a:gridCol w="329184">
                  <a:extLst>
                    <a:ext uri="{9D8B030D-6E8A-4147-A177-3AD203B41FA5}">
                      <a16:colId xmlns:a16="http://schemas.microsoft.com/office/drawing/2014/main" val="3738676583"/>
                    </a:ext>
                  </a:extLst>
                </a:gridCol>
                <a:gridCol w="329184">
                  <a:extLst>
                    <a:ext uri="{9D8B030D-6E8A-4147-A177-3AD203B41FA5}">
                      <a16:colId xmlns:a16="http://schemas.microsoft.com/office/drawing/2014/main" val="3968875826"/>
                    </a:ext>
                  </a:extLst>
                </a:gridCol>
                <a:gridCol w="329184">
                  <a:extLst>
                    <a:ext uri="{9D8B030D-6E8A-4147-A177-3AD203B41FA5}">
                      <a16:colId xmlns:a16="http://schemas.microsoft.com/office/drawing/2014/main" val="1233373941"/>
                    </a:ext>
                  </a:extLst>
                </a:gridCol>
                <a:gridCol w="329184">
                  <a:extLst>
                    <a:ext uri="{9D8B030D-6E8A-4147-A177-3AD203B41FA5}">
                      <a16:colId xmlns:a16="http://schemas.microsoft.com/office/drawing/2014/main" val="249309565"/>
                    </a:ext>
                  </a:extLst>
                </a:gridCol>
                <a:gridCol w="329184">
                  <a:extLst>
                    <a:ext uri="{9D8B030D-6E8A-4147-A177-3AD203B41FA5}">
                      <a16:colId xmlns:a16="http://schemas.microsoft.com/office/drawing/2014/main" val="976855114"/>
                    </a:ext>
                  </a:extLst>
                </a:gridCol>
                <a:gridCol w="329184">
                  <a:extLst>
                    <a:ext uri="{9D8B030D-6E8A-4147-A177-3AD203B41FA5}">
                      <a16:colId xmlns:a16="http://schemas.microsoft.com/office/drawing/2014/main" val="2318317674"/>
                    </a:ext>
                  </a:extLst>
                </a:gridCol>
                <a:gridCol w="329184">
                  <a:extLst>
                    <a:ext uri="{9D8B030D-6E8A-4147-A177-3AD203B41FA5}">
                      <a16:colId xmlns:a16="http://schemas.microsoft.com/office/drawing/2014/main" val="3726979259"/>
                    </a:ext>
                  </a:extLst>
                </a:gridCol>
                <a:gridCol w="329184">
                  <a:extLst>
                    <a:ext uri="{9D8B030D-6E8A-4147-A177-3AD203B41FA5}">
                      <a16:colId xmlns:a16="http://schemas.microsoft.com/office/drawing/2014/main" val="2943401249"/>
                    </a:ext>
                  </a:extLst>
                </a:gridCol>
                <a:gridCol w="329184">
                  <a:extLst>
                    <a:ext uri="{9D8B030D-6E8A-4147-A177-3AD203B41FA5}">
                      <a16:colId xmlns:a16="http://schemas.microsoft.com/office/drawing/2014/main" val="2371426797"/>
                    </a:ext>
                  </a:extLst>
                </a:gridCol>
                <a:gridCol w="329184">
                  <a:extLst>
                    <a:ext uri="{9D8B030D-6E8A-4147-A177-3AD203B41FA5}">
                      <a16:colId xmlns:a16="http://schemas.microsoft.com/office/drawing/2014/main" val="1017870888"/>
                    </a:ext>
                  </a:extLst>
                </a:gridCol>
                <a:gridCol w="329184">
                  <a:extLst>
                    <a:ext uri="{9D8B030D-6E8A-4147-A177-3AD203B41FA5}">
                      <a16:colId xmlns:a16="http://schemas.microsoft.com/office/drawing/2014/main" val="3416701330"/>
                    </a:ext>
                  </a:extLst>
                </a:gridCol>
                <a:gridCol w="329184">
                  <a:extLst>
                    <a:ext uri="{9D8B030D-6E8A-4147-A177-3AD203B41FA5}">
                      <a16:colId xmlns:a16="http://schemas.microsoft.com/office/drawing/2014/main" val="1311907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9786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- 2024-06-05 16:23:17</a:t>
                      </a:r>
                      <a:r>
                        <a:rPr kumimoji="0" lang="en-US" sz="1000" b="0" i="0" u="none" strike="noStrike" kern="1200" cap="none" spc="0" normalizeH="0" baseline="0" noProof="0">
                          <a:ln>
                            <a:noFill/>
                          </a:ln>
                          <a:solidFill>
                            <a:prstClr val="black"/>
                          </a:solidFill>
                          <a:effectLst/>
                          <a:uLnTx/>
                          <a:uFillTx/>
                          <a:latin typeface="Calibri"/>
                          <a:ea typeface="+mn-ea"/>
                          <a:cs typeface="+mn-cs"/>
                        </a:rPr>
                        <a:t>
 [𝗥𝗲𝗴𝗶𝘀𝘁𝗿𝗮𝘁𝗶𝗼𝗻 𝗖𝗹𝗼𝘀𝗲𝗱]
Thank you for the overwhelming support! All slots are taken and registration is officially closed. To those who have registered, see you soon at the event!
---------------------------------------------------------------------------
Join us for an exhilarating morning of creativity and camaraderie at our Photo Hunting event in collab with FilmNeverDie.Asia 
Mark your calendars for 16 June 2024 at Nui Kopi, Hin Bus Depot Penang. Led by the talented 安迪, explore diverse photographic themes including Nature, Portrait, Street, Light &amp; Shadow, and Motion.
Whether you’re a seasoned shutterbug or a photography enthusiast, this is your chance to learn, capture, and compete for amazing prizes. Ten winners selected by Film Never Die Asia will stand a chance to win prizes!
Register now for just RM30 and let your lens tell a story!
https://forms.gle/LA9WMsh4xN74QsMPA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https://quintly-eu-image-storage.s3.amazonaws.com/aaf8f68db843cc217addf8054c322eb2/1c497906acd9161b5a5e55e461484d61.jpg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417441717"/>
                  </a:ext>
                </a:extLst>
              </a:tr>
            </a:tbl>
          </a:graphicData>
        </a:graphic>
      </p:graphicFrame>
      <p:sp>
        <p:nvSpPr>
          <p:cNvPr id="4" name="Text Placeholder 3">
            <a:extLst>
              <a:ext uri="{FF2B5EF4-FFF2-40B4-BE49-F238E27FC236}">
                <a16:creationId xmlns:a16="http://schemas.microsoft.com/office/drawing/2014/main" id="{3FD87657-F12B-4E26-8CFA-8D5CA4DC200B}"/>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88574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697A3-9806-4CEA-BF50-80AD312E5790}"/>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279F7F26-2264-4BFD-AA39-381F7C5F7862}"/>
              </a:ext>
            </a:extLst>
          </p:cNvPr>
          <p:cNvGraphicFramePr>
            <a:graphicFrameLocks noGrp="1"/>
          </p:cNvGraphicFramePr>
          <p:nvPr>
            <p:ph type="tbl" sz="quarter" idx="13"/>
            <p:extLst>
              <p:ext uri="{D42A27DB-BD31-4B8C-83A1-F6EECF244321}">
                <p14:modId xmlns:p14="http://schemas.microsoft.com/office/powerpoint/2010/main" val="3860307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65846804"/>
                    </a:ext>
                  </a:extLst>
                </a:gridCol>
                <a:gridCol w="1316737">
                  <a:extLst>
                    <a:ext uri="{9D8B030D-6E8A-4147-A177-3AD203B41FA5}">
                      <a16:colId xmlns:a16="http://schemas.microsoft.com/office/drawing/2014/main" val="2172165457"/>
                    </a:ext>
                  </a:extLst>
                </a:gridCol>
                <a:gridCol w="329184">
                  <a:extLst>
                    <a:ext uri="{9D8B030D-6E8A-4147-A177-3AD203B41FA5}">
                      <a16:colId xmlns:a16="http://schemas.microsoft.com/office/drawing/2014/main" val="1653881896"/>
                    </a:ext>
                  </a:extLst>
                </a:gridCol>
                <a:gridCol w="329184">
                  <a:extLst>
                    <a:ext uri="{9D8B030D-6E8A-4147-A177-3AD203B41FA5}">
                      <a16:colId xmlns:a16="http://schemas.microsoft.com/office/drawing/2014/main" val="1097062624"/>
                    </a:ext>
                  </a:extLst>
                </a:gridCol>
                <a:gridCol w="329184">
                  <a:extLst>
                    <a:ext uri="{9D8B030D-6E8A-4147-A177-3AD203B41FA5}">
                      <a16:colId xmlns:a16="http://schemas.microsoft.com/office/drawing/2014/main" val="848844415"/>
                    </a:ext>
                  </a:extLst>
                </a:gridCol>
                <a:gridCol w="329184">
                  <a:extLst>
                    <a:ext uri="{9D8B030D-6E8A-4147-A177-3AD203B41FA5}">
                      <a16:colId xmlns:a16="http://schemas.microsoft.com/office/drawing/2014/main" val="1933391185"/>
                    </a:ext>
                  </a:extLst>
                </a:gridCol>
                <a:gridCol w="329184">
                  <a:extLst>
                    <a:ext uri="{9D8B030D-6E8A-4147-A177-3AD203B41FA5}">
                      <a16:colId xmlns:a16="http://schemas.microsoft.com/office/drawing/2014/main" val="569717213"/>
                    </a:ext>
                  </a:extLst>
                </a:gridCol>
                <a:gridCol w="329184">
                  <a:extLst>
                    <a:ext uri="{9D8B030D-6E8A-4147-A177-3AD203B41FA5}">
                      <a16:colId xmlns:a16="http://schemas.microsoft.com/office/drawing/2014/main" val="887048726"/>
                    </a:ext>
                  </a:extLst>
                </a:gridCol>
                <a:gridCol w="329184">
                  <a:extLst>
                    <a:ext uri="{9D8B030D-6E8A-4147-A177-3AD203B41FA5}">
                      <a16:colId xmlns:a16="http://schemas.microsoft.com/office/drawing/2014/main" val="3301335738"/>
                    </a:ext>
                  </a:extLst>
                </a:gridCol>
                <a:gridCol w="329184">
                  <a:extLst>
                    <a:ext uri="{9D8B030D-6E8A-4147-A177-3AD203B41FA5}">
                      <a16:colId xmlns:a16="http://schemas.microsoft.com/office/drawing/2014/main" val="188458404"/>
                    </a:ext>
                  </a:extLst>
                </a:gridCol>
                <a:gridCol w="329184">
                  <a:extLst>
                    <a:ext uri="{9D8B030D-6E8A-4147-A177-3AD203B41FA5}">
                      <a16:colId xmlns:a16="http://schemas.microsoft.com/office/drawing/2014/main" val="3809219758"/>
                    </a:ext>
                  </a:extLst>
                </a:gridCol>
                <a:gridCol w="329184">
                  <a:extLst>
                    <a:ext uri="{9D8B030D-6E8A-4147-A177-3AD203B41FA5}">
                      <a16:colId xmlns:a16="http://schemas.microsoft.com/office/drawing/2014/main" val="4283970266"/>
                    </a:ext>
                  </a:extLst>
                </a:gridCol>
                <a:gridCol w="329184">
                  <a:extLst>
                    <a:ext uri="{9D8B030D-6E8A-4147-A177-3AD203B41FA5}">
                      <a16:colId xmlns:a16="http://schemas.microsoft.com/office/drawing/2014/main" val="2863745250"/>
                    </a:ext>
                  </a:extLst>
                </a:gridCol>
                <a:gridCol w="329184">
                  <a:extLst>
                    <a:ext uri="{9D8B030D-6E8A-4147-A177-3AD203B41FA5}">
                      <a16:colId xmlns:a16="http://schemas.microsoft.com/office/drawing/2014/main" val="1468299811"/>
                    </a:ext>
                  </a:extLst>
                </a:gridCol>
                <a:gridCol w="329184">
                  <a:extLst>
                    <a:ext uri="{9D8B030D-6E8A-4147-A177-3AD203B41FA5}">
                      <a16:colId xmlns:a16="http://schemas.microsoft.com/office/drawing/2014/main" val="3958663102"/>
                    </a:ext>
                  </a:extLst>
                </a:gridCol>
                <a:gridCol w="329184">
                  <a:extLst>
                    <a:ext uri="{9D8B030D-6E8A-4147-A177-3AD203B41FA5}">
                      <a16:colId xmlns:a16="http://schemas.microsoft.com/office/drawing/2014/main" val="2738796855"/>
                    </a:ext>
                  </a:extLst>
                </a:gridCol>
                <a:gridCol w="329184">
                  <a:extLst>
                    <a:ext uri="{9D8B030D-6E8A-4147-A177-3AD203B41FA5}">
                      <a16:colId xmlns:a16="http://schemas.microsoft.com/office/drawing/2014/main" val="826236514"/>
                    </a:ext>
                  </a:extLst>
                </a:gridCol>
                <a:gridCol w="329184">
                  <a:extLst>
                    <a:ext uri="{9D8B030D-6E8A-4147-A177-3AD203B41FA5}">
                      <a16:colId xmlns:a16="http://schemas.microsoft.com/office/drawing/2014/main" val="3061268233"/>
                    </a:ext>
                  </a:extLst>
                </a:gridCol>
                <a:gridCol w="329184">
                  <a:extLst>
                    <a:ext uri="{9D8B030D-6E8A-4147-A177-3AD203B41FA5}">
                      <a16:colId xmlns:a16="http://schemas.microsoft.com/office/drawing/2014/main" val="978279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805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- 2024-05-21 15:14:45</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fusion of visual art and music at the FUJIFILM x Gibson Guitar Avenue Photo Exhibition, 'Guitar Gems 2024: A Guitar Photography Journey'. 
Join us from now till 26 May at the Starhill Gallery Concourse from 10am to 10pm, and explore stunning photographs by renowned photographers Jeana Yau, John Ishii, Sam Lau, Syed Syazwan, and Vincent Lim. 
Don't miss this showcase of exceptional image quality and artistic expression!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https://quintly-eu-image-storage.s3.amazonaws.com/aaf8f68db843cc217addf8054c322eb2/3df3e01b61a0e249f16701d95509bebf.jpg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01543600"/>
                  </a:ext>
                </a:extLst>
              </a:tr>
            </a:tbl>
          </a:graphicData>
        </a:graphic>
      </p:graphicFrame>
      <p:sp>
        <p:nvSpPr>
          <p:cNvPr id="4" name="Text Placeholder 3">
            <a:extLst>
              <a:ext uri="{FF2B5EF4-FFF2-40B4-BE49-F238E27FC236}">
                <a16:creationId xmlns:a16="http://schemas.microsoft.com/office/drawing/2014/main" id="{0727989F-4856-4191-BADC-F4A9079AC0DC}"/>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9351286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B5FC-7619-45D2-9FC5-9A3233829201}"/>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ACAABE71-6BED-4CB8-ADB3-6D28A5CF5428}"/>
              </a:ext>
            </a:extLst>
          </p:cNvPr>
          <p:cNvGraphicFramePr>
            <a:graphicFrameLocks noGrp="1"/>
          </p:cNvGraphicFramePr>
          <p:nvPr>
            <p:ph type="tbl" sz="quarter" idx="13"/>
            <p:extLst>
              <p:ext uri="{D42A27DB-BD31-4B8C-83A1-F6EECF244321}">
                <p14:modId xmlns:p14="http://schemas.microsoft.com/office/powerpoint/2010/main" val="151414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52398588"/>
                    </a:ext>
                  </a:extLst>
                </a:gridCol>
                <a:gridCol w="1316737">
                  <a:extLst>
                    <a:ext uri="{9D8B030D-6E8A-4147-A177-3AD203B41FA5}">
                      <a16:colId xmlns:a16="http://schemas.microsoft.com/office/drawing/2014/main" val="472751016"/>
                    </a:ext>
                  </a:extLst>
                </a:gridCol>
                <a:gridCol w="329184">
                  <a:extLst>
                    <a:ext uri="{9D8B030D-6E8A-4147-A177-3AD203B41FA5}">
                      <a16:colId xmlns:a16="http://schemas.microsoft.com/office/drawing/2014/main" val="1872898993"/>
                    </a:ext>
                  </a:extLst>
                </a:gridCol>
                <a:gridCol w="329184">
                  <a:extLst>
                    <a:ext uri="{9D8B030D-6E8A-4147-A177-3AD203B41FA5}">
                      <a16:colId xmlns:a16="http://schemas.microsoft.com/office/drawing/2014/main" val="2636047036"/>
                    </a:ext>
                  </a:extLst>
                </a:gridCol>
                <a:gridCol w="329184">
                  <a:extLst>
                    <a:ext uri="{9D8B030D-6E8A-4147-A177-3AD203B41FA5}">
                      <a16:colId xmlns:a16="http://schemas.microsoft.com/office/drawing/2014/main" val="3116603623"/>
                    </a:ext>
                  </a:extLst>
                </a:gridCol>
                <a:gridCol w="329184">
                  <a:extLst>
                    <a:ext uri="{9D8B030D-6E8A-4147-A177-3AD203B41FA5}">
                      <a16:colId xmlns:a16="http://schemas.microsoft.com/office/drawing/2014/main" val="6250862"/>
                    </a:ext>
                  </a:extLst>
                </a:gridCol>
                <a:gridCol w="329184">
                  <a:extLst>
                    <a:ext uri="{9D8B030D-6E8A-4147-A177-3AD203B41FA5}">
                      <a16:colId xmlns:a16="http://schemas.microsoft.com/office/drawing/2014/main" val="362511826"/>
                    </a:ext>
                  </a:extLst>
                </a:gridCol>
                <a:gridCol w="329184">
                  <a:extLst>
                    <a:ext uri="{9D8B030D-6E8A-4147-A177-3AD203B41FA5}">
                      <a16:colId xmlns:a16="http://schemas.microsoft.com/office/drawing/2014/main" val="145955075"/>
                    </a:ext>
                  </a:extLst>
                </a:gridCol>
                <a:gridCol w="329184">
                  <a:extLst>
                    <a:ext uri="{9D8B030D-6E8A-4147-A177-3AD203B41FA5}">
                      <a16:colId xmlns:a16="http://schemas.microsoft.com/office/drawing/2014/main" val="2768636908"/>
                    </a:ext>
                  </a:extLst>
                </a:gridCol>
                <a:gridCol w="329184">
                  <a:extLst>
                    <a:ext uri="{9D8B030D-6E8A-4147-A177-3AD203B41FA5}">
                      <a16:colId xmlns:a16="http://schemas.microsoft.com/office/drawing/2014/main" val="3678283557"/>
                    </a:ext>
                  </a:extLst>
                </a:gridCol>
                <a:gridCol w="329184">
                  <a:extLst>
                    <a:ext uri="{9D8B030D-6E8A-4147-A177-3AD203B41FA5}">
                      <a16:colId xmlns:a16="http://schemas.microsoft.com/office/drawing/2014/main" val="3422595757"/>
                    </a:ext>
                  </a:extLst>
                </a:gridCol>
                <a:gridCol w="329184">
                  <a:extLst>
                    <a:ext uri="{9D8B030D-6E8A-4147-A177-3AD203B41FA5}">
                      <a16:colId xmlns:a16="http://schemas.microsoft.com/office/drawing/2014/main" val="2063213959"/>
                    </a:ext>
                  </a:extLst>
                </a:gridCol>
                <a:gridCol w="329184">
                  <a:extLst>
                    <a:ext uri="{9D8B030D-6E8A-4147-A177-3AD203B41FA5}">
                      <a16:colId xmlns:a16="http://schemas.microsoft.com/office/drawing/2014/main" val="2386623020"/>
                    </a:ext>
                  </a:extLst>
                </a:gridCol>
                <a:gridCol w="329184">
                  <a:extLst>
                    <a:ext uri="{9D8B030D-6E8A-4147-A177-3AD203B41FA5}">
                      <a16:colId xmlns:a16="http://schemas.microsoft.com/office/drawing/2014/main" val="1259966471"/>
                    </a:ext>
                  </a:extLst>
                </a:gridCol>
                <a:gridCol w="329184">
                  <a:extLst>
                    <a:ext uri="{9D8B030D-6E8A-4147-A177-3AD203B41FA5}">
                      <a16:colId xmlns:a16="http://schemas.microsoft.com/office/drawing/2014/main" val="1732196942"/>
                    </a:ext>
                  </a:extLst>
                </a:gridCol>
                <a:gridCol w="329184">
                  <a:extLst>
                    <a:ext uri="{9D8B030D-6E8A-4147-A177-3AD203B41FA5}">
                      <a16:colId xmlns:a16="http://schemas.microsoft.com/office/drawing/2014/main" val="2667740243"/>
                    </a:ext>
                  </a:extLst>
                </a:gridCol>
                <a:gridCol w="329184">
                  <a:extLst>
                    <a:ext uri="{9D8B030D-6E8A-4147-A177-3AD203B41FA5}">
                      <a16:colId xmlns:a16="http://schemas.microsoft.com/office/drawing/2014/main" val="2310479089"/>
                    </a:ext>
                  </a:extLst>
                </a:gridCol>
                <a:gridCol w="329184">
                  <a:extLst>
                    <a:ext uri="{9D8B030D-6E8A-4147-A177-3AD203B41FA5}">
                      <a16:colId xmlns:a16="http://schemas.microsoft.com/office/drawing/2014/main" val="3317131221"/>
                    </a:ext>
                  </a:extLst>
                </a:gridCol>
                <a:gridCol w="329184">
                  <a:extLst>
                    <a:ext uri="{9D8B030D-6E8A-4147-A177-3AD203B41FA5}">
                      <a16:colId xmlns:a16="http://schemas.microsoft.com/office/drawing/2014/main" val="347138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1833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- 2024-03-19 15:24:23</a:t>
                      </a:r>
                      <a:r>
                        <a:rPr kumimoji="0" lang="en-US" sz="1000" b="0" i="0" u="none" strike="noStrike" kern="1200" cap="none" spc="0" normalizeH="0" baseline="0" noProof="0">
                          <a:ln>
                            <a:noFill/>
                          </a:ln>
                          <a:solidFill>
                            <a:prstClr val="black"/>
                          </a:solidFill>
                          <a:effectLst/>
                          <a:uLnTx/>
                          <a:uFillTx/>
                          <a:latin typeface="Calibri"/>
                          <a:ea typeface="+mn-ea"/>
                          <a:cs typeface="+mn-cs"/>
                        </a:rPr>
                        <a:t>
 📸 Capture Your Future with Fujifilm at MyCareerFair 2024! 🌟 
We're excited to meet you at the KLCC venue, Booth D04, on 23rd &amp; 24th March 2024. 
Join us between 9AM-6PM and let’s explore how you can frame your career path with Fujifilm Malaysia. 
Don’t miss this chance to say hi and discover the opportunities waiting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https://quintly-eu-image-storage.s3.amazonaws.com/aaf8f68db843cc217addf8054c322eb2/a31f82149635151111ab79930edf6fec.jpg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68127612"/>
                  </a:ext>
                </a:extLst>
              </a:tr>
            </a:tbl>
          </a:graphicData>
        </a:graphic>
      </p:graphicFrame>
      <p:sp>
        <p:nvSpPr>
          <p:cNvPr id="4" name="Text Placeholder 3">
            <a:extLst>
              <a:ext uri="{FF2B5EF4-FFF2-40B4-BE49-F238E27FC236}">
                <a16:creationId xmlns:a16="http://schemas.microsoft.com/office/drawing/2014/main" id="{9F735A48-996E-4FDC-9989-06E4C88A6D83}"/>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1474951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8F096-C4DD-4E3A-9E4C-C6A2796540DD}"/>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F818D284-003F-4F89-B616-418096CB7EB7}"/>
              </a:ext>
            </a:extLst>
          </p:cNvPr>
          <p:cNvGraphicFramePr>
            <a:graphicFrameLocks noGrp="1"/>
          </p:cNvGraphicFramePr>
          <p:nvPr>
            <p:ph type="tbl" sz="quarter" idx="13"/>
            <p:extLst>
              <p:ext uri="{D42A27DB-BD31-4B8C-83A1-F6EECF244321}">
                <p14:modId xmlns:p14="http://schemas.microsoft.com/office/powerpoint/2010/main" val="4156471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01168482"/>
                    </a:ext>
                  </a:extLst>
                </a:gridCol>
                <a:gridCol w="1316737">
                  <a:extLst>
                    <a:ext uri="{9D8B030D-6E8A-4147-A177-3AD203B41FA5}">
                      <a16:colId xmlns:a16="http://schemas.microsoft.com/office/drawing/2014/main" val="4242519838"/>
                    </a:ext>
                  </a:extLst>
                </a:gridCol>
                <a:gridCol w="329184">
                  <a:extLst>
                    <a:ext uri="{9D8B030D-6E8A-4147-A177-3AD203B41FA5}">
                      <a16:colId xmlns:a16="http://schemas.microsoft.com/office/drawing/2014/main" val="1735083709"/>
                    </a:ext>
                  </a:extLst>
                </a:gridCol>
                <a:gridCol w="329184">
                  <a:extLst>
                    <a:ext uri="{9D8B030D-6E8A-4147-A177-3AD203B41FA5}">
                      <a16:colId xmlns:a16="http://schemas.microsoft.com/office/drawing/2014/main" val="4086406298"/>
                    </a:ext>
                  </a:extLst>
                </a:gridCol>
                <a:gridCol w="329184">
                  <a:extLst>
                    <a:ext uri="{9D8B030D-6E8A-4147-A177-3AD203B41FA5}">
                      <a16:colId xmlns:a16="http://schemas.microsoft.com/office/drawing/2014/main" val="4225377712"/>
                    </a:ext>
                  </a:extLst>
                </a:gridCol>
                <a:gridCol w="329184">
                  <a:extLst>
                    <a:ext uri="{9D8B030D-6E8A-4147-A177-3AD203B41FA5}">
                      <a16:colId xmlns:a16="http://schemas.microsoft.com/office/drawing/2014/main" val="2743715932"/>
                    </a:ext>
                  </a:extLst>
                </a:gridCol>
                <a:gridCol w="329184">
                  <a:extLst>
                    <a:ext uri="{9D8B030D-6E8A-4147-A177-3AD203B41FA5}">
                      <a16:colId xmlns:a16="http://schemas.microsoft.com/office/drawing/2014/main" val="1524521868"/>
                    </a:ext>
                  </a:extLst>
                </a:gridCol>
                <a:gridCol w="329184">
                  <a:extLst>
                    <a:ext uri="{9D8B030D-6E8A-4147-A177-3AD203B41FA5}">
                      <a16:colId xmlns:a16="http://schemas.microsoft.com/office/drawing/2014/main" val="1667514930"/>
                    </a:ext>
                  </a:extLst>
                </a:gridCol>
                <a:gridCol w="329184">
                  <a:extLst>
                    <a:ext uri="{9D8B030D-6E8A-4147-A177-3AD203B41FA5}">
                      <a16:colId xmlns:a16="http://schemas.microsoft.com/office/drawing/2014/main" val="4055726236"/>
                    </a:ext>
                  </a:extLst>
                </a:gridCol>
                <a:gridCol w="329184">
                  <a:extLst>
                    <a:ext uri="{9D8B030D-6E8A-4147-A177-3AD203B41FA5}">
                      <a16:colId xmlns:a16="http://schemas.microsoft.com/office/drawing/2014/main" val="3730708773"/>
                    </a:ext>
                  </a:extLst>
                </a:gridCol>
                <a:gridCol w="329184">
                  <a:extLst>
                    <a:ext uri="{9D8B030D-6E8A-4147-A177-3AD203B41FA5}">
                      <a16:colId xmlns:a16="http://schemas.microsoft.com/office/drawing/2014/main" val="4209821487"/>
                    </a:ext>
                  </a:extLst>
                </a:gridCol>
                <a:gridCol w="329184">
                  <a:extLst>
                    <a:ext uri="{9D8B030D-6E8A-4147-A177-3AD203B41FA5}">
                      <a16:colId xmlns:a16="http://schemas.microsoft.com/office/drawing/2014/main" val="3977051599"/>
                    </a:ext>
                  </a:extLst>
                </a:gridCol>
                <a:gridCol w="329184">
                  <a:extLst>
                    <a:ext uri="{9D8B030D-6E8A-4147-A177-3AD203B41FA5}">
                      <a16:colId xmlns:a16="http://schemas.microsoft.com/office/drawing/2014/main" val="3933517587"/>
                    </a:ext>
                  </a:extLst>
                </a:gridCol>
                <a:gridCol w="329184">
                  <a:extLst>
                    <a:ext uri="{9D8B030D-6E8A-4147-A177-3AD203B41FA5}">
                      <a16:colId xmlns:a16="http://schemas.microsoft.com/office/drawing/2014/main" val="1895907943"/>
                    </a:ext>
                  </a:extLst>
                </a:gridCol>
                <a:gridCol w="329184">
                  <a:extLst>
                    <a:ext uri="{9D8B030D-6E8A-4147-A177-3AD203B41FA5}">
                      <a16:colId xmlns:a16="http://schemas.microsoft.com/office/drawing/2014/main" val="3717681260"/>
                    </a:ext>
                  </a:extLst>
                </a:gridCol>
                <a:gridCol w="329184">
                  <a:extLst>
                    <a:ext uri="{9D8B030D-6E8A-4147-A177-3AD203B41FA5}">
                      <a16:colId xmlns:a16="http://schemas.microsoft.com/office/drawing/2014/main" val="1303345480"/>
                    </a:ext>
                  </a:extLst>
                </a:gridCol>
                <a:gridCol w="329184">
                  <a:extLst>
                    <a:ext uri="{9D8B030D-6E8A-4147-A177-3AD203B41FA5}">
                      <a16:colId xmlns:a16="http://schemas.microsoft.com/office/drawing/2014/main" val="151108568"/>
                    </a:ext>
                  </a:extLst>
                </a:gridCol>
                <a:gridCol w="329184">
                  <a:extLst>
                    <a:ext uri="{9D8B030D-6E8A-4147-A177-3AD203B41FA5}">
                      <a16:colId xmlns:a16="http://schemas.microsoft.com/office/drawing/2014/main" val="257053104"/>
                    </a:ext>
                  </a:extLst>
                </a:gridCol>
                <a:gridCol w="329184">
                  <a:extLst>
                    <a:ext uri="{9D8B030D-6E8A-4147-A177-3AD203B41FA5}">
                      <a16:colId xmlns:a16="http://schemas.microsoft.com/office/drawing/2014/main" val="265776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86586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- 2024-05-09 14:00:54</a:t>
                      </a:r>
                      <a:r>
                        <a:rPr kumimoji="0" lang="en-US" sz="1000" b="0" i="0" u="none" strike="noStrike" kern="1200" cap="none" spc="0" normalizeH="0" baseline="0" noProof="0">
                          <a:ln>
                            <a:noFill/>
                          </a:ln>
                          <a:solidFill>
                            <a:prstClr val="black"/>
                          </a:solidFill>
                          <a:effectLst/>
                          <a:uLnTx/>
                          <a:uFillTx/>
                          <a:latin typeface="Calibri"/>
                          <a:ea typeface="+mn-ea"/>
                          <a:cs typeface="+mn-cs"/>
                        </a:rPr>
                        <a:t>
 See you in Sydney!!
Please stay tuned for 
X Summit SYDNEY 2024 | MAY 16 2024 | 1PM  (MY Time)
https://www.youtube.com/channel/UCZvtcRxo82A4-7BQ2T8MOAA
#fujifilm #fujifilm_xseries #fujifilm_gfx #xsummit #xsummitsydney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https://quintly-eu-image-storage.s3.amazonaws.com/aaf8f68db843cc217addf8054c322eb2/e65dce46bd3ff2544158dc503a15cbe1.jpg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88411159"/>
                  </a:ext>
                </a:extLst>
              </a:tr>
            </a:tbl>
          </a:graphicData>
        </a:graphic>
      </p:graphicFrame>
      <p:sp>
        <p:nvSpPr>
          <p:cNvPr id="4" name="Text Placeholder 3">
            <a:extLst>
              <a:ext uri="{FF2B5EF4-FFF2-40B4-BE49-F238E27FC236}">
                <a16:creationId xmlns:a16="http://schemas.microsoft.com/office/drawing/2014/main" id="{0187D661-5434-4C8E-8829-F13CF80EA092}"/>
              </a:ext>
            </a:extLst>
          </p:cNvPr>
          <p:cNvSpPr>
            <a:spLocks noGrp="1"/>
          </p:cNvSpPr>
          <p:nvPr>
            <p:ph type="body" sz="quarter" idx="14"/>
          </p:nvPr>
        </p:nvSpPr>
        <p:spPr/>
        <p:txBody>
          <a:bodyPr/>
          <a:lstStyle/>
          <a:p>
            <a:r>
              <a:rPr lang="en-US"/>
              <a:t>03/01/2024 - 08/31/2024</a:t>
            </a:r>
          </a:p>
        </p:txBody>
      </p:sp>
    </p:spTree>
    <p:extLst>
      <p:ext uri="{BB962C8B-B14F-4D97-AF65-F5344CB8AC3E}">
        <p14:creationId xmlns:p14="http://schemas.microsoft.com/office/powerpoint/2010/main" val="23407251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5565</Words>
  <Application>Microsoft Office PowerPoint</Application>
  <PresentationFormat>On-screen Show (4:3)</PresentationFormat>
  <Paragraphs>1176</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Fan Demographics | FUJIFILM Malaysia</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2024-10-06T20:23:48Z</dcterms:created>
  <dcterms:modified xsi:type="dcterms:W3CDTF">2024-10-06T20:25:14Z</dcterms:modified>
</cp:coreProperties>
</file>