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88699-6A58-4EA2-8D2C-78218D2E3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FUJIFILM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D8E37-CE0D-4943-90D6-BA97A3C10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730444"/>
              </p:ext>
            </p:extLst>
          </p:nvPr>
        </p:nvGraphicFramePr>
        <p:xfrm>
          <a:off x="457200" y="1731963"/>
          <a:ext cx="7735827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413061182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397135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226771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56850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7939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7662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8268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1789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2145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2222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6881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2194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2161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332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5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FUJIFILM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552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E4B4F-DFA2-44C1-ABAC-A4B95177D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4166242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FUJIFILM Malaysia</dc:title>
  <dc:creator>Frederik Born</dc:creator>
  <cp:lastModifiedBy>Frederik Born</cp:lastModifiedBy>
  <cp:revision>1</cp:revision>
  <dcterms:created xsi:type="dcterms:W3CDTF">2024-10-06T20:20:02Z</dcterms:created>
  <dcterms:modified xsi:type="dcterms:W3CDTF">2024-10-06T20:20:07Z</dcterms:modified>
</cp:coreProperties>
</file>