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Sheet1!$A$2:$A$23</c:f>
              <c:numCache>
                <c:formatCode>m/d/yyyy</c:formatCode>
                <c:ptCount val="22"/>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pt idx="18">
                  <c:v>45444</c:v>
                </c:pt>
                <c:pt idx="19">
                  <c:v>45474</c:v>
                </c:pt>
                <c:pt idx="20">
                  <c:v>45505</c:v>
                </c:pt>
                <c:pt idx="21">
                  <c:v>45536</c:v>
                </c:pt>
              </c:numCache>
            </c:numRef>
          </c:cat>
          <c:val>
            <c:numRef>
              <c:f>Sheet1!$B$2:$B$23</c:f>
              <c:numCache>
                <c:formatCode>General</c:formatCode>
                <c:ptCount val="22"/>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pt idx="18">
                  <c:v>74528</c:v>
                </c:pt>
                <c:pt idx="19">
                  <c:v>74580</c:v>
                </c:pt>
                <c:pt idx="20">
                  <c:v>74644</c:v>
                </c:pt>
                <c:pt idx="21">
                  <c:v>74731</c:v>
                </c:pt>
              </c:numCache>
            </c:numRef>
          </c:val>
          <c:extLst>
            <c:ext xmlns:c16="http://schemas.microsoft.com/office/drawing/2014/chart" uri="{C3380CC4-5D6E-409C-BE32-E72D297353CC}">
              <c16:uniqueId val="{00000000-834F-459C-B9E0-3999F75DD49B}"/>
            </c:ext>
          </c:extLst>
        </c:ser>
        <c:dLbls>
          <c:showLegendKey val="0"/>
          <c:showVal val="0"/>
          <c:showCatName val="0"/>
          <c:showSerName val="0"/>
          <c:showPercent val="0"/>
          <c:showBubbleSize val="0"/>
        </c:dLbls>
        <c:gapWidth val="219"/>
        <c:overlap val="-27"/>
        <c:axId val="386078360"/>
        <c:axId val="386079016"/>
      </c:barChart>
      <c:dateAx>
        <c:axId val="38607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79016"/>
        <c:crosses val="autoZero"/>
        <c:auto val="1"/>
        <c:lblOffset val="100"/>
        <c:baseTimeUnit val="months"/>
      </c:dateAx>
      <c:valAx>
        <c:axId val="38607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7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45536</c:v>
                </c:pt>
                <c:pt idx="1">
                  <c:v>45537</c:v>
                </c:pt>
                <c:pt idx="2">
                  <c:v>45538</c:v>
                </c:pt>
                <c:pt idx="3">
                  <c:v>45539</c:v>
                </c:pt>
                <c:pt idx="4">
                  <c:v>45540</c:v>
                </c:pt>
                <c:pt idx="5">
                  <c:v>45541</c:v>
                </c:pt>
                <c:pt idx="6">
                  <c:v>45542</c:v>
                </c:pt>
                <c:pt idx="7">
                  <c:v>45543</c:v>
                </c:pt>
                <c:pt idx="8">
                  <c:v>45544</c:v>
                </c:pt>
                <c:pt idx="9">
                  <c:v>45545</c:v>
                </c:pt>
                <c:pt idx="10">
                  <c:v>45546</c:v>
                </c:pt>
                <c:pt idx="11">
                  <c:v>45547</c:v>
                </c:pt>
                <c:pt idx="12">
                  <c:v>45548</c:v>
                </c:pt>
                <c:pt idx="13">
                  <c:v>45549</c:v>
                </c:pt>
                <c:pt idx="14">
                  <c:v>45550</c:v>
                </c:pt>
                <c:pt idx="15">
                  <c:v>45551</c:v>
                </c:pt>
                <c:pt idx="16">
                  <c:v>45552</c:v>
                </c:pt>
                <c:pt idx="17">
                  <c:v>45553</c:v>
                </c:pt>
                <c:pt idx="18">
                  <c:v>45554</c:v>
                </c:pt>
                <c:pt idx="19">
                  <c:v>45555</c:v>
                </c:pt>
                <c:pt idx="20">
                  <c:v>45556</c:v>
                </c:pt>
                <c:pt idx="21">
                  <c:v>45557</c:v>
                </c:pt>
                <c:pt idx="22">
                  <c:v>45558</c:v>
                </c:pt>
                <c:pt idx="23">
                  <c:v>45559</c:v>
                </c:pt>
                <c:pt idx="24">
                  <c:v>45560</c:v>
                </c:pt>
                <c:pt idx="25">
                  <c:v>45561</c:v>
                </c:pt>
                <c:pt idx="26">
                  <c:v>45562</c:v>
                </c:pt>
                <c:pt idx="27">
                  <c:v>45563</c:v>
                </c:pt>
                <c:pt idx="28">
                  <c:v>45564</c:v>
                </c:pt>
                <c:pt idx="29">
                  <c:v>45565</c:v>
                </c:pt>
              </c:numCache>
            </c:numRef>
          </c:cat>
          <c:val>
            <c:numRef>
              <c:f>Sheet1!$B$2:$B$31</c:f>
              <c:numCache>
                <c:formatCode>General</c:formatCode>
                <c:ptCount val="30"/>
                <c:pt idx="0">
                  <c:v>-1.33944118513756E-3</c:v>
                </c:pt>
                <c:pt idx="1">
                  <c:v>2.67891825280952E-3</c:v>
                </c:pt>
                <c:pt idx="2">
                  <c:v>-1.3394232443509799E-3</c:v>
                </c:pt>
                <c:pt idx="3">
                  <c:v>1.33944118513756E-3</c:v>
                </c:pt>
                <c:pt idx="4">
                  <c:v>1.3394232443509799E-3</c:v>
                </c:pt>
                <c:pt idx="5">
                  <c:v>-2.67881060809001E-3</c:v>
                </c:pt>
                <c:pt idx="6">
                  <c:v>1.33944118513756E-2</c:v>
                </c:pt>
                <c:pt idx="7">
                  <c:v>1.2053356190068001E-2</c:v>
                </c:pt>
                <c:pt idx="8">
                  <c:v>-1.3391003923564199E-3</c:v>
                </c:pt>
                <c:pt idx="9">
                  <c:v>-1.33911832449515E-3</c:v>
                </c:pt>
                <c:pt idx="10">
                  <c:v>-1.3391362571141599E-3</c:v>
                </c:pt>
                <c:pt idx="11">
                  <c:v>-1.33915419021346E-3</c:v>
                </c:pt>
                <c:pt idx="12">
                  <c:v>0</c:v>
                </c:pt>
                <c:pt idx="13">
                  <c:v>2.67834424758614E-3</c:v>
                </c:pt>
                <c:pt idx="14">
                  <c:v>4.0174087713424804E-3</c:v>
                </c:pt>
                <c:pt idx="15">
                  <c:v>2.0086236910468899E-2</c:v>
                </c:pt>
                <c:pt idx="16">
                  <c:v>5.3552541737512203E-3</c:v>
                </c:pt>
                <c:pt idx="17">
                  <c:v>1.33874185040899E-3</c:v>
                </c:pt>
                <c:pt idx="18">
                  <c:v>4.01617178505449E-3</c:v>
                </c:pt>
                <c:pt idx="19">
                  <c:v>-2.6773403301160602E-3</c:v>
                </c:pt>
                <c:pt idx="20">
                  <c:v>9.3709420474169698E-3</c:v>
                </c:pt>
                <c:pt idx="21">
                  <c:v>2.6771611383289199E-3</c:v>
                </c:pt>
                <c:pt idx="22">
                  <c:v>9.3698131391551105E-3</c:v>
                </c:pt>
                <c:pt idx="23">
                  <c:v>4.0152579803252398E-3</c:v>
                </c:pt>
                <c:pt idx="24">
                  <c:v>1.3383655879439999E-3</c:v>
                </c:pt>
                <c:pt idx="25">
                  <c:v>8.0300860557555604E-3</c:v>
                </c:pt>
                <c:pt idx="26">
                  <c:v>4.0147206423553003E-3</c:v>
                </c:pt>
                <c:pt idx="27">
                  <c:v>1.3381864896692E-3</c:v>
                </c:pt>
              </c:numCache>
            </c:numRef>
          </c:val>
          <c:extLst>
            <c:ext xmlns:c16="http://schemas.microsoft.com/office/drawing/2014/chart" uri="{C3380CC4-5D6E-409C-BE32-E72D297353CC}">
              <c16:uniqueId val="{00000000-5D35-4E3E-BF43-1CF305F033FF}"/>
            </c:ext>
          </c:extLst>
        </c:ser>
        <c:dLbls>
          <c:showLegendKey val="0"/>
          <c:showVal val="0"/>
          <c:showCatName val="0"/>
          <c:showSerName val="0"/>
          <c:showPercent val="0"/>
          <c:showBubbleSize val="0"/>
        </c:dLbls>
        <c:gapWidth val="219"/>
        <c:overlap val="-27"/>
        <c:axId val="394924888"/>
        <c:axId val="394923904"/>
      </c:barChart>
      <c:dateAx>
        <c:axId val="39492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23904"/>
        <c:crosses val="autoZero"/>
        <c:auto val="1"/>
        <c:lblOffset val="100"/>
        <c:baseTimeUnit val="days"/>
      </c:dateAx>
      <c:valAx>
        <c:axId val="39492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2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45536</c:v>
                </c:pt>
                <c:pt idx="1">
                  <c:v>45537</c:v>
                </c:pt>
                <c:pt idx="2">
                  <c:v>45538</c:v>
                </c:pt>
                <c:pt idx="3">
                  <c:v>45539</c:v>
                </c:pt>
                <c:pt idx="4">
                  <c:v>45540</c:v>
                </c:pt>
                <c:pt idx="5">
                  <c:v>45541</c:v>
                </c:pt>
                <c:pt idx="6">
                  <c:v>45542</c:v>
                </c:pt>
                <c:pt idx="7">
                  <c:v>45543</c:v>
                </c:pt>
                <c:pt idx="8">
                  <c:v>45544</c:v>
                </c:pt>
                <c:pt idx="9">
                  <c:v>45545</c:v>
                </c:pt>
                <c:pt idx="10">
                  <c:v>45546</c:v>
                </c:pt>
                <c:pt idx="11">
                  <c:v>45547</c:v>
                </c:pt>
                <c:pt idx="12">
                  <c:v>45548</c:v>
                </c:pt>
                <c:pt idx="13">
                  <c:v>45549</c:v>
                </c:pt>
                <c:pt idx="14">
                  <c:v>45550</c:v>
                </c:pt>
                <c:pt idx="15">
                  <c:v>45551</c:v>
                </c:pt>
                <c:pt idx="16">
                  <c:v>45552</c:v>
                </c:pt>
                <c:pt idx="17">
                  <c:v>45553</c:v>
                </c:pt>
                <c:pt idx="18">
                  <c:v>45554</c:v>
                </c:pt>
                <c:pt idx="19">
                  <c:v>45555</c:v>
                </c:pt>
                <c:pt idx="20">
                  <c:v>45556</c:v>
                </c:pt>
                <c:pt idx="21">
                  <c:v>45557</c:v>
                </c:pt>
                <c:pt idx="22">
                  <c:v>45558</c:v>
                </c:pt>
                <c:pt idx="23">
                  <c:v>45559</c:v>
                </c:pt>
                <c:pt idx="24">
                  <c:v>45560</c:v>
                </c:pt>
                <c:pt idx="25">
                  <c:v>45561</c:v>
                </c:pt>
                <c:pt idx="26">
                  <c:v>45562</c:v>
                </c:pt>
                <c:pt idx="27">
                  <c:v>45563</c:v>
                </c:pt>
                <c:pt idx="28">
                  <c:v>45564</c:v>
                </c:pt>
                <c:pt idx="29">
                  <c:v>45565</c:v>
                </c:pt>
              </c:numCache>
            </c:numRef>
          </c:cat>
          <c:val>
            <c:numRef>
              <c:f>Sheet1!$B$2:$B$31</c:f>
              <c:numCache>
                <c:formatCode>General</c:formatCode>
                <c:ptCount val="30"/>
                <c:pt idx="0">
                  <c:v>-1</c:v>
                </c:pt>
                <c:pt idx="1">
                  <c:v>2</c:v>
                </c:pt>
                <c:pt idx="2">
                  <c:v>-1</c:v>
                </c:pt>
                <c:pt idx="3">
                  <c:v>1</c:v>
                </c:pt>
                <c:pt idx="4">
                  <c:v>1</c:v>
                </c:pt>
                <c:pt idx="5">
                  <c:v>-2</c:v>
                </c:pt>
                <c:pt idx="6">
                  <c:v>10</c:v>
                </c:pt>
                <c:pt idx="7">
                  <c:v>9</c:v>
                </c:pt>
                <c:pt idx="8">
                  <c:v>-1</c:v>
                </c:pt>
                <c:pt idx="9">
                  <c:v>-1</c:v>
                </c:pt>
                <c:pt idx="10">
                  <c:v>-1</c:v>
                </c:pt>
                <c:pt idx="11">
                  <c:v>-1</c:v>
                </c:pt>
                <c:pt idx="12">
                  <c:v>0</c:v>
                </c:pt>
                <c:pt idx="13">
                  <c:v>2</c:v>
                </c:pt>
                <c:pt idx="14">
                  <c:v>3</c:v>
                </c:pt>
                <c:pt idx="15">
                  <c:v>15</c:v>
                </c:pt>
                <c:pt idx="16">
                  <c:v>4</c:v>
                </c:pt>
                <c:pt idx="17">
                  <c:v>1</c:v>
                </c:pt>
                <c:pt idx="18">
                  <c:v>3</c:v>
                </c:pt>
                <c:pt idx="19">
                  <c:v>-2</c:v>
                </c:pt>
                <c:pt idx="20">
                  <c:v>7</c:v>
                </c:pt>
                <c:pt idx="21">
                  <c:v>2</c:v>
                </c:pt>
                <c:pt idx="22">
                  <c:v>7</c:v>
                </c:pt>
                <c:pt idx="23">
                  <c:v>3</c:v>
                </c:pt>
                <c:pt idx="24">
                  <c:v>1</c:v>
                </c:pt>
                <c:pt idx="25">
                  <c:v>6</c:v>
                </c:pt>
                <c:pt idx="26">
                  <c:v>3</c:v>
                </c:pt>
                <c:pt idx="27">
                  <c:v>1</c:v>
                </c:pt>
              </c:numCache>
            </c:numRef>
          </c:val>
          <c:smooth val="0"/>
          <c:extLst>
            <c:ext xmlns:c16="http://schemas.microsoft.com/office/drawing/2014/chart" uri="{C3380CC4-5D6E-409C-BE32-E72D297353CC}">
              <c16:uniqueId val="{00000000-52A7-4CA0-A5F7-7B7239CE373D}"/>
            </c:ext>
          </c:extLst>
        </c:ser>
        <c:dLbls>
          <c:showLegendKey val="0"/>
          <c:showVal val="0"/>
          <c:showCatName val="0"/>
          <c:showSerName val="0"/>
          <c:showPercent val="0"/>
          <c:showBubbleSize val="0"/>
        </c:dLbls>
        <c:smooth val="0"/>
        <c:axId val="394919312"/>
        <c:axId val="386079672"/>
      </c:lineChart>
      <c:dateAx>
        <c:axId val="39491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79672"/>
        <c:crosses val="autoZero"/>
        <c:auto val="1"/>
        <c:lblOffset val="100"/>
        <c:baseTimeUnit val="days"/>
      </c:dateAx>
      <c:valAx>
        <c:axId val="38607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1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45536</c:v>
                </c:pt>
                <c:pt idx="1">
                  <c:v>45537</c:v>
                </c:pt>
                <c:pt idx="2">
                  <c:v>45538</c:v>
                </c:pt>
                <c:pt idx="3">
                  <c:v>45539</c:v>
                </c:pt>
                <c:pt idx="4">
                  <c:v>45540</c:v>
                </c:pt>
                <c:pt idx="5">
                  <c:v>45541</c:v>
                </c:pt>
                <c:pt idx="6">
                  <c:v>45542</c:v>
                </c:pt>
                <c:pt idx="7">
                  <c:v>45543</c:v>
                </c:pt>
                <c:pt idx="8">
                  <c:v>45544</c:v>
                </c:pt>
                <c:pt idx="9">
                  <c:v>45545</c:v>
                </c:pt>
                <c:pt idx="10">
                  <c:v>45546</c:v>
                </c:pt>
                <c:pt idx="11">
                  <c:v>45547</c:v>
                </c:pt>
                <c:pt idx="12">
                  <c:v>45548</c:v>
                </c:pt>
                <c:pt idx="13">
                  <c:v>45549</c:v>
                </c:pt>
                <c:pt idx="14">
                  <c:v>45550</c:v>
                </c:pt>
                <c:pt idx="15">
                  <c:v>45551</c:v>
                </c:pt>
                <c:pt idx="16">
                  <c:v>45552</c:v>
                </c:pt>
                <c:pt idx="17">
                  <c:v>45553</c:v>
                </c:pt>
                <c:pt idx="18">
                  <c:v>45554</c:v>
                </c:pt>
                <c:pt idx="19">
                  <c:v>45555</c:v>
                </c:pt>
                <c:pt idx="20">
                  <c:v>45556</c:v>
                </c:pt>
                <c:pt idx="21">
                  <c:v>45557</c:v>
                </c:pt>
                <c:pt idx="22">
                  <c:v>45558</c:v>
                </c:pt>
                <c:pt idx="23">
                  <c:v>45559</c:v>
                </c:pt>
                <c:pt idx="24">
                  <c:v>45560</c:v>
                </c:pt>
                <c:pt idx="25">
                  <c:v>45561</c:v>
                </c:pt>
                <c:pt idx="26">
                  <c:v>45562</c:v>
                </c:pt>
                <c:pt idx="27">
                  <c:v>45563</c:v>
                </c:pt>
                <c:pt idx="28">
                  <c:v>45564</c:v>
                </c:pt>
                <c:pt idx="29">
                  <c:v>45565</c:v>
                </c:pt>
              </c:numCache>
            </c:numRef>
          </c:cat>
          <c:val>
            <c:numRef>
              <c:f>Sheet1!$B$2:$B$31</c:f>
              <c:numCache>
                <c:formatCode>General</c:formatCode>
                <c:ptCount val="30"/>
                <c:pt idx="0">
                  <c:v>74647</c:v>
                </c:pt>
                <c:pt idx="1">
                  <c:v>74649</c:v>
                </c:pt>
                <c:pt idx="2">
                  <c:v>74650</c:v>
                </c:pt>
                <c:pt idx="3">
                  <c:v>74649</c:v>
                </c:pt>
                <c:pt idx="4">
                  <c:v>74650</c:v>
                </c:pt>
                <c:pt idx="5">
                  <c:v>74655</c:v>
                </c:pt>
                <c:pt idx="6">
                  <c:v>74663</c:v>
                </c:pt>
                <c:pt idx="7">
                  <c:v>74666</c:v>
                </c:pt>
                <c:pt idx="8">
                  <c:v>74666</c:v>
                </c:pt>
                <c:pt idx="9">
                  <c:v>74664</c:v>
                </c:pt>
                <c:pt idx="10">
                  <c:v>74664</c:v>
                </c:pt>
                <c:pt idx="11">
                  <c:v>74663</c:v>
                </c:pt>
                <c:pt idx="12">
                  <c:v>74665</c:v>
                </c:pt>
                <c:pt idx="13">
                  <c:v>74668</c:v>
                </c:pt>
                <c:pt idx="14">
                  <c:v>74677</c:v>
                </c:pt>
                <c:pt idx="15">
                  <c:v>74689</c:v>
                </c:pt>
                <c:pt idx="16">
                  <c:v>74687</c:v>
                </c:pt>
                <c:pt idx="17">
                  <c:v>74690</c:v>
                </c:pt>
                <c:pt idx="18">
                  <c:v>74689</c:v>
                </c:pt>
                <c:pt idx="19">
                  <c:v>74694</c:v>
                </c:pt>
                <c:pt idx="20">
                  <c:v>74698</c:v>
                </c:pt>
                <c:pt idx="21">
                  <c:v>74705</c:v>
                </c:pt>
                <c:pt idx="22">
                  <c:v>74709</c:v>
                </c:pt>
                <c:pt idx="23">
                  <c:v>74711</c:v>
                </c:pt>
                <c:pt idx="24">
                  <c:v>74715</c:v>
                </c:pt>
                <c:pt idx="25">
                  <c:v>74721</c:v>
                </c:pt>
                <c:pt idx="26">
                  <c:v>74723</c:v>
                </c:pt>
                <c:pt idx="27">
                  <c:v>74726</c:v>
                </c:pt>
                <c:pt idx="28">
                  <c:v>74726</c:v>
                </c:pt>
                <c:pt idx="29">
                  <c:v>74731</c:v>
                </c:pt>
              </c:numCache>
            </c:numRef>
          </c:val>
          <c:smooth val="0"/>
          <c:extLst>
            <c:ext xmlns:c16="http://schemas.microsoft.com/office/drawing/2014/chart" uri="{C3380CC4-5D6E-409C-BE32-E72D297353CC}">
              <c16:uniqueId val="{00000000-D2EA-450F-9883-B59297100C56}"/>
            </c:ext>
          </c:extLst>
        </c:ser>
        <c:dLbls>
          <c:showLegendKey val="0"/>
          <c:showVal val="0"/>
          <c:showCatName val="0"/>
          <c:showSerName val="0"/>
          <c:showPercent val="0"/>
          <c:showBubbleSize val="0"/>
        </c:dLbls>
        <c:smooth val="0"/>
        <c:axId val="396110552"/>
        <c:axId val="396110880"/>
      </c:lineChart>
      <c:dateAx>
        <c:axId val="39611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10880"/>
        <c:crosses val="autoZero"/>
        <c:auto val="1"/>
        <c:lblOffset val="100"/>
        <c:baseTimeUnit val="days"/>
      </c:dateAx>
      <c:valAx>
        <c:axId val="39611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1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45536</c:v>
                </c:pt>
                <c:pt idx="1">
                  <c:v>45537</c:v>
                </c:pt>
                <c:pt idx="2">
                  <c:v>45538</c:v>
                </c:pt>
                <c:pt idx="3">
                  <c:v>45539</c:v>
                </c:pt>
                <c:pt idx="4">
                  <c:v>45540</c:v>
                </c:pt>
                <c:pt idx="5">
                  <c:v>45541</c:v>
                </c:pt>
                <c:pt idx="6">
                  <c:v>45542</c:v>
                </c:pt>
                <c:pt idx="7">
                  <c:v>45543</c:v>
                </c:pt>
                <c:pt idx="8">
                  <c:v>45544</c:v>
                </c:pt>
                <c:pt idx="9">
                  <c:v>45545</c:v>
                </c:pt>
                <c:pt idx="10">
                  <c:v>45546</c:v>
                </c:pt>
                <c:pt idx="11">
                  <c:v>45547</c:v>
                </c:pt>
                <c:pt idx="12">
                  <c:v>45548</c:v>
                </c:pt>
                <c:pt idx="13">
                  <c:v>45549</c:v>
                </c:pt>
                <c:pt idx="14">
                  <c:v>45550</c:v>
                </c:pt>
                <c:pt idx="15">
                  <c:v>45551</c:v>
                </c:pt>
                <c:pt idx="16">
                  <c:v>45552</c:v>
                </c:pt>
                <c:pt idx="17">
                  <c:v>45553</c:v>
                </c:pt>
                <c:pt idx="18">
                  <c:v>45554</c:v>
                </c:pt>
                <c:pt idx="19">
                  <c:v>45555</c:v>
                </c:pt>
                <c:pt idx="20">
                  <c:v>45556</c:v>
                </c:pt>
                <c:pt idx="21">
                  <c:v>45557</c:v>
                </c:pt>
                <c:pt idx="22">
                  <c:v>45558</c:v>
                </c:pt>
                <c:pt idx="23">
                  <c:v>45559</c:v>
                </c:pt>
                <c:pt idx="24">
                  <c:v>45560</c:v>
                </c:pt>
                <c:pt idx="25">
                  <c:v>45561</c:v>
                </c:pt>
                <c:pt idx="26">
                  <c:v>45562</c:v>
                </c:pt>
                <c:pt idx="27">
                  <c:v>45563</c:v>
                </c:pt>
                <c:pt idx="28">
                  <c:v>45564</c:v>
                </c:pt>
                <c:pt idx="29">
                  <c:v>45565</c:v>
                </c:pt>
              </c:numCache>
            </c:numRef>
          </c:cat>
          <c:val>
            <c:numRef>
              <c:f>Sheet1!$B$2:$B$31</c:f>
              <c:numCache>
                <c:formatCode>General</c:formatCode>
                <c:ptCount val="30"/>
                <c:pt idx="0">
                  <c:v>1294</c:v>
                </c:pt>
                <c:pt idx="1">
                  <c:v>3240</c:v>
                </c:pt>
                <c:pt idx="2">
                  <c:v>3269</c:v>
                </c:pt>
                <c:pt idx="3">
                  <c:v>1686</c:v>
                </c:pt>
                <c:pt idx="4">
                  <c:v>1370</c:v>
                </c:pt>
                <c:pt idx="5">
                  <c:v>1155</c:v>
                </c:pt>
                <c:pt idx="6">
                  <c:v>1198</c:v>
                </c:pt>
                <c:pt idx="7">
                  <c:v>1182</c:v>
                </c:pt>
                <c:pt idx="8">
                  <c:v>1601</c:v>
                </c:pt>
                <c:pt idx="9">
                  <c:v>3532</c:v>
                </c:pt>
                <c:pt idx="10">
                  <c:v>883</c:v>
                </c:pt>
                <c:pt idx="11">
                  <c:v>867</c:v>
                </c:pt>
                <c:pt idx="12">
                  <c:v>8894</c:v>
                </c:pt>
                <c:pt idx="13">
                  <c:v>22299</c:v>
                </c:pt>
                <c:pt idx="14">
                  <c:v>25272</c:v>
                </c:pt>
                <c:pt idx="15">
                  <c:v>19094</c:v>
                </c:pt>
                <c:pt idx="16">
                  <c:v>2507</c:v>
                </c:pt>
                <c:pt idx="17">
                  <c:v>9209</c:v>
                </c:pt>
                <c:pt idx="18">
                  <c:v>19851</c:v>
                </c:pt>
                <c:pt idx="19">
                  <c:v>16450</c:v>
                </c:pt>
                <c:pt idx="20">
                  <c:v>19279</c:v>
                </c:pt>
                <c:pt idx="21">
                  <c:v>19938</c:v>
                </c:pt>
                <c:pt idx="22">
                  <c:v>16790</c:v>
                </c:pt>
                <c:pt idx="23">
                  <c:v>11144</c:v>
                </c:pt>
                <c:pt idx="24">
                  <c:v>12986</c:v>
                </c:pt>
                <c:pt idx="25">
                  <c:v>12678</c:v>
                </c:pt>
                <c:pt idx="26">
                  <c:v>11617</c:v>
                </c:pt>
                <c:pt idx="27">
                  <c:v>9652</c:v>
                </c:pt>
                <c:pt idx="28">
                  <c:v>7264</c:v>
                </c:pt>
                <c:pt idx="29">
                  <c:v>920</c:v>
                </c:pt>
              </c:numCache>
            </c:numRef>
          </c:val>
          <c:smooth val="0"/>
          <c:extLst>
            <c:ext xmlns:c16="http://schemas.microsoft.com/office/drawing/2014/chart" uri="{C3380CC4-5D6E-409C-BE32-E72D297353CC}">
              <c16:uniqueId val="{00000000-BE0F-41E0-9E40-2E17A742BBC0}"/>
            </c:ext>
          </c:extLst>
        </c:ser>
        <c:dLbls>
          <c:showLegendKey val="0"/>
          <c:showVal val="0"/>
          <c:showCatName val="0"/>
          <c:showSerName val="0"/>
          <c:showPercent val="0"/>
          <c:showBubbleSize val="0"/>
        </c:dLbls>
        <c:smooth val="0"/>
        <c:axId val="396109240"/>
        <c:axId val="396107272"/>
      </c:lineChart>
      <c:dateAx>
        <c:axId val="39610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07272"/>
        <c:crosses val="autoZero"/>
        <c:auto val="1"/>
        <c:lblOffset val="100"/>
        <c:baseTimeUnit val="days"/>
      </c:dateAx>
      <c:valAx>
        <c:axId val="39610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0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Sheet1!$A$2:$A$13</c:f>
              <c:numCache>
                <c:formatCode>m/d/yyyy</c:formatCode>
                <c:ptCount val="12"/>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numCache>
            </c:numRef>
          </c:cat>
          <c:val>
            <c:numRef>
              <c:f>Sheet1!$B$2:$B$13</c:f>
              <c:numCache>
                <c:formatCode>General</c:formatCode>
                <c:ptCount val="12"/>
                <c:pt idx="0">
                  <c:v>36136</c:v>
                </c:pt>
                <c:pt idx="1">
                  <c:v>36323</c:v>
                </c:pt>
                <c:pt idx="2">
                  <c:v>214053</c:v>
                </c:pt>
                <c:pt idx="3">
                  <c:v>407624</c:v>
                </c:pt>
                <c:pt idx="4">
                  <c:v>160393</c:v>
                </c:pt>
                <c:pt idx="5">
                  <c:v>99961</c:v>
                </c:pt>
                <c:pt idx="6">
                  <c:v>326476</c:v>
                </c:pt>
                <c:pt idx="7">
                  <c:v>837637</c:v>
                </c:pt>
                <c:pt idx="8">
                  <c:v>102436</c:v>
                </c:pt>
                <c:pt idx="9">
                  <c:v>114324</c:v>
                </c:pt>
                <c:pt idx="10">
                  <c:v>107739</c:v>
                </c:pt>
                <c:pt idx="11">
                  <c:v>126127</c:v>
                </c:pt>
              </c:numCache>
            </c:numRef>
          </c:val>
          <c:extLst>
            <c:ext xmlns:c16="http://schemas.microsoft.com/office/drawing/2014/chart" uri="{C3380CC4-5D6E-409C-BE32-E72D297353CC}">
              <c16:uniqueId val="{00000000-ACF5-4BD6-8A3C-AEF6B3298E37}"/>
            </c:ext>
          </c:extLst>
        </c:ser>
        <c:dLbls>
          <c:showLegendKey val="0"/>
          <c:showVal val="0"/>
          <c:showCatName val="0"/>
          <c:showSerName val="0"/>
          <c:showPercent val="0"/>
          <c:showBubbleSize val="0"/>
        </c:dLbls>
        <c:gapWidth val="219"/>
        <c:overlap val="-27"/>
        <c:axId val="64062480"/>
        <c:axId val="64067728"/>
      </c:barChart>
      <c:dateAx>
        <c:axId val="6406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67728"/>
        <c:crosses val="autoZero"/>
        <c:auto val="1"/>
        <c:lblOffset val="100"/>
        <c:baseTimeUnit val="months"/>
      </c:dateAx>
      <c:valAx>
        <c:axId val="6406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6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45536</c:v>
                </c:pt>
                <c:pt idx="1">
                  <c:v>45537</c:v>
                </c:pt>
                <c:pt idx="2">
                  <c:v>45538</c:v>
                </c:pt>
                <c:pt idx="3">
                  <c:v>45539</c:v>
                </c:pt>
                <c:pt idx="4">
                  <c:v>45540</c:v>
                </c:pt>
                <c:pt idx="5">
                  <c:v>45541</c:v>
                </c:pt>
                <c:pt idx="6">
                  <c:v>45542</c:v>
                </c:pt>
                <c:pt idx="7">
                  <c:v>45543</c:v>
                </c:pt>
                <c:pt idx="8">
                  <c:v>45544</c:v>
                </c:pt>
                <c:pt idx="9">
                  <c:v>45545</c:v>
                </c:pt>
                <c:pt idx="10">
                  <c:v>45546</c:v>
                </c:pt>
                <c:pt idx="11">
                  <c:v>45547</c:v>
                </c:pt>
                <c:pt idx="12">
                  <c:v>45548</c:v>
                </c:pt>
                <c:pt idx="13">
                  <c:v>45549</c:v>
                </c:pt>
                <c:pt idx="14">
                  <c:v>45550</c:v>
                </c:pt>
                <c:pt idx="15">
                  <c:v>45551</c:v>
                </c:pt>
                <c:pt idx="16">
                  <c:v>45552</c:v>
                </c:pt>
                <c:pt idx="17">
                  <c:v>45553</c:v>
                </c:pt>
                <c:pt idx="18">
                  <c:v>45554</c:v>
                </c:pt>
                <c:pt idx="19">
                  <c:v>45555</c:v>
                </c:pt>
                <c:pt idx="20">
                  <c:v>45556</c:v>
                </c:pt>
                <c:pt idx="21">
                  <c:v>45557</c:v>
                </c:pt>
                <c:pt idx="22">
                  <c:v>45558</c:v>
                </c:pt>
                <c:pt idx="23">
                  <c:v>45559</c:v>
                </c:pt>
                <c:pt idx="24">
                  <c:v>45560</c:v>
                </c:pt>
                <c:pt idx="25">
                  <c:v>45561</c:v>
                </c:pt>
                <c:pt idx="26">
                  <c:v>45562</c:v>
                </c:pt>
                <c:pt idx="27">
                  <c:v>45563</c:v>
                </c:pt>
                <c:pt idx="28">
                  <c:v>45564</c:v>
                </c:pt>
                <c:pt idx="29">
                  <c:v>45565</c:v>
                </c:pt>
              </c:numCache>
            </c:numRef>
          </c:cat>
          <c:val>
            <c:numRef>
              <c:f>Sheet1!$B$2:$B$31</c:f>
              <c:numCache>
                <c:formatCode>General</c:formatCode>
                <c:ptCount val="30"/>
                <c:pt idx="0">
                  <c:v>201</c:v>
                </c:pt>
                <c:pt idx="1">
                  <c:v>202</c:v>
                </c:pt>
                <c:pt idx="2">
                  <c:v>290</c:v>
                </c:pt>
                <c:pt idx="3">
                  <c:v>222</c:v>
                </c:pt>
                <c:pt idx="4">
                  <c:v>183</c:v>
                </c:pt>
                <c:pt idx="5">
                  <c:v>266</c:v>
                </c:pt>
                <c:pt idx="6">
                  <c:v>326</c:v>
                </c:pt>
                <c:pt idx="7">
                  <c:v>136</c:v>
                </c:pt>
                <c:pt idx="8">
                  <c:v>184</c:v>
                </c:pt>
                <c:pt idx="9">
                  <c:v>267</c:v>
                </c:pt>
                <c:pt idx="10">
                  <c:v>240</c:v>
                </c:pt>
                <c:pt idx="11">
                  <c:v>147</c:v>
                </c:pt>
                <c:pt idx="12">
                  <c:v>145</c:v>
                </c:pt>
                <c:pt idx="13">
                  <c:v>244</c:v>
                </c:pt>
                <c:pt idx="14">
                  <c:v>300</c:v>
                </c:pt>
                <c:pt idx="15">
                  <c:v>256</c:v>
                </c:pt>
                <c:pt idx="16">
                  <c:v>148</c:v>
                </c:pt>
                <c:pt idx="17">
                  <c:v>208</c:v>
                </c:pt>
                <c:pt idx="18">
                  <c:v>416</c:v>
                </c:pt>
                <c:pt idx="19">
                  <c:v>268</c:v>
                </c:pt>
                <c:pt idx="20">
                  <c:v>419</c:v>
                </c:pt>
                <c:pt idx="21">
                  <c:v>268</c:v>
                </c:pt>
                <c:pt idx="22">
                  <c:v>291</c:v>
                </c:pt>
                <c:pt idx="23">
                  <c:v>254</c:v>
                </c:pt>
                <c:pt idx="24">
                  <c:v>301</c:v>
                </c:pt>
                <c:pt idx="25">
                  <c:v>213</c:v>
                </c:pt>
                <c:pt idx="26">
                  <c:v>145</c:v>
                </c:pt>
                <c:pt idx="27">
                  <c:v>107</c:v>
                </c:pt>
                <c:pt idx="28">
                  <c:v>222</c:v>
                </c:pt>
                <c:pt idx="29">
                  <c:v>81</c:v>
                </c:pt>
              </c:numCache>
            </c:numRef>
          </c:val>
          <c:smooth val="0"/>
          <c:extLst>
            <c:ext xmlns:c16="http://schemas.microsoft.com/office/drawing/2014/chart" uri="{C3380CC4-5D6E-409C-BE32-E72D297353CC}">
              <c16:uniqueId val="{00000000-57A3-4210-88AD-7DB7BD69BB57}"/>
            </c:ext>
          </c:extLst>
        </c:ser>
        <c:dLbls>
          <c:showLegendKey val="0"/>
          <c:showVal val="0"/>
          <c:showCatName val="0"/>
          <c:showSerName val="0"/>
          <c:showPercent val="0"/>
          <c:showBubbleSize val="0"/>
        </c:dLbls>
        <c:smooth val="0"/>
        <c:axId val="64067400"/>
        <c:axId val="64068712"/>
      </c:lineChart>
      <c:dateAx>
        <c:axId val="6406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68712"/>
        <c:crosses val="autoZero"/>
        <c:auto val="1"/>
        <c:lblOffset val="100"/>
        <c:baseTimeUnit val="days"/>
      </c:dateAx>
      <c:valAx>
        <c:axId val="6406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6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Sheet1!$A$2:$A$13</c:f>
              <c:numCache>
                <c:formatCode>m/d/yyyy</c:formatCode>
                <c:ptCount val="12"/>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numCache>
            </c:numRef>
          </c:cat>
          <c:val>
            <c:numRef>
              <c:f>Sheet1!$B$2:$B$13</c:f>
              <c:numCache>
                <c:formatCode>General</c:formatCode>
                <c:ptCount val="12"/>
                <c:pt idx="0">
                  <c:v>5809</c:v>
                </c:pt>
                <c:pt idx="1">
                  <c:v>6609</c:v>
                </c:pt>
                <c:pt idx="2">
                  <c:v>5555</c:v>
                </c:pt>
                <c:pt idx="3">
                  <c:v>9178</c:v>
                </c:pt>
                <c:pt idx="4">
                  <c:v>13214</c:v>
                </c:pt>
                <c:pt idx="5">
                  <c:v>9767</c:v>
                </c:pt>
                <c:pt idx="6">
                  <c:v>10410</c:v>
                </c:pt>
                <c:pt idx="7">
                  <c:v>12738</c:v>
                </c:pt>
                <c:pt idx="8">
                  <c:v>10054</c:v>
                </c:pt>
                <c:pt idx="9">
                  <c:v>7755</c:v>
                </c:pt>
                <c:pt idx="10">
                  <c:v>6416</c:v>
                </c:pt>
                <c:pt idx="11">
                  <c:v>6547</c:v>
                </c:pt>
              </c:numCache>
            </c:numRef>
          </c:val>
          <c:extLst>
            <c:ext xmlns:c16="http://schemas.microsoft.com/office/drawing/2014/chart" uri="{C3380CC4-5D6E-409C-BE32-E72D297353CC}">
              <c16:uniqueId val="{00000000-B628-46E4-8B81-F2E52B0C9629}"/>
            </c:ext>
          </c:extLst>
        </c:ser>
        <c:dLbls>
          <c:showLegendKey val="0"/>
          <c:showVal val="0"/>
          <c:showCatName val="0"/>
          <c:showSerName val="0"/>
          <c:showPercent val="0"/>
          <c:showBubbleSize val="0"/>
        </c:dLbls>
        <c:gapWidth val="219"/>
        <c:overlap val="-27"/>
        <c:axId val="64064120"/>
        <c:axId val="64064448"/>
      </c:barChart>
      <c:dateAx>
        <c:axId val="6406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64448"/>
        <c:crosses val="autoZero"/>
        <c:auto val="1"/>
        <c:lblOffset val="100"/>
        <c:baseTimeUnit val="months"/>
      </c:dateAx>
      <c:valAx>
        <c:axId val="6406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6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4436-4202-935C-F473FAD32164}"/>
            </c:ext>
          </c:extLst>
        </c:ser>
        <c:dLbls>
          <c:showLegendKey val="0"/>
          <c:showVal val="0"/>
          <c:showCatName val="0"/>
          <c:showSerName val="0"/>
          <c:showPercent val="0"/>
          <c:showBubbleSize val="0"/>
        </c:dLbls>
        <c:smooth val="0"/>
        <c:axId val="391793360"/>
        <c:axId val="391793688"/>
      </c:lineChart>
      <c:dateAx>
        <c:axId val="39179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3688"/>
        <c:crosses val="autoZero"/>
        <c:auto val="1"/>
        <c:lblOffset val="100"/>
        <c:baseTimeUnit val="days"/>
      </c:dateAx>
      <c:valAx>
        <c:axId val="39179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D742-4A07-9513-CCCD3E078D19}"/>
            </c:ext>
          </c:extLst>
        </c:ser>
        <c:dLbls>
          <c:showLegendKey val="0"/>
          <c:showVal val="0"/>
          <c:showCatName val="0"/>
          <c:showSerName val="0"/>
          <c:showPercent val="0"/>
          <c:showBubbleSize val="0"/>
        </c:dLbls>
        <c:gapWidth val="219"/>
        <c:overlap val="-27"/>
        <c:axId val="391781880"/>
        <c:axId val="391782864"/>
      </c:barChart>
      <c:dateAx>
        <c:axId val="39178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2864"/>
        <c:crosses val="autoZero"/>
        <c:auto val="1"/>
        <c:lblOffset val="100"/>
        <c:baseTimeUnit val="months"/>
      </c:dateAx>
      <c:valAx>
        <c:axId val="39178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7C629-AD4F-4F06-A57A-52741F1A47A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C7C9E2AF-72F2-4EA0-A47B-89C6D498F44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7841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D5CF4-FEE2-4D0A-B6D7-A8F62951A90F}"/>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21EEAC20-14BE-46F6-B772-2BE126D90EBC}"/>
              </a:ext>
            </a:extLst>
          </p:cNvPr>
          <p:cNvGraphicFramePr>
            <a:graphicFrameLocks noGrp="1"/>
          </p:cNvGraphicFramePr>
          <p:nvPr>
            <p:ph type="tbl" sz="quarter" idx="13"/>
            <p:extLst>
              <p:ext uri="{D42A27DB-BD31-4B8C-83A1-F6EECF244321}">
                <p14:modId xmlns:p14="http://schemas.microsoft.com/office/powerpoint/2010/main" val="144399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823457567"/>
                    </a:ext>
                  </a:extLst>
                </a:gridCol>
                <a:gridCol w="740665">
                  <a:extLst>
                    <a:ext uri="{9D8B030D-6E8A-4147-A177-3AD203B41FA5}">
                      <a16:colId xmlns:a16="http://schemas.microsoft.com/office/drawing/2014/main" val="381042680"/>
                    </a:ext>
                  </a:extLst>
                </a:gridCol>
                <a:gridCol w="411480">
                  <a:extLst>
                    <a:ext uri="{9D8B030D-6E8A-4147-A177-3AD203B41FA5}">
                      <a16:colId xmlns:a16="http://schemas.microsoft.com/office/drawing/2014/main" val="4004127883"/>
                    </a:ext>
                  </a:extLst>
                </a:gridCol>
                <a:gridCol w="740665">
                  <a:extLst>
                    <a:ext uri="{9D8B030D-6E8A-4147-A177-3AD203B41FA5}">
                      <a16:colId xmlns:a16="http://schemas.microsoft.com/office/drawing/2014/main" val="2172211146"/>
                    </a:ext>
                  </a:extLst>
                </a:gridCol>
                <a:gridCol w="411480">
                  <a:extLst>
                    <a:ext uri="{9D8B030D-6E8A-4147-A177-3AD203B41FA5}">
                      <a16:colId xmlns:a16="http://schemas.microsoft.com/office/drawing/2014/main" val="508362870"/>
                    </a:ext>
                  </a:extLst>
                </a:gridCol>
                <a:gridCol w="411480">
                  <a:extLst>
                    <a:ext uri="{9D8B030D-6E8A-4147-A177-3AD203B41FA5}">
                      <a16:colId xmlns:a16="http://schemas.microsoft.com/office/drawing/2014/main" val="70234275"/>
                    </a:ext>
                  </a:extLst>
                </a:gridCol>
                <a:gridCol w="411480">
                  <a:extLst>
                    <a:ext uri="{9D8B030D-6E8A-4147-A177-3AD203B41FA5}">
                      <a16:colId xmlns:a16="http://schemas.microsoft.com/office/drawing/2014/main" val="772027822"/>
                    </a:ext>
                  </a:extLst>
                </a:gridCol>
                <a:gridCol w="411480">
                  <a:extLst>
                    <a:ext uri="{9D8B030D-6E8A-4147-A177-3AD203B41FA5}">
                      <a16:colId xmlns:a16="http://schemas.microsoft.com/office/drawing/2014/main" val="1907591343"/>
                    </a:ext>
                  </a:extLst>
                </a:gridCol>
                <a:gridCol w="411480">
                  <a:extLst>
                    <a:ext uri="{9D8B030D-6E8A-4147-A177-3AD203B41FA5}">
                      <a16:colId xmlns:a16="http://schemas.microsoft.com/office/drawing/2014/main" val="1376947717"/>
                    </a:ext>
                  </a:extLst>
                </a:gridCol>
                <a:gridCol w="411480">
                  <a:extLst>
                    <a:ext uri="{9D8B030D-6E8A-4147-A177-3AD203B41FA5}">
                      <a16:colId xmlns:a16="http://schemas.microsoft.com/office/drawing/2014/main" val="719807212"/>
                    </a:ext>
                  </a:extLst>
                </a:gridCol>
                <a:gridCol w="411480">
                  <a:extLst>
                    <a:ext uri="{9D8B030D-6E8A-4147-A177-3AD203B41FA5}">
                      <a16:colId xmlns:a16="http://schemas.microsoft.com/office/drawing/2014/main" val="2439676147"/>
                    </a:ext>
                  </a:extLst>
                </a:gridCol>
                <a:gridCol w="411480">
                  <a:extLst>
                    <a:ext uri="{9D8B030D-6E8A-4147-A177-3AD203B41FA5}">
                      <a16:colId xmlns:a16="http://schemas.microsoft.com/office/drawing/2014/main" val="2769962632"/>
                    </a:ext>
                  </a:extLst>
                </a:gridCol>
                <a:gridCol w="411480">
                  <a:extLst>
                    <a:ext uri="{9D8B030D-6E8A-4147-A177-3AD203B41FA5}">
                      <a16:colId xmlns:a16="http://schemas.microsoft.com/office/drawing/2014/main" val="1519688684"/>
                    </a:ext>
                  </a:extLst>
                </a:gridCol>
                <a:gridCol w="411480">
                  <a:extLst>
                    <a:ext uri="{9D8B030D-6E8A-4147-A177-3AD203B41FA5}">
                      <a16:colId xmlns:a16="http://schemas.microsoft.com/office/drawing/2014/main" val="28394340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84106676"/>
                  </a:ext>
                </a:extLst>
              </a:tr>
              <a:tr h="370840">
                <a:tc>
                  <a:txBody>
                    <a:bodyPr/>
                    <a:lstStyle/>
                    <a:p>
                      <a:r>
                        <a:rPr lang="en-US" sz="1000"/>
                        <a:t>FUJIFILM Malaysia</a:t>
                      </a:r>
                    </a:p>
                  </a:txBody>
                  <a:tcPr/>
                </a:tc>
                <a:tc>
                  <a:txBody>
                    <a:bodyPr/>
                    <a:lstStyle/>
                    <a:p>
                      <a:r>
                        <a:rPr lang="en-US" sz="1000"/>
                        <a:t>74730</a:t>
                      </a:r>
                    </a:p>
                  </a:txBody>
                  <a:tcPr/>
                </a:tc>
                <a:tc>
                  <a:txBody>
                    <a:bodyPr/>
                    <a:lstStyle/>
                    <a:p>
                      <a:r>
                        <a:rPr lang="en-US" sz="1000"/>
                        <a:t>72</a:t>
                      </a:r>
                    </a:p>
                  </a:txBody>
                  <a:tcPr/>
                </a:tc>
                <a:tc>
                  <a:txBody>
                    <a:bodyPr/>
                    <a:lstStyle/>
                    <a:p>
                      <a:r>
                        <a:rPr lang="en-US" sz="1000"/>
                        <a:t>77611</a:t>
                      </a:r>
                    </a:p>
                  </a:txBody>
                  <a:tcPr/>
                </a:tc>
                <a:tc>
                  <a:txBody>
                    <a:bodyPr/>
                    <a:lstStyle/>
                    <a:p>
                      <a:r>
                        <a:rPr lang="en-US" sz="1000"/>
                        <a:t>99</a:t>
                      </a:r>
                    </a:p>
                  </a:txBody>
                  <a:tcPr/>
                </a:tc>
                <a:tc>
                  <a:txBody>
                    <a:bodyPr/>
                    <a:lstStyle/>
                    <a:p>
                      <a:r>
                        <a:rPr lang="en-US" sz="1000"/>
                        <a:t>30</a:t>
                      </a:r>
                    </a:p>
                  </a:txBody>
                  <a:tcPr/>
                </a:tc>
                <a:tc>
                  <a:txBody>
                    <a:bodyPr/>
                    <a:lstStyle/>
                    <a:p>
                      <a:r>
                        <a:rPr lang="en-US" sz="1000"/>
                        <a:t>446</a:t>
                      </a:r>
                    </a:p>
                  </a:txBody>
                  <a:tcPr/>
                </a:tc>
                <a:tc>
                  <a:txBody>
                    <a:bodyPr/>
                    <a:lstStyle/>
                    <a:p>
                      <a:r>
                        <a:rPr lang="en-US" sz="1000"/>
                        <a:t>0</a:t>
                      </a:r>
                    </a:p>
                  </a:txBody>
                  <a:tcPr/>
                </a:tc>
                <a:tc>
                  <a:txBody>
                    <a:bodyPr/>
                    <a:lstStyle/>
                    <a:p>
                      <a:r>
                        <a:rPr lang="en-US" sz="1000"/>
                        <a:t>18</a:t>
                      </a:r>
                    </a:p>
                  </a:txBody>
                  <a:tcPr/>
                </a:tc>
                <a:tc>
                  <a:txBody>
                    <a:bodyPr/>
                    <a:lstStyle/>
                    <a:p>
                      <a:r>
                        <a:rPr lang="en-US" sz="1000"/>
                        <a:t>81</a:t>
                      </a:r>
                    </a:p>
                  </a:txBody>
                  <a:tcPr/>
                </a:tc>
                <a:tc>
                  <a:txBody>
                    <a:bodyPr/>
                    <a:lstStyle/>
                    <a:p>
                      <a:r>
                        <a:rPr lang="en-US" sz="1000"/>
                        <a:t>0</a:t>
                      </a:r>
                    </a:p>
                  </a:txBody>
                  <a:tcPr/>
                </a:tc>
                <a:tc>
                  <a:txBody>
                    <a:bodyPr/>
                    <a:lstStyle/>
                    <a:p>
                      <a:r>
                        <a:rPr lang="en-US" sz="1000"/>
                        <a:t>0</a:t>
                      </a:r>
                    </a:p>
                  </a:txBody>
                  <a:tcPr/>
                </a:tc>
                <a:tc>
                  <a:txBody>
                    <a:bodyPr/>
                    <a:lstStyle/>
                    <a:p>
                      <a:r>
                        <a:rPr lang="en-US" sz="1000"/>
                        <a:t>0.0243 %</a:t>
                      </a:r>
                    </a:p>
                  </a:txBody>
                  <a:tcPr/>
                </a:tc>
                <a:tc>
                  <a:txBody>
                    <a:bodyPr/>
                    <a:lstStyle/>
                    <a:p>
                      <a:r>
                        <a:rPr lang="en-US" sz="1000"/>
                        <a:t>0.0 %</a:t>
                      </a:r>
                    </a:p>
                  </a:txBody>
                  <a:tcPr/>
                </a:tc>
                <a:extLst>
                  <a:ext uri="{0D108BD9-81ED-4DB2-BD59-A6C34878D82A}">
                    <a16:rowId xmlns:a16="http://schemas.microsoft.com/office/drawing/2014/main" val="813647545"/>
                  </a:ext>
                </a:extLst>
              </a:tr>
            </a:tbl>
          </a:graphicData>
        </a:graphic>
      </p:graphicFrame>
      <p:sp>
        <p:nvSpPr>
          <p:cNvPr id="4" name="Text Placeholder 3">
            <a:extLst>
              <a:ext uri="{FF2B5EF4-FFF2-40B4-BE49-F238E27FC236}">
                <a16:creationId xmlns:a16="http://schemas.microsoft.com/office/drawing/2014/main" id="{4C5D7DE0-F2E7-4B6C-AF6D-00118960F99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812698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24BA1-2C7E-47C8-8D7E-B49D36D5D1AD}"/>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916997AE-40B0-46A2-A49E-ABDACF2C7675}"/>
              </a:ext>
            </a:extLst>
          </p:cNvPr>
          <p:cNvGraphicFramePr>
            <a:graphicFrameLocks noGrp="1"/>
          </p:cNvGraphicFramePr>
          <p:nvPr>
            <p:ph type="chart" sz="quarter" idx="13"/>
            <p:extLst>
              <p:ext uri="{D42A27DB-BD31-4B8C-83A1-F6EECF244321}">
                <p14:modId xmlns:p14="http://schemas.microsoft.com/office/powerpoint/2010/main" val="1242444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A3CB59-982C-4125-A307-2DD508CA1BA6}"/>
              </a:ext>
            </a:extLst>
          </p:cNvPr>
          <p:cNvSpPr>
            <a:spLocks noGrp="1"/>
          </p:cNvSpPr>
          <p:nvPr>
            <p:ph type="body" sz="quarter" idx="14"/>
          </p:nvPr>
        </p:nvSpPr>
        <p:spPr/>
        <p:txBody>
          <a:bodyPr/>
          <a:lstStyle/>
          <a:p>
            <a:r>
              <a:rPr lang="en-US"/>
              <a:t>12/01/2022 - 09/30/2024</a:t>
            </a:r>
          </a:p>
        </p:txBody>
      </p:sp>
      <p:sp>
        <p:nvSpPr>
          <p:cNvPr id="5" name="Footer Placeholder 4">
            <a:extLst>
              <a:ext uri="{FF2B5EF4-FFF2-40B4-BE49-F238E27FC236}">
                <a16:creationId xmlns:a16="http://schemas.microsoft.com/office/drawing/2014/main" id="{E48EC59D-619A-49AC-9C6D-F95C4D145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624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1002F-31DF-4688-941D-80C392C19B3D}"/>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377BF273-776B-4020-A2D6-1B2F29D41CAB}"/>
              </a:ext>
            </a:extLst>
          </p:cNvPr>
          <p:cNvGraphicFramePr>
            <a:graphicFrameLocks noGrp="1"/>
          </p:cNvGraphicFramePr>
          <p:nvPr>
            <p:ph type="chart" sz="quarter" idx="13"/>
            <p:extLst>
              <p:ext uri="{D42A27DB-BD31-4B8C-83A1-F6EECF244321}">
                <p14:modId xmlns:p14="http://schemas.microsoft.com/office/powerpoint/2010/main" val="3586696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0CABDA-51BB-4DF0-A719-083246A2C04A}"/>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47C0B6FC-670C-4496-8CD5-B1EAC2AF2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1132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264D-03F2-49B0-AC49-4D7ABFF8B9F9}"/>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1A9A2A20-F1DC-4A8D-AF24-9A1ABE1FBB13}"/>
              </a:ext>
            </a:extLst>
          </p:cNvPr>
          <p:cNvGraphicFramePr>
            <a:graphicFrameLocks noGrp="1"/>
          </p:cNvGraphicFramePr>
          <p:nvPr>
            <p:ph type="chart" sz="quarter" idx="13"/>
            <p:extLst>
              <p:ext uri="{D42A27DB-BD31-4B8C-83A1-F6EECF244321}">
                <p14:modId xmlns:p14="http://schemas.microsoft.com/office/powerpoint/2010/main" val="2153743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172CE6-1AE6-43C2-8BF2-845C48FD2179}"/>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BCFCB527-F2C0-4319-9699-F46E520772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6824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A28EC-EF09-4C33-806B-B63083F0E7F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DA7DACDB-473A-4F7C-A86E-A09DBBD42150}"/>
              </a:ext>
            </a:extLst>
          </p:cNvPr>
          <p:cNvGraphicFramePr>
            <a:graphicFrameLocks noGrp="1"/>
          </p:cNvGraphicFramePr>
          <p:nvPr>
            <p:ph type="chart" sz="quarter" idx="13"/>
            <p:extLst>
              <p:ext uri="{D42A27DB-BD31-4B8C-83A1-F6EECF244321}">
                <p14:modId xmlns:p14="http://schemas.microsoft.com/office/powerpoint/2010/main" val="1882737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D693D-A984-4E36-A46A-6102F31427D2}"/>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E3FF50E3-A348-43E4-9362-F29B069A1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6369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CB37-11F5-458A-AF31-1FF0058CD99E}"/>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CCB6187D-EC52-457E-A885-A70AD6AC620E}"/>
              </a:ext>
            </a:extLst>
          </p:cNvPr>
          <p:cNvGraphicFramePr>
            <a:graphicFrameLocks noGrp="1"/>
          </p:cNvGraphicFramePr>
          <p:nvPr>
            <p:ph type="chart" sz="quarter" idx="13"/>
            <p:extLst>
              <p:ext uri="{D42A27DB-BD31-4B8C-83A1-F6EECF244321}">
                <p14:modId xmlns:p14="http://schemas.microsoft.com/office/powerpoint/2010/main" val="3019088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A2FECF-530C-482A-AC33-E39B339A4BE2}"/>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3934AA1D-2A16-4A37-8BA0-E9D66F183E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0328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6AD4-65E7-4CAE-AE2B-C677722B4799}"/>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AD5C728E-EFAC-4807-B7E9-EC6B484ED262}"/>
              </a:ext>
            </a:extLst>
          </p:cNvPr>
          <p:cNvGraphicFramePr>
            <a:graphicFrameLocks noGrp="1"/>
          </p:cNvGraphicFramePr>
          <p:nvPr>
            <p:ph type="chart" sz="quarter" idx="13"/>
            <p:extLst>
              <p:ext uri="{D42A27DB-BD31-4B8C-83A1-F6EECF244321}">
                <p14:modId xmlns:p14="http://schemas.microsoft.com/office/powerpoint/2010/main" val="1352719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CE5D8-150E-4B63-8C8C-701432BA0881}"/>
              </a:ext>
            </a:extLst>
          </p:cNvPr>
          <p:cNvSpPr>
            <a:spLocks noGrp="1"/>
          </p:cNvSpPr>
          <p:nvPr>
            <p:ph type="body" sz="quarter" idx="14"/>
          </p:nvPr>
        </p:nvSpPr>
        <p:spPr/>
        <p:txBody>
          <a:bodyPr/>
          <a:lstStyle/>
          <a:p>
            <a:r>
              <a:rPr lang="en-US"/>
              <a:t>10/01/2023 - 09/30/2024</a:t>
            </a:r>
          </a:p>
        </p:txBody>
      </p:sp>
      <p:sp>
        <p:nvSpPr>
          <p:cNvPr id="5" name="Footer Placeholder 4">
            <a:extLst>
              <a:ext uri="{FF2B5EF4-FFF2-40B4-BE49-F238E27FC236}">
                <a16:creationId xmlns:a16="http://schemas.microsoft.com/office/drawing/2014/main" id="{682D3BFA-0355-4485-A007-EC7699D8B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0775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E9A4B-D5DC-4FFD-A5B1-486DF2B27585}"/>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52982A67-83C8-40B8-86DF-DA4EFF3AF7D1}"/>
              </a:ext>
            </a:extLst>
          </p:cNvPr>
          <p:cNvGraphicFramePr>
            <a:graphicFrameLocks noGrp="1"/>
          </p:cNvGraphicFramePr>
          <p:nvPr>
            <p:ph type="chart" sz="quarter" idx="13"/>
            <p:extLst>
              <p:ext uri="{D42A27DB-BD31-4B8C-83A1-F6EECF244321}">
                <p14:modId xmlns:p14="http://schemas.microsoft.com/office/powerpoint/2010/main" val="786561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22EC5-5584-4A7A-A2E3-0FF73A95A7AB}"/>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BFC70C5B-15CE-4BE6-A94D-616C20A945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1397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CE2F9-7EA5-48A1-86D5-49899C20A12F}"/>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741065D3-1720-4D83-987A-740C212658FF}"/>
              </a:ext>
            </a:extLst>
          </p:cNvPr>
          <p:cNvGraphicFramePr>
            <a:graphicFrameLocks noGrp="1"/>
          </p:cNvGraphicFramePr>
          <p:nvPr>
            <p:ph type="chart" sz="quarter" idx="13"/>
            <p:extLst>
              <p:ext uri="{D42A27DB-BD31-4B8C-83A1-F6EECF244321}">
                <p14:modId xmlns:p14="http://schemas.microsoft.com/office/powerpoint/2010/main" val="1717375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E92DA-A77F-4829-A75B-716CDA38CA52}"/>
              </a:ext>
            </a:extLst>
          </p:cNvPr>
          <p:cNvSpPr>
            <a:spLocks noGrp="1"/>
          </p:cNvSpPr>
          <p:nvPr>
            <p:ph type="body" sz="quarter" idx="14"/>
          </p:nvPr>
        </p:nvSpPr>
        <p:spPr/>
        <p:txBody>
          <a:bodyPr/>
          <a:lstStyle/>
          <a:p>
            <a:r>
              <a:rPr lang="en-US"/>
              <a:t>10/01/2023 - 09/30/2024</a:t>
            </a:r>
          </a:p>
        </p:txBody>
      </p:sp>
      <p:sp>
        <p:nvSpPr>
          <p:cNvPr id="5" name="Footer Placeholder 4">
            <a:extLst>
              <a:ext uri="{FF2B5EF4-FFF2-40B4-BE49-F238E27FC236}">
                <a16:creationId xmlns:a16="http://schemas.microsoft.com/office/drawing/2014/main" id="{F85FF16D-976A-4816-A096-F830F3BBBF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660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79ACC-AC92-42F4-865C-30BA0F7153D4}"/>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C245F9EF-F553-4B04-857A-0FAE417E3223}"/>
              </a:ext>
            </a:extLst>
          </p:cNvPr>
          <p:cNvGraphicFramePr>
            <a:graphicFrameLocks noGrp="1"/>
          </p:cNvGraphicFramePr>
          <p:nvPr>
            <p:ph type="chart" sz="quarter" idx="13"/>
            <p:extLst>
              <p:ext uri="{D42A27DB-BD31-4B8C-83A1-F6EECF244321}">
                <p14:modId xmlns:p14="http://schemas.microsoft.com/office/powerpoint/2010/main" val="2894366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769E8-4DF0-4F72-AFD9-2F0B3E0E803F}"/>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1C01084A-D6FE-41A2-8CD2-D4D008122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826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FF38-ED69-4C1B-86F3-1D03218006C0}"/>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0E1DB5CF-EB14-4297-BDA8-D6EE7E2F7DE2}"/>
              </a:ext>
            </a:extLst>
          </p:cNvPr>
          <p:cNvGraphicFramePr>
            <a:graphicFrameLocks noGrp="1"/>
          </p:cNvGraphicFramePr>
          <p:nvPr>
            <p:ph type="chart" sz="quarter" idx="13"/>
            <p:extLst>
              <p:ext uri="{D42A27DB-BD31-4B8C-83A1-F6EECF244321}">
                <p14:modId xmlns:p14="http://schemas.microsoft.com/office/powerpoint/2010/main" val="257930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7044AE-E1A8-4A9E-90E1-7593FD465650}"/>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FB9B019E-2960-41CD-B900-A61F37ADA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80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3FD9-B4AB-4AD4-B8C0-77CD46A5E4C7}"/>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32E53BDD-02FC-4C10-9F6A-43EE1240EE95}"/>
              </a:ext>
            </a:extLst>
          </p:cNvPr>
          <p:cNvGraphicFramePr>
            <a:graphicFrameLocks noGrp="1"/>
          </p:cNvGraphicFramePr>
          <p:nvPr>
            <p:ph type="tbl" sz="quarter" idx="13"/>
            <p:extLst>
              <p:ext uri="{D42A27DB-BD31-4B8C-83A1-F6EECF244321}">
                <p14:modId xmlns:p14="http://schemas.microsoft.com/office/powerpoint/2010/main" val="1008330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53988025"/>
                    </a:ext>
                  </a:extLst>
                </a:gridCol>
                <a:gridCol w="1645920">
                  <a:extLst>
                    <a:ext uri="{9D8B030D-6E8A-4147-A177-3AD203B41FA5}">
                      <a16:colId xmlns:a16="http://schemas.microsoft.com/office/drawing/2014/main" val="696752989"/>
                    </a:ext>
                  </a:extLst>
                </a:gridCol>
                <a:gridCol w="1645920">
                  <a:extLst>
                    <a:ext uri="{9D8B030D-6E8A-4147-A177-3AD203B41FA5}">
                      <a16:colId xmlns:a16="http://schemas.microsoft.com/office/drawing/2014/main" val="833666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05478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extLst>
                  <a:ext uri="{0D108BD9-81ED-4DB2-BD59-A6C34878D82A}">
                    <a16:rowId xmlns:a16="http://schemas.microsoft.com/office/drawing/2014/main" val="58313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280562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321299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369710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065939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42888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358411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79415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44470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1415259618"/>
                  </a:ext>
                </a:extLst>
              </a:tr>
            </a:tbl>
          </a:graphicData>
        </a:graphic>
      </p:graphicFrame>
      <p:sp>
        <p:nvSpPr>
          <p:cNvPr id="4" name="Text Placeholder 3">
            <a:extLst>
              <a:ext uri="{FF2B5EF4-FFF2-40B4-BE49-F238E27FC236}">
                <a16:creationId xmlns:a16="http://schemas.microsoft.com/office/drawing/2014/main" id="{27CB4319-2778-4063-B1B9-6E91771CAB8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076274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A3A1F-5FB5-474B-BD02-0F80AA71156C}"/>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31D1A74F-3D5D-4E2E-B2D6-7B9F5D6BEBA8}"/>
              </a:ext>
            </a:extLst>
          </p:cNvPr>
          <p:cNvGraphicFramePr>
            <a:graphicFrameLocks noGrp="1"/>
          </p:cNvGraphicFramePr>
          <p:nvPr>
            <p:ph type="tbl" sz="quarter" idx="13"/>
            <p:extLst>
              <p:ext uri="{D42A27DB-BD31-4B8C-83A1-F6EECF244321}">
                <p14:modId xmlns:p14="http://schemas.microsoft.com/office/powerpoint/2010/main" val="3773217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63955971"/>
                    </a:ext>
                  </a:extLst>
                </a:gridCol>
                <a:gridCol w="1645920">
                  <a:extLst>
                    <a:ext uri="{9D8B030D-6E8A-4147-A177-3AD203B41FA5}">
                      <a16:colId xmlns:a16="http://schemas.microsoft.com/office/drawing/2014/main" val="648602495"/>
                    </a:ext>
                  </a:extLst>
                </a:gridCol>
                <a:gridCol w="1645920">
                  <a:extLst>
                    <a:ext uri="{9D8B030D-6E8A-4147-A177-3AD203B41FA5}">
                      <a16:colId xmlns:a16="http://schemas.microsoft.com/office/drawing/2014/main" val="4246274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61025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35298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14459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65917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298251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4294068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94436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41203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41419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429134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282009816"/>
                  </a:ext>
                </a:extLst>
              </a:tr>
            </a:tbl>
          </a:graphicData>
        </a:graphic>
      </p:graphicFrame>
      <p:sp>
        <p:nvSpPr>
          <p:cNvPr id="4" name="Text Placeholder 3">
            <a:extLst>
              <a:ext uri="{FF2B5EF4-FFF2-40B4-BE49-F238E27FC236}">
                <a16:creationId xmlns:a16="http://schemas.microsoft.com/office/drawing/2014/main" id="{495BBA36-363D-4EC6-BDA6-08A50E5FB34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687540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0E14C-2B0E-4913-9155-A6D2D3FCBE42}"/>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A0AA944E-7145-4AAA-8340-BC096EAA2CBF}"/>
              </a:ext>
            </a:extLst>
          </p:cNvPr>
          <p:cNvGraphicFramePr>
            <a:graphicFrameLocks noGrp="1"/>
          </p:cNvGraphicFramePr>
          <p:nvPr>
            <p:ph type="tbl" sz="quarter" idx="13"/>
            <p:extLst>
              <p:ext uri="{D42A27DB-BD31-4B8C-83A1-F6EECF244321}">
                <p14:modId xmlns:p14="http://schemas.microsoft.com/office/powerpoint/2010/main" val="2366708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82595531"/>
                    </a:ext>
                  </a:extLst>
                </a:gridCol>
                <a:gridCol w="1645920">
                  <a:extLst>
                    <a:ext uri="{9D8B030D-6E8A-4147-A177-3AD203B41FA5}">
                      <a16:colId xmlns:a16="http://schemas.microsoft.com/office/drawing/2014/main" val="1288397613"/>
                    </a:ext>
                  </a:extLst>
                </a:gridCol>
                <a:gridCol w="1645920">
                  <a:extLst>
                    <a:ext uri="{9D8B030D-6E8A-4147-A177-3AD203B41FA5}">
                      <a16:colId xmlns:a16="http://schemas.microsoft.com/office/drawing/2014/main" val="3846270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14973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22459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67410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58496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8973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4036442163"/>
                  </a:ext>
                </a:extLst>
              </a:tr>
            </a:tbl>
          </a:graphicData>
        </a:graphic>
      </p:graphicFrame>
      <p:sp>
        <p:nvSpPr>
          <p:cNvPr id="4" name="Text Placeholder 3">
            <a:extLst>
              <a:ext uri="{FF2B5EF4-FFF2-40B4-BE49-F238E27FC236}">
                <a16:creationId xmlns:a16="http://schemas.microsoft.com/office/drawing/2014/main" id="{770E6271-75DE-4890-96F4-CBD3DEFF76B4}"/>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7982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7AE7-3894-4C8D-830E-0B6425699279}"/>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474C141F-902B-4E87-8BCF-32FE6DF9F01D}"/>
              </a:ext>
            </a:extLst>
          </p:cNvPr>
          <p:cNvGraphicFramePr>
            <a:graphicFrameLocks noGrp="1"/>
          </p:cNvGraphicFramePr>
          <p:nvPr>
            <p:ph type="tbl" sz="quarter" idx="13"/>
            <p:extLst>
              <p:ext uri="{D42A27DB-BD31-4B8C-83A1-F6EECF244321}">
                <p14:modId xmlns:p14="http://schemas.microsoft.com/office/powerpoint/2010/main" val="407786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94857785"/>
                    </a:ext>
                  </a:extLst>
                </a:gridCol>
                <a:gridCol w="1316737">
                  <a:extLst>
                    <a:ext uri="{9D8B030D-6E8A-4147-A177-3AD203B41FA5}">
                      <a16:colId xmlns:a16="http://schemas.microsoft.com/office/drawing/2014/main" val="1656096141"/>
                    </a:ext>
                  </a:extLst>
                </a:gridCol>
                <a:gridCol w="329184">
                  <a:extLst>
                    <a:ext uri="{9D8B030D-6E8A-4147-A177-3AD203B41FA5}">
                      <a16:colId xmlns:a16="http://schemas.microsoft.com/office/drawing/2014/main" val="1105587534"/>
                    </a:ext>
                  </a:extLst>
                </a:gridCol>
                <a:gridCol w="329184">
                  <a:extLst>
                    <a:ext uri="{9D8B030D-6E8A-4147-A177-3AD203B41FA5}">
                      <a16:colId xmlns:a16="http://schemas.microsoft.com/office/drawing/2014/main" val="129401733"/>
                    </a:ext>
                  </a:extLst>
                </a:gridCol>
                <a:gridCol w="329184">
                  <a:extLst>
                    <a:ext uri="{9D8B030D-6E8A-4147-A177-3AD203B41FA5}">
                      <a16:colId xmlns:a16="http://schemas.microsoft.com/office/drawing/2014/main" val="629332649"/>
                    </a:ext>
                  </a:extLst>
                </a:gridCol>
                <a:gridCol w="329184">
                  <a:extLst>
                    <a:ext uri="{9D8B030D-6E8A-4147-A177-3AD203B41FA5}">
                      <a16:colId xmlns:a16="http://schemas.microsoft.com/office/drawing/2014/main" val="2517870460"/>
                    </a:ext>
                  </a:extLst>
                </a:gridCol>
                <a:gridCol w="329184">
                  <a:extLst>
                    <a:ext uri="{9D8B030D-6E8A-4147-A177-3AD203B41FA5}">
                      <a16:colId xmlns:a16="http://schemas.microsoft.com/office/drawing/2014/main" val="2792497647"/>
                    </a:ext>
                  </a:extLst>
                </a:gridCol>
                <a:gridCol w="329184">
                  <a:extLst>
                    <a:ext uri="{9D8B030D-6E8A-4147-A177-3AD203B41FA5}">
                      <a16:colId xmlns:a16="http://schemas.microsoft.com/office/drawing/2014/main" val="3858511933"/>
                    </a:ext>
                  </a:extLst>
                </a:gridCol>
                <a:gridCol w="329184">
                  <a:extLst>
                    <a:ext uri="{9D8B030D-6E8A-4147-A177-3AD203B41FA5}">
                      <a16:colId xmlns:a16="http://schemas.microsoft.com/office/drawing/2014/main" val="3425464233"/>
                    </a:ext>
                  </a:extLst>
                </a:gridCol>
                <a:gridCol w="329184">
                  <a:extLst>
                    <a:ext uri="{9D8B030D-6E8A-4147-A177-3AD203B41FA5}">
                      <a16:colId xmlns:a16="http://schemas.microsoft.com/office/drawing/2014/main" val="2470122603"/>
                    </a:ext>
                  </a:extLst>
                </a:gridCol>
                <a:gridCol w="329184">
                  <a:extLst>
                    <a:ext uri="{9D8B030D-6E8A-4147-A177-3AD203B41FA5}">
                      <a16:colId xmlns:a16="http://schemas.microsoft.com/office/drawing/2014/main" val="1083643205"/>
                    </a:ext>
                  </a:extLst>
                </a:gridCol>
                <a:gridCol w="329184">
                  <a:extLst>
                    <a:ext uri="{9D8B030D-6E8A-4147-A177-3AD203B41FA5}">
                      <a16:colId xmlns:a16="http://schemas.microsoft.com/office/drawing/2014/main" val="1485691271"/>
                    </a:ext>
                  </a:extLst>
                </a:gridCol>
                <a:gridCol w="329184">
                  <a:extLst>
                    <a:ext uri="{9D8B030D-6E8A-4147-A177-3AD203B41FA5}">
                      <a16:colId xmlns:a16="http://schemas.microsoft.com/office/drawing/2014/main" val="1930029165"/>
                    </a:ext>
                  </a:extLst>
                </a:gridCol>
                <a:gridCol w="329184">
                  <a:extLst>
                    <a:ext uri="{9D8B030D-6E8A-4147-A177-3AD203B41FA5}">
                      <a16:colId xmlns:a16="http://schemas.microsoft.com/office/drawing/2014/main" val="1900410250"/>
                    </a:ext>
                  </a:extLst>
                </a:gridCol>
                <a:gridCol w="329184">
                  <a:extLst>
                    <a:ext uri="{9D8B030D-6E8A-4147-A177-3AD203B41FA5}">
                      <a16:colId xmlns:a16="http://schemas.microsoft.com/office/drawing/2014/main" val="935270989"/>
                    </a:ext>
                  </a:extLst>
                </a:gridCol>
                <a:gridCol w="329184">
                  <a:extLst>
                    <a:ext uri="{9D8B030D-6E8A-4147-A177-3AD203B41FA5}">
                      <a16:colId xmlns:a16="http://schemas.microsoft.com/office/drawing/2014/main" val="3536119665"/>
                    </a:ext>
                  </a:extLst>
                </a:gridCol>
                <a:gridCol w="329184">
                  <a:extLst>
                    <a:ext uri="{9D8B030D-6E8A-4147-A177-3AD203B41FA5}">
                      <a16:colId xmlns:a16="http://schemas.microsoft.com/office/drawing/2014/main" val="3235769148"/>
                    </a:ext>
                  </a:extLst>
                </a:gridCol>
                <a:gridCol w="329184">
                  <a:extLst>
                    <a:ext uri="{9D8B030D-6E8A-4147-A177-3AD203B41FA5}">
                      <a16:colId xmlns:a16="http://schemas.microsoft.com/office/drawing/2014/main" val="3832815956"/>
                    </a:ext>
                  </a:extLst>
                </a:gridCol>
                <a:gridCol w="329184">
                  <a:extLst>
                    <a:ext uri="{9D8B030D-6E8A-4147-A177-3AD203B41FA5}">
                      <a16:colId xmlns:a16="http://schemas.microsoft.com/office/drawing/2014/main" val="3821540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19267064"/>
                  </a:ext>
                </a:extLst>
              </a:tr>
            </a:tbl>
          </a:graphicData>
        </a:graphic>
      </p:graphicFrame>
      <p:sp>
        <p:nvSpPr>
          <p:cNvPr id="4" name="Text Placeholder 3">
            <a:extLst>
              <a:ext uri="{FF2B5EF4-FFF2-40B4-BE49-F238E27FC236}">
                <a16:creationId xmlns:a16="http://schemas.microsoft.com/office/drawing/2014/main" id="{004EB49A-8685-4CA4-A127-F16AAF9341B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354649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9EB5D-C898-44AD-BDF8-80DDB5AADE04}"/>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C1A6554D-F53A-4628-83A6-FC4A496E37DC}"/>
              </a:ext>
            </a:extLst>
          </p:cNvPr>
          <p:cNvGraphicFramePr>
            <a:graphicFrameLocks noGrp="1"/>
          </p:cNvGraphicFramePr>
          <p:nvPr>
            <p:ph type="tbl" sz="quarter" idx="13"/>
            <p:extLst>
              <p:ext uri="{D42A27DB-BD31-4B8C-83A1-F6EECF244321}">
                <p14:modId xmlns:p14="http://schemas.microsoft.com/office/powerpoint/2010/main" val="307981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34520405"/>
                    </a:ext>
                  </a:extLst>
                </a:gridCol>
                <a:gridCol w="1316737">
                  <a:extLst>
                    <a:ext uri="{9D8B030D-6E8A-4147-A177-3AD203B41FA5}">
                      <a16:colId xmlns:a16="http://schemas.microsoft.com/office/drawing/2014/main" val="3159425362"/>
                    </a:ext>
                  </a:extLst>
                </a:gridCol>
                <a:gridCol w="329184">
                  <a:extLst>
                    <a:ext uri="{9D8B030D-6E8A-4147-A177-3AD203B41FA5}">
                      <a16:colId xmlns:a16="http://schemas.microsoft.com/office/drawing/2014/main" val="2274696160"/>
                    </a:ext>
                  </a:extLst>
                </a:gridCol>
                <a:gridCol w="329184">
                  <a:extLst>
                    <a:ext uri="{9D8B030D-6E8A-4147-A177-3AD203B41FA5}">
                      <a16:colId xmlns:a16="http://schemas.microsoft.com/office/drawing/2014/main" val="1732696280"/>
                    </a:ext>
                  </a:extLst>
                </a:gridCol>
                <a:gridCol w="329184">
                  <a:extLst>
                    <a:ext uri="{9D8B030D-6E8A-4147-A177-3AD203B41FA5}">
                      <a16:colId xmlns:a16="http://schemas.microsoft.com/office/drawing/2014/main" val="1569229232"/>
                    </a:ext>
                  </a:extLst>
                </a:gridCol>
                <a:gridCol w="329184">
                  <a:extLst>
                    <a:ext uri="{9D8B030D-6E8A-4147-A177-3AD203B41FA5}">
                      <a16:colId xmlns:a16="http://schemas.microsoft.com/office/drawing/2014/main" val="2771056922"/>
                    </a:ext>
                  </a:extLst>
                </a:gridCol>
                <a:gridCol w="329184">
                  <a:extLst>
                    <a:ext uri="{9D8B030D-6E8A-4147-A177-3AD203B41FA5}">
                      <a16:colId xmlns:a16="http://schemas.microsoft.com/office/drawing/2014/main" val="2587009928"/>
                    </a:ext>
                  </a:extLst>
                </a:gridCol>
                <a:gridCol w="329184">
                  <a:extLst>
                    <a:ext uri="{9D8B030D-6E8A-4147-A177-3AD203B41FA5}">
                      <a16:colId xmlns:a16="http://schemas.microsoft.com/office/drawing/2014/main" val="1747205042"/>
                    </a:ext>
                  </a:extLst>
                </a:gridCol>
                <a:gridCol w="329184">
                  <a:extLst>
                    <a:ext uri="{9D8B030D-6E8A-4147-A177-3AD203B41FA5}">
                      <a16:colId xmlns:a16="http://schemas.microsoft.com/office/drawing/2014/main" val="356947677"/>
                    </a:ext>
                  </a:extLst>
                </a:gridCol>
                <a:gridCol w="329184">
                  <a:extLst>
                    <a:ext uri="{9D8B030D-6E8A-4147-A177-3AD203B41FA5}">
                      <a16:colId xmlns:a16="http://schemas.microsoft.com/office/drawing/2014/main" val="550140272"/>
                    </a:ext>
                  </a:extLst>
                </a:gridCol>
                <a:gridCol w="329184">
                  <a:extLst>
                    <a:ext uri="{9D8B030D-6E8A-4147-A177-3AD203B41FA5}">
                      <a16:colId xmlns:a16="http://schemas.microsoft.com/office/drawing/2014/main" val="103357695"/>
                    </a:ext>
                  </a:extLst>
                </a:gridCol>
                <a:gridCol w="329184">
                  <a:extLst>
                    <a:ext uri="{9D8B030D-6E8A-4147-A177-3AD203B41FA5}">
                      <a16:colId xmlns:a16="http://schemas.microsoft.com/office/drawing/2014/main" val="565148316"/>
                    </a:ext>
                  </a:extLst>
                </a:gridCol>
                <a:gridCol w="329184">
                  <a:extLst>
                    <a:ext uri="{9D8B030D-6E8A-4147-A177-3AD203B41FA5}">
                      <a16:colId xmlns:a16="http://schemas.microsoft.com/office/drawing/2014/main" val="489407054"/>
                    </a:ext>
                  </a:extLst>
                </a:gridCol>
                <a:gridCol w="329184">
                  <a:extLst>
                    <a:ext uri="{9D8B030D-6E8A-4147-A177-3AD203B41FA5}">
                      <a16:colId xmlns:a16="http://schemas.microsoft.com/office/drawing/2014/main" val="3185633418"/>
                    </a:ext>
                  </a:extLst>
                </a:gridCol>
                <a:gridCol w="329184">
                  <a:extLst>
                    <a:ext uri="{9D8B030D-6E8A-4147-A177-3AD203B41FA5}">
                      <a16:colId xmlns:a16="http://schemas.microsoft.com/office/drawing/2014/main" val="1228781849"/>
                    </a:ext>
                  </a:extLst>
                </a:gridCol>
                <a:gridCol w="329184">
                  <a:extLst>
                    <a:ext uri="{9D8B030D-6E8A-4147-A177-3AD203B41FA5}">
                      <a16:colId xmlns:a16="http://schemas.microsoft.com/office/drawing/2014/main" val="1733859929"/>
                    </a:ext>
                  </a:extLst>
                </a:gridCol>
                <a:gridCol w="329184">
                  <a:extLst>
                    <a:ext uri="{9D8B030D-6E8A-4147-A177-3AD203B41FA5}">
                      <a16:colId xmlns:a16="http://schemas.microsoft.com/office/drawing/2014/main" val="3936647118"/>
                    </a:ext>
                  </a:extLst>
                </a:gridCol>
                <a:gridCol w="329184">
                  <a:extLst>
                    <a:ext uri="{9D8B030D-6E8A-4147-A177-3AD203B41FA5}">
                      <a16:colId xmlns:a16="http://schemas.microsoft.com/office/drawing/2014/main" val="1699340249"/>
                    </a:ext>
                  </a:extLst>
                </a:gridCol>
                <a:gridCol w="329184">
                  <a:extLst>
                    <a:ext uri="{9D8B030D-6E8A-4147-A177-3AD203B41FA5}">
                      <a16:colId xmlns:a16="http://schemas.microsoft.com/office/drawing/2014/main" val="795409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055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- 2024-09-30 20:00:18</a:t>
                      </a:r>
                      <a:r>
                        <a:rPr kumimoji="0" lang="en-US" sz="1000" b="0" i="0" u="none" strike="noStrike" kern="1200" cap="none" spc="0" normalizeH="0" baseline="0" noProof="0">
                          <a:ln>
                            <a:noFill/>
                          </a:ln>
                          <a:solidFill>
                            <a:prstClr val="black"/>
                          </a:solidFill>
                          <a:effectLst/>
                          <a:uLnTx/>
                          <a:uFillTx/>
                          <a:latin typeface="Calibri"/>
                          <a:ea typeface="+mn-ea"/>
                          <a:cs typeface="+mn-cs"/>
                        </a:rPr>
                        <a:t>
 From capturing the architectural charm of cafes to striking portraits, architecture student Kelvin Ooi channels his passion for photography through his unique lens on everyday moments.
After borrowing a friend’s Fujifilm X-S10 for the first time, Kelvin was instantly captivated. Fujifilm’s exceptional colour science left such an impression that he decided to purchase the same model that very day.
Since then, he’s been actively honing his craft, documenting the world around him.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https://quintly-eu-image-storage.s3.amazonaws.com/aaf8f68db843cc217addf8054c322eb2/5168239176d5abe8d1ca0a93bc2a3086.jpg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89934046"/>
                  </a:ext>
                </a:extLst>
              </a:tr>
            </a:tbl>
          </a:graphicData>
        </a:graphic>
      </p:graphicFrame>
      <p:sp>
        <p:nvSpPr>
          <p:cNvPr id="4" name="Text Placeholder 3">
            <a:extLst>
              <a:ext uri="{FF2B5EF4-FFF2-40B4-BE49-F238E27FC236}">
                <a16:creationId xmlns:a16="http://schemas.microsoft.com/office/drawing/2014/main" id="{333A4C9C-92BE-4141-B35F-8D32E26FAB3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62681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34EB-FA2F-4218-A09C-44FF1854585F}"/>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7EB6D77E-65F3-44B7-925F-E02695905559}"/>
              </a:ext>
            </a:extLst>
          </p:cNvPr>
          <p:cNvGraphicFramePr>
            <a:graphicFrameLocks noGrp="1"/>
          </p:cNvGraphicFramePr>
          <p:nvPr>
            <p:ph type="tbl" sz="quarter" idx="13"/>
            <p:extLst>
              <p:ext uri="{D42A27DB-BD31-4B8C-83A1-F6EECF244321}">
                <p14:modId xmlns:p14="http://schemas.microsoft.com/office/powerpoint/2010/main" val="252022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27950628"/>
                    </a:ext>
                  </a:extLst>
                </a:gridCol>
                <a:gridCol w="1316737">
                  <a:extLst>
                    <a:ext uri="{9D8B030D-6E8A-4147-A177-3AD203B41FA5}">
                      <a16:colId xmlns:a16="http://schemas.microsoft.com/office/drawing/2014/main" val="824424875"/>
                    </a:ext>
                  </a:extLst>
                </a:gridCol>
                <a:gridCol w="329184">
                  <a:extLst>
                    <a:ext uri="{9D8B030D-6E8A-4147-A177-3AD203B41FA5}">
                      <a16:colId xmlns:a16="http://schemas.microsoft.com/office/drawing/2014/main" val="1557623886"/>
                    </a:ext>
                  </a:extLst>
                </a:gridCol>
                <a:gridCol w="329184">
                  <a:extLst>
                    <a:ext uri="{9D8B030D-6E8A-4147-A177-3AD203B41FA5}">
                      <a16:colId xmlns:a16="http://schemas.microsoft.com/office/drawing/2014/main" val="1246830233"/>
                    </a:ext>
                  </a:extLst>
                </a:gridCol>
                <a:gridCol w="329184">
                  <a:extLst>
                    <a:ext uri="{9D8B030D-6E8A-4147-A177-3AD203B41FA5}">
                      <a16:colId xmlns:a16="http://schemas.microsoft.com/office/drawing/2014/main" val="1374856594"/>
                    </a:ext>
                  </a:extLst>
                </a:gridCol>
                <a:gridCol w="329184">
                  <a:extLst>
                    <a:ext uri="{9D8B030D-6E8A-4147-A177-3AD203B41FA5}">
                      <a16:colId xmlns:a16="http://schemas.microsoft.com/office/drawing/2014/main" val="1101254009"/>
                    </a:ext>
                  </a:extLst>
                </a:gridCol>
                <a:gridCol w="329184">
                  <a:extLst>
                    <a:ext uri="{9D8B030D-6E8A-4147-A177-3AD203B41FA5}">
                      <a16:colId xmlns:a16="http://schemas.microsoft.com/office/drawing/2014/main" val="3097710803"/>
                    </a:ext>
                  </a:extLst>
                </a:gridCol>
                <a:gridCol w="329184">
                  <a:extLst>
                    <a:ext uri="{9D8B030D-6E8A-4147-A177-3AD203B41FA5}">
                      <a16:colId xmlns:a16="http://schemas.microsoft.com/office/drawing/2014/main" val="2673574595"/>
                    </a:ext>
                  </a:extLst>
                </a:gridCol>
                <a:gridCol w="329184">
                  <a:extLst>
                    <a:ext uri="{9D8B030D-6E8A-4147-A177-3AD203B41FA5}">
                      <a16:colId xmlns:a16="http://schemas.microsoft.com/office/drawing/2014/main" val="587089693"/>
                    </a:ext>
                  </a:extLst>
                </a:gridCol>
                <a:gridCol w="329184">
                  <a:extLst>
                    <a:ext uri="{9D8B030D-6E8A-4147-A177-3AD203B41FA5}">
                      <a16:colId xmlns:a16="http://schemas.microsoft.com/office/drawing/2014/main" val="4126669767"/>
                    </a:ext>
                  </a:extLst>
                </a:gridCol>
                <a:gridCol w="329184">
                  <a:extLst>
                    <a:ext uri="{9D8B030D-6E8A-4147-A177-3AD203B41FA5}">
                      <a16:colId xmlns:a16="http://schemas.microsoft.com/office/drawing/2014/main" val="1616125690"/>
                    </a:ext>
                  </a:extLst>
                </a:gridCol>
                <a:gridCol w="329184">
                  <a:extLst>
                    <a:ext uri="{9D8B030D-6E8A-4147-A177-3AD203B41FA5}">
                      <a16:colId xmlns:a16="http://schemas.microsoft.com/office/drawing/2014/main" val="3045825849"/>
                    </a:ext>
                  </a:extLst>
                </a:gridCol>
                <a:gridCol w="329184">
                  <a:extLst>
                    <a:ext uri="{9D8B030D-6E8A-4147-A177-3AD203B41FA5}">
                      <a16:colId xmlns:a16="http://schemas.microsoft.com/office/drawing/2014/main" val="2605679366"/>
                    </a:ext>
                  </a:extLst>
                </a:gridCol>
                <a:gridCol w="329184">
                  <a:extLst>
                    <a:ext uri="{9D8B030D-6E8A-4147-A177-3AD203B41FA5}">
                      <a16:colId xmlns:a16="http://schemas.microsoft.com/office/drawing/2014/main" val="76845469"/>
                    </a:ext>
                  </a:extLst>
                </a:gridCol>
                <a:gridCol w="329184">
                  <a:extLst>
                    <a:ext uri="{9D8B030D-6E8A-4147-A177-3AD203B41FA5}">
                      <a16:colId xmlns:a16="http://schemas.microsoft.com/office/drawing/2014/main" val="2477783540"/>
                    </a:ext>
                  </a:extLst>
                </a:gridCol>
                <a:gridCol w="329184">
                  <a:extLst>
                    <a:ext uri="{9D8B030D-6E8A-4147-A177-3AD203B41FA5}">
                      <a16:colId xmlns:a16="http://schemas.microsoft.com/office/drawing/2014/main" val="4081838850"/>
                    </a:ext>
                  </a:extLst>
                </a:gridCol>
                <a:gridCol w="329184">
                  <a:extLst>
                    <a:ext uri="{9D8B030D-6E8A-4147-A177-3AD203B41FA5}">
                      <a16:colId xmlns:a16="http://schemas.microsoft.com/office/drawing/2014/main" val="2732982736"/>
                    </a:ext>
                  </a:extLst>
                </a:gridCol>
                <a:gridCol w="329184">
                  <a:extLst>
                    <a:ext uri="{9D8B030D-6E8A-4147-A177-3AD203B41FA5}">
                      <a16:colId xmlns:a16="http://schemas.microsoft.com/office/drawing/2014/main" val="1715419936"/>
                    </a:ext>
                  </a:extLst>
                </a:gridCol>
                <a:gridCol w="329184">
                  <a:extLst>
                    <a:ext uri="{9D8B030D-6E8A-4147-A177-3AD203B41FA5}">
                      <a16:colId xmlns:a16="http://schemas.microsoft.com/office/drawing/2014/main" val="2646023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601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- 2024-09-26 20:00:34</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My Hands, we shine the spotlight on Vincent Lim, our X-Photographer with 15 years of experience capturing unforgettable moments in wedding photography. 
After purchasing his first Fujifilm camera in 2011, Vincent has continued to invest in various Fujifilm models over the years. He upgraded from the GFX50S II to the GFX100S, and now uses the latest GFX100S II for his professional work. For his travels, the X-H2S and X100V are his go-to companions.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https://quintly-eu-image-storage.s3.amazonaws.com/aaf8f68db843cc217addf8054c322eb2/ceec8c9173fa608f75c2a05378326f67.jpg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81290376"/>
                  </a:ext>
                </a:extLst>
              </a:tr>
            </a:tbl>
          </a:graphicData>
        </a:graphic>
      </p:graphicFrame>
      <p:sp>
        <p:nvSpPr>
          <p:cNvPr id="4" name="Text Placeholder 3">
            <a:extLst>
              <a:ext uri="{FF2B5EF4-FFF2-40B4-BE49-F238E27FC236}">
                <a16:creationId xmlns:a16="http://schemas.microsoft.com/office/drawing/2014/main" id="{160785DF-A663-4BDE-BBCA-26732B2D6B2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080549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870AA-56A2-4959-A472-40956B844BC0}"/>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5FCC3075-2E85-47F8-9433-E1CBE9400945}"/>
              </a:ext>
            </a:extLst>
          </p:cNvPr>
          <p:cNvGraphicFramePr>
            <a:graphicFrameLocks noGrp="1"/>
          </p:cNvGraphicFramePr>
          <p:nvPr>
            <p:ph type="tbl" sz="quarter" idx="13"/>
            <p:extLst>
              <p:ext uri="{D42A27DB-BD31-4B8C-83A1-F6EECF244321}">
                <p14:modId xmlns:p14="http://schemas.microsoft.com/office/powerpoint/2010/main" val="286865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49391060"/>
                    </a:ext>
                  </a:extLst>
                </a:gridCol>
                <a:gridCol w="1316737">
                  <a:extLst>
                    <a:ext uri="{9D8B030D-6E8A-4147-A177-3AD203B41FA5}">
                      <a16:colId xmlns:a16="http://schemas.microsoft.com/office/drawing/2014/main" val="1706075641"/>
                    </a:ext>
                  </a:extLst>
                </a:gridCol>
                <a:gridCol w="329184">
                  <a:extLst>
                    <a:ext uri="{9D8B030D-6E8A-4147-A177-3AD203B41FA5}">
                      <a16:colId xmlns:a16="http://schemas.microsoft.com/office/drawing/2014/main" val="1201819207"/>
                    </a:ext>
                  </a:extLst>
                </a:gridCol>
                <a:gridCol w="329184">
                  <a:extLst>
                    <a:ext uri="{9D8B030D-6E8A-4147-A177-3AD203B41FA5}">
                      <a16:colId xmlns:a16="http://schemas.microsoft.com/office/drawing/2014/main" val="4251871772"/>
                    </a:ext>
                  </a:extLst>
                </a:gridCol>
                <a:gridCol w="329184">
                  <a:extLst>
                    <a:ext uri="{9D8B030D-6E8A-4147-A177-3AD203B41FA5}">
                      <a16:colId xmlns:a16="http://schemas.microsoft.com/office/drawing/2014/main" val="2102826332"/>
                    </a:ext>
                  </a:extLst>
                </a:gridCol>
                <a:gridCol w="329184">
                  <a:extLst>
                    <a:ext uri="{9D8B030D-6E8A-4147-A177-3AD203B41FA5}">
                      <a16:colId xmlns:a16="http://schemas.microsoft.com/office/drawing/2014/main" val="1487761764"/>
                    </a:ext>
                  </a:extLst>
                </a:gridCol>
                <a:gridCol w="329184">
                  <a:extLst>
                    <a:ext uri="{9D8B030D-6E8A-4147-A177-3AD203B41FA5}">
                      <a16:colId xmlns:a16="http://schemas.microsoft.com/office/drawing/2014/main" val="187535021"/>
                    </a:ext>
                  </a:extLst>
                </a:gridCol>
                <a:gridCol w="329184">
                  <a:extLst>
                    <a:ext uri="{9D8B030D-6E8A-4147-A177-3AD203B41FA5}">
                      <a16:colId xmlns:a16="http://schemas.microsoft.com/office/drawing/2014/main" val="3105008551"/>
                    </a:ext>
                  </a:extLst>
                </a:gridCol>
                <a:gridCol w="329184">
                  <a:extLst>
                    <a:ext uri="{9D8B030D-6E8A-4147-A177-3AD203B41FA5}">
                      <a16:colId xmlns:a16="http://schemas.microsoft.com/office/drawing/2014/main" val="1447846341"/>
                    </a:ext>
                  </a:extLst>
                </a:gridCol>
                <a:gridCol w="329184">
                  <a:extLst>
                    <a:ext uri="{9D8B030D-6E8A-4147-A177-3AD203B41FA5}">
                      <a16:colId xmlns:a16="http://schemas.microsoft.com/office/drawing/2014/main" val="2592980901"/>
                    </a:ext>
                  </a:extLst>
                </a:gridCol>
                <a:gridCol w="329184">
                  <a:extLst>
                    <a:ext uri="{9D8B030D-6E8A-4147-A177-3AD203B41FA5}">
                      <a16:colId xmlns:a16="http://schemas.microsoft.com/office/drawing/2014/main" val="1970955380"/>
                    </a:ext>
                  </a:extLst>
                </a:gridCol>
                <a:gridCol w="329184">
                  <a:extLst>
                    <a:ext uri="{9D8B030D-6E8A-4147-A177-3AD203B41FA5}">
                      <a16:colId xmlns:a16="http://schemas.microsoft.com/office/drawing/2014/main" val="1540151412"/>
                    </a:ext>
                  </a:extLst>
                </a:gridCol>
                <a:gridCol w="329184">
                  <a:extLst>
                    <a:ext uri="{9D8B030D-6E8A-4147-A177-3AD203B41FA5}">
                      <a16:colId xmlns:a16="http://schemas.microsoft.com/office/drawing/2014/main" val="2869712555"/>
                    </a:ext>
                  </a:extLst>
                </a:gridCol>
                <a:gridCol w="329184">
                  <a:extLst>
                    <a:ext uri="{9D8B030D-6E8A-4147-A177-3AD203B41FA5}">
                      <a16:colId xmlns:a16="http://schemas.microsoft.com/office/drawing/2014/main" val="4248806887"/>
                    </a:ext>
                  </a:extLst>
                </a:gridCol>
                <a:gridCol w="329184">
                  <a:extLst>
                    <a:ext uri="{9D8B030D-6E8A-4147-A177-3AD203B41FA5}">
                      <a16:colId xmlns:a16="http://schemas.microsoft.com/office/drawing/2014/main" val="4058687871"/>
                    </a:ext>
                  </a:extLst>
                </a:gridCol>
                <a:gridCol w="329184">
                  <a:extLst>
                    <a:ext uri="{9D8B030D-6E8A-4147-A177-3AD203B41FA5}">
                      <a16:colId xmlns:a16="http://schemas.microsoft.com/office/drawing/2014/main" val="815231680"/>
                    </a:ext>
                  </a:extLst>
                </a:gridCol>
                <a:gridCol w="329184">
                  <a:extLst>
                    <a:ext uri="{9D8B030D-6E8A-4147-A177-3AD203B41FA5}">
                      <a16:colId xmlns:a16="http://schemas.microsoft.com/office/drawing/2014/main" val="3793428539"/>
                    </a:ext>
                  </a:extLst>
                </a:gridCol>
                <a:gridCol w="329184">
                  <a:extLst>
                    <a:ext uri="{9D8B030D-6E8A-4147-A177-3AD203B41FA5}">
                      <a16:colId xmlns:a16="http://schemas.microsoft.com/office/drawing/2014/main" val="632471360"/>
                    </a:ext>
                  </a:extLst>
                </a:gridCol>
                <a:gridCol w="329184">
                  <a:extLst>
                    <a:ext uri="{9D8B030D-6E8A-4147-A177-3AD203B41FA5}">
                      <a16:colId xmlns:a16="http://schemas.microsoft.com/office/drawing/2014/main" val="3650521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037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- 2024-09-26 12:00:15</a:t>
                      </a:r>
                      <a:r>
                        <a:rPr kumimoji="0" lang="en-US" sz="1000" b="0" i="0" u="none" strike="noStrike" kern="1200" cap="none" spc="0" normalizeH="0" baseline="0" noProof="0">
                          <a:ln>
                            <a:noFill/>
                          </a:ln>
                          <a:solidFill>
                            <a:prstClr val="black"/>
                          </a:solidFill>
                          <a:effectLst/>
                          <a:uLnTx/>
                          <a:uFillTx/>
                          <a:latin typeface="Calibri"/>
                          <a:ea typeface="+mn-ea"/>
                          <a:cs typeface="+mn-cs"/>
                        </a:rPr>
                        <a:t>
 In collaboration with Osaki Camera (Perniagaan Osaki), we hosted the Kuantan Colours Photowalk on 25 August 2024, led by photographer Azul Adnan. A vibrant group of shutterbugs joined us for this creative journey.
From capturing everyday life to uncovering the nostalgic beauty of Kuantan's historic architecture, participants found unique shots at every corner. 
Thanks to all who joined this session, and we hope to see you in our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https://quintly-eu-image-storage.s3.amazonaws.com/aaf8f68db843cc217addf8054c322eb2/ea9f7036a2aa52fc47b9e0e28caa6a89.jpg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37626341"/>
                  </a:ext>
                </a:extLst>
              </a:tr>
            </a:tbl>
          </a:graphicData>
        </a:graphic>
      </p:graphicFrame>
      <p:sp>
        <p:nvSpPr>
          <p:cNvPr id="4" name="Text Placeholder 3">
            <a:extLst>
              <a:ext uri="{FF2B5EF4-FFF2-40B4-BE49-F238E27FC236}">
                <a16:creationId xmlns:a16="http://schemas.microsoft.com/office/drawing/2014/main" id="{C7BB3930-DB80-42F0-A8A2-931CE4616BE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771832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A2DDA-01EA-423B-8BE6-5141CF0DFD4A}"/>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1D697DAE-0A10-4CCE-BCC7-8E2849812568}"/>
              </a:ext>
            </a:extLst>
          </p:cNvPr>
          <p:cNvGraphicFramePr>
            <a:graphicFrameLocks noGrp="1"/>
          </p:cNvGraphicFramePr>
          <p:nvPr>
            <p:ph type="tbl" sz="quarter" idx="13"/>
            <p:extLst>
              <p:ext uri="{D42A27DB-BD31-4B8C-83A1-F6EECF244321}">
                <p14:modId xmlns:p14="http://schemas.microsoft.com/office/powerpoint/2010/main" val="269035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82645779"/>
                    </a:ext>
                  </a:extLst>
                </a:gridCol>
                <a:gridCol w="1316737">
                  <a:extLst>
                    <a:ext uri="{9D8B030D-6E8A-4147-A177-3AD203B41FA5}">
                      <a16:colId xmlns:a16="http://schemas.microsoft.com/office/drawing/2014/main" val="469197144"/>
                    </a:ext>
                  </a:extLst>
                </a:gridCol>
                <a:gridCol w="329184">
                  <a:extLst>
                    <a:ext uri="{9D8B030D-6E8A-4147-A177-3AD203B41FA5}">
                      <a16:colId xmlns:a16="http://schemas.microsoft.com/office/drawing/2014/main" val="1070763279"/>
                    </a:ext>
                  </a:extLst>
                </a:gridCol>
                <a:gridCol w="329184">
                  <a:extLst>
                    <a:ext uri="{9D8B030D-6E8A-4147-A177-3AD203B41FA5}">
                      <a16:colId xmlns:a16="http://schemas.microsoft.com/office/drawing/2014/main" val="1917512660"/>
                    </a:ext>
                  </a:extLst>
                </a:gridCol>
                <a:gridCol w="329184">
                  <a:extLst>
                    <a:ext uri="{9D8B030D-6E8A-4147-A177-3AD203B41FA5}">
                      <a16:colId xmlns:a16="http://schemas.microsoft.com/office/drawing/2014/main" val="1961707713"/>
                    </a:ext>
                  </a:extLst>
                </a:gridCol>
                <a:gridCol w="329184">
                  <a:extLst>
                    <a:ext uri="{9D8B030D-6E8A-4147-A177-3AD203B41FA5}">
                      <a16:colId xmlns:a16="http://schemas.microsoft.com/office/drawing/2014/main" val="450058619"/>
                    </a:ext>
                  </a:extLst>
                </a:gridCol>
                <a:gridCol w="329184">
                  <a:extLst>
                    <a:ext uri="{9D8B030D-6E8A-4147-A177-3AD203B41FA5}">
                      <a16:colId xmlns:a16="http://schemas.microsoft.com/office/drawing/2014/main" val="4004686823"/>
                    </a:ext>
                  </a:extLst>
                </a:gridCol>
                <a:gridCol w="329184">
                  <a:extLst>
                    <a:ext uri="{9D8B030D-6E8A-4147-A177-3AD203B41FA5}">
                      <a16:colId xmlns:a16="http://schemas.microsoft.com/office/drawing/2014/main" val="3312383380"/>
                    </a:ext>
                  </a:extLst>
                </a:gridCol>
                <a:gridCol w="329184">
                  <a:extLst>
                    <a:ext uri="{9D8B030D-6E8A-4147-A177-3AD203B41FA5}">
                      <a16:colId xmlns:a16="http://schemas.microsoft.com/office/drawing/2014/main" val="1902412139"/>
                    </a:ext>
                  </a:extLst>
                </a:gridCol>
                <a:gridCol w="329184">
                  <a:extLst>
                    <a:ext uri="{9D8B030D-6E8A-4147-A177-3AD203B41FA5}">
                      <a16:colId xmlns:a16="http://schemas.microsoft.com/office/drawing/2014/main" val="1701858931"/>
                    </a:ext>
                  </a:extLst>
                </a:gridCol>
                <a:gridCol w="329184">
                  <a:extLst>
                    <a:ext uri="{9D8B030D-6E8A-4147-A177-3AD203B41FA5}">
                      <a16:colId xmlns:a16="http://schemas.microsoft.com/office/drawing/2014/main" val="1767071602"/>
                    </a:ext>
                  </a:extLst>
                </a:gridCol>
                <a:gridCol w="329184">
                  <a:extLst>
                    <a:ext uri="{9D8B030D-6E8A-4147-A177-3AD203B41FA5}">
                      <a16:colId xmlns:a16="http://schemas.microsoft.com/office/drawing/2014/main" val="1076515253"/>
                    </a:ext>
                  </a:extLst>
                </a:gridCol>
                <a:gridCol w="329184">
                  <a:extLst>
                    <a:ext uri="{9D8B030D-6E8A-4147-A177-3AD203B41FA5}">
                      <a16:colId xmlns:a16="http://schemas.microsoft.com/office/drawing/2014/main" val="1873364727"/>
                    </a:ext>
                  </a:extLst>
                </a:gridCol>
                <a:gridCol w="329184">
                  <a:extLst>
                    <a:ext uri="{9D8B030D-6E8A-4147-A177-3AD203B41FA5}">
                      <a16:colId xmlns:a16="http://schemas.microsoft.com/office/drawing/2014/main" val="3589307390"/>
                    </a:ext>
                  </a:extLst>
                </a:gridCol>
                <a:gridCol w="329184">
                  <a:extLst>
                    <a:ext uri="{9D8B030D-6E8A-4147-A177-3AD203B41FA5}">
                      <a16:colId xmlns:a16="http://schemas.microsoft.com/office/drawing/2014/main" val="1180930357"/>
                    </a:ext>
                  </a:extLst>
                </a:gridCol>
                <a:gridCol w="329184">
                  <a:extLst>
                    <a:ext uri="{9D8B030D-6E8A-4147-A177-3AD203B41FA5}">
                      <a16:colId xmlns:a16="http://schemas.microsoft.com/office/drawing/2014/main" val="2709059478"/>
                    </a:ext>
                  </a:extLst>
                </a:gridCol>
                <a:gridCol w="329184">
                  <a:extLst>
                    <a:ext uri="{9D8B030D-6E8A-4147-A177-3AD203B41FA5}">
                      <a16:colId xmlns:a16="http://schemas.microsoft.com/office/drawing/2014/main" val="37995202"/>
                    </a:ext>
                  </a:extLst>
                </a:gridCol>
                <a:gridCol w="329184">
                  <a:extLst>
                    <a:ext uri="{9D8B030D-6E8A-4147-A177-3AD203B41FA5}">
                      <a16:colId xmlns:a16="http://schemas.microsoft.com/office/drawing/2014/main" val="3567971056"/>
                    </a:ext>
                  </a:extLst>
                </a:gridCol>
                <a:gridCol w="329184">
                  <a:extLst>
                    <a:ext uri="{9D8B030D-6E8A-4147-A177-3AD203B41FA5}">
                      <a16:colId xmlns:a16="http://schemas.microsoft.com/office/drawing/2014/main" val="245853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4632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- 2024-09-25 16:00:26</a:t>
                      </a:r>
                      <a:r>
                        <a:rPr kumimoji="0" lang="en-US" sz="1000" b="0" i="0" u="none" strike="noStrike" kern="1200" cap="none" spc="0" normalizeH="0" baseline="0" noProof="0">
                          <a:ln>
                            <a:noFill/>
                          </a:ln>
                          <a:solidFill>
                            <a:prstClr val="black"/>
                          </a:solidFill>
                          <a:effectLst/>
                          <a:uLnTx/>
                          <a:uFillTx/>
                          <a:latin typeface="Calibri"/>
                          <a:ea typeface="+mn-ea"/>
                          <a:cs typeface="+mn-cs"/>
                        </a:rPr>
                        <a:t>
 In celebration of National Day last month, we hosted our Let's Celebrate Merdeka Photography Workshop on 24 August 2024.
Led by photographer TW Wann Al-Hajj, participants embarked on a scenic trek through the lush greenery of Jambatan Sungai Buaya. Together, they captured captivating countryside scenes, blending the beauty of natural light with professional lighting techniques.
Stay tuned for more inspiring workshops and expand your photography skills with us!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https://quintly-eu-image-storage.s3.amazonaws.com/aaf8f68db843cc217addf8054c322eb2/d5835d1891e01f61e0a3b559ce4baf6c.jpg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10676373"/>
                  </a:ext>
                </a:extLst>
              </a:tr>
            </a:tbl>
          </a:graphicData>
        </a:graphic>
      </p:graphicFrame>
      <p:sp>
        <p:nvSpPr>
          <p:cNvPr id="4" name="Text Placeholder 3">
            <a:extLst>
              <a:ext uri="{FF2B5EF4-FFF2-40B4-BE49-F238E27FC236}">
                <a16:creationId xmlns:a16="http://schemas.microsoft.com/office/drawing/2014/main" id="{13ECFFC2-6A4B-40D2-B213-174B59193534}"/>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146077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0351-7E2A-4215-9917-5284D4599EAF}"/>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C247B3B7-74B9-48DD-98A4-088D1569F5F7}"/>
              </a:ext>
            </a:extLst>
          </p:cNvPr>
          <p:cNvGraphicFramePr>
            <a:graphicFrameLocks noGrp="1"/>
          </p:cNvGraphicFramePr>
          <p:nvPr>
            <p:ph type="tbl" sz="quarter" idx="13"/>
            <p:extLst>
              <p:ext uri="{D42A27DB-BD31-4B8C-83A1-F6EECF244321}">
                <p14:modId xmlns:p14="http://schemas.microsoft.com/office/powerpoint/2010/main" val="333827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6487570"/>
                    </a:ext>
                  </a:extLst>
                </a:gridCol>
                <a:gridCol w="1316737">
                  <a:extLst>
                    <a:ext uri="{9D8B030D-6E8A-4147-A177-3AD203B41FA5}">
                      <a16:colId xmlns:a16="http://schemas.microsoft.com/office/drawing/2014/main" val="3845783993"/>
                    </a:ext>
                  </a:extLst>
                </a:gridCol>
                <a:gridCol w="329184">
                  <a:extLst>
                    <a:ext uri="{9D8B030D-6E8A-4147-A177-3AD203B41FA5}">
                      <a16:colId xmlns:a16="http://schemas.microsoft.com/office/drawing/2014/main" val="2652379608"/>
                    </a:ext>
                  </a:extLst>
                </a:gridCol>
                <a:gridCol w="329184">
                  <a:extLst>
                    <a:ext uri="{9D8B030D-6E8A-4147-A177-3AD203B41FA5}">
                      <a16:colId xmlns:a16="http://schemas.microsoft.com/office/drawing/2014/main" val="2771730557"/>
                    </a:ext>
                  </a:extLst>
                </a:gridCol>
                <a:gridCol w="329184">
                  <a:extLst>
                    <a:ext uri="{9D8B030D-6E8A-4147-A177-3AD203B41FA5}">
                      <a16:colId xmlns:a16="http://schemas.microsoft.com/office/drawing/2014/main" val="3563187734"/>
                    </a:ext>
                  </a:extLst>
                </a:gridCol>
                <a:gridCol w="329184">
                  <a:extLst>
                    <a:ext uri="{9D8B030D-6E8A-4147-A177-3AD203B41FA5}">
                      <a16:colId xmlns:a16="http://schemas.microsoft.com/office/drawing/2014/main" val="3669759310"/>
                    </a:ext>
                  </a:extLst>
                </a:gridCol>
                <a:gridCol w="329184">
                  <a:extLst>
                    <a:ext uri="{9D8B030D-6E8A-4147-A177-3AD203B41FA5}">
                      <a16:colId xmlns:a16="http://schemas.microsoft.com/office/drawing/2014/main" val="796736806"/>
                    </a:ext>
                  </a:extLst>
                </a:gridCol>
                <a:gridCol w="329184">
                  <a:extLst>
                    <a:ext uri="{9D8B030D-6E8A-4147-A177-3AD203B41FA5}">
                      <a16:colId xmlns:a16="http://schemas.microsoft.com/office/drawing/2014/main" val="3994735898"/>
                    </a:ext>
                  </a:extLst>
                </a:gridCol>
                <a:gridCol w="329184">
                  <a:extLst>
                    <a:ext uri="{9D8B030D-6E8A-4147-A177-3AD203B41FA5}">
                      <a16:colId xmlns:a16="http://schemas.microsoft.com/office/drawing/2014/main" val="1188679435"/>
                    </a:ext>
                  </a:extLst>
                </a:gridCol>
                <a:gridCol w="329184">
                  <a:extLst>
                    <a:ext uri="{9D8B030D-6E8A-4147-A177-3AD203B41FA5}">
                      <a16:colId xmlns:a16="http://schemas.microsoft.com/office/drawing/2014/main" val="2100508099"/>
                    </a:ext>
                  </a:extLst>
                </a:gridCol>
                <a:gridCol w="329184">
                  <a:extLst>
                    <a:ext uri="{9D8B030D-6E8A-4147-A177-3AD203B41FA5}">
                      <a16:colId xmlns:a16="http://schemas.microsoft.com/office/drawing/2014/main" val="2072884677"/>
                    </a:ext>
                  </a:extLst>
                </a:gridCol>
                <a:gridCol w="329184">
                  <a:extLst>
                    <a:ext uri="{9D8B030D-6E8A-4147-A177-3AD203B41FA5}">
                      <a16:colId xmlns:a16="http://schemas.microsoft.com/office/drawing/2014/main" val="1912958695"/>
                    </a:ext>
                  </a:extLst>
                </a:gridCol>
                <a:gridCol w="329184">
                  <a:extLst>
                    <a:ext uri="{9D8B030D-6E8A-4147-A177-3AD203B41FA5}">
                      <a16:colId xmlns:a16="http://schemas.microsoft.com/office/drawing/2014/main" val="710614234"/>
                    </a:ext>
                  </a:extLst>
                </a:gridCol>
                <a:gridCol w="329184">
                  <a:extLst>
                    <a:ext uri="{9D8B030D-6E8A-4147-A177-3AD203B41FA5}">
                      <a16:colId xmlns:a16="http://schemas.microsoft.com/office/drawing/2014/main" val="2002668054"/>
                    </a:ext>
                  </a:extLst>
                </a:gridCol>
                <a:gridCol w="329184">
                  <a:extLst>
                    <a:ext uri="{9D8B030D-6E8A-4147-A177-3AD203B41FA5}">
                      <a16:colId xmlns:a16="http://schemas.microsoft.com/office/drawing/2014/main" val="3437092926"/>
                    </a:ext>
                  </a:extLst>
                </a:gridCol>
                <a:gridCol w="329184">
                  <a:extLst>
                    <a:ext uri="{9D8B030D-6E8A-4147-A177-3AD203B41FA5}">
                      <a16:colId xmlns:a16="http://schemas.microsoft.com/office/drawing/2014/main" val="2089774929"/>
                    </a:ext>
                  </a:extLst>
                </a:gridCol>
                <a:gridCol w="329184">
                  <a:extLst>
                    <a:ext uri="{9D8B030D-6E8A-4147-A177-3AD203B41FA5}">
                      <a16:colId xmlns:a16="http://schemas.microsoft.com/office/drawing/2014/main" val="2841499122"/>
                    </a:ext>
                  </a:extLst>
                </a:gridCol>
                <a:gridCol w="329184">
                  <a:extLst>
                    <a:ext uri="{9D8B030D-6E8A-4147-A177-3AD203B41FA5}">
                      <a16:colId xmlns:a16="http://schemas.microsoft.com/office/drawing/2014/main" val="3671301934"/>
                    </a:ext>
                  </a:extLst>
                </a:gridCol>
                <a:gridCol w="329184">
                  <a:extLst>
                    <a:ext uri="{9D8B030D-6E8A-4147-A177-3AD203B41FA5}">
                      <a16:colId xmlns:a16="http://schemas.microsoft.com/office/drawing/2014/main" val="1327516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7817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- 2024-09-24 20:00:01</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Joie Koo was first introduced to Fujifilm's diverse colour films when he began his photography journey in the film era but couldn't explore them extensively then.
With Film Simulation now accessible in the digital era, he can freely explore his artistic expression while enjoying Fujifilm's renowned colour science.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https://quintly-eu-image-storage.s3.amazonaws.com/aaf8f68db843cc217addf8054c322eb2/96c52f20364209b4620c16c8b3564230.jpg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15391324"/>
                  </a:ext>
                </a:extLst>
              </a:tr>
            </a:tbl>
          </a:graphicData>
        </a:graphic>
      </p:graphicFrame>
      <p:sp>
        <p:nvSpPr>
          <p:cNvPr id="4" name="Text Placeholder 3">
            <a:extLst>
              <a:ext uri="{FF2B5EF4-FFF2-40B4-BE49-F238E27FC236}">
                <a16:creationId xmlns:a16="http://schemas.microsoft.com/office/drawing/2014/main" id="{A4E0FC14-62FA-4E3A-B2C2-960BCE3E2C3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133130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C2A10-81C6-4981-8122-16D1E6371237}"/>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4E21E1A4-BD3E-4E22-B790-6CA99AEFD374}"/>
              </a:ext>
            </a:extLst>
          </p:cNvPr>
          <p:cNvGraphicFramePr>
            <a:graphicFrameLocks noGrp="1"/>
          </p:cNvGraphicFramePr>
          <p:nvPr>
            <p:ph type="tbl" sz="quarter" idx="13"/>
            <p:extLst>
              <p:ext uri="{D42A27DB-BD31-4B8C-83A1-F6EECF244321}">
                <p14:modId xmlns:p14="http://schemas.microsoft.com/office/powerpoint/2010/main" val="285351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76900007"/>
                    </a:ext>
                  </a:extLst>
                </a:gridCol>
                <a:gridCol w="1316737">
                  <a:extLst>
                    <a:ext uri="{9D8B030D-6E8A-4147-A177-3AD203B41FA5}">
                      <a16:colId xmlns:a16="http://schemas.microsoft.com/office/drawing/2014/main" val="502237749"/>
                    </a:ext>
                  </a:extLst>
                </a:gridCol>
                <a:gridCol w="329184">
                  <a:extLst>
                    <a:ext uri="{9D8B030D-6E8A-4147-A177-3AD203B41FA5}">
                      <a16:colId xmlns:a16="http://schemas.microsoft.com/office/drawing/2014/main" val="2243840310"/>
                    </a:ext>
                  </a:extLst>
                </a:gridCol>
                <a:gridCol w="329184">
                  <a:extLst>
                    <a:ext uri="{9D8B030D-6E8A-4147-A177-3AD203B41FA5}">
                      <a16:colId xmlns:a16="http://schemas.microsoft.com/office/drawing/2014/main" val="2204621754"/>
                    </a:ext>
                  </a:extLst>
                </a:gridCol>
                <a:gridCol w="329184">
                  <a:extLst>
                    <a:ext uri="{9D8B030D-6E8A-4147-A177-3AD203B41FA5}">
                      <a16:colId xmlns:a16="http://schemas.microsoft.com/office/drawing/2014/main" val="3981053681"/>
                    </a:ext>
                  </a:extLst>
                </a:gridCol>
                <a:gridCol w="329184">
                  <a:extLst>
                    <a:ext uri="{9D8B030D-6E8A-4147-A177-3AD203B41FA5}">
                      <a16:colId xmlns:a16="http://schemas.microsoft.com/office/drawing/2014/main" val="4204693704"/>
                    </a:ext>
                  </a:extLst>
                </a:gridCol>
                <a:gridCol w="329184">
                  <a:extLst>
                    <a:ext uri="{9D8B030D-6E8A-4147-A177-3AD203B41FA5}">
                      <a16:colId xmlns:a16="http://schemas.microsoft.com/office/drawing/2014/main" val="3621529161"/>
                    </a:ext>
                  </a:extLst>
                </a:gridCol>
                <a:gridCol w="329184">
                  <a:extLst>
                    <a:ext uri="{9D8B030D-6E8A-4147-A177-3AD203B41FA5}">
                      <a16:colId xmlns:a16="http://schemas.microsoft.com/office/drawing/2014/main" val="1956089173"/>
                    </a:ext>
                  </a:extLst>
                </a:gridCol>
                <a:gridCol w="329184">
                  <a:extLst>
                    <a:ext uri="{9D8B030D-6E8A-4147-A177-3AD203B41FA5}">
                      <a16:colId xmlns:a16="http://schemas.microsoft.com/office/drawing/2014/main" val="1039701521"/>
                    </a:ext>
                  </a:extLst>
                </a:gridCol>
                <a:gridCol w="329184">
                  <a:extLst>
                    <a:ext uri="{9D8B030D-6E8A-4147-A177-3AD203B41FA5}">
                      <a16:colId xmlns:a16="http://schemas.microsoft.com/office/drawing/2014/main" val="2950210692"/>
                    </a:ext>
                  </a:extLst>
                </a:gridCol>
                <a:gridCol w="329184">
                  <a:extLst>
                    <a:ext uri="{9D8B030D-6E8A-4147-A177-3AD203B41FA5}">
                      <a16:colId xmlns:a16="http://schemas.microsoft.com/office/drawing/2014/main" val="3797242562"/>
                    </a:ext>
                  </a:extLst>
                </a:gridCol>
                <a:gridCol w="329184">
                  <a:extLst>
                    <a:ext uri="{9D8B030D-6E8A-4147-A177-3AD203B41FA5}">
                      <a16:colId xmlns:a16="http://schemas.microsoft.com/office/drawing/2014/main" val="2742543452"/>
                    </a:ext>
                  </a:extLst>
                </a:gridCol>
                <a:gridCol w="329184">
                  <a:extLst>
                    <a:ext uri="{9D8B030D-6E8A-4147-A177-3AD203B41FA5}">
                      <a16:colId xmlns:a16="http://schemas.microsoft.com/office/drawing/2014/main" val="2267909354"/>
                    </a:ext>
                  </a:extLst>
                </a:gridCol>
                <a:gridCol w="329184">
                  <a:extLst>
                    <a:ext uri="{9D8B030D-6E8A-4147-A177-3AD203B41FA5}">
                      <a16:colId xmlns:a16="http://schemas.microsoft.com/office/drawing/2014/main" val="3422066355"/>
                    </a:ext>
                  </a:extLst>
                </a:gridCol>
                <a:gridCol w="329184">
                  <a:extLst>
                    <a:ext uri="{9D8B030D-6E8A-4147-A177-3AD203B41FA5}">
                      <a16:colId xmlns:a16="http://schemas.microsoft.com/office/drawing/2014/main" val="1654208443"/>
                    </a:ext>
                  </a:extLst>
                </a:gridCol>
                <a:gridCol w="329184">
                  <a:extLst>
                    <a:ext uri="{9D8B030D-6E8A-4147-A177-3AD203B41FA5}">
                      <a16:colId xmlns:a16="http://schemas.microsoft.com/office/drawing/2014/main" val="1504291752"/>
                    </a:ext>
                  </a:extLst>
                </a:gridCol>
                <a:gridCol w="329184">
                  <a:extLst>
                    <a:ext uri="{9D8B030D-6E8A-4147-A177-3AD203B41FA5}">
                      <a16:colId xmlns:a16="http://schemas.microsoft.com/office/drawing/2014/main" val="16261281"/>
                    </a:ext>
                  </a:extLst>
                </a:gridCol>
                <a:gridCol w="329184">
                  <a:extLst>
                    <a:ext uri="{9D8B030D-6E8A-4147-A177-3AD203B41FA5}">
                      <a16:colId xmlns:a16="http://schemas.microsoft.com/office/drawing/2014/main" val="3106212507"/>
                    </a:ext>
                  </a:extLst>
                </a:gridCol>
                <a:gridCol w="329184">
                  <a:extLst>
                    <a:ext uri="{9D8B030D-6E8A-4147-A177-3AD203B41FA5}">
                      <a16:colId xmlns:a16="http://schemas.microsoft.com/office/drawing/2014/main" val="4057985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731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- 2024-09-24 14:00:14</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were transported to a world where fiction met reality at our Studio Portrait Photography Workshop, co-hosted with Capitol photo studio, at Mizhu Studio on 23 August 2024!
With scenes straight out of another dimension and talents dressed in extraordinary costumes, our photography enthusiasts were immersed in the art of capturing cinematic portraits while exploring lighting techniques to evoke various moods.
Thank you to everyone who joined us, and we look forward to seeing you at our upcoming sessions!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https://quintly-eu-image-storage.s3.amazonaws.com/aaf8f68db843cc217addf8054c322eb2/ff5172e1e27e46100c306da9b103e1ff.jpg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08305566"/>
                  </a:ext>
                </a:extLst>
              </a:tr>
            </a:tbl>
          </a:graphicData>
        </a:graphic>
      </p:graphicFrame>
      <p:sp>
        <p:nvSpPr>
          <p:cNvPr id="4" name="Text Placeholder 3">
            <a:extLst>
              <a:ext uri="{FF2B5EF4-FFF2-40B4-BE49-F238E27FC236}">
                <a16:creationId xmlns:a16="http://schemas.microsoft.com/office/drawing/2014/main" id="{903BF491-3F1E-46AA-AC12-2FFB86B5707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023231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944DA-3FE3-4BD4-8406-08DD949666D5}"/>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38D3ACC5-1121-488B-B47C-C2B050DBAB40}"/>
              </a:ext>
            </a:extLst>
          </p:cNvPr>
          <p:cNvGraphicFramePr>
            <a:graphicFrameLocks noGrp="1"/>
          </p:cNvGraphicFramePr>
          <p:nvPr>
            <p:ph type="tbl" sz="quarter" idx="13"/>
            <p:extLst>
              <p:ext uri="{D42A27DB-BD31-4B8C-83A1-F6EECF244321}">
                <p14:modId xmlns:p14="http://schemas.microsoft.com/office/powerpoint/2010/main" val="3833578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39401738"/>
                    </a:ext>
                  </a:extLst>
                </a:gridCol>
                <a:gridCol w="1316737">
                  <a:extLst>
                    <a:ext uri="{9D8B030D-6E8A-4147-A177-3AD203B41FA5}">
                      <a16:colId xmlns:a16="http://schemas.microsoft.com/office/drawing/2014/main" val="2620013012"/>
                    </a:ext>
                  </a:extLst>
                </a:gridCol>
                <a:gridCol w="329184">
                  <a:extLst>
                    <a:ext uri="{9D8B030D-6E8A-4147-A177-3AD203B41FA5}">
                      <a16:colId xmlns:a16="http://schemas.microsoft.com/office/drawing/2014/main" val="3745311820"/>
                    </a:ext>
                  </a:extLst>
                </a:gridCol>
                <a:gridCol w="329184">
                  <a:extLst>
                    <a:ext uri="{9D8B030D-6E8A-4147-A177-3AD203B41FA5}">
                      <a16:colId xmlns:a16="http://schemas.microsoft.com/office/drawing/2014/main" val="2034381784"/>
                    </a:ext>
                  </a:extLst>
                </a:gridCol>
                <a:gridCol w="329184">
                  <a:extLst>
                    <a:ext uri="{9D8B030D-6E8A-4147-A177-3AD203B41FA5}">
                      <a16:colId xmlns:a16="http://schemas.microsoft.com/office/drawing/2014/main" val="3661087446"/>
                    </a:ext>
                  </a:extLst>
                </a:gridCol>
                <a:gridCol w="329184">
                  <a:extLst>
                    <a:ext uri="{9D8B030D-6E8A-4147-A177-3AD203B41FA5}">
                      <a16:colId xmlns:a16="http://schemas.microsoft.com/office/drawing/2014/main" val="2400850281"/>
                    </a:ext>
                  </a:extLst>
                </a:gridCol>
                <a:gridCol w="329184">
                  <a:extLst>
                    <a:ext uri="{9D8B030D-6E8A-4147-A177-3AD203B41FA5}">
                      <a16:colId xmlns:a16="http://schemas.microsoft.com/office/drawing/2014/main" val="24688102"/>
                    </a:ext>
                  </a:extLst>
                </a:gridCol>
                <a:gridCol w="329184">
                  <a:extLst>
                    <a:ext uri="{9D8B030D-6E8A-4147-A177-3AD203B41FA5}">
                      <a16:colId xmlns:a16="http://schemas.microsoft.com/office/drawing/2014/main" val="3249390828"/>
                    </a:ext>
                  </a:extLst>
                </a:gridCol>
                <a:gridCol w="329184">
                  <a:extLst>
                    <a:ext uri="{9D8B030D-6E8A-4147-A177-3AD203B41FA5}">
                      <a16:colId xmlns:a16="http://schemas.microsoft.com/office/drawing/2014/main" val="1387142031"/>
                    </a:ext>
                  </a:extLst>
                </a:gridCol>
                <a:gridCol w="329184">
                  <a:extLst>
                    <a:ext uri="{9D8B030D-6E8A-4147-A177-3AD203B41FA5}">
                      <a16:colId xmlns:a16="http://schemas.microsoft.com/office/drawing/2014/main" val="2408805989"/>
                    </a:ext>
                  </a:extLst>
                </a:gridCol>
                <a:gridCol w="329184">
                  <a:extLst>
                    <a:ext uri="{9D8B030D-6E8A-4147-A177-3AD203B41FA5}">
                      <a16:colId xmlns:a16="http://schemas.microsoft.com/office/drawing/2014/main" val="3964710308"/>
                    </a:ext>
                  </a:extLst>
                </a:gridCol>
                <a:gridCol w="329184">
                  <a:extLst>
                    <a:ext uri="{9D8B030D-6E8A-4147-A177-3AD203B41FA5}">
                      <a16:colId xmlns:a16="http://schemas.microsoft.com/office/drawing/2014/main" val="2000631836"/>
                    </a:ext>
                  </a:extLst>
                </a:gridCol>
                <a:gridCol w="329184">
                  <a:extLst>
                    <a:ext uri="{9D8B030D-6E8A-4147-A177-3AD203B41FA5}">
                      <a16:colId xmlns:a16="http://schemas.microsoft.com/office/drawing/2014/main" val="3407802845"/>
                    </a:ext>
                  </a:extLst>
                </a:gridCol>
                <a:gridCol w="329184">
                  <a:extLst>
                    <a:ext uri="{9D8B030D-6E8A-4147-A177-3AD203B41FA5}">
                      <a16:colId xmlns:a16="http://schemas.microsoft.com/office/drawing/2014/main" val="986875654"/>
                    </a:ext>
                  </a:extLst>
                </a:gridCol>
                <a:gridCol w="329184">
                  <a:extLst>
                    <a:ext uri="{9D8B030D-6E8A-4147-A177-3AD203B41FA5}">
                      <a16:colId xmlns:a16="http://schemas.microsoft.com/office/drawing/2014/main" val="998128332"/>
                    </a:ext>
                  </a:extLst>
                </a:gridCol>
                <a:gridCol w="329184">
                  <a:extLst>
                    <a:ext uri="{9D8B030D-6E8A-4147-A177-3AD203B41FA5}">
                      <a16:colId xmlns:a16="http://schemas.microsoft.com/office/drawing/2014/main" val="832698908"/>
                    </a:ext>
                  </a:extLst>
                </a:gridCol>
                <a:gridCol w="329184">
                  <a:extLst>
                    <a:ext uri="{9D8B030D-6E8A-4147-A177-3AD203B41FA5}">
                      <a16:colId xmlns:a16="http://schemas.microsoft.com/office/drawing/2014/main" val="982173172"/>
                    </a:ext>
                  </a:extLst>
                </a:gridCol>
                <a:gridCol w="329184">
                  <a:extLst>
                    <a:ext uri="{9D8B030D-6E8A-4147-A177-3AD203B41FA5}">
                      <a16:colId xmlns:a16="http://schemas.microsoft.com/office/drawing/2014/main" val="3132405227"/>
                    </a:ext>
                  </a:extLst>
                </a:gridCol>
                <a:gridCol w="329184">
                  <a:extLst>
                    <a:ext uri="{9D8B030D-6E8A-4147-A177-3AD203B41FA5}">
                      <a16:colId xmlns:a16="http://schemas.microsoft.com/office/drawing/2014/main" val="88524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033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- 2024-09-23 20:00:29</a:t>
                      </a:r>
                      <a:r>
                        <a:rPr kumimoji="0" lang="en-US" sz="1000" b="0" i="0" u="none" strike="noStrike" kern="1200" cap="none" spc="0" normalizeH="0" baseline="0" noProof="0">
                          <a:ln>
                            <a:noFill/>
                          </a:ln>
                          <a:solidFill>
                            <a:prstClr val="black"/>
                          </a:solidFill>
                          <a:effectLst/>
                          <a:uLnTx/>
                          <a:uFillTx/>
                          <a:latin typeface="Calibri"/>
                          <a:ea typeface="+mn-ea"/>
                          <a:cs typeface="+mn-cs"/>
                        </a:rPr>
                        <a:t>
 Create your world with Fujifilm's Film Simulation. With customizable settings, you can craft your visual mood board directly in-camera, transforming the same scene into different stories. 
Whether you prefer soft, calm tones or bold, vivid colors with depth, the creative possibilities are endless. Explore the artistry of film simulations and experiment with recipes that will add a unique flavor to your photographs.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https://quintly-eu-image-storage.s3.amazonaws.com/aaf8f68db843cc217addf8054c322eb2/b6c7693241a64bda3b1614170cf317a1.jpg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20753918"/>
                  </a:ext>
                </a:extLst>
              </a:tr>
            </a:tbl>
          </a:graphicData>
        </a:graphic>
      </p:graphicFrame>
      <p:sp>
        <p:nvSpPr>
          <p:cNvPr id="4" name="Text Placeholder 3">
            <a:extLst>
              <a:ext uri="{FF2B5EF4-FFF2-40B4-BE49-F238E27FC236}">
                <a16:creationId xmlns:a16="http://schemas.microsoft.com/office/drawing/2014/main" id="{249DB269-D209-4FF6-BC99-1EE2C4809D2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179257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EC1B4-ED9A-456F-868F-9ED8F06C0467}"/>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53F517C1-D83C-44FB-8A4D-5CDAE9FCC44D}"/>
              </a:ext>
            </a:extLst>
          </p:cNvPr>
          <p:cNvGraphicFramePr>
            <a:graphicFrameLocks noGrp="1"/>
          </p:cNvGraphicFramePr>
          <p:nvPr>
            <p:ph type="tbl" sz="quarter" idx="13"/>
            <p:extLst>
              <p:ext uri="{D42A27DB-BD31-4B8C-83A1-F6EECF244321}">
                <p14:modId xmlns:p14="http://schemas.microsoft.com/office/powerpoint/2010/main" val="350980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18188071"/>
                    </a:ext>
                  </a:extLst>
                </a:gridCol>
                <a:gridCol w="1316737">
                  <a:extLst>
                    <a:ext uri="{9D8B030D-6E8A-4147-A177-3AD203B41FA5}">
                      <a16:colId xmlns:a16="http://schemas.microsoft.com/office/drawing/2014/main" val="2463686626"/>
                    </a:ext>
                  </a:extLst>
                </a:gridCol>
                <a:gridCol w="329184">
                  <a:extLst>
                    <a:ext uri="{9D8B030D-6E8A-4147-A177-3AD203B41FA5}">
                      <a16:colId xmlns:a16="http://schemas.microsoft.com/office/drawing/2014/main" val="1564209382"/>
                    </a:ext>
                  </a:extLst>
                </a:gridCol>
                <a:gridCol w="329184">
                  <a:extLst>
                    <a:ext uri="{9D8B030D-6E8A-4147-A177-3AD203B41FA5}">
                      <a16:colId xmlns:a16="http://schemas.microsoft.com/office/drawing/2014/main" val="2741529614"/>
                    </a:ext>
                  </a:extLst>
                </a:gridCol>
                <a:gridCol w="329184">
                  <a:extLst>
                    <a:ext uri="{9D8B030D-6E8A-4147-A177-3AD203B41FA5}">
                      <a16:colId xmlns:a16="http://schemas.microsoft.com/office/drawing/2014/main" val="3698597573"/>
                    </a:ext>
                  </a:extLst>
                </a:gridCol>
                <a:gridCol w="329184">
                  <a:extLst>
                    <a:ext uri="{9D8B030D-6E8A-4147-A177-3AD203B41FA5}">
                      <a16:colId xmlns:a16="http://schemas.microsoft.com/office/drawing/2014/main" val="3342396372"/>
                    </a:ext>
                  </a:extLst>
                </a:gridCol>
                <a:gridCol w="329184">
                  <a:extLst>
                    <a:ext uri="{9D8B030D-6E8A-4147-A177-3AD203B41FA5}">
                      <a16:colId xmlns:a16="http://schemas.microsoft.com/office/drawing/2014/main" val="2735905338"/>
                    </a:ext>
                  </a:extLst>
                </a:gridCol>
                <a:gridCol w="329184">
                  <a:extLst>
                    <a:ext uri="{9D8B030D-6E8A-4147-A177-3AD203B41FA5}">
                      <a16:colId xmlns:a16="http://schemas.microsoft.com/office/drawing/2014/main" val="883148773"/>
                    </a:ext>
                  </a:extLst>
                </a:gridCol>
                <a:gridCol w="329184">
                  <a:extLst>
                    <a:ext uri="{9D8B030D-6E8A-4147-A177-3AD203B41FA5}">
                      <a16:colId xmlns:a16="http://schemas.microsoft.com/office/drawing/2014/main" val="836334303"/>
                    </a:ext>
                  </a:extLst>
                </a:gridCol>
                <a:gridCol w="329184">
                  <a:extLst>
                    <a:ext uri="{9D8B030D-6E8A-4147-A177-3AD203B41FA5}">
                      <a16:colId xmlns:a16="http://schemas.microsoft.com/office/drawing/2014/main" val="2519143013"/>
                    </a:ext>
                  </a:extLst>
                </a:gridCol>
                <a:gridCol w="329184">
                  <a:extLst>
                    <a:ext uri="{9D8B030D-6E8A-4147-A177-3AD203B41FA5}">
                      <a16:colId xmlns:a16="http://schemas.microsoft.com/office/drawing/2014/main" val="3603050137"/>
                    </a:ext>
                  </a:extLst>
                </a:gridCol>
                <a:gridCol w="329184">
                  <a:extLst>
                    <a:ext uri="{9D8B030D-6E8A-4147-A177-3AD203B41FA5}">
                      <a16:colId xmlns:a16="http://schemas.microsoft.com/office/drawing/2014/main" val="452248135"/>
                    </a:ext>
                  </a:extLst>
                </a:gridCol>
                <a:gridCol w="329184">
                  <a:extLst>
                    <a:ext uri="{9D8B030D-6E8A-4147-A177-3AD203B41FA5}">
                      <a16:colId xmlns:a16="http://schemas.microsoft.com/office/drawing/2014/main" val="2973795096"/>
                    </a:ext>
                  </a:extLst>
                </a:gridCol>
                <a:gridCol w="329184">
                  <a:extLst>
                    <a:ext uri="{9D8B030D-6E8A-4147-A177-3AD203B41FA5}">
                      <a16:colId xmlns:a16="http://schemas.microsoft.com/office/drawing/2014/main" val="1800054010"/>
                    </a:ext>
                  </a:extLst>
                </a:gridCol>
                <a:gridCol w="329184">
                  <a:extLst>
                    <a:ext uri="{9D8B030D-6E8A-4147-A177-3AD203B41FA5}">
                      <a16:colId xmlns:a16="http://schemas.microsoft.com/office/drawing/2014/main" val="4157189598"/>
                    </a:ext>
                  </a:extLst>
                </a:gridCol>
                <a:gridCol w="329184">
                  <a:extLst>
                    <a:ext uri="{9D8B030D-6E8A-4147-A177-3AD203B41FA5}">
                      <a16:colId xmlns:a16="http://schemas.microsoft.com/office/drawing/2014/main" val="946369406"/>
                    </a:ext>
                  </a:extLst>
                </a:gridCol>
                <a:gridCol w="329184">
                  <a:extLst>
                    <a:ext uri="{9D8B030D-6E8A-4147-A177-3AD203B41FA5}">
                      <a16:colId xmlns:a16="http://schemas.microsoft.com/office/drawing/2014/main" val="3948657034"/>
                    </a:ext>
                  </a:extLst>
                </a:gridCol>
                <a:gridCol w="329184">
                  <a:extLst>
                    <a:ext uri="{9D8B030D-6E8A-4147-A177-3AD203B41FA5}">
                      <a16:colId xmlns:a16="http://schemas.microsoft.com/office/drawing/2014/main" val="3510452390"/>
                    </a:ext>
                  </a:extLst>
                </a:gridCol>
                <a:gridCol w="329184">
                  <a:extLst>
                    <a:ext uri="{9D8B030D-6E8A-4147-A177-3AD203B41FA5}">
                      <a16:colId xmlns:a16="http://schemas.microsoft.com/office/drawing/2014/main" val="47891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530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- 2024-09-23 18:00:23</a:t>
                      </a:r>
                      <a:r>
                        <a:rPr kumimoji="0" lang="en-US" sz="1000" b="0" i="0" u="none" strike="noStrike" kern="1200" cap="none" spc="0" normalizeH="0" baseline="0" noProof="0">
                          <a:ln>
                            <a:noFill/>
                          </a:ln>
                          <a:solidFill>
                            <a:prstClr val="black"/>
                          </a:solidFill>
                          <a:effectLst/>
                          <a:uLnTx/>
                          <a:uFillTx/>
                          <a:latin typeface="Calibri"/>
                          <a:ea typeface="+mn-ea"/>
                          <a:cs typeface="+mn-cs"/>
                        </a:rPr>
                        <a:t>
 What an unforgettable evening we had on 20 August 2024! Led by Abdul Khabir Mohamed Ali, our participants gathered at Changkat Tunku, cameras ready and tripods set, patiently waiting to capture iconic shots of Malaysia’s skyline, bathed in golden hour light and under the supermoon.
Thank you to everyone who attended, and a special thanks to our partner YL Camera  for collaborating with us on this Golden Hour Cityscape and Supermoon Outing Photography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https://quintly-eu-image-storage.s3.amazonaws.com/aaf8f68db843cc217addf8054c322eb2/12d99da1a449ee966f2bd31df75ddcd4.jpg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45618764"/>
                  </a:ext>
                </a:extLst>
              </a:tr>
            </a:tbl>
          </a:graphicData>
        </a:graphic>
      </p:graphicFrame>
      <p:sp>
        <p:nvSpPr>
          <p:cNvPr id="4" name="Text Placeholder 3">
            <a:extLst>
              <a:ext uri="{FF2B5EF4-FFF2-40B4-BE49-F238E27FC236}">
                <a16:creationId xmlns:a16="http://schemas.microsoft.com/office/drawing/2014/main" id="{478CE7E8-FFAD-4B71-ABBB-12A370DFEE8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094413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E60E2-95BF-4F58-88F2-0E3BD765DFF0}"/>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7CDE7EAF-FFF5-4DA2-9657-40247FDEF277}"/>
              </a:ext>
            </a:extLst>
          </p:cNvPr>
          <p:cNvGraphicFramePr>
            <a:graphicFrameLocks noGrp="1"/>
          </p:cNvGraphicFramePr>
          <p:nvPr>
            <p:ph type="tbl" sz="quarter" idx="13"/>
            <p:extLst>
              <p:ext uri="{D42A27DB-BD31-4B8C-83A1-F6EECF244321}">
                <p14:modId xmlns:p14="http://schemas.microsoft.com/office/powerpoint/2010/main" val="3566837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2552649"/>
                    </a:ext>
                  </a:extLst>
                </a:gridCol>
                <a:gridCol w="1316737">
                  <a:extLst>
                    <a:ext uri="{9D8B030D-6E8A-4147-A177-3AD203B41FA5}">
                      <a16:colId xmlns:a16="http://schemas.microsoft.com/office/drawing/2014/main" val="3711709584"/>
                    </a:ext>
                  </a:extLst>
                </a:gridCol>
                <a:gridCol w="329184">
                  <a:extLst>
                    <a:ext uri="{9D8B030D-6E8A-4147-A177-3AD203B41FA5}">
                      <a16:colId xmlns:a16="http://schemas.microsoft.com/office/drawing/2014/main" val="2035944693"/>
                    </a:ext>
                  </a:extLst>
                </a:gridCol>
                <a:gridCol w="329184">
                  <a:extLst>
                    <a:ext uri="{9D8B030D-6E8A-4147-A177-3AD203B41FA5}">
                      <a16:colId xmlns:a16="http://schemas.microsoft.com/office/drawing/2014/main" val="995755031"/>
                    </a:ext>
                  </a:extLst>
                </a:gridCol>
                <a:gridCol w="329184">
                  <a:extLst>
                    <a:ext uri="{9D8B030D-6E8A-4147-A177-3AD203B41FA5}">
                      <a16:colId xmlns:a16="http://schemas.microsoft.com/office/drawing/2014/main" val="4025379426"/>
                    </a:ext>
                  </a:extLst>
                </a:gridCol>
                <a:gridCol w="329184">
                  <a:extLst>
                    <a:ext uri="{9D8B030D-6E8A-4147-A177-3AD203B41FA5}">
                      <a16:colId xmlns:a16="http://schemas.microsoft.com/office/drawing/2014/main" val="3333222826"/>
                    </a:ext>
                  </a:extLst>
                </a:gridCol>
                <a:gridCol w="329184">
                  <a:extLst>
                    <a:ext uri="{9D8B030D-6E8A-4147-A177-3AD203B41FA5}">
                      <a16:colId xmlns:a16="http://schemas.microsoft.com/office/drawing/2014/main" val="1808038725"/>
                    </a:ext>
                  </a:extLst>
                </a:gridCol>
                <a:gridCol w="329184">
                  <a:extLst>
                    <a:ext uri="{9D8B030D-6E8A-4147-A177-3AD203B41FA5}">
                      <a16:colId xmlns:a16="http://schemas.microsoft.com/office/drawing/2014/main" val="134960418"/>
                    </a:ext>
                  </a:extLst>
                </a:gridCol>
                <a:gridCol w="329184">
                  <a:extLst>
                    <a:ext uri="{9D8B030D-6E8A-4147-A177-3AD203B41FA5}">
                      <a16:colId xmlns:a16="http://schemas.microsoft.com/office/drawing/2014/main" val="104944739"/>
                    </a:ext>
                  </a:extLst>
                </a:gridCol>
                <a:gridCol w="329184">
                  <a:extLst>
                    <a:ext uri="{9D8B030D-6E8A-4147-A177-3AD203B41FA5}">
                      <a16:colId xmlns:a16="http://schemas.microsoft.com/office/drawing/2014/main" val="4264883517"/>
                    </a:ext>
                  </a:extLst>
                </a:gridCol>
                <a:gridCol w="329184">
                  <a:extLst>
                    <a:ext uri="{9D8B030D-6E8A-4147-A177-3AD203B41FA5}">
                      <a16:colId xmlns:a16="http://schemas.microsoft.com/office/drawing/2014/main" val="549441349"/>
                    </a:ext>
                  </a:extLst>
                </a:gridCol>
                <a:gridCol w="329184">
                  <a:extLst>
                    <a:ext uri="{9D8B030D-6E8A-4147-A177-3AD203B41FA5}">
                      <a16:colId xmlns:a16="http://schemas.microsoft.com/office/drawing/2014/main" val="4169619820"/>
                    </a:ext>
                  </a:extLst>
                </a:gridCol>
                <a:gridCol w="329184">
                  <a:extLst>
                    <a:ext uri="{9D8B030D-6E8A-4147-A177-3AD203B41FA5}">
                      <a16:colId xmlns:a16="http://schemas.microsoft.com/office/drawing/2014/main" val="653738110"/>
                    </a:ext>
                  </a:extLst>
                </a:gridCol>
                <a:gridCol w="329184">
                  <a:extLst>
                    <a:ext uri="{9D8B030D-6E8A-4147-A177-3AD203B41FA5}">
                      <a16:colId xmlns:a16="http://schemas.microsoft.com/office/drawing/2014/main" val="3375949379"/>
                    </a:ext>
                  </a:extLst>
                </a:gridCol>
                <a:gridCol w="329184">
                  <a:extLst>
                    <a:ext uri="{9D8B030D-6E8A-4147-A177-3AD203B41FA5}">
                      <a16:colId xmlns:a16="http://schemas.microsoft.com/office/drawing/2014/main" val="3287546377"/>
                    </a:ext>
                  </a:extLst>
                </a:gridCol>
                <a:gridCol w="329184">
                  <a:extLst>
                    <a:ext uri="{9D8B030D-6E8A-4147-A177-3AD203B41FA5}">
                      <a16:colId xmlns:a16="http://schemas.microsoft.com/office/drawing/2014/main" val="1513673152"/>
                    </a:ext>
                  </a:extLst>
                </a:gridCol>
                <a:gridCol w="329184">
                  <a:extLst>
                    <a:ext uri="{9D8B030D-6E8A-4147-A177-3AD203B41FA5}">
                      <a16:colId xmlns:a16="http://schemas.microsoft.com/office/drawing/2014/main" val="3305861799"/>
                    </a:ext>
                  </a:extLst>
                </a:gridCol>
                <a:gridCol w="329184">
                  <a:extLst>
                    <a:ext uri="{9D8B030D-6E8A-4147-A177-3AD203B41FA5}">
                      <a16:colId xmlns:a16="http://schemas.microsoft.com/office/drawing/2014/main" val="862767669"/>
                    </a:ext>
                  </a:extLst>
                </a:gridCol>
                <a:gridCol w="329184">
                  <a:extLst>
                    <a:ext uri="{9D8B030D-6E8A-4147-A177-3AD203B41FA5}">
                      <a16:colId xmlns:a16="http://schemas.microsoft.com/office/drawing/2014/main" val="2680620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780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- 2024-09-22 12:00:20</a:t>
                      </a:r>
                      <a:r>
                        <a:rPr kumimoji="0" lang="en-US" sz="1000" b="0" i="0" u="none" strike="noStrike" kern="1200" cap="none" spc="0" normalizeH="0" baseline="0" noProof="0">
                          <a:ln>
                            <a:noFill/>
                          </a:ln>
                          <a:solidFill>
                            <a:prstClr val="black"/>
                          </a:solidFill>
                          <a:effectLst/>
                          <a:uLnTx/>
                          <a:uFillTx/>
                          <a:latin typeface="Calibri"/>
                          <a:ea typeface="+mn-ea"/>
                          <a:cs typeface="+mn-cs"/>
                        </a:rPr>
                        <a:t>
 In collaboration with PhotoJam Channel, we organized the 2024 World Photography Day event from 17-18 August 2024 at Pulau Ketam. 
Joined by students and teachers from Confucian Private Secondary School, Tsun Jin High School, Kuen Cheng High School, and Tunku Abdul Rahman University of Management and Technology (TARUMT), we embarked on a two-day, one-night photography adventure on the island.
With around a hundred participants, we’re grateful for the opportunity to nurture creativity and passion for photography among the youth. Thank you to everyone who joined us on this memorable journey!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https://quintly-eu-image-storage.s3.amazonaws.com/aaf8f68db843cc217addf8054c322eb2/1babf04b2b09182249edeb2d80d49573.jpg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21259530"/>
                  </a:ext>
                </a:extLst>
              </a:tr>
            </a:tbl>
          </a:graphicData>
        </a:graphic>
      </p:graphicFrame>
      <p:sp>
        <p:nvSpPr>
          <p:cNvPr id="4" name="Text Placeholder 3">
            <a:extLst>
              <a:ext uri="{FF2B5EF4-FFF2-40B4-BE49-F238E27FC236}">
                <a16:creationId xmlns:a16="http://schemas.microsoft.com/office/drawing/2014/main" id="{EE35B903-69F0-48CD-B166-C723413B1A2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411118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460F-F196-4A60-B457-22F297062B56}"/>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0070EE8B-2067-4B7D-9847-0D9A6195C291}"/>
              </a:ext>
            </a:extLst>
          </p:cNvPr>
          <p:cNvGraphicFramePr>
            <a:graphicFrameLocks noGrp="1"/>
          </p:cNvGraphicFramePr>
          <p:nvPr>
            <p:ph type="tbl" sz="quarter" idx="13"/>
            <p:extLst>
              <p:ext uri="{D42A27DB-BD31-4B8C-83A1-F6EECF244321}">
                <p14:modId xmlns:p14="http://schemas.microsoft.com/office/powerpoint/2010/main" val="321444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64277070"/>
                    </a:ext>
                  </a:extLst>
                </a:gridCol>
                <a:gridCol w="1316737">
                  <a:extLst>
                    <a:ext uri="{9D8B030D-6E8A-4147-A177-3AD203B41FA5}">
                      <a16:colId xmlns:a16="http://schemas.microsoft.com/office/drawing/2014/main" val="1952256929"/>
                    </a:ext>
                  </a:extLst>
                </a:gridCol>
                <a:gridCol w="329184">
                  <a:extLst>
                    <a:ext uri="{9D8B030D-6E8A-4147-A177-3AD203B41FA5}">
                      <a16:colId xmlns:a16="http://schemas.microsoft.com/office/drawing/2014/main" val="2249277078"/>
                    </a:ext>
                  </a:extLst>
                </a:gridCol>
                <a:gridCol w="329184">
                  <a:extLst>
                    <a:ext uri="{9D8B030D-6E8A-4147-A177-3AD203B41FA5}">
                      <a16:colId xmlns:a16="http://schemas.microsoft.com/office/drawing/2014/main" val="1331442236"/>
                    </a:ext>
                  </a:extLst>
                </a:gridCol>
                <a:gridCol w="329184">
                  <a:extLst>
                    <a:ext uri="{9D8B030D-6E8A-4147-A177-3AD203B41FA5}">
                      <a16:colId xmlns:a16="http://schemas.microsoft.com/office/drawing/2014/main" val="3624688986"/>
                    </a:ext>
                  </a:extLst>
                </a:gridCol>
                <a:gridCol w="329184">
                  <a:extLst>
                    <a:ext uri="{9D8B030D-6E8A-4147-A177-3AD203B41FA5}">
                      <a16:colId xmlns:a16="http://schemas.microsoft.com/office/drawing/2014/main" val="3465003049"/>
                    </a:ext>
                  </a:extLst>
                </a:gridCol>
                <a:gridCol w="329184">
                  <a:extLst>
                    <a:ext uri="{9D8B030D-6E8A-4147-A177-3AD203B41FA5}">
                      <a16:colId xmlns:a16="http://schemas.microsoft.com/office/drawing/2014/main" val="366626156"/>
                    </a:ext>
                  </a:extLst>
                </a:gridCol>
                <a:gridCol w="329184">
                  <a:extLst>
                    <a:ext uri="{9D8B030D-6E8A-4147-A177-3AD203B41FA5}">
                      <a16:colId xmlns:a16="http://schemas.microsoft.com/office/drawing/2014/main" val="3586529019"/>
                    </a:ext>
                  </a:extLst>
                </a:gridCol>
                <a:gridCol w="329184">
                  <a:extLst>
                    <a:ext uri="{9D8B030D-6E8A-4147-A177-3AD203B41FA5}">
                      <a16:colId xmlns:a16="http://schemas.microsoft.com/office/drawing/2014/main" val="2553715987"/>
                    </a:ext>
                  </a:extLst>
                </a:gridCol>
                <a:gridCol w="329184">
                  <a:extLst>
                    <a:ext uri="{9D8B030D-6E8A-4147-A177-3AD203B41FA5}">
                      <a16:colId xmlns:a16="http://schemas.microsoft.com/office/drawing/2014/main" val="2378308612"/>
                    </a:ext>
                  </a:extLst>
                </a:gridCol>
                <a:gridCol w="329184">
                  <a:extLst>
                    <a:ext uri="{9D8B030D-6E8A-4147-A177-3AD203B41FA5}">
                      <a16:colId xmlns:a16="http://schemas.microsoft.com/office/drawing/2014/main" val="535838678"/>
                    </a:ext>
                  </a:extLst>
                </a:gridCol>
                <a:gridCol w="329184">
                  <a:extLst>
                    <a:ext uri="{9D8B030D-6E8A-4147-A177-3AD203B41FA5}">
                      <a16:colId xmlns:a16="http://schemas.microsoft.com/office/drawing/2014/main" val="805642417"/>
                    </a:ext>
                  </a:extLst>
                </a:gridCol>
                <a:gridCol w="329184">
                  <a:extLst>
                    <a:ext uri="{9D8B030D-6E8A-4147-A177-3AD203B41FA5}">
                      <a16:colId xmlns:a16="http://schemas.microsoft.com/office/drawing/2014/main" val="1861725444"/>
                    </a:ext>
                  </a:extLst>
                </a:gridCol>
                <a:gridCol w="329184">
                  <a:extLst>
                    <a:ext uri="{9D8B030D-6E8A-4147-A177-3AD203B41FA5}">
                      <a16:colId xmlns:a16="http://schemas.microsoft.com/office/drawing/2014/main" val="4200714008"/>
                    </a:ext>
                  </a:extLst>
                </a:gridCol>
                <a:gridCol w="329184">
                  <a:extLst>
                    <a:ext uri="{9D8B030D-6E8A-4147-A177-3AD203B41FA5}">
                      <a16:colId xmlns:a16="http://schemas.microsoft.com/office/drawing/2014/main" val="4214101023"/>
                    </a:ext>
                  </a:extLst>
                </a:gridCol>
                <a:gridCol w="329184">
                  <a:extLst>
                    <a:ext uri="{9D8B030D-6E8A-4147-A177-3AD203B41FA5}">
                      <a16:colId xmlns:a16="http://schemas.microsoft.com/office/drawing/2014/main" val="4055959169"/>
                    </a:ext>
                  </a:extLst>
                </a:gridCol>
                <a:gridCol w="329184">
                  <a:extLst>
                    <a:ext uri="{9D8B030D-6E8A-4147-A177-3AD203B41FA5}">
                      <a16:colId xmlns:a16="http://schemas.microsoft.com/office/drawing/2014/main" val="662201833"/>
                    </a:ext>
                  </a:extLst>
                </a:gridCol>
                <a:gridCol w="329184">
                  <a:extLst>
                    <a:ext uri="{9D8B030D-6E8A-4147-A177-3AD203B41FA5}">
                      <a16:colId xmlns:a16="http://schemas.microsoft.com/office/drawing/2014/main" val="1656780058"/>
                    </a:ext>
                  </a:extLst>
                </a:gridCol>
                <a:gridCol w="329184">
                  <a:extLst>
                    <a:ext uri="{9D8B030D-6E8A-4147-A177-3AD203B41FA5}">
                      <a16:colId xmlns:a16="http://schemas.microsoft.com/office/drawing/2014/main" val="2265836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788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- 2024-09-21 14:01:01</a:t>
                      </a:r>
                      <a:r>
                        <a:rPr kumimoji="0" lang="en-US" sz="1000" b="0" i="0" u="none" strike="noStrike" kern="1200" cap="none" spc="0" normalizeH="0" baseline="0" noProof="0">
                          <a:ln>
                            <a:noFill/>
                          </a:ln>
                          <a:solidFill>
                            <a:prstClr val="black"/>
                          </a:solidFill>
                          <a:effectLst/>
                          <a:uLnTx/>
                          <a:uFillTx/>
                          <a:latin typeface="Calibri"/>
                          <a:ea typeface="+mn-ea"/>
                          <a:cs typeface="+mn-cs"/>
                        </a:rPr>
                        <a:t>
 Light, cars, talents, action! At our Outdoor Vintage Car with Talent &amp; Lighting Portraiture Shooting workshop, we explored captivating shots in a beautifully crafted vintage set. 📸 Check out all the behind-the-scenes moments from the session on 11 August 2024!
Interested in joining our workshops? Be the first to book your slot when a session catches your eye!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https://quintly-eu-image-storage.s3.amazonaws.com/aaf8f68db843cc217addf8054c322eb2/2555f644f5e8d3de7ace3c2f45a575fc.jpg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74871294"/>
                  </a:ext>
                </a:extLst>
              </a:tr>
            </a:tbl>
          </a:graphicData>
        </a:graphic>
      </p:graphicFrame>
      <p:sp>
        <p:nvSpPr>
          <p:cNvPr id="4" name="Text Placeholder 3">
            <a:extLst>
              <a:ext uri="{FF2B5EF4-FFF2-40B4-BE49-F238E27FC236}">
                <a16:creationId xmlns:a16="http://schemas.microsoft.com/office/drawing/2014/main" id="{7EEAADBC-90B0-4278-AFBA-0C53EFBA894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218607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73221-2ACC-4CC8-AAFD-D9381B9C0B2A}"/>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361C5675-B726-4E84-AA60-DB8FCF20146F}"/>
              </a:ext>
            </a:extLst>
          </p:cNvPr>
          <p:cNvGraphicFramePr>
            <a:graphicFrameLocks noGrp="1"/>
          </p:cNvGraphicFramePr>
          <p:nvPr>
            <p:ph type="tbl" sz="quarter" idx="13"/>
            <p:extLst>
              <p:ext uri="{D42A27DB-BD31-4B8C-83A1-F6EECF244321}">
                <p14:modId xmlns:p14="http://schemas.microsoft.com/office/powerpoint/2010/main" val="315572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9115309"/>
                    </a:ext>
                  </a:extLst>
                </a:gridCol>
                <a:gridCol w="1316737">
                  <a:extLst>
                    <a:ext uri="{9D8B030D-6E8A-4147-A177-3AD203B41FA5}">
                      <a16:colId xmlns:a16="http://schemas.microsoft.com/office/drawing/2014/main" val="4107634034"/>
                    </a:ext>
                  </a:extLst>
                </a:gridCol>
                <a:gridCol w="329184">
                  <a:extLst>
                    <a:ext uri="{9D8B030D-6E8A-4147-A177-3AD203B41FA5}">
                      <a16:colId xmlns:a16="http://schemas.microsoft.com/office/drawing/2014/main" val="804115947"/>
                    </a:ext>
                  </a:extLst>
                </a:gridCol>
                <a:gridCol w="329184">
                  <a:extLst>
                    <a:ext uri="{9D8B030D-6E8A-4147-A177-3AD203B41FA5}">
                      <a16:colId xmlns:a16="http://schemas.microsoft.com/office/drawing/2014/main" val="3405365954"/>
                    </a:ext>
                  </a:extLst>
                </a:gridCol>
                <a:gridCol w="329184">
                  <a:extLst>
                    <a:ext uri="{9D8B030D-6E8A-4147-A177-3AD203B41FA5}">
                      <a16:colId xmlns:a16="http://schemas.microsoft.com/office/drawing/2014/main" val="3801229765"/>
                    </a:ext>
                  </a:extLst>
                </a:gridCol>
                <a:gridCol w="329184">
                  <a:extLst>
                    <a:ext uri="{9D8B030D-6E8A-4147-A177-3AD203B41FA5}">
                      <a16:colId xmlns:a16="http://schemas.microsoft.com/office/drawing/2014/main" val="3388407264"/>
                    </a:ext>
                  </a:extLst>
                </a:gridCol>
                <a:gridCol w="329184">
                  <a:extLst>
                    <a:ext uri="{9D8B030D-6E8A-4147-A177-3AD203B41FA5}">
                      <a16:colId xmlns:a16="http://schemas.microsoft.com/office/drawing/2014/main" val="2339430817"/>
                    </a:ext>
                  </a:extLst>
                </a:gridCol>
                <a:gridCol w="329184">
                  <a:extLst>
                    <a:ext uri="{9D8B030D-6E8A-4147-A177-3AD203B41FA5}">
                      <a16:colId xmlns:a16="http://schemas.microsoft.com/office/drawing/2014/main" val="3579045010"/>
                    </a:ext>
                  </a:extLst>
                </a:gridCol>
                <a:gridCol w="329184">
                  <a:extLst>
                    <a:ext uri="{9D8B030D-6E8A-4147-A177-3AD203B41FA5}">
                      <a16:colId xmlns:a16="http://schemas.microsoft.com/office/drawing/2014/main" val="1623077993"/>
                    </a:ext>
                  </a:extLst>
                </a:gridCol>
                <a:gridCol w="329184">
                  <a:extLst>
                    <a:ext uri="{9D8B030D-6E8A-4147-A177-3AD203B41FA5}">
                      <a16:colId xmlns:a16="http://schemas.microsoft.com/office/drawing/2014/main" val="3924565038"/>
                    </a:ext>
                  </a:extLst>
                </a:gridCol>
                <a:gridCol w="329184">
                  <a:extLst>
                    <a:ext uri="{9D8B030D-6E8A-4147-A177-3AD203B41FA5}">
                      <a16:colId xmlns:a16="http://schemas.microsoft.com/office/drawing/2014/main" val="1068786438"/>
                    </a:ext>
                  </a:extLst>
                </a:gridCol>
                <a:gridCol w="329184">
                  <a:extLst>
                    <a:ext uri="{9D8B030D-6E8A-4147-A177-3AD203B41FA5}">
                      <a16:colId xmlns:a16="http://schemas.microsoft.com/office/drawing/2014/main" val="322071120"/>
                    </a:ext>
                  </a:extLst>
                </a:gridCol>
                <a:gridCol w="329184">
                  <a:extLst>
                    <a:ext uri="{9D8B030D-6E8A-4147-A177-3AD203B41FA5}">
                      <a16:colId xmlns:a16="http://schemas.microsoft.com/office/drawing/2014/main" val="324051626"/>
                    </a:ext>
                  </a:extLst>
                </a:gridCol>
                <a:gridCol w="329184">
                  <a:extLst>
                    <a:ext uri="{9D8B030D-6E8A-4147-A177-3AD203B41FA5}">
                      <a16:colId xmlns:a16="http://schemas.microsoft.com/office/drawing/2014/main" val="1834838173"/>
                    </a:ext>
                  </a:extLst>
                </a:gridCol>
                <a:gridCol w="329184">
                  <a:extLst>
                    <a:ext uri="{9D8B030D-6E8A-4147-A177-3AD203B41FA5}">
                      <a16:colId xmlns:a16="http://schemas.microsoft.com/office/drawing/2014/main" val="3818352899"/>
                    </a:ext>
                  </a:extLst>
                </a:gridCol>
                <a:gridCol w="329184">
                  <a:extLst>
                    <a:ext uri="{9D8B030D-6E8A-4147-A177-3AD203B41FA5}">
                      <a16:colId xmlns:a16="http://schemas.microsoft.com/office/drawing/2014/main" val="3322658030"/>
                    </a:ext>
                  </a:extLst>
                </a:gridCol>
                <a:gridCol w="329184">
                  <a:extLst>
                    <a:ext uri="{9D8B030D-6E8A-4147-A177-3AD203B41FA5}">
                      <a16:colId xmlns:a16="http://schemas.microsoft.com/office/drawing/2014/main" val="1129856180"/>
                    </a:ext>
                  </a:extLst>
                </a:gridCol>
                <a:gridCol w="329184">
                  <a:extLst>
                    <a:ext uri="{9D8B030D-6E8A-4147-A177-3AD203B41FA5}">
                      <a16:colId xmlns:a16="http://schemas.microsoft.com/office/drawing/2014/main" val="4026152230"/>
                    </a:ext>
                  </a:extLst>
                </a:gridCol>
                <a:gridCol w="329184">
                  <a:extLst>
                    <a:ext uri="{9D8B030D-6E8A-4147-A177-3AD203B41FA5}">
                      <a16:colId xmlns:a16="http://schemas.microsoft.com/office/drawing/2014/main" val="3508585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2681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- 2024-09-21 12:00:12</a:t>
                      </a:r>
                      <a:r>
                        <a:rPr kumimoji="0" lang="en-US" sz="1000" b="0" i="0" u="none" strike="noStrike" kern="1200" cap="none" spc="0" normalizeH="0" baseline="0" noProof="0">
                          <a:ln>
                            <a:noFill/>
                          </a:ln>
                          <a:solidFill>
                            <a:prstClr val="black"/>
                          </a:solidFill>
                          <a:effectLst/>
                          <a:uLnTx/>
                          <a:uFillTx/>
                          <a:latin typeface="Calibri"/>
                          <a:ea typeface="+mn-ea"/>
                          <a:cs typeface="+mn-cs"/>
                        </a:rPr>
                        <a:t>
 11 August 2024 was a day filled with vintage vibes and photography! Participants in our Outdoor Vintage Car with Talent &amp; Lighting Portraiture Shooting workshop explored a charming vintage set with classic cars at WIN's House Cafe Sireh Park.
They were fully immersed in the vintage scene, capturing timeless shots while mastering lighting techniques under the expert guidance of TW Wann Al-Hajj.
Thank you to everyone who attended, and a special shoutout to our partner for this session - Johan Photo Camtronics Sdn Bhd!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https://quintly-eu-image-storage.s3.amazonaws.com/aaf8f68db843cc217addf8054c322eb2/b2f88f637464a9dda04e78aab6083173.jpg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18685875"/>
                  </a:ext>
                </a:extLst>
              </a:tr>
            </a:tbl>
          </a:graphicData>
        </a:graphic>
      </p:graphicFrame>
      <p:sp>
        <p:nvSpPr>
          <p:cNvPr id="4" name="Text Placeholder 3">
            <a:extLst>
              <a:ext uri="{FF2B5EF4-FFF2-40B4-BE49-F238E27FC236}">
                <a16:creationId xmlns:a16="http://schemas.microsoft.com/office/drawing/2014/main" id="{6584295A-2680-4081-9BE5-DAE13A0D85E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033100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6AF93-2BB0-4501-9C2A-9312D2641C88}"/>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EF37A5FB-AE47-4EF2-8133-3321C0CB6BDB}"/>
              </a:ext>
            </a:extLst>
          </p:cNvPr>
          <p:cNvGraphicFramePr>
            <a:graphicFrameLocks noGrp="1"/>
          </p:cNvGraphicFramePr>
          <p:nvPr>
            <p:ph type="tbl" sz="quarter" idx="13"/>
            <p:extLst>
              <p:ext uri="{D42A27DB-BD31-4B8C-83A1-F6EECF244321}">
                <p14:modId xmlns:p14="http://schemas.microsoft.com/office/powerpoint/2010/main" val="184119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04898883"/>
                    </a:ext>
                  </a:extLst>
                </a:gridCol>
                <a:gridCol w="1316737">
                  <a:extLst>
                    <a:ext uri="{9D8B030D-6E8A-4147-A177-3AD203B41FA5}">
                      <a16:colId xmlns:a16="http://schemas.microsoft.com/office/drawing/2014/main" val="1353917797"/>
                    </a:ext>
                  </a:extLst>
                </a:gridCol>
                <a:gridCol w="329184">
                  <a:extLst>
                    <a:ext uri="{9D8B030D-6E8A-4147-A177-3AD203B41FA5}">
                      <a16:colId xmlns:a16="http://schemas.microsoft.com/office/drawing/2014/main" val="755790621"/>
                    </a:ext>
                  </a:extLst>
                </a:gridCol>
                <a:gridCol w="329184">
                  <a:extLst>
                    <a:ext uri="{9D8B030D-6E8A-4147-A177-3AD203B41FA5}">
                      <a16:colId xmlns:a16="http://schemas.microsoft.com/office/drawing/2014/main" val="1212561776"/>
                    </a:ext>
                  </a:extLst>
                </a:gridCol>
                <a:gridCol w="329184">
                  <a:extLst>
                    <a:ext uri="{9D8B030D-6E8A-4147-A177-3AD203B41FA5}">
                      <a16:colId xmlns:a16="http://schemas.microsoft.com/office/drawing/2014/main" val="2179809124"/>
                    </a:ext>
                  </a:extLst>
                </a:gridCol>
                <a:gridCol w="329184">
                  <a:extLst>
                    <a:ext uri="{9D8B030D-6E8A-4147-A177-3AD203B41FA5}">
                      <a16:colId xmlns:a16="http://schemas.microsoft.com/office/drawing/2014/main" val="3531619728"/>
                    </a:ext>
                  </a:extLst>
                </a:gridCol>
                <a:gridCol w="329184">
                  <a:extLst>
                    <a:ext uri="{9D8B030D-6E8A-4147-A177-3AD203B41FA5}">
                      <a16:colId xmlns:a16="http://schemas.microsoft.com/office/drawing/2014/main" val="298141832"/>
                    </a:ext>
                  </a:extLst>
                </a:gridCol>
                <a:gridCol w="329184">
                  <a:extLst>
                    <a:ext uri="{9D8B030D-6E8A-4147-A177-3AD203B41FA5}">
                      <a16:colId xmlns:a16="http://schemas.microsoft.com/office/drawing/2014/main" val="2993904976"/>
                    </a:ext>
                  </a:extLst>
                </a:gridCol>
                <a:gridCol w="329184">
                  <a:extLst>
                    <a:ext uri="{9D8B030D-6E8A-4147-A177-3AD203B41FA5}">
                      <a16:colId xmlns:a16="http://schemas.microsoft.com/office/drawing/2014/main" val="2771393725"/>
                    </a:ext>
                  </a:extLst>
                </a:gridCol>
                <a:gridCol w="329184">
                  <a:extLst>
                    <a:ext uri="{9D8B030D-6E8A-4147-A177-3AD203B41FA5}">
                      <a16:colId xmlns:a16="http://schemas.microsoft.com/office/drawing/2014/main" val="2877741644"/>
                    </a:ext>
                  </a:extLst>
                </a:gridCol>
                <a:gridCol w="329184">
                  <a:extLst>
                    <a:ext uri="{9D8B030D-6E8A-4147-A177-3AD203B41FA5}">
                      <a16:colId xmlns:a16="http://schemas.microsoft.com/office/drawing/2014/main" val="2532424573"/>
                    </a:ext>
                  </a:extLst>
                </a:gridCol>
                <a:gridCol w="329184">
                  <a:extLst>
                    <a:ext uri="{9D8B030D-6E8A-4147-A177-3AD203B41FA5}">
                      <a16:colId xmlns:a16="http://schemas.microsoft.com/office/drawing/2014/main" val="1734594144"/>
                    </a:ext>
                  </a:extLst>
                </a:gridCol>
                <a:gridCol w="329184">
                  <a:extLst>
                    <a:ext uri="{9D8B030D-6E8A-4147-A177-3AD203B41FA5}">
                      <a16:colId xmlns:a16="http://schemas.microsoft.com/office/drawing/2014/main" val="2711273406"/>
                    </a:ext>
                  </a:extLst>
                </a:gridCol>
                <a:gridCol w="329184">
                  <a:extLst>
                    <a:ext uri="{9D8B030D-6E8A-4147-A177-3AD203B41FA5}">
                      <a16:colId xmlns:a16="http://schemas.microsoft.com/office/drawing/2014/main" val="2079893052"/>
                    </a:ext>
                  </a:extLst>
                </a:gridCol>
                <a:gridCol w="329184">
                  <a:extLst>
                    <a:ext uri="{9D8B030D-6E8A-4147-A177-3AD203B41FA5}">
                      <a16:colId xmlns:a16="http://schemas.microsoft.com/office/drawing/2014/main" val="4001378621"/>
                    </a:ext>
                  </a:extLst>
                </a:gridCol>
                <a:gridCol w="329184">
                  <a:extLst>
                    <a:ext uri="{9D8B030D-6E8A-4147-A177-3AD203B41FA5}">
                      <a16:colId xmlns:a16="http://schemas.microsoft.com/office/drawing/2014/main" val="1904540621"/>
                    </a:ext>
                  </a:extLst>
                </a:gridCol>
                <a:gridCol w="329184">
                  <a:extLst>
                    <a:ext uri="{9D8B030D-6E8A-4147-A177-3AD203B41FA5}">
                      <a16:colId xmlns:a16="http://schemas.microsoft.com/office/drawing/2014/main" val="1704485370"/>
                    </a:ext>
                  </a:extLst>
                </a:gridCol>
                <a:gridCol w="329184">
                  <a:extLst>
                    <a:ext uri="{9D8B030D-6E8A-4147-A177-3AD203B41FA5}">
                      <a16:colId xmlns:a16="http://schemas.microsoft.com/office/drawing/2014/main" val="3596398725"/>
                    </a:ext>
                  </a:extLst>
                </a:gridCol>
                <a:gridCol w="329184">
                  <a:extLst>
                    <a:ext uri="{9D8B030D-6E8A-4147-A177-3AD203B41FA5}">
                      <a16:colId xmlns:a16="http://schemas.microsoft.com/office/drawing/2014/main" val="1996543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078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- 2024-09-20 14:01:27</a:t>
                      </a:r>
                      <a:r>
                        <a:rPr kumimoji="0" lang="en-US" sz="1000" b="0" i="0" u="none" strike="noStrike" kern="1200" cap="none" spc="0" normalizeH="0" baseline="0" noProof="0">
                          <a:ln>
                            <a:noFill/>
                          </a:ln>
                          <a:solidFill>
                            <a:prstClr val="black"/>
                          </a:solidFill>
                          <a:effectLst/>
                          <a:uLnTx/>
                          <a:uFillTx/>
                          <a:latin typeface="Calibri"/>
                          <a:ea typeface="+mn-ea"/>
                          <a:cs typeface="+mn-cs"/>
                        </a:rPr>
                        <a:t>
 Here’s a glimpse of the creativity from our Cafe Portraiture with Natural Light Photography Workshop on 10 August 2024! Want to be part of more exciting workshops like this? 
Follow us on socials for the latest updates, and be the first to register for your favourite sessions! Don’t miss out on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https://quintly-eu-image-storage.s3.amazonaws.com/aaf8f68db843cc217addf8054c322eb2/90a23e7b6058c1a49faf757bbeba34f1.jpg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7467056"/>
                  </a:ext>
                </a:extLst>
              </a:tr>
            </a:tbl>
          </a:graphicData>
        </a:graphic>
      </p:graphicFrame>
      <p:sp>
        <p:nvSpPr>
          <p:cNvPr id="4" name="Text Placeholder 3">
            <a:extLst>
              <a:ext uri="{FF2B5EF4-FFF2-40B4-BE49-F238E27FC236}">
                <a16:creationId xmlns:a16="http://schemas.microsoft.com/office/drawing/2014/main" id="{CACAAA78-3FB8-4880-AEBB-53D09F72E394}"/>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53148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A842-32F7-45D1-93D1-C9145140BC88}"/>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36ACEA25-FE22-4F59-95D5-F0F9246E103A}"/>
              </a:ext>
            </a:extLst>
          </p:cNvPr>
          <p:cNvGraphicFramePr>
            <a:graphicFrameLocks noGrp="1"/>
          </p:cNvGraphicFramePr>
          <p:nvPr>
            <p:ph type="tbl" sz="quarter" idx="13"/>
            <p:extLst>
              <p:ext uri="{D42A27DB-BD31-4B8C-83A1-F6EECF244321}">
                <p14:modId xmlns:p14="http://schemas.microsoft.com/office/powerpoint/2010/main" val="173272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96016245"/>
                    </a:ext>
                  </a:extLst>
                </a:gridCol>
                <a:gridCol w="1316737">
                  <a:extLst>
                    <a:ext uri="{9D8B030D-6E8A-4147-A177-3AD203B41FA5}">
                      <a16:colId xmlns:a16="http://schemas.microsoft.com/office/drawing/2014/main" val="2571790285"/>
                    </a:ext>
                  </a:extLst>
                </a:gridCol>
                <a:gridCol w="329184">
                  <a:extLst>
                    <a:ext uri="{9D8B030D-6E8A-4147-A177-3AD203B41FA5}">
                      <a16:colId xmlns:a16="http://schemas.microsoft.com/office/drawing/2014/main" val="2373683412"/>
                    </a:ext>
                  </a:extLst>
                </a:gridCol>
                <a:gridCol w="329184">
                  <a:extLst>
                    <a:ext uri="{9D8B030D-6E8A-4147-A177-3AD203B41FA5}">
                      <a16:colId xmlns:a16="http://schemas.microsoft.com/office/drawing/2014/main" val="1478515725"/>
                    </a:ext>
                  </a:extLst>
                </a:gridCol>
                <a:gridCol w="329184">
                  <a:extLst>
                    <a:ext uri="{9D8B030D-6E8A-4147-A177-3AD203B41FA5}">
                      <a16:colId xmlns:a16="http://schemas.microsoft.com/office/drawing/2014/main" val="900039183"/>
                    </a:ext>
                  </a:extLst>
                </a:gridCol>
                <a:gridCol w="329184">
                  <a:extLst>
                    <a:ext uri="{9D8B030D-6E8A-4147-A177-3AD203B41FA5}">
                      <a16:colId xmlns:a16="http://schemas.microsoft.com/office/drawing/2014/main" val="308349827"/>
                    </a:ext>
                  </a:extLst>
                </a:gridCol>
                <a:gridCol w="329184">
                  <a:extLst>
                    <a:ext uri="{9D8B030D-6E8A-4147-A177-3AD203B41FA5}">
                      <a16:colId xmlns:a16="http://schemas.microsoft.com/office/drawing/2014/main" val="1561366902"/>
                    </a:ext>
                  </a:extLst>
                </a:gridCol>
                <a:gridCol w="329184">
                  <a:extLst>
                    <a:ext uri="{9D8B030D-6E8A-4147-A177-3AD203B41FA5}">
                      <a16:colId xmlns:a16="http://schemas.microsoft.com/office/drawing/2014/main" val="329807955"/>
                    </a:ext>
                  </a:extLst>
                </a:gridCol>
                <a:gridCol w="329184">
                  <a:extLst>
                    <a:ext uri="{9D8B030D-6E8A-4147-A177-3AD203B41FA5}">
                      <a16:colId xmlns:a16="http://schemas.microsoft.com/office/drawing/2014/main" val="1335555915"/>
                    </a:ext>
                  </a:extLst>
                </a:gridCol>
                <a:gridCol w="329184">
                  <a:extLst>
                    <a:ext uri="{9D8B030D-6E8A-4147-A177-3AD203B41FA5}">
                      <a16:colId xmlns:a16="http://schemas.microsoft.com/office/drawing/2014/main" val="1164020175"/>
                    </a:ext>
                  </a:extLst>
                </a:gridCol>
                <a:gridCol w="329184">
                  <a:extLst>
                    <a:ext uri="{9D8B030D-6E8A-4147-A177-3AD203B41FA5}">
                      <a16:colId xmlns:a16="http://schemas.microsoft.com/office/drawing/2014/main" val="458747103"/>
                    </a:ext>
                  </a:extLst>
                </a:gridCol>
                <a:gridCol w="329184">
                  <a:extLst>
                    <a:ext uri="{9D8B030D-6E8A-4147-A177-3AD203B41FA5}">
                      <a16:colId xmlns:a16="http://schemas.microsoft.com/office/drawing/2014/main" val="2368121160"/>
                    </a:ext>
                  </a:extLst>
                </a:gridCol>
                <a:gridCol w="329184">
                  <a:extLst>
                    <a:ext uri="{9D8B030D-6E8A-4147-A177-3AD203B41FA5}">
                      <a16:colId xmlns:a16="http://schemas.microsoft.com/office/drawing/2014/main" val="3747621803"/>
                    </a:ext>
                  </a:extLst>
                </a:gridCol>
                <a:gridCol w="329184">
                  <a:extLst>
                    <a:ext uri="{9D8B030D-6E8A-4147-A177-3AD203B41FA5}">
                      <a16:colId xmlns:a16="http://schemas.microsoft.com/office/drawing/2014/main" val="2788486122"/>
                    </a:ext>
                  </a:extLst>
                </a:gridCol>
                <a:gridCol w="329184">
                  <a:extLst>
                    <a:ext uri="{9D8B030D-6E8A-4147-A177-3AD203B41FA5}">
                      <a16:colId xmlns:a16="http://schemas.microsoft.com/office/drawing/2014/main" val="3560305987"/>
                    </a:ext>
                  </a:extLst>
                </a:gridCol>
                <a:gridCol w="329184">
                  <a:extLst>
                    <a:ext uri="{9D8B030D-6E8A-4147-A177-3AD203B41FA5}">
                      <a16:colId xmlns:a16="http://schemas.microsoft.com/office/drawing/2014/main" val="3077648414"/>
                    </a:ext>
                  </a:extLst>
                </a:gridCol>
                <a:gridCol w="329184">
                  <a:extLst>
                    <a:ext uri="{9D8B030D-6E8A-4147-A177-3AD203B41FA5}">
                      <a16:colId xmlns:a16="http://schemas.microsoft.com/office/drawing/2014/main" val="2402197996"/>
                    </a:ext>
                  </a:extLst>
                </a:gridCol>
                <a:gridCol w="329184">
                  <a:extLst>
                    <a:ext uri="{9D8B030D-6E8A-4147-A177-3AD203B41FA5}">
                      <a16:colId xmlns:a16="http://schemas.microsoft.com/office/drawing/2014/main" val="2167853125"/>
                    </a:ext>
                  </a:extLst>
                </a:gridCol>
                <a:gridCol w="329184">
                  <a:extLst>
                    <a:ext uri="{9D8B030D-6E8A-4147-A177-3AD203B41FA5}">
                      <a16:colId xmlns:a16="http://schemas.microsoft.com/office/drawing/2014/main" val="3334272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418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- 2024-09-20 12:00:12</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who joined our Cafe Portraiture with Natural Light Photography Workshop at Cafe Jufei on 10 August 2024, co-hosted with FOTO CLS!
Guided by the talented Jeana Yau, participants explored how to capture the unique ambience of a café through natural light, honing their skills in photography techniques and composing stunning portraits.
We hope you enjoyed the experience and gained valuable skills through this session. Stay tuned for more exciting workshops coming soon!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https://quintly-eu-image-storage.s3.amazonaws.com/aaf8f68db843cc217addf8054c322eb2/2cebed1d91107910af4c8cbd202125f3.jpg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99072913"/>
                  </a:ext>
                </a:extLst>
              </a:tr>
            </a:tbl>
          </a:graphicData>
        </a:graphic>
      </p:graphicFrame>
      <p:sp>
        <p:nvSpPr>
          <p:cNvPr id="4" name="Text Placeholder 3">
            <a:extLst>
              <a:ext uri="{FF2B5EF4-FFF2-40B4-BE49-F238E27FC236}">
                <a16:creationId xmlns:a16="http://schemas.microsoft.com/office/drawing/2014/main" id="{EEB95AA6-52A1-4928-9CDB-7EA45A57380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692791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BD5D-AE98-4593-8C14-F9EC93E5B637}"/>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6CD6F887-3195-405D-8376-2D51015924AA}"/>
              </a:ext>
            </a:extLst>
          </p:cNvPr>
          <p:cNvGraphicFramePr>
            <a:graphicFrameLocks noGrp="1"/>
          </p:cNvGraphicFramePr>
          <p:nvPr>
            <p:ph type="tbl" sz="quarter" idx="13"/>
            <p:extLst>
              <p:ext uri="{D42A27DB-BD31-4B8C-83A1-F6EECF244321}">
                <p14:modId xmlns:p14="http://schemas.microsoft.com/office/powerpoint/2010/main" val="3251116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00083480"/>
                    </a:ext>
                  </a:extLst>
                </a:gridCol>
                <a:gridCol w="1316737">
                  <a:extLst>
                    <a:ext uri="{9D8B030D-6E8A-4147-A177-3AD203B41FA5}">
                      <a16:colId xmlns:a16="http://schemas.microsoft.com/office/drawing/2014/main" val="290336092"/>
                    </a:ext>
                  </a:extLst>
                </a:gridCol>
                <a:gridCol w="329184">
                  <a:extLst>
                    <a:ext uri="{9D8B030D-6E8A-4147-A177-3AD203B41FA5}">
                      <a16:colId xmlns:a16="http://schemas.microsoft.com/office/drawing/2014/main" val="606136974"/>
                    </a:ext>
                  </a:extLst>
                </a:gridCol>
                <a:gridCol w="329184">
                  <a:extLst>
                    <a:ext uri="{9D8B030D-6E8A-4147-A177-3AD203B41FA5}">
                      <a16:colId xmlns:a16="http://schemas.microsoft.com/office/drawing/2014/main" val="3553649190"/>
                    </a:ext>
                  </a:extLst>
                </a:gridCol>
                <a:gridCol w="329184">
                  <a:extLst>
                    <a:ext uri="{9D8B030D-6E8A-4147-A177-3AD203B41FA5}">
                      <a16:colId xmlns:a16="http://schemas.microsoft.com/office/drawing/2014/main" val="3738434527"/>
                    </a:ext>
                  </a:extLst>
                </a:gridCol>
                <a:gridCol w="329184">
                  <a:extLst>
                    <a:ext uri="{9D8B030D-6E8A-4147-A177-3AD203B41FA5}">
                      <a16:colId xmlns:a16="http://schemas.microsoft.com/office/drawing/2014/main" val="3622464708"/>
                    </a:ext>
                  </a:extLst>
                </a:gridCol>
                <a:gridCol w="329184">
                  <a:extLst>
                    <a:ext uri="{9D8B030D-6E8A-4147-A177-3AD203B41FA5}">
                      <a16:colId xmlns:a16="http://schemas.microsoft.com/office/drawing/2014/main" val="1342471555"/>
                    </a:ext>
                  </a:extLst>
                </a:gridCol>
                <a:gridCol w="329184">
                  <a:extLst>
                    <a:ext uri="{9D8B030D-6E8A-4147-A177-3AD203B41FA5}">
                      <a16:colId xmlns:a16="http://schemas.microsoft.com/office/drawing/2014/main" val="2661126934"/>
                    </a:ext>
                  </a:extLst>
                </a:gridCol>
                <a:gridCol w="329184">
                  <a:extLst>
                    <a:ext uri="{9D8B030D-6E8A-4147-A177-3AD203B41FA5}">
                      <a16:colId xmlns:a16="http://schemas.microsoft.com/office/drawing/2014/main" val="1821828435"/>
                    </a:ext>
                  </a:extLst>
                </a:gridCol>
                <a:gridCol w="329184">
                  <a:extLst>
                    <a:ext uri="{9D8B030D-6E8A-4147-A177-3AD203B41FA5}">
                      <a16:colId xmlns:a16="http://schemas.microsoft.com/office/drawing/2014/main" val="3216489466"/>
                    </a:ext>
                  </a:extLst>
                </a:gridCol>
                <a:gridCol w="329184">
                  <a:extLst>
                    <a:ext uri="{9D8B030D-6E8A-4147-A177-3AD203B41FA5}">
                      <a16:colId xmlns:a16="http://schemas.microsoft.com/office/drawing/2014/main" val="3900463616"/>
                    </a:ext>
                  </a:extLst>
                </a:gridCol>
                <a:gridCol w="329184">
                  <a:extLst>
                    <a:ext uri="{9D8B030D-6E8A-4147-A177-3AD203B41FA5}">
                      <a16:colId xmlns:a16="http://schemas.microsoft.com/office/drawing/2014/main" val="3619974122"/>
                    </a:ext>
                  </a:extLst>
                </a:gridCol>
                <a:gridCol w="329184">
                  <a:extLst>
                    <a:ext uri="{9D8B030D-6E8A-4147-A177-3AD203B41FA5}">
                      <a16:colId xmlns:a16="http://schemas.microsoft.com/office/drawing/2014/main" val="607284234"/>
                    </a:ext>
                  </a:extLst>
                </a:gridCol>
                <a:gridCol w="329184">
                  <a:extLst>
                    <a:ext uri="{9D8B030D-6E8A-4147-A177-3AD203B41FA5}">
                      <a16:colId xmlns:a16="http://schemas.microsoft.com/office/drawing/2014/main" val="1709124340"/>
                    </a:ext>
                  </a:extLst>
                </a:gridCol>
                <a:gridCol w="329184">
                  <a:extLst>
                    <a:ext uri="{9D8B030D-6E8A-4147-A177-3AD203B41FA5}">
                      <a16:colId xmlns:a16="http://schemas.microsoft.com/office/drawing/2014/main" val="1771650027"/>
                    </a:ext>
                  </a:extLst>
                </a:gridCol>
                <a:gridCol w="329184">
                  <a:extLst>
                    <a:ext uri="{9D8B030D-6E8A-4147-A177-3AD203B41FA5}">
                      <a16:colId xmlns:a16="http://schemas.microsoft.com/office/drawing/2014/main" val="2958361317"/>
                    </a:ext>
                  </a:extLst>
                </a:gridCol>
                <a:gridCol w="329184">
                  <a:extLst>
                    <a:ext uri="{9D8B030D-6E8A-4147-A177-3AD203B41FA5}">
                      <a16:colId xmlns:a16="http://schemas.microsoft.com/office/drawing/2014/main" val="1013050046"/>
                    </a:ext>
                  </a:extLst>
                </a:gridCol>
                <a:gridCol w="329184">
                  <a:extLst>
                    <a:ext uri="{9D8B030D-6E8A-4147-A177-3AD203B41FA5}">
                      <a16:colId xmlns:a16="http://schemas.microsoft.com/office/drawing/2014/main" val="4052245507"/>
                    </a:ext>
                  </a:extLst>
                </a:gridCol>
                <a:gridCol w="329184">
                  <a:extLst>
                    <a:ext uri="{9D8B030D-6E8A-4147-A177-3AD203B41FA5}">
                      <a16:colId xmlns:a16="http://schemas.microsoft.com/office/drawing/2014/main" val="282017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7049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- 2024-09-19 16:30:23</a:t>
                      </a:r>
                      <a:r>
                        <a:rPr kumimoji="0" lang="en-US" sz="1000" b="0" i="0" u="none" strike="noStrike" kern="1200" cap="none" spc="0" normalizeH="0" baseline="0" noProof="0">
                          <a:ln>
                            <a:noFill/>
                          </a:ln>
                          <a:solidFill>
                            <a:prstClr val="black"/>
                          </a:solidFill>
                          <a:effectLst/>
                          <a:uLnTx/>
                          <a:uFillTx/>
                          <a:latin typeface="Calibri"/>
                          <a:ea typeface="+mn-ea"/>
                          <a:cs typeface="+mn-cs"/>
                        </a:rPr>
                        <a:t>
 Enjoy the outdoors and love capturing street photography? Join workshops like our Cityscape Film Simulation Photography Workshop on 4 August to unleash your creativity and connect with like-minded photographers. 
Stay tuned for more exciting workshops coming your way!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https://quintly-eu-image-storage.s3.amazonaws.com/aaf8f68db843cc217addf8054c322eb2/f54ca87218fcd61bf21a13ac2a4f2d11.jpg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16431930"/>
                  </a:ext>
                </a:extLst>
              </a:tr>
            </a:tbl>
          </a:graphicData>
        </a:graphic>
      </p:graphicFrame>
      <p:sp>
        <p:nvSpPr>
          <p:cNvPr id="4" name="Text Placeholder 3">
            <a:extLst>
              <a:ext uri="{FF2B5EF4-FFF2-40B4-BE49-F238E27FC236}">
                <a16:creationId xmlns:a16="http://schemas.microsoft.com/office/drawing/2014/main" id="{E9864C17-C427-4480-955C-97A26929CD9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006023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6DEB-9EC5-44B8-A12E-E5A7AB47EC1F}"/>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E37A98FA-E1F1-41BE-AA9E-BC28F5A6986B}"/>
              </a:ext>
            </a:extLst>
          </p:cNvPr>
          <p:cNvGraphicFramePr>
            <a:graphicFrameLocks noGrp="1"/>
          </p:cNvGraphicFramePr>
          <p:nvPr>
            <p:ph type="tbl" sz="quarter" idx="13"/>
            <p:extLst>
              <p:ext uri="{D42A27DB-BD31-4B8C-83A1-F6EECF244321}">
                <p14:modId xmlns:p14="http://schemas.microsoft.com/office/powerpoint/2010/main" val="417099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15002133"/>
                    </a:ext>
                  </a:extLst>
                </a:gridCol>
                <a:gridCol w="1316737">
                  <a:extLst>
                    <a:ext uri="{9D8B030D-6E8A-4147-A177-3AD203B41FA5}">
                      <a16:colId xmlns:a16="http://schemas.microsoft.com/office/drawing/2014/main" val="2645269660"/>
                    </a:ext>
                  </a:extLst>
                </a:gridCol>
                <a:gridCol w="329184">
                  <a:extLst>
                    <a:ext uri="{9D8B030D-6E8A-4147-A177-3AD203B41FA5}">
                      <a16:colId xmlns:a16="http://schemas.microsoft.com/office/drawing/2014/main" val="2566535903"/>
                    </a:ext>
                  </a:extLst>
                </a:gridCol>
                <a:gridCol w="329184">
                  <a:extLst>
                    <a:ext uri="{9D8B030D-6E8A-4147-A177-3AD203B41FA5}">
                      <a16:colId xmlns:a16="http://schemas.microsoft.com/office/drawing/2014/main" val="3159319780"/>
                    </a:ext>
                  </a:extLst>
                </a:gridCol>
                <a:gridCol w="329184">
                  <a:extLst>
                    <a:ext uri="{9D8B030D-6E8A-4147-A177-3AD203B41FA5}">
                      <a16:colId xmlns:a16="http://schemas.microsoft.com/office/drawing/2014/main" val="3394333034"/>
                    </a:ext>
                  </a:extLst>
                </a:gridCol>
                <a:gridCol w="329184">
                  <a:extLst>
                    <a:ext uri="{9D8B030D-6E8A-4147-A177-3AD203B41FA5}">
                      <a16:colId xmlns:a16="http://schemas.microsoft.com/office/drawing/2014/main" val="4265136363"/>
                    </a:ext>
                  </a:extLst>
                </a:gridCol>
                <a:gridCol w="329184">
                  <a:extLst>
                    <a:ext uri="{9D8B030D-6E8A-4147-A177-3AD203B41FA5}">
                      <a16:colId xmlns:a16="http://schemas.microsoft.com/office/drawing/2014/main" val="3558720794"/>
                    </a:ext>
                  </a:extLst>
                </a:gridCol>
                <a:gridCol w="329184">
                  <a:extLst>
                    <a:ext uri="{9D8B030D-6E8A-4147-A177-3AD203B41FA5}">
                      <a16:colId xmlns:a16="http://schemas.microsoft.com/office/drawing/2014/main" val="2091570434"/>
                    </a:ext>
                  </a:extLst>
                </a:gridCol>
                <a:gridCol w="329184">
                  <a:extLst>
                    <a:ext uri="{9D8B030D-6E8A-4147-A177-3AD203B41FA5}">
                      <a16:colId xmlns:a16="http://schemas.microsoft.com/office/drawing/2014/main" val="767040098"/>
                    </a:ext>
                  </a:extLst>
                </a:gridCol>
                <a:gridCol w="329184">
                  <a:extLst>
                    <a:ext uri="{9D8B030D-6E8A-4147-A177-3AD203B41FA5}">
                      <a16:colId xmlns:a16="http://schemas.microsoft.com/office/drawing/2014/main" val="3827794273"/>
                    </a:ext>
                  </a:extLst>
                </a:gridCol>
                <a:gridCol w="329184">
                  <a:extLst>
                    <a:ext uri="{9D8B030D-6E8A-4147-A177-3AD203B41FA5}">
                      <a16:colId xmlns:a16="http://schemas.microsoft.com/office/drawing/2014/main" val="231694544"/>
                    </a:ext>
                  </a:extLst>
                </a:gridCol>
                <a:gridCol w="329184">
                  <a:extLst>
                    <a:ext uri="{9D8B030D-6E8A-4147-A177-3AD203B41FA5}">
                      <a16:colId xmlns:a16="http://schemas.microsoft.com/office/drawing/2014/main" val="122681048"/>
                    </a:ext>
                  </a:extLst>
                </a:gridCol>
                <a:gridCol w="329184">
                  <a:extLst>
                    <a:ext uri="{9D8B030D-6E8A-4147-A177-3AD203B41FA5}">
                      <a16:colId xmlns:a16="http://schemas.microsoft.com/office/drawing/2014/main" val="3774451183"/>
                    </a:ext>
                  </a:extLst>
                </a:gridCol>
                <a:gridCol w="329184">
                  <a:extLst>
                    <a:ext uri="{9D8B030D-6E8A-4147-A177-3AD203B41FA5}">
                      <a16:colId xmlns:a16="http://schemas.microsoft.com/office/drawing/2014/main" val="3288053121"/>
                    </a:ext>
                  </a:extLst>
                </a:gridCol>
                <a:gridCol w="329184">
                  <a:extLst>
                    <a:ext uri="{9D8B030D-6E8A-4147-A177-3AD203B41FA5}">
                      <a16:colId xmlns:a16="http://schemas.microsoft.com/office/drawing/2014/main" val="2536243631"/>
                    </a:ext>
                  </a:extLst>
                </a:gridCol>
                <a:gridCol w="329184">
                  <a:extLst>
                    <a:ext uri="{9D8B030D-6E8A-4147-A177-3AD203B41FA5}">
                      <a16:colId xmlns:a16="http://schemas.microsoft.com/office/drawing/2014/main" val="1046443660"/>
                    </a:ext>
                  </a:extLst>
                </a:gridCol>
                <a:gridCol w="329184">
                  <a:extLst>
                    <a:ext uri="{9D8B030D-6E8A-4147-A177-3AD203B41FA5}">
                      <a16:colId xmlns:a16="http://schemas.microsoft.com/office/drawing/2014/main" val="2607059222"/>
                    </a:ext>
                  </a:extLst>
                </a:gridCol>
                <a:gridCol w="329184">
                  <a:extLst>
                    <a:ext uri="{9D8B030D-6E8A-4147-A177-3AD203B41FA5}">
                      <a16:colId xmlns:a16="http://schemas.microsoft.com/office/drawing/2014/main" val="3721560675"/>
                    </a:ext>
                  </a:extLst>
                </a:gridCol>
                <a:gridCol w="329184">
                  <a:extLst>
                    <a:ext uri="{9D8B030D-6E8A-4147-A177-3AD203B41FA5}">
                      <a16:colId xmlns:a16="http://schemas.microsoft.com/office/drawing/2014/main" val="3841014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888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- 2024-09-19 14:35:04</a:t>
                      </a:r>
                      <a:r>
                        <a:rPr kumimoji="0" lang="en-US" sz="1000" b="0" i="0" u="none" strike="noStrike" kern="1200" cap="none" spc="0" normalizeH="0" baseline="0" noProof="0">
                          <a:ln>
                            <a:noFill/>
                          </a:ln>
                          <a:solidFill>
                            <a:prstClr val="black"/>
                          </a:solidFill>
                          <a:effectLst/>
                          <a:uLnTx/>
                          <a:uFillTx/>
                          <a:latin typeface="Calibri"/>
                          <a:ea typeface="+mn-ea"/>
                          <a:cs typeface="+mn-cs"/>
                        </a:rPr>
                        <a:t>
 Petaling Street came alive through the lenses of our participants during the Cityscape Film Simulation Photography Workshop on 4 August 2024. 
Co-hosted with Artishutter x N4 Camera Store and guided by Jannifer Yew (Wen Wen Yew) and CKeat (Ah Keat), the group captured dynamic cityscape shots and shared their creations during an insightful review session.
Thanks for being part of the journey, and we hope you had a fantastic time and learned something new!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https://quintly-eu-image-storage.s3.amazonaws.com/aaf8f68db843cc217addf8054c322eb2/4823706909fc4f1aea5b80621880685b.jpg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1823027"/>
                  </a:ext>
                </a:extLst>
              </a:tr>
            </a:tbl>
          </a:graphicData>
        </a:graphic>
      </p:graphicFrame>
      <p:sp>
        <p:nvSpPr>
          <p:cNvPr id="4" name="Text Placeholder 3">
            <a:extLst>
              <a:ext uri="{FF2B5EF4-FFF2-40B4-BE49-F238E27FC236}">
                <a16:creationId xmlns:a16="http://schemas.microsoft.com/office/drawing/2014/main" id="{26F73DFB-2462-4B1E-94D3-898307005F8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549413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90449-232E-4E4F-A2E8-25B943B09A69}"/>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9B9A12B8-F20E-4222-96FF-9D6DC8720D7F}"/>
              </a:ext>
            </a:extLst>
          </p:cNvPr>
          <p:cNvGraphicFramePr>
            <a:graphicFrameLocks noGrp="1"/>
          </p:cNvGraphicFramePr>
          <p:nvPr>
            <p:ph type="tbl" sz="quarter" idx="13"/>
            <p:extLst>
              <p:ext uri="{D42A27DB-BD31-4B8C-83A1-F6EECF244321}">
                <p14:modId xmlns:p14="http://schemas.microsoft.com/office/powerpoint/2010/main" val="1177509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07312255"/>
                    </a:ext>
                  </a:extLst>
                </a:gridCol>
                <a:gridCol w="1316737">
                  <a:extLst>
                    <a:ext uri="{9D8B030D-6E8A-4147-A177-3AD203B41FA5}">
                      <a16:colId xmlns:a16="http://schemas.microsoft.com/office/drawing/2014/main" val="2321853906"/>
                    </a:ext>
                  </a:extLst>
                </a:gridCol>
                <a:gridCol w="329184">
                  <a:extLst>
                    <a:ext uri="{9D8B030D-6E8A-4147-A177-3AD203B41FA5}">
                      <a16:colId xmlns:a16="http://schemas.microsoft.com/office/drawing/2014/main" val="1113303268"/>
                    </a:ext>
                  </a:extLst>
                </a:gridCol>
                <a:gridCol w="329184">
                  <a:extLst>
                    <a:ext uri="{9D8B030D-6E8A-4147-A177-3AD203B41FA5}">
                      <a16:colId xmlns:a16="http://schemas.microsoft.com/office/drawing/2014/main" val="583372335"/>
                    </a:ext>
                  </a:extLst>
                </a:gridCol>
                <a:gridCol w="329184">
                  <a:extLst>
                    <a:ext uri="{9D8B030D-6E8A-4147-A177-3AD203B41FA5}">
                      <a16:colId xmlns:a16="http://schemas.microsoft.com/office/drawing/2014/main" val="1894069745"/>
                    </a:ext>
                  </a:extLst>
                </a:gridCol>
                <a:gridCol w="329184">
                  <a:extLst>
                    <a:ext uri="{9D8B030D-6E8A-4147-A177-3AD203B41FA5}">
                      <a16:colId xmlns:a16="http://schemas.microsoft.com/office/drawing/2014/main" val="70922459"/>
                    </a:ext>
                  </a:extLst>
                </a:gridCol>
                <a:gridCol w="329184">
                  <a:extLst>
                    <a:ext uri="{9D8B030D-6E8A-4147-A177-3AD203B41FA5}">
                      <a16:colId xmlns:a16="http://schemas.microsoft.com/office/drawing/2014/main" val="1420824053"/>
                    </a:ext>
                  </a:extLst>
                </a:gridCol>
                <a:gridCol w="329184">
                  <a:extLst>
                    <a:ext uri="{9D8B030D-6E8A-4147-A177-3AD203B41FA5}">
                      <a16:colId xmlns:a16="http://schemas.microsoft.com/office/drawing/2014/main" val="3814685588"/>
                    </a:ext>
                  </a:extLst>
                </a:gridCol>
                <a:gridCol w="329184">
                  <a:extLst>
                    <a:ext uri="{9D8B030D-6E8A-4147-A177-3AD203B41FA5}">
                      <a16:colId xmlns:a16="http://schemas.microsoft.com/office/drawing/2014/main" val="245339526"/>
                    </a:ext>
                  </a:extLst>
                </a:gridCol>
                <a:gridCol w="329184">
                  <a:extLst>
                    <a:ext uri="{9D8B030D-6E8A-4147-A177-3AD203B41FA5}">
                      <a16:colId xmlns:a16="http://schemas.microsoft.com/office/drawing/2014/main" val="2805309815"/>
                    </a:ext>
                  </a:extLst>
                </a:gridCol>
                <a:gridCol w="329184">
                  <a:extLst>
                    <a:ext uri="{9D8B030D-6E8A-4147-A177-3AD203B41FA5}">
                      <a16:colId xmlns:a16="http://schemas.microsoft.com/office/drawing/2014/main" val="3472417564"/>
                    </a:ext>
                  </a:extLst>
                </a:gridCol>
                <a:gridCol w="329184">
                  <a:extLst>
                    <a:ext uri="{9D8B030D-6E8A-4147-A177-3AD203B41FA5}">
                      <a16:colId xmlns:a16="http://schemas.microsoft.com/office/drawing/2014/main" val="255068658"/>
                    </a:ext>
                  </a:extLst>
                </a:gridCol>
                <a:gridCol w="329184">
                  <a:extLst>
                    <a:ext uri="{9D8B030D-6E8A-4147-A177-3AD203B41FA5}">
                      <a16:colId xmlns:a16="http://schemas.microsoft.com/office/drawing/2014/main" val="4120459881"/>
                    </a:ext>
                  </a:extLst>
                </a:gridCol>
                <a:gridCol w="329184">
                  <a:extLst>
                    <a:ext uri="{9D8B030D-6E8A-4147-A177-3AD203B41FA5}">
                      <a16:colId xmlns:a16="http://schemas.microsoft.com/office/drawing/2014/main" val="436346343"/>
                    </a:ext>
                  </a:extLst>
                </a:gridCol>
                <a:gridCol w="329184">
                  <a:extLst>
                    <a:ext uri="{9D8B030D-6E8A-4147-A177-3AD203B41FA5}">
                      <a16:colId xmlns:a16="http://schemas.microsoft.com/office/drawing/2014/main" val="2561413086"/>
                    </a:ext>
                  </a:extLst>
                </a:gridCol>
                <a:gridCol w="329184">
                  <a:extLst>
                    <a:ext uri="{9D8B030D-6E8A-4147-A177-3AD203B41FA5}">
                      <a16:colId xmlns:a16="http://schemas.microsoft.com/office/drawing/2014/main" val="3273722149"/>
                    </a:ext>
                  </a:extLst>
                </a:gridCol>
                <a:gridCol w="329184">
                  <a:extLst>
                    <a:ext uri="{9D8B030D-6E8A-4147-A177-3AD203B41FA5}">
                      <a16:colId xmlns:a16="http://schemas.microsoft.com/office/drawing/2014/main" val="1504068156"/>
                    </a:ext>
                  </a:extLst>
                </a:gridCol>
                <a:gridCol w="329184">
                  <a:extLst>
                    <a:ext uri="{9D8B030D-6E8A-4147-A177-3AD203B41FA5}">
                      <a16:colId xmlns:a16="http://schemas.microsoft.com/office/drawing/2014/main" val="2146520775"/>
                    </a:ext>
                  </a:extLst>
                </a:gridCol>
                <a:gridCol w="329184">
                  <a:extLst>
                    <a:ext uri="{9D8B030D-6E8A-4147-A177-3AD203B41FA5}">
                      <a16:colId xmlns:a16="http://schemas.microsoft.com/office/drawing/2014/main" val="4218470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720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- 2024-09-18 20:00:42</a:t>
                      </a:r>
                      <a:r>
                        <a:rPr kumimoji="0" lang="en-US" sz="1000" b="0" i="0" u="none" strike="noStrike" kern="1200" cap="none" spc="0" normalizeH="0" baseline="0" noProof="0">
                          <a:ln>
                            <a:noFill/>
                          </a:ln>
                          <a:solidFill>
                            <a:prstClr val="black"/>
                          </a:solidFill>
                          <a:effectLst/>
                          <a:uLnTx/>
                          <a:uFillTx/>
                          <a:latin typeface="Calibri"/>
                          <a:ea typeface="+mn-ea"/>
                          <a:cs typeface="+mn-cs"/>
                        </a:rPr>
                        <a:t>
 With her Film Simulation recipe, Ana Markovych captures beautifully soft contrasts in her photographs. Starting with the Astia/Soft Film Simulation as her base, she fine-tunes the settings to craft her unique palette that blends soft, vivid colours with a balanced interplay of highlights and shadows, creating depth and mood.
Watch till the end to get Ana's presets and explore Film Simulations to create your unique recipe!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https://quintly-eu-image-storage.s3.amazonaws.com/aaf8f68db843cc217addf8054c322eb2/a28bc23a27d581fe348bb11074c0883b.jpg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77899745"/>
                  </a:ext>
                </a:extLst>
              </a:tr>
            </a:tbl>
          </a:graphicData>
        </a:graphic>
      </p:graphicFrame>
      <p:sp>
        <p:nvSpPr>
          <p:cNvPr id="4" name="Text Placeholder 3">
            <a:extLst>
              <a:ext uri="{FF2B5EF4-FFF2-40B4-BE49-F238E27FC236}">
                <a16:creationId xmlns:a16="http://schemas.microsoft.com/office/drawing/2014/main" id="{FBDDD099-507C-4629-80AD-691EFA7F5FF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53498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EE89-0857-4FD7-A604-8747BD899F54}"/>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0BC451AA-5228-41D8-B5AD-DC4A5EF545D3}"/>
              </a:ext>
            </a:extLst>
          </p:cNvPr>
          <p:cNvGraphicFramePr>
            <a:graphicFrameLocks noGrp="1"/>
          </p:cNvGraphicFramePr>
          <p:nvPr>
            <p:ph type="tbl" sz="quarter" idx="13"/>
            <p:extLst>
              <p:ext uri="{D42A27DB-BD31-4B8C-83A1-F6EECF244321}">
                <p14:modId xmlns:p14="http://schemas.microsoft.com/office/powerpoint/2010/main" val="385572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17356767"/>
                    </a:ext>
                  </a:extLst>
                </a:gridCol>
                <a:gridCol w="1316737">
                  <a:extLst>
                    <a:ext uri="{9D8B030D-6E8A-4147-A177-3AD203B41FA5}">
                      <a16:colId xmlns:a16="http://schemas.microsoft.com/office/drawing/2014/main" val="791315090"/>
                    </a:ext>
                  </a:extLst>
                </a:gridCol>
                <a:gridCol w="329184">
                  <a:extLst>
                    <a:ext uri="{9D8B030D-6E8A-4147-A177-3AD203B41FA5}">
                      <a16:colId xmlns:a16="http://schemas.microsoft.com/office/drawing/2014/main" val="1487955590"/>
                    </a:ext>
                  </a:extLst>
                </a:gridCol>
                <a:gridCol w="329184">
                  <a:extLst>
                    <a:ext uri="{9D8B030D-6E8A-4147-A177-3AD203B41FA5}">
                      <a16:colId xmlns:a16="http://schemas.microsoft.com/office/drawing/2014/main" val="2835479510"/>
                    </a:ext>
                  </a:extLst>
                </a:gridCol>
                <a:gridCol w="329184">
                  <a:extLst>
                    <a:ext uri="{9D8B030D-6E8A-4147-A177-3AD203B41FA5}">
                      <a16:colId xmlns:a16="http://schemas.microsoft.com/office/drawing/2014/main" val="2630618650"/>
                    </a:ext>
                  </a:extLst>
                </a:gridCol>
                <a:gridCol w="329184">
                  <a:extLst>
                    <a:ext uri="{9D8B030D-6E8A-4147-A177-3AD203B41FA5}">
                      <a16:colId xmlns:a16="http://schemas.microsoft.com/office/drawing/2014/main" val="2594430879"/>
                    </a:ext>
                  </a:extLst>
                </a:gridCol>
                <a:gridCol w="329184">
                  <a:extLst>
                    <a:ext uri="{9D8B030D-6E8A-4147-A177-3AD203B41FA5}">
                      <a16:colId xmlns:a16="http://schemas.microsoft.com/office/drawing/2014/main" val="1282020715"/>
                    </a:ext>
                  </a:extLst>
                </a:gridCol>
                <a:gridCol w="329184">
                  <a:extLst>
                    <a:ext uri="{9D8B030D-6E8A-4147-A177-3AD203B41FA5}">
                      <a16:colId xmlns:a16="http://schemas.microsoft.com/office/drawing/2014/main" val="1174835344"/>
                    </a:ext>
                  </a:extLst>
                </a:gridCol>
                <a:gridCol w="329184">
                  <a:extLst>
                    <a:ext uri="{9D8B030D-6E8A-4147-A177-3AD203B41FA5}">
                      <a16:colId xmlns:a16="http://schemas.microsoft.com/office/drawing/2014/main" val="2995517757"/>
                    </a:ext>
                  </a:extLst>
                </a:gridCol>
                <a:gridCol w="329184">
                  <a:extLst>
                    <a:ext uri="{9D8B030D-6E8A-4147-A177-3AD203B41FA5}">
                      <a16:colId xmlns:a16="http://schemas.microsoft.com/office/drawing/2014/main" val="1711679304"/>
                    </a:ext>
                  </a:extLst>
                </a:gridCol>
                <a:gridCol w="329184">
                  <a:extLst>
                    <a:ext uri="{9D8B030D-6E8A-4147-A177-3AD203B41FA5}">
                      <a16:colId xmlns:a16="http://schemas.microsoft.com/office/drawing/2014/main" val="1123977124"/>
                    </a:ext>
                  </a:extLst>
                </a:gridCol>
                <a:gridCol w="329184">
                  <a:extLst>
                    <a:ext uri="{9D8B030D-6E8A-4147-A177-3AD203B41FA5}">
                      <a16:colId xmlns:a16="http://schemas.microsoft.com/office/drawing/2014/main" val="1399563229"/>
                    </a:ext>
                  </a:extLst>
                </a:gridCol>
                <a:gridCol w="329184">
                  <a:extLst>
                    <a:ext uri="{9D8B030D-6E8A-4147-A177-3AD203B41FA5}">
                      <a16:colId xmlns:a16="http://schemas.microsoft.com/office/drawing/2014/main" val="3568106743"/>
                    </a:ext>
                  </a:extLst>
                </a:gridCol>
                <a:gridCol w="329184">
                  <a:extLst>
                    <a:ext uri="{9D8B030D-6E8A-4147-A177-3AD203B41FA5}">
                      <a16:colId xmlns:a16="http://schemas.microsoft.com/office/drawing/2014/main" val="4184223025"/>
                    </a:ext>
                  </a:extLst>
                </a:gridCol>
                <a:gridCol w="329184">
                  <a:extLst>
                    <a:ext uri="{9D8B030D-6E8A-4147-A177-3AD203B41FA5}">
                      <a16:colId xmlns:a16="http://schemas.microsoft.com/office/drawing/2014/main" val="2183936633"/>
                    </a:ext>
                  </a:extLst>
                </a:gridCol>
                <a:gridCol w="329184">
                  <a:extLst>
                    <a:ext uri="{9D8B030D-6E8A-4147-A177-3AD203B41FA5}">
                      <a16:colId xmlns:a16="http://schemas.microsoft.com/office/drawing/2014/main" val="3708609598"/>
                    </a:ext>
                  </a:extLst>
                </a:gridCol>
                <a:gridCol w="329184">
                  <a:extLst>
                    <a:ext uri="{9D8B030D-6E8A-4147-A177-3AD203B41FA5}">
                      <a16:colId xmlns:a16="http://schemas.microsoft.com/office/drawing/2014/main" val="3044674968"/>
                    </a:ext>
                  </a:extLst>
                </a:gridCol>
                <a:gridCol w="329184">
                  <a:extLst>
                    <a:ext uri="{9D8B030D-6E8A-4147-A177-3AD203B41FA5}">
                      <a16:colId xmlns:a16="http://schemas.microsoft.com/office/drawing/2014/main" val="56363528"/>
                    </a:ext>
                  </a:extLst>
                </a:gridCol>
                <a:gridCol w="329184">
                  <a:extLst>
                    <a:ext uri="{9D8B030D-6E8A-4147-A177-3AD203B41FA5}">
                      <a16:colId xmlns:a16="http://schemas.microsoft.com/office/drawing/2014/main" val="180998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0945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- 2024-09-16 10:00:30</a:t>
                      </a:r>
                      <a:r>
                        <a:rPr kumimoji="0" lang="en-US" sz="1000" b="0" i="0" u="none" strike="noStrike" kern="1200" cap="none" spc="0" normalizeH="0" baseline="0" noProof="0">
                          <a:ln>
                            <a:noFill/>
                          </a:ln>
                          <a:solidFill>
                            <a:prstClr val="black"/>
                          </a:solidFill>
                          <a:effectLst/>
                          <a:uLnTx/>
                          <a:uFillTx/>
                          <a:latin typeface="Calibri"/>
                          <a:ea typeface="+mn-ea"/>
                          <a:cs typeface="+mn-cs"/>
                        </a:rPr>
                        <a:t>
 🇲🇾 Happy Malaysia Day! Celebrate the beautiful diversity of cultures and traditions that make our country unique. Together, let’s continue to capture the spirit and joy of Malaysia today and always!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https://quintly-eu-image-storage.s3.amazonaws.com/aaf8f68db843cc217addf8054c322eb2/ee14d874a32f5943ba2be78af748203d.jpg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61302219"/>
                  </a:ext>
                </a:extLst>
              </a:tr>
            </a:tbl>
          </a:graphicData>
        </a:graphic>
      </p:graphicFrame>
      <p:sp>
        <p:nvSpPr>
          <p:cNvPr id="4" name="Text Placeholder 3">
            <a:extLst>
              <a:ext uri="{FF2B5EF4-FFF2-40B4-BE49-F238E27FC236}">
                <a16:creationId xmlns:a16="http://schemas.microsoft.com/office/drawing/2014/main" id="{4D4ED482-FF78-4FD8-8408-AADD648282D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247082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AFBAA-F284-4BF4-8383-B21B7195ACD9}"/>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2BCF2DA8-230A-47AA-987C-710BC70B66BF}"/>
              </a:ext>
            </a:extLst>
          </p:cNvPr>
          <p:cNvGraphicFramePr>
            <a:graphicFrameLocks noGrp="1"/>
          </p:cNvGraphicFramePr>
          <p:nvPr>
            <p:ph type="tbl" sz="quarter" idx="13"/>
            <p:extLst>
              <p:ext uri="{D42A27DB-BD31-4B8C-83A1-F6EECF244321}">
                <p14:modId xmlns:p14="http://schemas.microsoft.com/office/powerpoint/2010/main" val="3524857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80004043"/>
                    </a:ext>
                  </a:extLst>
                </a:gridCol>
                <a:gridCol w="1316737">
                  <a:extLst>
                    <a:ext uri="{9D8B030D-6E8A-4147-A177-3AD203B41FA5}">
                      <a16:colId xmlns:a16="http://schemas.microsoft.com/office/drawing/2014/main" val="2832984074"/>
                    </a:ext>
                  </a:extLst>
                </a:gridCol>
                <a:gridCol w="329184">
                  <a:extLst>
                    <a:ext uri="{9D8B030D-6E8A-4147-A177-3AD203B41FA5}">
                      <a16:colId xmlns:a16="http://schemas.microsoft.com/office/drawing/2014/main" val="2968504560"/>
                    </a:ext>
                  </a:extLst>
                </a:gridCol>
                <a:gridCol w="329184">
                  <a:extLst>
                    <a:ext uri="{9D8B030D-6E8A-4147-A177-3AD203B41FA5}">
                      <a16:colId xmlns:a16="http://schemas.microsoft.com/office/drawing/2014/main" val="2432288287"/>
                    </a:ext>
                  </a:extLst>
                </a:gridCol>
                <a:gridCol w="329184">
                  <a:extLst>
                    <a:ext uri="{9D8B030D-6E8A-4147-A177-3AD203B41FA5}">
                      <a16:colId xmlns:a16="http://schemas.microsoft.com/office/drawing/2014/main" val="3049972328"/>
                    </a:ext>
                  </a:extLst>
                </a:gridCol>
                <a:gridCol w="329184">
                  <a:extLst>
                    <a:ext uri="{9D8B030D-6E8A-4147-A177-3AD203B41FA5}">
                      <a16:colId xmlns:a16="http://schemas.microsoft.com/office/drawing/2014/main" val="1946958211"/>
                    </a:ext>
                  </a:extLst>
                </a:gridCol>
                <a:gridCol w="329184">
                  <a:extLst>
                    <a:ext uri="{9D8B030D-6E8A-4147-A177-3AD203B41FA5}">
                      <a16:colId xmlns:a16="http://schemas.microsoft.com/office/drawing/2014/main" val="2577519881"/>
                    </a:ext>
                  </a:extLst>
                </a:gridCol>
                <a:gridCol w="329184">
                  <a:extLst>
                    <a:ext uri="{9D8B030D-6E8A-4147-A177-3AD203B41FA5}">
                      <a16:colId xmlns:a16="http://schemas.microsoft.com/office/drawing/2014/main" val="2436268323"/>
                    </a:ext>
                  </a:extLst>
                </a:gridCol>
                <a:gridCol w="329184">
                  <a:extLst>
                    <a:ext uri="{9D8B030D-6E8A-4147-A177-3AD203B41FA5}">
                      <a16:colId xmlns:a16="http://schemas.microsoft.com/office/drawing/2014/main" val="3383059763"/>
                    </a:ext>
                  </a:extLst>
                </a:gridCol>
                <a:gridCol w="329184">
                  <a:extLst>
                    <a:ext uri="{9D8B030D-6E8A-4147-A177-3AD203B41FA5}">
                      <a16:colId xmlns:a16="http://schemas.microsoft.com/office/drawing/2014/main" val="4039075737"/>
                    </a:ext>
                  </a:extLst>
                </a:gridCol>
                <a:gridCol w="329184">
                  <a:extLst>
                    <a:ext uri="{9D8B030D-6E8A-4147-A177-3AD203B41FA5}">
                      <a16:colId xmlns:a16="http://schemas.microsoft.com/office/drawing/2014/main" val="1464386561"/>
                    </a:ext>
                  </a:extLst>
                </a:gridCol>
                <a:gridCol w="329184">
                  <a:extLst>
                    <a:ext uri="{9D8B030D-6E8A-4147-A177-3AD203B41FA5}">
                      <a16:colId xmlns:a16="http://schemas.microsoft.com/office/drawing/2014/main" val="3453425901"/>
                    </a:ext>
                  </a:extLst>
                </a:gridCol>
                <a:gridCol w="329184">
                  <a:extLst>
                    <a:ext uri="{9D8B030D-6E8A-4147-A177-3AD203B41FA5}">
                      <a16:colId xmlns:a16="http://schemas.microsoft.com/office/drawing/2014/main" val="4166625914"/>
                    </a:ext>
                  </a:extLst>
                </a:gridCol>
                <a:gridCol w="329184">
                  <a:extLst>
                    <a:ext uri="{9D8B030D-6E8A-4147-A177-3AD203B41FA5}">
                      <a16:colId xmlns:a16="http://schemas.microsoft.com/office/drawing/2014/main" val="2678247065"/>
                    </a:ext>
                  </a:extLst>
                </a:gridCol>
                <a:gridCol w="329184">
                  <a:extLst>
                    <a:ext uri="{9D8B030D-6E8A-4147-A177-3AD203B41FA5}">
                      <a16:colId xmlns:a16="http://schemas.microsoft.com/office/drawing/2014/main" val="2870053711"/>
                    </a:ext>
                  </a:extLst>
                </a:gridCol>
                <a:gridCol w="329184">
                  <a:extLst>
                    <a:ext uri="{9D8B030D-6E8A-4147-A177-3AD203B41FA5}">
                      <a16:colId xmlns:a16="http://schemas.microsoft.com/office/drawing/2014/main" val="206958854"/>
                    </a:ext>
                  </a:extLst>
                </a:gridCol>
                <a:gridCol w="329184">
                  <a:extLst>
                    <a:ext uri="{9D8B030D-6E8A-4147-A177-3AD203B41FA5}">
                      <a16:colId xmlns:a16="http://schemas.microsoft.com/office/drawing/2014/main" val="4138689100"/>
                    </a:ext>
                  </a:extLst>
                </a:gridCol>
                <a:gridCol w="329184">
                  <a:extLst>
                    <a:ext uri="{9D8B030D-6E8A-4147-A177-3AD203B41FA5}">
                      <a16:colId xmlns:a16="http://schemas.microsoft.com/office/drawing/2014/main" val="215838990"/>
                    </a:ext>
                  </a:extLst>
                </a:gridCol>
                <a:gridCol w="329184">
                  <a:extLst>
                    <a:ext uri="{9D8B030D-6E8A-4147-A177-3AD203B41FA5}">
                      <a16:colId xmlns:a16="http://schemas.microsoft.com/office/drawing/2014/main" val="392927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804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- 2024-09-15 10:00:12</a:t>
                      </a:r>
                      <a:r>
                        <a:rPr kumimoji="0" lang="en-US" sz="1000" b="0" i="0" u="none" strike="noStrike" kern="1200" cap="none" spc="0" normalizeH="0" baseline="0" noProof="0">
                          <a:ln>
                            <a:noFill/>
                          </a:ln>
                          <a:solidFill>
                            <a:prstClr val="black"/>
                          </a:solidFill>
                          <a:effectLst/>
                          <a:uLnTx/>
                          <a:uFillTx/>
                          <a:latin typeface="Calibri"/>
                          <a:ea typeface="+mn-ea"/>
                          <a:cs typeface="+mn-cs"/>
                        </a:rPr>
                        <a:t>
 ⏰ 𝗟𝗮𝘀𝘁 𝗰𝗮𝗹𝗹 𝗳𝗼𝗿 𝗲𝗻𝘁𝗿𝗶𝗲𝘀! Don't miss your chance to turn your creative visions into reality. Submit your entries for the Fujifilm GFX Challenge Grant Program 2024 before it closes tonight!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https://quintly-eu-image-storage.s3.amazonaws.com/aaf8f68db843cc217addf8054c322eb2/0bd554cc9728f928b13e9d03177b41a8.jpg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58289152"/>
                  </a:ext>
                </a:extLst>
              </a:tr>
            </a:tbl>
          </a:graphicData>
        </a:graphic>
      </p:graphicFrame>
      <p:sp>
        <p:nvSpPr>
          <p:cNvPr id="4" name="Text Placeholder 3">
            <a:extLst>
              <a:ext uri="{FF2B5EF4-FFF2-40B4-BE49-F238E27FC236}">
                <a16:creationId xmlns:a16="http://schemas.microsoft.com/office/drawing/2014/main" id="{00B30646-3DF1-40C8-A1A2-086F3E9CAA1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259962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4144-090B-40DD-84A2-795D4643BEB6}"/>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35D84F78-6B76-4AE3-8A9E-8FF295944DD0}"/>
              </a:ext>
            </a:extLst>
          </p:cNvPr>
          <p:cNvGraphicFramePr>
            <a:graphicFrameLocks noGrp="1"/>
          </p:cNvGraphicFramePr>
          <p:nvPr>
            <p:ph type="tbl" sz="quarter" idx="13"/>
            <p:extLst>
              <p:ext uri="{D42A27DB-BD31-4B8C-83A1-F6EECF244321}">
                <p14:modId xmlns:p14="http://schemas.microsoft.com/office/powerpoint/2010/main" val="139166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51409835"/>
                    </a:ext>
                  </a:extLst>
                </a:gridCol>
                <a:gridCol w="1316737">
                  <a:extLst>
                    <a:ext uri="{9D8B030D-6E8A-4147-A177-3AD203B41FA5}">
                      <a16:colId xmlns:a16="http://schemas.microsoft.com/office/drawing/2014/main" val="1667208802"/>
                    </a:ext>
                  </a:extLst>
                </a:gridCol>
                <a:gridCol w="329184">
                  <a:extLst>
                    <a:ext uri="{9D8B030D-6E8A-4147-A177-3AD203B41FA5}">
                      <a16:colId xmlns:a16="http://schemas.microsoft.com/office/drawing/2014/main" val="2988040740"/>
                    </a:ext>
                  </a:extLst>
                </a:gridCol>
                <a:gridCol w="329184">
                  <a:extLst>
                    <a:ext uri="{9D8B030D-6E8A-4147-A177-3AD203B41FA5}">
                      <a16:colId xmlns:a16="http://schemas.microsoft.com/office/drawing/2014/main" val="2461916226"/>
                    </a:ext>
                  </a:extLst>
                </a:gridCol>
                <a:gridCol w="329184">
                  <a:extLst>
                    <a:ext uri="{9D8B030D-6E8A-4147-A177-3AD203B41FA5}">
                      <a16:colId xmlns:a16="http://schemas.microsoft.com/office/drawing/2014/main" val="1517201816"/>
                    </a:ext>
                  </a:extLst>
                </a:gridCol>
                <a:gridCol w="329184">
                  <a:extLst>
                    <a:ext uri="{9D8B030D-6E8A-4147-A177-3AD203B41FA5}">
                      <a16:colId xmlns:a16="http://schemas.microsoft.com/office/drawing/2014/main" val="2771668507"/>
                    </a:ext>
                  </a:extLst>
                </a:gridCol>
                <a:gridCol w="329184">
                  <a:extLst>
                    <a:ext uri="{9D8B030D-6E8A-4147-A177-3AD203B41FA5}">
                      <a16:colId xmlns:a16="http://schemas.microsoft.com/office/drawing/2014/main" val="557675922"/>
                    </a:ext>
                  </a:extLst>
                </a:gridCol>
                <a:gridCol w="329184">
                  <a:extLst>
                    <a:ext uri="{9D8B030D-6E8A-4147-A177-3AD203B41FA5}">
                      <a16:colId xmlns:a16="http://schemas.microsoft.com/office/drawing/2014/main" val="3066062004"/>
                    </a:ext>
                  </a:extLst>
                </a:gridCol>
                <a:gridCol w="329184">
                  <a:extLst>
                    <a:ext uri="{9D8B030D-6E8A-4147-A177-3AD203B41FA5}">
                      <a16:colId xmlns:a16="http://schemas.microsoft.com/office/drawing/2014/main" val="1963436667"/>
                    </a:ext>
                  </a:extLst>
                </a:gridCol>
                <a:gridCol w="329184">
                  <a:extLst>
                    <a:ext uri="{9D8B030D-6E8A-4147-A177-3AD203B41FA5}">
                      <a16:colId xmlns:a16="http://schemas.microsoft.com/office/drawing/2014/main" val="4051149055"/>
                    </a:ext>
                  </a:extLst>
                </a:gridCol>
                <a:gridCol w="329184">
                  <a:extLst>
                    <a:ext uri="{9D8B030D-6E8A-4147-A177-3AD203B41FA5}">
                      <a16:colId xmlns:a16="http://schemas.microsoft.com/office/drawing/2014/main" val="3257208021"/>
                    </a:ext>
                  </a:extLst>
                </a:gridCol>
                <a:gridCol w="329184">
                  <a:extLst>
                    <a:ext uri="{9D8B030D-6E8A-4147-A177-3AD203B41FA5}">
                      <a16:colId xmlns:a16="http://schemas.microsoft.com/office/drawing/2014/main" val="2854614750"/>
                    </a:ext>
                  </a:extLst>
                </a:gridCol>
                <a:gridCol w="329184">
                  <a:extLst>
                    <a:ext uri="{9D8B030D-6E8A-4147-A177-3AD203B41FA5}">
                      <a16:colId xmlns:a16="http://schemas.microsoft.com/office/drawing/2014/main" val="239212588"/>
                    </a:ext>
                  </a:extLst>
                </a:gridCol>
                <a:gridCol w="329184">
                  <a:extLst>
                    <a:ext uri="{9D8B030D-6E8A-4147-A177-3AD203B41FA5}">
                      <a16:colId xmlns:a16="http://schemas.microsoft.com/office/drawing/2014/main" val="342770170"/>
                    </a:ext>
                  </a:extLst>
                </a:gridCol>
                <a:gridCol w="329184">
                  <a:extLst>
                    <a:ext uri="{9D8B030D-6E8A-4147-A177-3AD203B41FA5}">
                      <a16:colId xmlns:a16="http://schemas.microsoft.com/office/drawing/2014/main" val="4276442536"/>
                    </a:ext>
                  </a:extLst>
                </a:gridCol>
                <a:gridCol w="329184">
                  <a:extLst>
                    <a:ext uri="{9D8B030D-6E8A-4147-A177-3AD203B41FA5}">
                      <a16:colId xmlns:a16="http://schemas.microsoft.com/office/drawing/2014/main" val="1109272087"/>
                    </a:ext>
                  </a:extLst>
                </a:gridCol>
                <a:gridCol w="329184">
                  <a:extLst>
                    <a:ext uri="{9D8B030D-6E8A-4147-A177-3AD203B41FA5}">
                      <a16:colId xmlns:a16="http://schemas.microsoft.com/office/drawing/2014/main" val="1707231126"/>
                    </a:ext>
                  </a:extLst>
                </a:gridCol>
                <a:gridCol w="329184">
                  <a:extLst>
                    <a:ext uri="{9D8B030D-6E8A-4147-A177-3AD203B41FA5}">
                      <a16:colId xmlns:a16="http://schemas.microsoft.com/office/drawing/2014/main" val="3947787140"/>
                    </a:ext>
                  </a:extLst>
                </a:gridCol>
                <a:gridCol w="329184">
                  <a:extLst>
                    <a:ext uri="{9D8B030D-6E8A-4147-A177-3AD203B41FA5}">
                      <a16:colId xmlns:a16="http://schemas.microsoft.com/office/drawing/2014/main" val="298533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7249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- 2024-09-13 18:00:13</a:t>
                      </a:r>
                      <a:r>
                        <a:rPr kumimoji="0" lang="en-US" sz="1000" b="0" i="0" u="none" strike="noStrike" kern="1200" cap="none" spc="0" normalizeH="0" baseline="0" noProof="0">
                          <a:ln>
                            <a:noFill/>
                          </a:ln>
                          <a:solidFill>
                            <a:prstClr val="black"/>
                          </a:solidFill>
                          <a:effectLst/>
                          <a:uLnTx/>
                          <a:uFillTx/>
                          <a:latin typeface="Calibri"/>
                          <a:ea typeface="+mn-ea"/>
                          <a:cs typeface="+mn-cs"/>
                        </a:rPr>
                        <a:t>
 🚨 𝗜𝗺𝗽𝗼𝗿𝘁𝗮𝗻𝘁 𝗥𝗲𝗺𝗶𝗻𝗱𝗲𝗿!
The deadline to submit your entries for the Fujifilm GFX Challenge Grant Program 2024 is approaching - 15 September 2024. Claim your shot and submit your big idea today for a chance to bring it to life with Fujifilm’s support!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https://quintly-eu-image-storage.s3.amazonaws.com/aaf8f68db843cc217addf8054c322eb2/a3c8935746bf47ebcd6c7b80437f9549.jpg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69291193"/>
                  </a:ext>
                </a:extLst>
              </a:tr>
            </a:tbl>
          </a:graphicData>
        </a:graphic>
      </p:graphicFrame>
      <p:sp>
        <p:nvSpPr>
          <p:cNvPr id="4" name="Text Placeholder 3">
            <a:extLst>
              <a:ext uri="{FF2B5EF4-FFF2-40B4-BE49-F238E27FC236}">
                <a16:creationId xmlns:a16="http://schemas.microsoft.com/office/drawing/2014/main" id="{756BEC7C-46CE-4156-A6C8-FF4F064FF1C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420720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19C0-0342-4871-8A4B-E193285A5148}"/>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3476DA25-C70A-4E74-B8EC-C031C81E2F1B}"/>
              </a:ext>
            </a:extLst>
          </p:cNvPr>
          <p:cNvGraphicFramePr>
            <a:graphicFrameLocks noGrp="1"/>
          </p:cNvGraphicFramePr>
          <p:nvPr>
            <p:ph type="tbl" sz="quarter" idx="13"/>
            <p:extLst>
              <p:ext uri="{D42A27DB-BD31-4B8C-83A1-F6EECF244321}">
                <p14:modId xmlns:p14="http://schemas.microsoft.com/office/powerpoint/2010/main" val="1881348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28647084"/>
                    </a:ext>
                  </a:extLst>
                </a:gridCol>
                <a:gridCol w="1316737">
                  <a:extLst>
                    <a:ext uri="{9D8B030D-6E8A-4147-A177-3AD203B41FA5}">
                      <a16:colId xmlns:a16="http://schemas.microsoft.com/office/drawing/2014/main" val="4241065268"/>
                    </a:ext>
                  </a:extLst>
                </a:gridCol>
                <a:gridCol w="329184">
                  <a:extLst>
                    <a:ext uri="{9D8B030D-6E8A-4147-A177-3AD203B41FA5}">
                      <a16:colId xmlns:a16="http://schemas.microsoft.com/office/drawing/2014/main" val="3212805923"/>
                    </a:ext>
                  </a:extLst>
                </a:gridCol>
                <a:gridCol w="329184">
                  <a:extLst>
                    <a:ext uri="{9D8B030D-6E8A-4147-A177-3AD203B41FA5}">
                      <a16:colId xmlns:a16="http://schemas.microsoft.com/office/drawing/2014/main" val="1294027616"/>
                    </a:ext>
                  </a:extLst>
                </a:gridCol>
                <a:gridCol w="329184">
                  <a:extLst>
                    <a:ext uri="{9D8B030D-6E8A-4147-A177-3AD203B41FA5}">
                      <a16:colId xmlns:a16="http://schemas.microsoft.com/office/drawing/2014/main" val="1936902897"/>
                    </a:ext>
                  </a:extLst>
                </a:gridCol>
                <a:gridCol w="329184">
                  <a:extLst>
                    <a:ext uri="{9D8B030D-6E8A-4147-A177-3AD203B41FA5}">
                      <a16:colId xmlns:a16="http://schemas.microsoft.com/office/drawing/2014/main" val="1844767266"/>
                    </a:ext>
                  </a:extLst>
                </a:gridCol>
                <a:gridCol w="329184">
                  <a:extLst>
                    <a:ext uri="{9D8B030D-6E8A-4147-A177-3AD203B41FA5}">
                      <a16:colId xmlns:a16="http://schemas.microsoft.com/office/drawing/2014/main" val="1201709635"/>
                    </a:ext>
                  </a:extLst>
                </a:gridCol>
                <a:gridCol w="329184">
                  <a:extLst>
                    <a:ext uri="{9D8B030D-6E8A-4147-A177-3AD203B41FA5}">
                      <a16:colId xmlns:a16="http://schemas.microsoft.com/office/drawing/2014/main" val="4204115134"/>
                    </a:ext>
                  </a:extLst>
                </a:gridCol>
                <a:gridCol w="329184">
                  <a:extLst>
                    <a:ext uri="{9D8B030D-6E8A-4147-A177-3AD203B41FA5}">
                      <a16:colId xmlns:a16="http://schemas.microsoft.com/office/drawing/2014/main" val="2173243469"/>
                    </a:ext>
                  </a:extLst>
                </a:gridCol>
                <a:gridCol w="329184">
                  <a:extLst>
                    <a:ext uri="{9D8B030D-6E8A-4147-A177-3AD203B41FA5}">
                      <a16:colId xmlns:a16="http://schemas.microsoft.com/office/drawing/2014/main" val="3633452478"/>
                    </a:ext>
                  </a:extLst>
                </a:gridCol>
                <a:gridCol w="329184">
                  <a:extLst>
                    <a:ext uri="{9D8B030D-6E8A-4147-A177-3AD203B41FA5}">
                      <a16:colId xmlns:a16="http://schemas.microsoft.com/office/drawing/2014/main" val="2600085513"/>
                    </a:ext>
                  </a:extLst>
                </a:gridCol>
                <a:gridCol w="329184">
                  <a:extLst>
                    <a:ext uri="{9D8B030D-6E8A-4147-A177-3AD203B41FA5}">
                      <a16:colId xmlns:a16="http://schemas.microsoft.com/office/drawing/2014/main" val="1629715459"/>
                    </a:ext>
                  </a:extLst>
                </a:gridCol>
                <a:gridCol w="329184">
                  <a:extLst>
                    <a:ext uri="{9D8B030D-6E8A-4147-A177-3AD203B41FA5}">
                      <a16:colId xmlns:a16="http://schemas.microsoft.com/office/drawing/2014/main" val="2729185470"/>
                    </a:ext>
                  </a:extLst>
                </a:gridCol>
                <a:gridCol w="329184">
                  <a:extLst>
                    <a:ext uri="{9D8B030D-6E8A-4147-A177-3AD203B41FA5}">
                      <a16:colId xmlns:a16="http://schemas.microsoft.com/office/drawing/2014/main" val="2096924302"/>
                    </a:ext>
                  </a:extLst>
                </a:gridCol>
                <a:gridCol w="329184">
                  <a:extLst>
                    <a:ext uri="{9D8B030D-6E8A-4147-A177-3AD203B41FA5}">
                      <a16:colId xmlns:a16="http://schemas.microsoft.com/office/drawing/2014/main" val="2705538944"/>
                    </a:ext>
                  </a:extLst>
                </a:gridCol>
                <a:gridCol w="329184">
                  <a:extLst>
                    <a:ext uri="{9D8B030D-6E8A-4147-A177-3AD203B41FA5}">
                      <a16:colId xmlns:a16="http://schemas.microsoft.com/office/drawing/2014/main" val="2121479321"/>
                    </a:ext>
                  </a:extLst>
                </a:gridCol>
                <a:gridCol w="329184">
                  <a:extLst>
                    <a:ext uri="{9D8B030D-6E8A-4147-A177-3AD203B41FA5}">
                      <a16:colId xmlns:a16="http://schemas.microsoft.com/office/drawing/2014/main" val="2048790685"/>
                    </a:ext>
                  </a:extLst>
                </a:gridCol>
                <a:gridCol w="329184">
                  <a:extLst>
                    <a:ext uri="{9D8B030D-6E8A-4147-A177-3AD203B41FA5}">
                      <a16:colId xmlns:a16="http://schemas.microsoft.com/office/drawing/2014/main" val="1472730595"/>
                    </a:ext>
                  </a:extLst>
                </a:gridCol>
                <a:gridCol w="329184">
                  <a:extLst>
                    <a:ext uri="{9D8B030D-6E8A-4147-A177-3AD203B41FA5}">
                      <a16:colId xmlns:a16="http://schemas.microsoft.com/office/drawing/2014/main" val="606636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531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- 2024-09-12 20:00:19</a:t>
                      </a:r>
                      <a:r>
                        <a:rPr kumimoji="0" lang="en-US" sz="1000" b="0" i="0" u="none" strike="noStrike" kern="1200" cap="none" spc="0" normalizeH="0" baseline="0" noProof="0">
                          <a:ln>
                            <a:noFill/>
                          </a:ln>
                          <a:solidFill>
                            <a:prstClr val="black"/>
                          </a:solidFill>
                          <a:effectLst/>
                          <a:uLnTx/>
                          <a:uFillTx/>
                          <a:latin typeface="Calibri"/>
                          <a:ea typeface="+mn-ea"/>
                          <a:cs typeface="+mn-cs"/>
                        </a:rPr>
                        <a:t>
 At his favourite photography spot at Como Lake, Alessio Albi put the GFX100S II to the test and was amazed by the results. Accustomed to working with natural light, he found that the GFX100S II exceeded his expectations.
He was particularly impressed by the camera’s colour accuracy and dynamic range performance at any ISO, combined with its 7.0 FPS speed and 102MP high resolution. Although he’s used to handling larger cameras, he certainly appreciates the GFX100S II’s lightweight build for portability.
For a large format camera, Alessio values its combination of lightness, ease of use, high-quality performance, and speed, making it a standout in his work.
𝗙𝗶𝗻𝗱 𝗼𝘂𝘁 𝗺𝗼𝗿𝗲 𝗮𝗯𝗼𝘂𝘁 𝘁𝗵𝗲 𝗚𝗙𝗫𝟭𝟬𝟬𝗦 𝗜𝗜
https://fujifilm-x.com/en-my/products/cameras/gfx100s-ii/
𝗙𝗶𝗻𝗱 𝗼𝘂𝘁 𝗺𝗼𝗿𝗲 𝗮𝗯𝗼𝘂𝘁 𝗔𝗹𝗲𝘀𝘀𝗶𝗼 𝗔𝗹𝗯𝗶'𝘀 𝗿𝗲𝘃𝗶𝗲𝘄
https://fujifilm-x.com/en-my/stories/gfx100s-ii%ef%bc%9afashion-x-alessio-albi/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https://quintly-eu-image-storage.s3.amazonaws.com/aaf8f68db843cc217addf8054c322eb2/0f0ca4c09cfbe823bce3a589a2bf000c.jpg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63422031"/>
                  </a:ext>
                </a:extLst>
              </a:tr>
            </a:tbl>
          </a:graphicData>
        </a:graphic>
      </p:graphicFrame>
      <p:sp>
        <p:nvSpPr>
          <p:cNvPr id="4" name="Text Placeholder 3">
            <a:extLst>
              <a:ext uri="{FF2B5EF4-FFF2-40B4-BE49-F238E27FC236}">
                <a16:creationId xmlns:a16="http://schemas.microsoft.com/office/drawing/2014/main" id="{DAD1BC49-29A4-4A9F-977E-45D75ECF818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553781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06E2-F429-4D9A-8A1D-7E5066C5FEE8}"/>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EFB55A45-8F23-479E-BE6D-C93AE818854D}"/>
              </a:ext>
            </a:extLst>
          </p:cNvPr>
          <p:cNvGraphicFramePr>
            <a:graphicFrameLocks noGrp="1"/>
          </p:cNvGraphicFramePr>
          <p:nvPr>
            <p:ph type="tbl" sz="quarter" idx="13"/>
            <p:extLst>
              <p:ext uri="{D42A27DB-BD31-4B8C-83A1-F6EECF244321}">
                <p14:modId xmlns:p14="http://schemas.microsoft.com/office/powerpoint/2010/main" val="185613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59556581"/>
                    </a:ext>
                  </a:extLst>
                </a:gridCol>
                <a:gridCol w="1316737">
                  <a:extLst>
                    <a:ext uri="{9D8B030D-6E8A-4147-A177-3AD203B41FA5}">
                      <a16:colId xmlns:a16="http://schemas.microsoft.com/office/drawing/2014/main" val="4231142057"/>
                    </a:ext>
                  </a:extLst>
                </a:gridCol>
                <a:gridCol w="329184">
                  <a:extLst>
                    <a:ext uri="{9D8B030D-6E8A-4147-A177-3AD203B41FA5}">
                      <a16:colId xmlns:a16="http://schemas.microsoft.com/office/drawing/2014/main" val="2227291144"/>
                    </a:ext>
                  </a:extLst>
                </a:gridCol>
                <a:gridCol w="329184">
                  <a:extLst>
                    <a:ext uri="{9D8B030D-6E8A-4147-A177-3AD203B41FA5}">
                      <a16:colId xmlns:a16="http://schemas.microsoft.com/office/drawing/2014/main" val="3412977379"/>
                    </a:ext>
                  </a:extLst>
                </a:gridCol>
                <a:gridCol w="329184">
                  <a:extLst>
                    <a:ext uri="{9D8B030D-6E8A-4147-A177-3AD203B41FA5}">
                      <a16:colId xmlns:a16="http://schemas.microsoft.com/office/drawing/2014/main" val="2797646230"/>
                    </a:ext>
                  </a:extLst>
                </a:gridCol>
                <a:gridCol w="329184">
                  <a:extLst>
                    <a:ext uri="{9D8B030D-6E8A-4147-A177-3AD203B41FA5}">
                      <a16:colId xmlns:a16="http://schemas.microsoft.com/office/drawing/2014/main" val="1843699370"/>
                    </a:ext>
                  </a:extLst>
                </a:gridCol>
                <a:gridCol w="329184">
                  <a:extLst>
                    <a:ext uri="{9D8B030D-6E8A-4147-A177-3AD203B41FA5}">
                      <a16:colId xmlns:a16="http://schemas.microsoft.com/office/drawing/2014/main" val="1653092269"/>
                    </a:ext>
                  </a:extLst>
                </a:gridCol>
                <a:gridCol w="329184">
                  <a:extLst>
                    <a:ext uri="{9D8B030D-6E8A-4147-A177-3AD203B41FA5}">
                      <a16:colId xmlns:a16="http://schemas.microsoft.com/office/drawing/2014/main" val="1144550550"/>
                    </a:ext>
                  </a:extLst>
                </a:gridCol>
                <a:gridCol w="329184">
                  <a:extLst>
                    <a:ext uri="{9D8B030D-6E8A-4147-A177-3AD203B41FA5}">
                      <a16:colId xmlns:a16="http://schemas.microsoft.com/office/drawing/2014/main" val="2338915274"/>
                    </a:ext>
                  </a:extLst>
                </a:gridCol>
                <a:gridCol w="329184">
                  <a:extLst>
                    <a:ext uri="{9D8B030D-6E8A-4147-A177-3AD203B41FA5}">
                      <a16:colId xmlns:a16="http://schemas.microsoft.com/office/drawing/2014/main" val="1359256175"/>
                    </a:ext>
                  </a:extLst>
                </a:gridCol>
                <a:gridCol w="329184">
                  <a:extLst>
                    <a:ext uri="{9D8B030D-6E8A-4147-A177-3AD203B41FA5}">
                      <a16:colId xmlns:a16="http://schemas.microsoft.com/office/drawing/2014/main" val="3399144867"/>
                    </a:ext>
                  </a:extLst>
                </a:gridCol>
                <a:gridCol w="329184">
                  <a:extLst>
                    <a:ext uri="{9D8B030D-6E8A-4147-A177-3AD203B41FA5}">
                      <a16:colId xmlns:a16="http://schemas.microsoft.com/office/drawing/2014/main" val="3906137334"/>
                    </a:ext>
                  </a:extLst>
                </a:gridCol>
                <a:gridCol w="329184">
                  <a:extLst>
                    <a:ext uri="{9D8B030D-6E8A-4147-A177-3AD203B41FA5}">
                      <a16:colId xmlns:a16="http://schemas.microsoft.com/office/drawing/2014/main" val="3278021129"/>
                    </a:ext>
                  </a:extLst>
                </a:gridCol>
                <a:gridCol w="329184">
                  <a:extLst>
                    <a:ext uri="{9D8B030D-6E8A-4147-A177-3AD203B41FA5}">
                      <a16:colId xmlns:a16="http://schemas.microsoft.com/office/drawing/2014/main" val="2669242022"/>
                    </a:ext>
                  </a:extLst>
                </a:gridCol>
                <a:gridCol w="329184">
                  <a:extLst>
                    <a:ext uri="{9D8B030D-6E8A-4147-A177-3AD203B41FA5}">
                      <a16:colId xmlns:a16="http://schemas.microsoft.com/office/drawing/2014/main" val="672004622"/>
                    </a:ext>
                  </a:extLst>
                </a:gridCol>
                <a:gridCol w="329184">
                  <a:extLst>
                    <a:ext uri="{9D8B030D-6E8A-4147-A177-3AD203B41FA5}">
                      <a16:colId xmlns:a16="http://schemas.microsoft.com/office/drawing/2014/main" val="3114293136"/>
                    </a:ext>
                  </a:extLst>
                </a:gridCol>
                <a:gridCol w="329184">
                  <a:extLst>
                    <a:ext uri="{9D8B030D-6E8A-4147-A177-3AD203B41FA5}">
                      <a16:colId xmlns:a16="http://schemas.microsoft.com/office/drawing/2014/main" val="3520608196"/>
                    </a:ext>
                  </a:extLst>
                </a:gridCol>
                <a:gridCol w="329184">
                  <a:extLst>
                    <a:ext uri="{9D8B030D-6E8A-4147-A177-3AD203B41FA5}">
                      <a16:colId xmlns:a16="http://schemas.microsoft.com/office/drawing/2014/main" val="198124051"/>
                    </a:ext>
                  </a:extLst>
                </a:gridCol>
                <a:gridCol w="329184">
                  <a:extLst>
                    <a:ext uri="{9D8B030D-6E8A-4147-A177-3AD203B41FA5}">
                      <a16:colId xmlns:a16="http://schemas.microsoft.com/office/drawing/2014/main" val="3340435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4685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- 2024-09-10 16:44:33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the 📸 Malaysia Day Nation-wide Photowalk 2024, initiated by our X-Photographer Kim Boon! Celebrate Malaysia's rich heritage through your lens and stand a chance to win exciting prizes exclusively for Fujifilm users. 
Capture the spirit of the nation, and you could walk away with:
🥇 1st Prize – X-T30 II 15-45mm Kit (worth RM 4,648)
🥈 2nd Prize – Instax SQ40 (worth RM 728)
🥉 3rd Prize – Instax SQ LINK Printer (worth RM 648)
Get ready to walk, shoot, and celebrate Malaysia! 
Submit your entries via this link: www.llumify.com/harimalaysia
Full terms and conditions can refer to: https://bit.ly/3Trg6En 
*Submissions must be captured using Fujifilm cameras only.
#Fujifilm #FujifilmMY #FujifilmMalaysia #Photography #DigitalPhotography #PhotographyLife #PhotographyLover #PhotographyDaily #Photowalk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https://quintly-eu-image-storage.s3.amazonaws.com/aaf8f68db843cc217addf8054c322eb2/46c0e3eb20aa2f88f7d9a9cacd697a98.jpg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55508854"/>
                  </a:ext>
                </a:extLst>
              </a:tr>
            </a:tbl>
          </a:graphicData>
        </a:graphic>
      </p:graphicFrame>
      <p:sp>
        <p:nvSpPr>
          <p:cNvPr id="4" name="Text Placeholder 3">
            <a:extLst>
              <a:ext uri="{FF2B5EF4-FFF2-40B4-BE49-F238E27FC236}">
                <a16:creationId xmlns:a16="http://schemas.microsoft.com/office/drawing/2014/main" id="{C4F7061A-2BF4-45BD-8DB4-AB508BFD8B2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782071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97CF4-17F5-4E1B-BDB0-91D3352255E6}"/>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87DB4648-F0CF-4DBD-9027-A7C2C8A642DC}"/>
              </a:ext>
            </a:extLst>
          </p:cNvPr>
          <p:cNvGraphicFramePr>
            <a:graphicFrameLocks noGrp="1"/>
          </p:cNvGraphicFramePr>
          <p:nvPr>
            <p:ph type="tbl" sz="quarter" idx="13"/>
            <p:extLst>
              <p:ext uri="{D42A27DB-BD31-4B8C-83A1-F6EECF244321}">
                <p14:modId xmlns:p14="http://schemas.microsoft.com/office/powerpoint/2010/main" val="3512817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47721561"/>
                    </a:ext>
                  </a:extLst>
                </a:gridCol>
                <a:gridCol w="1316737">
                  <a:extLst>
                    <a:ext uri="{9D8B030D-6E8A-4147-A177-3AD203B41FA5}">
                      <a16:colId xmlns:a16="http://schemas.microsoft.com/office/drawing/2014/main" val="1240884146"/>
                    </a:ext>
                  </a:extLst>
                </a:gridCol>
                <a:gridCol w="329184">
                  <a:extLst>
                    <a:ext uri="{9D8B030D-6E8A-4147-A177-3AD203B41FA5}">
                      <a16:colId xmlns:a16="http://schemas.microsoft.com/office/drawing/2014/main" val="1062212149"/>
                    </a:ext>
                  </a:extLst>
                </a:gridCol>
                <a:gridCol w="329184">
                  <a:extLst>
                    <a:ext uri="{9D8B030D-6E8A-4147-A177-3AD203B41FA5}">
                      <a16:colId xmlns:a16="http://schemas.microsoft.com/office/drawing/2014/main" val="1190149557"/>
                    </a:ext>
                  </a:extLst>
                </a:gridCol>
                <a:gridCol w="329184">
                  <a:extLst>
                    <a:ext uri="{9D8B030D-6E8A-4147-A177-3AD203B41FA5}">
                      <a16:colId xmlns:a16="http://schemas.microsoft.com/office/drawing/2014/main" val="1740695611"/>
                    </a:ext>
                  </a:extLst>
                </a:gridCol>
                <a:gridCol w="329184">
                  <a:extLst>
                    <a:ext uri="{9D8B030D-6E8A-4147-A177-3AD203B41FA5}">
                      <a16:colId xmlns:a16="http://schemas.microsoft.com/office/drawing/2014/main" val="3593179108"/>
                    </a:ext>
                  </a:extLst>
                </a:gridCol>
                <a:gridCol w="329184">
                  <a:extLst>
                    <a:ext uri="{9D8B030D-6E8A-4147-A177-3AD203B41FA5}">
                      <a16:colId xmlns:a16="http://schemas.microsoft.com/office/drawing/2014/main" val="1176583698"/>
                    </a:ext>
                  </a:extLst>
                </a:gridCol>
                <a:gridCol w="329184">
                  <a:extLst>
                    <a:ext uri="{9D8B030D-6E8A-4147-A177-3AD203B41FA5}">
                      <a16:colId xmlns:a16="http://schemas.microsoft.com/office/drawing/2014/main" val="1328908238"/>
                    </a:ext>
                  </a:extLst>
                </a:gridCol>
                <a:gridCol w="329184">
                  <a:extLst>
                    <a:ext uri="{9D8B030D-6E8A-4147-A177-3AD203B41FA5}">
                      <a16:colId xmlns:a16="http://schemas.microsoft.com/office/drawing/2014/main" val="3866683162"/>
                    </a:ext>
                  </a:extLst>
                </a:gridCol>
                <a:gridCol w="329184">
                  <a:extLst>
                    <a:ext uri="{9D8B030D-6E8A-4147-A177-3AD203B41FA5}">
                      <a16:colId xmlns:a16="http://schemas.microsoft.com/office/drawing/2014/main" val="3833657926"/>
                    </a:ext>
                  </a:extLst>
                </a:gridCol>
                <a:gridCol w="329184">
                  <a:extLst>
                    <a:ext uri="{9D8B030D-6E8A-4147-A177-3AD203B41FA5}">
                      <a16:colId xmlns:a16="http://schemas.microsoft.com/office/drawing/2014/main" val="2565309988"/>
                    </a:ext>
                  </a:extLst>
                </a:gridCol>
                <a:gridCol w="329184">
                  <a:extLst>
                    <a:ext uri="{9D8B030D-6E8A-4147-A177-3AD203B41FA5}">
                      <a16:colId xmlns:a16="http://schemas.microsoft.com/office/drawing/2014/main" val="1912195427"/>
                    </a:ext>
                  </a:extLst>
                </a:gridCol>
                <a:gridCol w="329184">
                  <a:extLst>
                    <a:ext uri="{9D8B030D-6E8A-4147-A177-3AD203B41FA5}">
                      <a16:colId xmlns:a16="http://schemas.microsoft.com/office/drawing/2014/main" val="616893793"/>
                    </a:ext>
                  </a:extLst>
                </a:gridCol>
                <a:gridCol w="329184">
                  <a:extLst>
                    <a:ext uri="{9D8B030D-6E8A-4147-A177-3AD203B41FA5}">
                      <a16:colId xmlns:a16="http://schemas.microsoft.com/office/drawing/2014/main" val="3091743253"/>
                    </a:ext>
                  </a:extLst>
                </a:gridCol>
                <a:gridCol w="329184">
                  <a:extLst>
                    <a:ext uri="{9D8B030D-6E8A-4147-A177-3AD203B41FA5}">
                      <a16:colId xmlns:a16="http://schemas.microsoft.com/office/drawing/2014/main" val="2264639173"/>
                    </a:ext>
                  </a:extLst>
                </a:gridCol>
                <a:gridCol w="329184">
                  <a:extLst>
                    <a:ext uri="{9D8B030D-6E8A-4147-A177-3AD203B41FA5}">
                      <a16:colId xmlns:a16="http://schemas.microsoft.com/office/drawing/2014/main" val="2302895007"/>
                    </a:ext>
                  </a:extLst>
                </a:gridCol>
                <a:gridCol w="329184">
                  <a:extLst>
                    <a:ext uri="{9D8B030D-6E8A-4147-A177-3AD203B41FA5}">
                      <a16:colId xmlns:a16="http://schemas.microsoft.com/office/drawing/2014/main" val="1692260973"/>
                    </a:ext>
                  </a:extLst>
                </a:gridCol>
                <a:gridCol w="329184">
                  <a:extLst>
                    <a:ext uri="{9D8B030D-6E8A-4147-A177-3AD203B41FA5}">
                      <a16:colId xmlns:a16="http://schemas.microsoft.com/office/drawing/2014/main" val="4053037308"/>
                    </a:ext>
                  </a:extLst>
                </a:gridCol>
                <a:gridCol w="329184">
                  <a:extLst>
                    <a:ext uri="{9D8B030D-6E8A-4147-A177-3AD203B41FA5}">
                      <a16:colId xmlns:a16="http://schemas.microsoft.com/office/drawing/2014/main" val="316972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0020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- 2024-09-06 20:01:17</a:t>
                      </a:r>
                      <a:r>
                        <a:rPr kumimoji="0" lang="en-US" sz="1000" b="0" i="0" u="none" strike="noStrike" kern="1200" cap="none" spc="0" normalizeH="0" baseline="0" noProof="0">
                          <a:ln>
                            <a:noFill/>
                          </a:ln>
                          <a:solidFill>
                            <a:prstClr val="black"/>
                          </a:solidFill>
                          <a:effectLst/>
                          <a:uLnTx/>
                          <a:uFillTx/>
                          <a:latin typeface="Calibri"/>
                          <a:ea typeface="+mn-ea"/>
                          <a:cs typeface="+mn-cs"/>
                        </a:rPr>
                        <a:t>
 What’s the secret to unlocking the most powerful adjustment in Fujifilm cameras? ZY Cheng (ZY Productions) hints at a subtle tweak that can transform your photos, giving them a punchier effect with deep, captivating colours.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https://quintly-eu-image-storage.s3.amazonaws.com/aaf8f68db843cc217addf8054c322eb2/86f71dc8e919e2426ecdf5463ff93fa0.jpg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60440196"/>
                  </a:ext>
                </a:extLst>
              </a:tr>
            </a:tbl>
          </a:graphicData>
        </a:graphic>
      </p:graphicFrame>
      <p:sp>
        <p:nvSpPr>
          <p:cNvPr id="4" name="Text Placeholder 3">
            <a:extLst>
              <a:ext uri="{FF2B5EF4-FFF2-40B4-BE49-F238E27FC236}">
                <a16:creationId xmlns:a16="http://schemas.microsoft.com/office/drawing/2014/main" id="{4DBA3D81-3533-4D51-929E-9E9704F2C1E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660539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4DD0-3477-4102-8B73-950AC7CAAEB1}"/>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97B58495-B093-4328-AA8E-9E9D52243E6B}"/>
              </a:ext>
            </a:extLst>
          </p:cNvPr>
          <p:cNvGraphicFramePr>
            <a:graphicFrameLocks noGrp="1"/>
          </p:cNvGraphicFramePr>
          <p:nvPr>
            <p:ph type="tbl" sz="quarter" idx="13"/>
            <p:extLst>
              <p:ext uri="{D42A27DB-BD31-4B8C-83A1-F6EECF244321}">
                <p14:modId xmlns:p14="http://schemas.microsoft.com/office/powerpoint/2010/main" val="2567930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98731735"/>
                    </a:ext>
                  </a:extLst>
                </a:gridCol>
                <a:gridCol w="1316737">
                  <a:extLst>
                    <a:ext uri="{9D8B030D-6E8A-4147-A177-3AD203B41FA5}">
                      <a16:colId xmlns:a16="http://schemas.microsoft.com/office/drawing/2014/main" val="2617736792"/>
                    </a:ext>
                  </a:extLst>
                </a:gridCol>
                <a:gridCol w="329184">
                  <a:extLst>
                    <a:ext uri="{9D8B030D-6E8A-4147-A177-3AD203B41FA5}">
                      <a16:colId xmlns:a16="http://schemas.microsoft.com/office/drawing/2014/main" val="661564525"/>
                    </a:ext>
                  </a:extLst>
                </a:gridCol>
                <a:gridCol w="329184">
                  <a:extLst>
                    <a:ext uri="{9D8B030D-6E8A-4147-A177-3AD203B41FA5}">
                      <a16:colId xmlns:a16="http://schemas.microsoft.com/office/drawing/2014/main" val="4189895111"/>
                    </a:ext>
                  </a:extLst>
                </a:gridCol>
                <a:gridCol w="329184">
                  <a:extLst>
                    <a:ext uri="{9D8B030D-6E8A-4147-A177-3AD203B41FA5}">
                      <a16:colId xmlns:a16="http://schemas.microsoft.com/office/drawing/2014/main" val="1231752742"/>
                    </a:ext>
                  </a:extLst>
                </a:gridCol>
                <a:gridCol w="329184">
                  <a:extLst>
                    <a:ext uri="{9D8B030D-6E8A-4147-A177-3AD203B41FA5}">
                      <a16:colId xmlns:a16="http://schemas.microsoft.com/office/drawing/2014/main" val="2164775328"/>
                    </a:ext>
                  </a:extLst>
                </a:gridCol>
                <a:gridCol w="329184">
                  <a:extLst>
                    <a:ext uri="{9D8B030D-6E8A-4147-A177-3AD203B41FA5}">
                      <a16:colId xmlns:a16="http://schemas.microsoft.com/office/drawing/2014/main" val="739767328"/>
                    </a:ext>
                  </a:extLst>
                </a:gridCol>
                <a:gridCol w="329184">
                  <a:extLst>
                    <a:ext uri="{9D8B030D-6E8A-4147-A177-3AD203B41FA5}">
                      <a16:colId xmlns:a16="http://schemas.microsoft.com/office/drawing/2014/main" val="493808047"/>
                    </a:ext>
                  </a:extLst>
                </a:gridCol>
                <a:gridCol w="329184">
                  <a:extLst>
                    <a:ext uri="{9D8B030D-6E8A-4147-A177-3AD203B41FA5}">
                      <a16:colId xmlns:a16="http://schemas.microsoft.com/office/drawing/2014/main" val="1265071906"/>
                    </a:ext>
                  </a:extLst>
                </a:gridCol>
                <a:gridCol w="329184">
                  <a:extLst>
                    <a:ext uri="{9D8B030D-6E8A-4147-A177-3AD203B41FA5}">
                      <a16:colId xmlns:a16="http://schemas.microsoft.com/office/drawing/2014/main" val="1651719904"/>
                    </a:ext>
                  </a:extLst>
                </a:gridCol>
                <a:gridCol w="329184">
                  <a:extLst>
                    <a:ext uri="{9D8B030D-6E8A-4147-A177-3AD203B41FA5}">
                      <a16:colId xmlns:a16="http://schemas.microsoft.com/office/drawing/2014/main" val="567438801"/>
                    </a:ext>
                  </a:extLst>
                </a:gridCol>
                <a:gridCol w="329184">
                  <a:extLst>
                    <a:ext uri="{9D8B030D-6E8A-4147-A177-3AD203B41FA5}">
                      <a16:colId xmlns:a16="http://schemas.microsoft.com/office/drawing/2014/main" val="3761873191"/>
                    </a:ext>
                  </a:extLst>
                </a:gridCol>
                <a:gridCol w="329184">
                  <a:extLst>
                    <a:ext uri="{9D8B030D-6E8A-4147-A177-3AD203B41FA5}">
                      <a16:colId xmlns:a16="http://schemas.microsoft.com/office/drawing/2014/main" val="701156868"/>
                    </a:ext>
                  </a:extLst>
                </a:gridCol>
                <a:gridCol w="329184">
                  <a:extLst>
                    <a:ext uri="{9D8B030D-6E8A-4147-A177-3AD203B41FA5}">
                      <a16:colId xmlns:a16="http://schemas.microsoft.com/office/drawing/2014/main" val="1732610540"/>
                    </a:ext>
                  </a:extLst>
                </a:gridCol>
                <a:gridCol w="329184">
                  <a:extLst>
                    <a:ext uri="{9D8B030D-6E8A-4147-A177-3AD203B41FA5}">
                      <a16:colId xmlns:a16="http://schemas.microsoft.com/office/drawing/2014/main" val="719930822"/>
                    </a:ext>
                  </a:extLst>
                </a:gridCol>
                <a:gridCol w="329184">
                  <a:extLst>
                    <a:ext uri="{9D8B030D-6E8A-4147-A177-3AD203B41FA5}">
                      <a16:colId xmlns:a16="http://schemas.microsoft.com/office/drawing/2014/main" val="3244442179"/>
                    </a:ext>
                  </a:extLst>
                </a:gridCol>
                <a:gridCol w="329184">
                  <a:extLst>
                    <a:ext uri="{9D8B030D-6E8A-4147-A177-3AD203B41FA5}">
                      <a16:colId xmlns:a16="http://schemas.microsoft.com/office/drawing/2014/main" val="1078146598"/>
                    </a:ext>
                  </a:extLst>
                </a:gridCol>
                <a:gridCol w="329184">
                  <a:extLst>
                    <a:ext uri="{9D8B030D-6E8A-4147-A177-3AD203B41FA5}">
                      <a16:colId xmlns:a16="http://schemas.microsoft.com/office/drawing/2014/main" val="2823421446"/>
                    </a:ext>
                  </a:extLst>
                </a:gridCol>
                <a:gridCol w="329184">
                  <a:extLst>
                    <a:ext uri="{9D8B030D-6E8A-4147-A177-3AD203B41FA5}">
                      <a16:colId xmlns:a16="http://schemas.microsoft.com/office/drawing/2014/main" val="190501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995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- 2024-09-06 16:13:20</a:t>
                      </a:r>
                      <a:r>
                        <a:rPr kumimoji="0" lang="en-US" sz="1000" b="0" i="0" u="none" strike="noStrike" kern="1200" cap="none" spc="0" normalizeH="0" baseline="0" noProof="0">
                          <a:ln>
                            <a:noFill/>
                          </a:ln>
                          <a:solidFill>
                            <a:prstClr val="black"/>
                          </a:solidFill>
                          <a:effectLst/>
                          <a:uLnTx/>
                          <a:uFillTx/>
                          <a:latin typeface="Calibri"/>
                          <a:ea typeface="+mn-ea"/>
                          <a:cs typeface="+mn-cs"/>
                        </a:rPr>
                        <a:t>
 The YL Photo Fair 2024 is live, and we’ve got everything you need for your photography journey. Swing by for unbeatable offers, the latest camera tech, and complimentary sensor and lens cleaning! See you there!
#Fujifilm #FujifilmMY #FujifilmMalaysia #Fujifilm_XSeries #Photography #DigitalPhotography #YLPhotoFair2024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https://quintly-eu-image-storage.s3.amazonaws.com/aaf8f68db843cc217addf8054c322eb2/2091fe5a9fc33e7ff20145e203b82dc6.jpg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56508863"/>
                  </a:ext>
                </a:extLst>
              </a:tr>
            </a:tbl>
          </a:graphicData>
        </a:graphic>
      </p:graphicFrame>
      <p:sp>
        <p:nvSpPr>
          <p:cNvPr id="4" name="Text Placeholder 3">
            <a:extLst>
              <a:ext uri="{FF2B5EF4-FFF2-40B4-BE49-F238E27FC236}">
                <a16:creationId xmlns:a16="http://schemas.microsoft.com/office/drawing/2014/main" id="{525D32A4-EF7E-4616-B0B8-EF4D5AE187B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69005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3D3C4-D811-4436-A525-BB791575E9F3}"/>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EBAD230B-AC19-4577-91FC-ADAB161D62E6}"/>
              </a:ext>
            </a:extLst>
          </p:cNvPr>
          <p:cNvGraphicFramePr>
            <a:graphicFrameLocks noGrp="1"/>
          </p:cNvGraphicFramePr>
          <p:nvPr>
            <p:ph type="tbl" sz="quarter" idx="13"/>
            <p:extLst>
              <p:ext uri="{D42A27DB-BD31-4B8C-83A1-F6EECF244321}">
                <p14:modId xmlns:p14="http://schemas.microsoft.com/office/powerpoint/2010/main" val="93049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17841234"/>
                    </a:ext>
                  </a:extLst>
                </a:gridCol>
                <a:gridCol w="1316737">
                  <a:extLst>
                    <a:ext uri="{9D8B030D-6E8A-4147-A177-3AD203B41FA5}">
                      <a16:colId xmlns:a16="http://schemas.microsoft.com/office/drawing/2014/main" val="15080718"/>
                    </a:ext>
                  </a:extLst>
                </a:gridCol>
                <a:gridCol w="329184">
                  <a:extLst>
                    <a:ext uri="{9D8B030D-6E8A-4147-A177-3AD203B41FA5}">
                      <a16:colId xmlns:a16="http://schemas.microsoft.com/office/drawing/2014/main" val="3528040361"/>
                    </a:ext>
                  </a:extLst>
                </a:gridCol>
                <a:gridCol w="329184">
                  <a:extLst>
                    <a:ext uri="{9D8B030D-6E8A-4147-A177-3AD203B41FA5}">
                      <a16:colId xmlns:a16="http://schemas.microsoft.com/office/drawing/2014/main" val="173678153"/>
                    </a:ext>
                  </a:extLst>
                </a:gridCol>
                <a:gridCol w="329184">
                  <a:extLst>
                    <a:ext uri="{9D8B030D-6E8A-4147-A177-3AD203B41FA5}">
                      <a16:colId xmlns:a16="http://schemas.microsoft.com/office/drawing/2014/main" val="1806644932"/>
                    </a:ext>
                  </a:extLst>
                </a:gridCol>
                <a:gridCol w="329184">
                  <a:extLst>
                    <a:ext uri="{9D8B030D-6E8A-4147-A177-3AD203B41FA5}">
                      <a16:colId xmlns:a16="http://schemas.microsoft.com/office/drawing/2014/main" val="893467129"/>
                    </a:ext>
                  </a:extLst>
                </a:gridCol>
                <a:gridCol w="329184">
                  <a:extLst>
                    <a:ext uri="{9D8B030D-6E8A-4147-A177-3AD203B41FA5}">
                      <a16:colId xmlns:a16="http://schemas.microsoft.com/office/drawing/2014/main" val="1311676964"/>
                    </a:ext>
                  </a:extLst>
                </a:gridCol>
                <a:gridCol w="329184">
                  <a:extLst>
                    <a:ext uri="{9D8B030D-6E8A-4147-A177-3AD203B41FA5}">
                      <a16:colId xmlns:a16="http://schemas.microsoft.com/office/drawing/2014/main" val="2100203278"/>
                    </a:ext>
                  </a:extLst>
                </a:gridCol>
                <a:gridCol w="329184">
                  <a:extLst>
                    <a:ext uri="{9D8B030D-6E8A-4147-A177-3AD203B41FA5}">
                      <a16:colId xmlns:a16="http://schemas.microsoft.com/office/drawing/2014/main" val="1919995128"/>
                    </a:ext>
                  </a:extLst>
                </a:gridCol>
                <a:gridCol w="329184">
                  <a:extLst>
                    <a:ext uri="{9D8B030D-6E8A-4147-A177-3AD203B41FA5}">
                      <a16:colId xmlns:a16="http://schemas.microsoft.com/office/drawing/2014/main" val="2430396934"/>
                    </a:ext>
                  </a:extLst>
                </a:gridCol>
                <a:gridCol w="329184">
                  <a:extLst>
                    <a:ext uri="{9D8B030D-6E8A-4147-A177-3AD203B41FA5}">
                      <a16:colId xmlns:a16="http://schemas.microsoft.com/office/drawing/2014/main" val="643401770"/>
                    </a:ext>
                  </a:extLst>
                </a:gridCol>
                <a:gridCol w="329184">
                  <a:extLst>
                    <a:ext uri="{9D8B030D-6E8A-4147-A177-3AD203B41FA5}">
                      <a16:colId xmlns:a16="http://schemas.microsoft.com/office/drawing/2014/main" val="375849641"/>
                    </a:ext>
                  </a:extLst>
                </a:gridCol>
                <a:gridCol w="329184">
                  <a:extLst>
                    <a:ext uri="{9D8B030D-6E8A-4147-A177-3AD203B41FA5}">
                      <a16:colId xmlns:a16="http://schemas.microsoft.com/office/drawing/2014/main" val="1070543432"/>
                    </a:ext>
                  </a:extLst>
                </a:gridCol>
                <a:gridCol w="329184">
                  <a:extLst>
                    <a:ext uri="{9D8B030D-6E8A-4147-A177-3AD203B41FA5}">
                      <a16:colId xmlns:a16="http://schemas.microsoft.com/office/drawing/2014/main" val="2235055457"/>
                    </a:ext>
                  </a:extLst>
                </a:gridCol>
                <a:gridCol w="329184">
                  <a:extLst>
                    <a:ext uri="{9D8B030D-6E8A-4147-A177-3AD203B41FA5}">
                      <a16:colId xmlns:a16="http://schemas.microsoft.com/office/drawing/2014/main" val="1742967317"/>
                    </a:ext>
                  </a:extLst>
                </a:gridCol>
                <a:gridCol w="329184">
                  <a:extLst>
                    <a:ext uri="{9D8B030D-6E8A-4147-A177-3AD203B41FA5}">
                      <a16:colId xmlns:a16="http://schemas.microsoft.com/office/drawing/2014/main" val="1615023141"/>
                    </a:ext>
                  </a:extLst>
                </a:gridCol>
                <a:gridCol w="329184">
                  <a:extLst>
                    <a:ext uri="{9D8B030D-6E8A-4147-A177-3AD203B41FA5}">
                      <a16:colId xmlns:a16="http://schemas.microsoft.com/office/drawing/2014/main" val="2909893724"/>
                    </a:ext>
                  </a:extLst>
                </a:gridCol>
                <a:gridCol w="329184">
                  <a:extLst>
                    <a:ext uri="{9D8B030D-6E8A-4147-A177-3AD203B41FA5}">
                      <a16:colId xmlns:a16="http://schemas.microsoft.com/office/drawing/2014/main" val="3996364314"/>
                    </a:ext>
                  </a:extLst>
                </a:gridCol>
                <a:gridCol w="329184">
                  <a:extLst>
                    <a:ext uri="{9D8B030D-6E8A-4147-A177-3AD203B41FA5}">
                      <a16:colId xmlns:a16="http://schemas.microsoft.com/office/drawing/2014/main" val="297243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627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- 2024-09-05 12:00:20</a:t>
                      </a:r>
                      <a:r>
                        <a:rPr kumimoji="0" lang="en-US" sz="1000" b="0" i="0" u="none" strike="noStrike" kern="1200" cap="none" spc="0" normalizeH="0" baseline="0" noProof="0">
                          <a:ln>
                            <a:noFill/>
                          </a:ln>
                          <a:solidFill>
                            <a:prstClr val="black"/>
                          </a:solidFill>
                          <a:effectLst/>
                          <a:uLnTx/>
                          <a:uFillTx/>
                          <a:latin typeface="Calibri"/>
                          <a:ea typeface="+mn-ea"/>
                          <a:cs typeface="+mn-cs"/>
                        </a:rPr>
                        <a:t>
 Along the sandy shores of Kelanang Beach, our enthusiastic photography crew immersed themselves in the Beach Portrait with Lighting Photography Workshop on 3 Aug 2024, co-hosted with YL Camera. 
Led by X-Photographer Joie Koo, participants learned the art of capturing compelling portrait shots, all while overlooking the scenic beauty of the beach. With Joie’s expert guidance and lighting equipment provided by Srishti Digilife - Malaysia, they explored how to use lighting to enhance the natural backdrop, creating stunning images that blend portraiture with the tranquil coastal scenery.
Thank you to all who joined this workshop, and we look forward to seeing you in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https://quintly-eu-image-storage.s3.amazonaws.com/aaf8f68db843cc217addf8054c322eb2/507b9fa7da53667dba71dae502ad264e.jpg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8002330"/>
                  </a:ext>
                </a:extLst>
              </a:tr>
            </a:tbl>
          </a:graphicData>
        </a:graphic>
      </p:graphicFrame>
      <p:sp>
        <p:nvSpPr>
          <p:cNvPr id="4" name="Text Placeholder 3">
            <a:extLst>
              <a:ext uri="{FF2B5EF4-FFF2-40B4-BE49-F238E27FC236}">
                <a16:creationId xmlns:a16="http://schemas.microsoft.com/office/drawing/2014/main" id="{68CF6E54-5119-4CD5-9EDD-5178D5030CA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545963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DD32A-C626-489D-A1E8-C8277130698E}"/>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257D0E20-58A7-4D7A-B31B-8351E27FE396}"/>
              </a:ext>
            </a:extLst>
          </p:cNvPr>
          <p:cNvGraphicFramePr>
            <a:graphicFrameLocks noGrp="1"/>
          </p:cNvGraphicFramePr>
          <p:nvPr>
            <p:ph type="tbl" sz="quarter" idx="13"/>
            <p:extLst>
              <p:ext uri="{D42A27DB-BD31-4B8C-83A1-F6EECF244321}">
                <p14:modId xmlns:p14="http://schemas.microsoft.com/office/powerpoint/2010/main" val="1862655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0243048"/>
                    </a:ext>
                  </a:extLst>
                </a:gridCol>
                <a:gridCol w="1316737">
                  <a:extLst>
                    <a:ext uri="{9D8B030D-6E8A-4147-A177-3AD203B41FA5}">
                      <a16:colId xmlns:a16="http://schemas.microsoft.com/office/drawing/2014/main" val="3096821217"/>
                    </a:ext>
                  </a:extLst>
                </a:gridCol>
                <a:gridCol w="329184">
                  <a:extLst>
                    <a:ext uri="{9D8B030D-6E8A-4147-A177-3AD203B41FA5}">
                      <a16:colId xmlns:a16="http://schemas.microsoft.com/office/drawing/2014/main" val="1292334879"/>
                    </a:ext>
                  </a:extLst>
                </a:gridCol>
                <a:gridCol w="329184">
                  <a:extLst>
                    <a:ext uri="{9D8B030D-6E8A-4147-A177-3AD203B41FA5}">
                      <a16:colId xmlns:a16="http://schemas.microsoft.com/office/drawing/2014/main" val="2721840535"/>
                    </a:ext>
                  </a:extLst>
                </a:gridCol>
                <a:gridCol w="329184">
                  <a:extLst>
                    <a:ext uri="{9D8B030D-6E8A-4147-A177-3AD203B41FA5}">
                      <a16:colId xmlns:a16="http://schemas.microsoft.com/office/drawing/2014/main" val="3949256554"/>
                    </a:ext>
                  </a:extLst>
                </a:gridCol>
                <a:gridCol w="329184">
                  <a:extLst>
                    <a:ext uri="{9D8B030D-6E8A-4147-A177-3AD203B41FA5}">
                      <a16:colId xmlns:a16="http://schemas.microsoft.com/office/drawing/2014/main" val="2591848520"/>
                    </a:ext>
                  </a:extLst>
                </a:gridCol>
                <a:gridCol w="329184">
                  <a:extLst>
                    <a:ext uri="{9D8B030D-6E8A-4147-A177-3AD203B41FA5}">
                      <a16:colId xmlns:a16="http://schemas.microsoft.com/office/drawing/2014/main" val="3134515175"/>
                    </a:ext>
                  </a:extLst>
                </a:gridCol>
                <a:gridCol w="329184">
                  <a:extLst>
                    <a:ext uri="{9D8B030D-6E8A-4147-A177-3AD203B41FA5}">
                      <a16:colId xmlns:a16="http://schemas.microsoft.com/office/drawing/2014/main" val="3719203882"/>
                    </a:ext>
                  </a:extLst>
                </a:gridCol>
                <a:gridCol w="329184">
                  <a:extLst>
                    <a:ext uri="{9D8B030D-6E8A-4147-A177-3AD203B41FA5}">
                      <a16:colId xmlns:a16="http://schemas.microsoft.com/office/drawing/2014/main" val="24193351"/>
                    </a:ext>
                  </a:extLst>
                </a:gridCol>
                <a:gridCol w="329184">
                  <a:extLst>
                    <a:ext uri="{9D8B030D-6E8A-4147-A177-3AD203B41FA5}">
                      <a16:colId xmlns:a16="http://schemas.microsoft.com/office/drawing/2014/main" val="707224613"/>
                    </a:ext>
                  </a:extLst>
                </a:gridCol>
                <a:gridCol w="329184">
                  <a:extLst>
                    <a:ext uri="{9D8B030D-6E8A-4147-A177-3AD203B41FA5}">
                      <a16:colId xmlns:a16="http://schemas.microsoft.com/office/drawing/2014/main" val="2866562565"/>
                    </a:ext>
                  </a:extLst>
                </a:gridCol>
                <a:gridCol w="329184">
                  <a:extLst>
                    <a:ext uri="{9D8B030D-6E8A-4147-A177-3AD203B41FA5}">
                      <a16:colId xmlns:a16="http://schemas.microsoft.com/office/drawing/2014/main" val="2713973338"/>
                    </a:ext>
                  </a:extLst>
                </a:gridCol>
                <a:gridCol w="329184">
                  <a:extLst>
                    <a:ext uri="{9D8B030D-6E8A-4147-A177-3AD203B41FA5}">
                      <a16:colId xmlns:a16="http://schemas.microsoft.com/office/drawing/2014/main" val="3442181574"/>
                    </a:ext>
                  </a:extLst>
                </a:gridCol>
                <a:gridCol w="329184">
                  <a:extLst>
                    <a:ext uri="{9D8B030D-6E8A-4147-A177-3AD203B41FA5}">
                      <a16:colId xmlns:a16="http://schemas.microsoft.com/office/drawing/2014/main" val="486760061"/>
                    </a:ext>
                  </a:extLst>
                </a:gridCol>
                <a:gridCol w="329184">
                  <a:extLst>
                    <a:ext uri="{9D8B030D-6E8A-4147-A177-3AD203B41FA5}">
                      <a16:colId xmlns:a16="http://schemas.microsoft.com/office/drawing/2014/main" val="531611825"/>
                    </a:ext>
                  </a:extLst>
                </a:gridCol>
                <a:gridCol w="329184">
                  <a:extLst>
                    <a:ext uri="{9D8B030D-6E8A-4147-A177-3AD203B41FA5}">
                      <a16:colId xmlns:a16="http://schemas.microsoft.com/office/drawing/2014/main" val="2963355006"/>
                    </a:ext>
                  </a:extLst>
                </a:gridCol>
                <a:gridCol w="329184">
                  <a:extLst>
                    <a:ext uri="{9D8B030D-6E8A-4147-A177-3AD203B41FA5}">
                      <a16:colId xmlns:a16="http://schemas.microsoft.com/office/drawing/2014/main" val="1499884717"/>
                    </a:ext>
                  </a:extLst>
                </a:gridCol>
                <a:gridCol w="329184">
                  <a:extLst>
                    <a:ext uri="{9D8B030D-6E8A-4147-A177-3AD203B41FA5}">
                      <a16:colId xmlns:a16="http://schemas.microsoft.com/office/drawing/2014/main" val="3531911725"/>
                    </a:ext>
                  </a:extLst>
                </a:gridCol>
                <a:gridCol w="329184">
                  <a:extLst>
                    <a:ext uri="{9D8B030D-6E8A-4147-A177-3AD203B41FA5}">
                      <a16:colId xmlns:a16="http://schemas.microsoft.com/office/drawing/2014/main" val="124506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9875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- 2024-09-04 14:31:05</a:t>
                      </a:r>
                      <a:r>
                        <a:rPr kumimoji="0" lang="en-US" sz="1000" b="0" i="0" u="none" strike="noStrike" kern="1200" cap="none" spc="0" normalizeH="0" baseline="0" noProof="0">
                          <a:ln>
                            <a:noFill/>
                          </a:ln>
                          <a:solidFill>
                            <a:prstClr val="black"/>
                          </a:solidFill>
                          <a:effectLst/>
                          <a:uLnTx/>
                          <a:uFillTx/>
                          <a:latin typeface="Calibri"/>
                          <a:ea typeface="+mn-ea"/>
                          <a:cs typeface="+mn-cs"/>
                        </a:rPr>
                        <a:t>
 We had an amazing time at our Street Photowalk last month! Check out the moments we captured and the fun we had. 
Don’t miss out—join our workshops to sharpen your photography skills and stay tuned to our socials for updates!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https://quintly-eu-image-storage.s3.amazonaws.com/aaf8f68db843cc217addf8054c322eb2/375323a66df7c9bcf516ea5914337f02.jpg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67657333"/>
                  </a:ext>
                </a:extLst>
              </a:tr>
            </a:tbl>
          </a:graphicData>
        </a:graphic>
      </p:graphicFrame>
      <p:sp>
        <p:nvSpPr>
          <p:cNvPr id="4" name="Text Placeholder 3">
            <a:extLst>
              <a:ext uri="{FF2B5EF4-FFF2-40B4-BE49-F238E27FC236}">
                <a16:creationId xmlns:a16="http://schemas.microsoft.com/office/drawing/2014/main" id="{0E88D4A0-5EF2-4772-9D4E-ACABFB6F086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1628190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5249</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2024-10-01T06:56:38Z</dcterms:created>
  <dcterms:modified xsi:type="dcterms:W3CDTF">2024-10-01T06:58:20Z</dcterms:modified>
</cp:coreProperties>
</file>