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Sheet1!$A$2:$A$22</c:f>
              <c:numCache>
                <c:formatCode>m/d/yyyy</c:formatCode>
                <c:ptCount val="21"/>
                <c:pt idx="0">
                  <c:v>44896</c:v>
                </c:pt>
                <c:pt idx="1">
                  <c:v>44927</c:v>
                </c:pt>
                <c:pt idx="2">
                  <c:v>44958</c:v>
                </c:pt>
                <c:pt idx="3">
                  <c:v>44986</c:v>
                </c:pt>
                <c:pt idx="4">
                  <c:v>45017</c:v>
                </c:pt>
                <c:pt idx="5">
                  <c:v>45047</c:v>
                </c:pt>
                <c:pt idx="6">
                  <c:v>45078</c:v>
                </c:pt>
                <c:pt idx="7">
                  <c:v>45108</c:v>
                </c:pt>
                <c:pt idx="8">
                  <c:v>45139</c:v>
                </c:pt>
                <c:pt idx="9">
                  <c:v>45170</c:v>
                </c:pt>
                <c:pt idx="10">
                  <c:v>45200</c:v>
                </c:pt>
                <c:pt idx="11">
                  <c:v>45231</c:v>
                </c:pt>
                <c:pt idx="12">
                  <c:v>45261</c:v>
                </c:pt>
                <c:pt idx="13">
                  <c:v>45292</c:v>
                </c:pt>
                <c:pt idx="14">
                  <c:v>45323</c:v>
                </c:pt>
                <c:pt idx="15">
                  <c:v>45352</c:v>
                </c:pt>
                <c:pt idx="16">
                  <c:v>45383</c:v>
                </c:pt>
                <c:pt idx="17">
                  <c:v>45413</c:v>
                </c:pt>
                <c:pt idx="18">
                  <c:v>45444</c:v>
                </c:pt>
                <c:pt idx="19">
                  <c:v>45474</c:v>
                </c:pt>
                <c:pt idx="20">
                  <c:v>45505</c:v>
                </c:pt>
              </c:numCache>
            </c:numRef>
          </c:cat>
          <c:val>
            <c:numRef>
              <c:f>Sheet1!$B$2:$B$22</c:f>
              <c:numCache>
                <c:formatCode>General</c:formatCode>
                <c:ptCount val="21"/>
                <c:pt idx="0">
                  <c:v>71204</c:v>
                </c:pt>
                <c:pt idx="1">
                  <c:v>71294</c:v>
                </c:pt>
                <c:pt idx="2">
                  <c:v>71751</c:v>
                </c:pt>
                <c:pt idx="3">
                  <c:v>72113</c:v>
                </c:pt>
                <c:pt idx="4">
                  <c:v>72396</c:v>
                </c:pt>
                <c:pt idx="5">
                  <c:v>72923</c:v>
                </c:pt>
                <c:pt idx="6">
                  <c:v>73068</c:v>
                </c:pt>
                <c:pt idx="7">
                  <c:v>73273</c:v>
                </c:pt>
                <c:pt idx="8">
                  <c:v>73559</c:v>
                </c:pt>
                <c:pt idx="9">
                  <c:v>73756</c:v>
                </c:pt>
                <c:pt idx="10">
                  <c:v>73801</c:v>
                </c:pt>
                <c:pt idx="11">
                  <c:v>73808</c:v>
                </c:pt>
                <c:pt idx="12">
                  <c:v>73832</c:v>
                </c:pt>
                <c:pt idx="13">
                  <c:v>73927</c:v>
                </c:pt>
                <c:pt idx="14">
                  <c:v>73973</c:v>
                </c:pt>
                <c:pt idx="15">
                  <c:v>74120</c:v>
                </c:pt>
                <c:pt idx="16">
                  <c:v>74272</c:v>
                </c:pt>
                <c:pt idx="17">
                  <c:v>74433</c:v>
                </c:pt>
                <c:pt idx="18">
                  <c:v>74528</c:v>
                </c:pt>
                <c:pt idx="19">
                  <c:v>74580</c:v>
                </c:pt>
                <c:pt idx="20">
                  <c:v>74644</c:v>
                </c:pt>
              </c:numCache>
            </c:numRef>
          </c:val>
          <c:extLst>
            <c:ext xmlns:c16="http://schemas.microsoft.com/office/drawing/2014/chart" uri="{C3380CC4-5D6E-409C-BE32-E72D297353CC}">
              <c16:uniqueId val="{00000000-8080-4C26-ADCB-14B94681A774}"/>
            </c:ext>
          </c:extLst>
        </c:ser>
        <c:dLbls>
          <c:showLegendKey val="0"/>
          <c:showVal val="0"/>
          <c:showCatName val="0"/>
          <c:showSerName val="0"/>
          <c:showPercent val="0"/>
          <c:showBubbleSize val="0"/>
        </c:dLbls>
        <c:gapWidth val="219"/>
        <c:overlap val="-27"/>
        <c:axId val="393248048"/>
        <c:axId val="393247720"/>
      </c:barChart>
      <c:dateAx>
        <c:axId val="393248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47720"/>
        <c:crosses val="autoZero"/>
        <c:auto val="1"/>
        <c:lblOffset val="100"/>
        <c:baseTimeUnit val="months"/>
      </c:dateAx>
      <c:valAx>
        <c:axId val="39324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4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0</c:v>
                </c:pt>
                <c:pt idx="1">
                  <c:v>-1.34064431365714E-3</c:v>
                </c:pt>
                <c:pt idx="2">
                  <c:v>1.34066228716986E-3</c:v>
                </c:pt>
                <c:pt idx="3">
                  <c:v>4.0219329409714299E-3</c:v>
                </c:pt>
                <c:pt idx="4">
                  <c:v>0</c:v>
                </c:pt>
                <c:pt idx="5">
                  <c:v>0</c:v>
                </c:pt>
                <c:pt idx="6">
                  <c:v>1.3405903960104E-3</c:v>
                </c:pt>
                <c:pt idx="7">
                  <c:v>-2.6811448488504599E-3</c:v>
                </c:pt>
                <c:pt idx="8">
                  <c:v>4.0218251042322996E-3</c:v>
                </c:pt>
                <c:pt idx="9">
                  <c:v>5.3622178132875804E-3</c:v>
                </c:pt>
                <c:pt idx="10">
                  <c:v>8.0428954423592495E-3</c:v>
                </c:pt>
                <c:pt idx="11">
                  <c:v>4.0211243063560604E-3</c:v>
                </c:pt>
                <c:pt idx="12">
                  <c:v>5.36128349126781E-3</c:v>
                </c:pt>
                <c:pt idx="13">
                  <c:v>4.0207470548027802E-3</c:v>
                </c:pt>
                <c:pt idx="14">
                  <c:v>1.34019513241128E-3</c:v>
                </c:pt>
                <c:pt idx="15">
                  <c:v>2.6803543428441201E-3</c:v>
                </c:pt>
                <c:pt idx="16">
                  <c:v>6.7007062544392204E-3</c:v>
                </c:pt>
                <c:pt idx="17">
                  <c:v>-2.6801029159519698E-3</c:v>
                </c:pt>
                <c:pt idx="18">
                  <c:v>5.3603494947870598E-3</c:v>
                </c:pt>
                <c:pt idx="19">
                  <c:v>-1.3400155441803099E-3</c:v>
                </c:pt>
                <c:pt idx="20">
                  <c:v>1.3400335008375199E-3</c:v>
                </c:pt>
                <c:pt idx="21">
                  <c:v>0</c:v>
                </c:pt>
                <c:pt idx="22">
                  <c:v>1.3400155441803099E-3</c:v>
                </c:pt>
                <c:pt idx="23">
                  <c:v>9.3799831160303899E-3</c:v>
                </c:pt>
                <c:pt idx="24">
                  <c:v>6.6993595412278596E-3</c:v>
                </c:pt>
                <c:pt idx="25">
                  <c:v>1.33978215142218E-3</c:v>
                </c:pt>
                <c:pt idx="26">
                  <c:v>0</c:v>
                </c:pt>
                <c:pt idx="27">
                  <c:v>4.0192926045016101E-3</c:v>
                </c:pt>
                <c:pt idx="28">
                  <c:v>5.3588414184853198E-3</c:v>
                </c:pt>
                <c:pt idx="29">
                  <c:v>1.07171085241202E-2</c:v>
                </c:pt>
                <c:pt idx="30">
                  <c:v>4.0184850311432603E-3</c:v>
                </c:pt>
              </c:numCache>
            </c:numRef>
          </c:val>
          <c:extLst>
            <c:ext xmlns:c16="http://schemas.microsoft.com/office/drawing/2014/chart" uri="{C3380CC4-5D6E-409C-BE32-E72D297353CC}">
              <c16:uniqueId val="{00000000-0D3E-4B57-AE70-3434E718A379}"/>
            </c:ext>
          </c:extLst>
        </c:ser>
        <c:dLbls>
          <c:showLegendKey val="0"/>
          <c:showVal val="0"/>
          <c:showCatName val="0"/>
          <c:showSerName val="0"/>
          <c:showPercent val="0"/>
          <c:showBubbleSize val="0"/>
        </c:dLbls>
        <c:gapWidth val="219"/>
        <c:overlap val="-27"/>
        <c:axId val="385443072"/>
        <c:axId val="385444384"/>
      </c:barChart>
      <c:dateAx>
        <c:axId val="38544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4384"/>
        <c:crosses val="autoZero"/>
        <c:auto val="1"/>
        <c:lblOffset val="100"/>
        <c:baseTimeUnit val="days"/>
      </c:dateAx>
      <c:valAx>
        <c:axId val="3854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0</c:v>
                </c:pt>
                <c:pt idx="1">
                  <c:v>-1</c:v>
                </c:pt>
                <c:pt idx="2">
                  <c:v>1</c:v>
                </c:pt>
                <c:pt idx="3">
                  <c:v>3</c:v>
                </c:pt>
                <c:pt idx="4">
                  <c:v>0</c:v>
                </c:pt>
                <c:pt idx="5">
                  <c:v>0</c:v>
                </c:pt>
                <c:pt idx="6">
                  <c:v>1</c:v>
                </c:pt>
                <c:pt idx="7">
                  <c:v>-2</c:v>
                </c:pt>
                <c:pt idx="8">
                  <c:v>3</c:v>
                </c:pt>
                <c:pt idx="9">
                  <c:v>4</c:v>
                </c:pt>
                <c:pt idx="10">
                  <c:v>6</c:v>
                </c:pt>
                <c:pt idx="11">
                  <c:v>3</c:v>
                </c:pt>
                <c:pt idx="12">
                  <c:v>4</c:v>
                </c:pt>
                <c:pt idx="13">
                  <c:v>3</c:v>
                </c:pt>
                <c:pt idx="14">
                  <c:v>1</c:v>
                </c:pt>
                <c:pt idx="15">
                  <c:v>2</c:v>
                </c:pt>
                <c:pt idx="16">
                  <c:v>5</c:v>
                </c:pt>
                <c:pt idx="17">
                  <c:v>-2</c:v>
                </c:pt>
                <c:pt idx="18">
                  <c:v>4</c:v>
                </c:pt>
                <c:pt idx="19">
                  <c:v>-1</c:v>
                </c:pt>
                <c:pt idx="20">
                  <c:v>1</c:v>
                </c:pt>
                <c:pt idx="21">
                  <c:v>0</c:v>
                </c:pt>
                <c:pt idx="22">
                  <c:v>1</c:v>
                </c:pt>
                <c:pt idx="23">
                  <c:v>7</c:v>
                </c:pt>
                <c:pt idx="24">
                  <c:v>5</c:v>
                </c:pt>
                <c:pt idx="25">
                  <c:v>1</c:v>
                </c:pt>
                <c:pt idx="26">
                  <c:v>0</c:v>
                </c:pt>
                <c:pt idx="27">
                  <c:v>3</c:v>
                </c:pt>
                <c:pt idx="28">
                  <c:v>4</c:v>
                </c:pt>
                <c:pt idx="29">
                  <c:v>8</c:v>
                </c:pt>
                <c:pt idx="30">
                  <c:v>3</c:v>
                </c:pt>
              </c:numCache>
            </c:numRef>
          </c:val>
          <c:smooth val="0"/>
          <c:extLst>
            <c:ext xmlns:c16="http://schemas.microsoft.com/office/drawing/2014/chart" uri="{C3380CC4-5D6E-409C-BE32-E72D297353CC}">
              <c16:uniqueId val="{00000000-77C0-4ACC-86FF-3A47F1D55C50}"/>
            </c:ext>
          </c:extLst>
        </c:ser>
        <c:dLbls>
          <c:showLegendKey val="0"/>
          <c:showVal val="0"/>
          <c:showCatName val="0"/>
          <c:showSerName val="0"/>
          <c:showPercent val="0"/>
          <c:showBubbleSize val="0"/>
        </c:dLbls>
        <c:smooth val="0"/>
        <c:axId val="385442416"/>
        <c:axId val="385440776"/>
      </c:lineChart>
      <c:dateAx>
        <c:axId val="385442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0776"/>
        <c:crosses val="autoZero"/>
        <c:auto val="1"/>
        <c:lblOffset val="100"/>
        <c:baseTimeUnit val="days"/>
      </c:dateAx>
      <c:valAx>
        <c:axId val="38544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74579</c:v>
                </c:pt>
                <c:pt idx="1">
                  <c:v>74580</c:v>
                </c:pt>
                <c:pt idx="2">
                  <c:v>74582</c:v>
                </c:pt>
                <c:pt idx="3">
                  <c:v>74582</c:v>
                </c:pt>
                <c:pt idx="4">
                  <c:v>74581</c:v>
                </c:pt>
                <c:pt idx="5">
                  <c:v>74585</c:v>
                </c:pt>
                <c:pt idx="6">
                  <c:v>74584</c:v>
                </c:pt>
                <c:pt idx="7">
                  <c:v>74582</c:v>
                </c:pt>
                <c:pt idx="8">
                  <c:v>74586</c:v>
                </c:pt>
                <c:pt idx="9">
                  <c:v>74593</c:v>
                </c:pt>
                <c:pt idx="10">
                  <c:v>74596</c:v>
                </c:pt>
                <c:pt idx="11">
                  <c:v>74601</c:v>
                </c:pt>
                <c:pt idx="12">
                  <c:v>74605</c:v>
                </c:pt>
                <c:pt idx="13">
                  <c:v>74609</c:v>
                </c:pt>
                <c:pt idx="14">
                  <c:v>74608</c:v>
                </c:pt>
                <c:pt idx="15">
                  <c:v>74615</c:v>
                </c:pt>
                <c:pt idx="16">
                  <c:v>74615</c:v>
                </c:pt>
                <c:pt idx="17">
                  <c:v>74615</c:v>
                </c:pt>
                <c:pt idx="18">
                  <c:v>74612</c:v>
                </c:pt>
                <c:pt idx="19">
                  <c:v>74616</c:v>
                </c:pt>
                <c:pt idx="20">
                  <c:v>74616</c:v>
                </c:pt>
                <c:pt idx="21">
                  <c:v>74616</c:v>
                </c:pt>
                <c:pt idx="22">
                  <c:v>74621</c:v>
                </c:pt>
                <c:pt idx="23">
                  <c:v>74629</c:v>
                </c:pt>
                <c:pt idx="24">
                  <c:v>74630</c:v>
                </c:pt>
                <c:pt idx="25">
                  <c:v>74632</c:v>
                </c:pt>
                <c:pt idx="26">
                  <c:v>74633</c:v>
                </c:pt>
                <c:pt idx="27">
                  <c:v>74638</c:v>
                </c:pt>
                <c:pt idx="28">
                  <c:v>74643</c:v>
                </c:pt>
                <c:pt idx="29">
                  <c:v>74647</c:v>
                </c:pt>
                <c:pt idx="30">
                  <c:v>74644</c:v>
                </c:pt>
              </c:numCache>
            </c:numRef>
          </c:val>
          <c:smooth val="0"/>
          <c:extLst>
            <c:ext xmlns:c16="http://schemas.microsoft.com/office/drawing/2014/chart" uri="{C3380CC4-5D6E-409C-BE32-E72D297353CC}">
              <c16:uniqueId val="{00000000-C9BE-4CD8-960C-12AC305AC6F1}"/>
            </c:ext>
          </c:extLst>
        </c:ser>
        <c:dLbls>
          <c:showLegendKey val="0"/>
          <c:showVal val="0"/>
          <c:showCatName val="0"/>
          <c:showSerName val="0"/>
          <c:showPercent val="0"/>
          <c:showBubbleSize val="0"/>
        </c:dLbls>
        <c:smooth val="0"/>
        <c:axId val="386780008"/>
        <c:axId val="386779024"/>
      </c:lineChart>
      <c:dateAx>
        <c:axId val="38678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79024"/>
        <c:crosses val="autoZero"/>
        <c:auto val="1"/>
        <c:lblOffset val="100"/>
        <c:baseTimeUnit val="days"/>
      </c:dateAx>
      <c:valAx>
        <c:axId val="38677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8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2511</c:v>
                </c:pt>
                <c:pt idx="1">
                  <c:v>1675</c:v>
                </c:pt>
                <c:pt idx="2">
                  <c:v>2063</c:v>
                </c:pt>
                <c:pt idx="3">
                  <c:v>1223</c:v>
                </c:pt>
                <c:pt idx="4">
                  <c:v>21077</c:v>
                </c:pt>
                <c:pt idx="5">
                  <c:v>15622</c:v>
                </c:pt>
                <c:pt idx="6">
                  <c:v>1648</c:v>
                </c:pt>
                <c:pt idx="7">
                  <c:v>5977</c:v>
                </c:pt>
                <c:pt idx="8">
                  <c:v>6997</c:v>
                </c:pt>
                <c:pt idx="9">
                  <c:v>5501</c:v>
                </c:pt>
                <c:pt idx="10">
                  <c:v>4569</c:v>
                </c:pt>
                <c:pt idx="11">
                  <c:v>3854</c:v>
                </c:pt>
                <c:pt idx="12">
                  <c:v>3795</c:v>
                </c:pt>
                <c:pt idx="13">
                  <c:v>3499</c:v>
                </c:pt>
                <c:pt idx="14">
                  <c:v>4291</c:v>
                </c:pt>
                <c:pt idx="15">
                  <c:v>7250</c:v>
                </c:pt>
                <c:pt idx="16">
                  <c:v>4935</c:v>
                </c:pt>
                <c:pt idx="17">
                  <c:v>9384</c:v>
                </c:pt>
                <c:pt idx="18">
                  <c:v>11331</c:v>
                </c:pt>
                <c:pt idx="19">
                  <c:v>6787</c:v>
                </c:pt>
                <c:pt idx="20">
                  <c:v>5410</c:v>
                </c:pt>
                <c:pt idx="21">
                  <c:v>5696</c:v>
                </c:pt>
                <c:pt idx="22">
                  <c:v>5532</c:v>
                </c:pt>
                <c:pt idx="23">
                  <c:v>3893</c:v>
                </c:pt>
                <c:pt idx="24">
                  <c:v>3521</c:v>
                </c:pt>
                <c:pt idx="25">
                  <c:v>4251</c:v>
                </c:pt>
                <c:pt idx="26">
                  <c:v>6698</c:v>
                </c:pt>
                <c:pt idx="27">
                  <c:v>12349</c:v>
                </c:pt>
                <c:pt idx="28">
                  <c:v>4365</c:v>
                </c:pt>
                <c:pt idx="29">
                  <c:v>3221</c:v>
                </c:pt>
                <c:pt idx="30">
                  <c:v>1730</c:v>
                </c:pt>
              </c:numCache>
            </c:numRef>
          </c:val>
          <c:smooth val="0"/>
          <c:extLst>
            <c:ext xmlns:c16="http://schemas.microsoft.com/office/drawing/2014/chart" uri="{C3380CC4-5D6E-409C-BE32-E72D297353CC}">
              <c16:uniqueId val="{00000000-098F-4875-8705-FB279B7E8BC6}"/>
            </c:ext>
          </c:extLst>
        </c:ser>
        <c:dLbls>
          <c:showLegendKey val="0"/>
          <c:showVal val="0"/>
          <c:showCatName val="0"/>
          <c:showSerName val="0"/>
          <c:showPercent val="0"/>
          <c:showBubbleSize val="0"/>
        </c:dLbls>
        <c:smooth val="0"/>
        <c:axId val="386766232"/>
        <c:axId val="386772136"/>
      </c:lineChart>
      <c:dateAx>
        <c:axId val="38676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72136"/>
        <c:crosses val="autoZero"/>
        <c:auto val="1"/>
        <c:lblOffset val="100"/>
        <c:baseTimeUnit val="days"/>
      </c:dateAx>
      <c:valAx>
        <c:axId val="38677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6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Sheet1!$A$2:$A$12</c:f>
              <c:numCache>
                <c:formatCode>m/d/yyyy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Sheet1!$B$2:$B$12</c:f>
              <c:numCache>
                <c:formatCode>General</c:formatCode>
                <c:ptCount val="11"/>
                <c:pt idx="0">
                  <c:v>36136</c:v>
                </c:pt>
                <c:pt idx="1">
                  <c:v>36323</c:v>
                </c:pt>
                <c:pt idx="2">
                  <c:v>214053</c:v>
                </c:pt>
                <c:pt idx="3">
                  <c:v>407624</c:v>
                </c:pt>
                <c:pt idx="4">
                  <c:v>160393</c:v>
                </c:pt>
                <c:pt idx="5">
                  <c:v>99961</c:v>
                </c:pt>
                <c:pt idx="6">
                  <c:v>326476</c:v>
                </c:pt>
                <c:pt idx="7">
                  <c:v>837637</c:v>
                </c:pt>
                <c:pt idx="8">
                  <c:v>102436</c:v>
                </c:pt>
                <c:pt idx="9">
                  <c:v>114324</c:v>
                </c:pt>
                <c:pt idx="10">
                  <c:v>107739</c:v>
                </c:pt>
              </c:numCache>
            </c:numRef>
          </c:val>
          <c:extLst>
            <c:ext xmlns:c16="http://schemas.microsoft.com/office/drawing/2014/chart" uri="{C3380CC4-5D6E-409C-BE32-E72D297353CC}">
              <c16:uniqueId val="{00000000-7A4E-41E0-954D-C6C5B3F9BA6C}"/>
            </c:ext>
          </c:extLst>
        </c:ser>
        <c:dLbls>
          <c:showLegendKey val="0"/>
          <c:showVal val="0"/>
          <c:showCatName val="0"/>
          <c:showSerName val="0"/>
          <c:showPercent val="0"/>
          <c:showBubbleSize val="0"/>
        </c:dLbls>
        <c:gapWidth val="219"/>
        <c:overlap val="-27"/>
        <c:axId val="386769184"/>
        <c:axId val="386769840"/>
      </c:barChart>
      <c:dateAx>
        <c:axId val="38676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69840"/>
        <c:crosses val="autoZero"/>
        <c:auto val="1"/>
        <c:lblOffset val="100"/>
        <c:baseTimeUnit val="months"/>
      </c:dateAx>
      <c:valAx>
        <c:axId val="38676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6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Sheet1!$A$2:$A$32</c:f>
              <c:numCache>
                <c:formatCode>m/d/yyyy</c:formatCode>
                <c:ptCount val="31"/>
                <c:pt idx="0">
                  <c:v>45505</c:v>
                </c:pt>
                <c:pt idx="1">
                  <c:v>45506</c:v>
                </c:pt>
                <c:pt idx="2">
                  <c:v>45507</c:v>
                </c:pt>
                <c:pt idx="3">
                  <c:v>45508</c:v>
                </c:pt>
                <c:pt idx="4">
                  <c:v>45509</c:v>
                </c:pt>
                <c:pt idx="5">
                  <c:v>45510</c:v>
                </c:pt>
                <c:pt idx="6">
                  <c:v>45511</c:v>
                </c:pt>
                <c:pt idx="7">
                  <c:v>45512</c:v>
                </c:pt>
                <c:pt idx="8">
                  <c:v>45513</c:v>
                </c:pt>
                <c:pt idx="9">
                  <c:v>45514</c:v>
                </c:pt>
                <c:pt idx="10">
                  <c:v>45515</c:v>
                </c:pt>
                <c:pt idx="11">
                  <c:v>45516</c:v>
                </c:pt>
                <c:pt idx="12">
                  <c:v>45517</c:v>
                </c:pt>
                <c:pt idx="13">
                  <c:v>45518</c:v>
                </c:pt>
                <c:pt idx="14">
                  <c:v>45519</c:v>
                </c:pt>
                <c:pt idx="15">
                  <c:v>45520</c:v>
                </c:pt>
                <c:pt idx="16">
                  <c:v>45521</c:v>
                </c:pt>
                <c:pt idx="17">
                  <c:v>45522</c:v>
                </c:pt>
                <c:pt idx="18">
                  <c:v>45523</c:v>
                </c:pt>
                <c:pt idx="19">
                  <c:v>45524</c:v>
                </c:pt>
                <c:pt idx="20">
                  <c:v>45525</c:v>
                </c:pt>
                <c:pt idx="21">
                  <c:v>45526</c:v>
                </c:pt>
                <c:pt idx="22">
                  <c:v>45527</c:v>
                </c:pt>
                <c:pt idx="23">
                  <c:v>45528</c:v>
                </c:pt>
                <c:pt idx="24">
                  <c:v>45529</c:v>
                </c:pt>
                <c:pt idx="25">
                  <c:v>45530</c:v>
                </c:pt>
                <c:pt idx="26">
                  <c:v>45531</c:v>
                </c:pt>
                <c:pt idx="27">
                  <c:v>45532</c:v>
                </c:pt>
                <c:pt idx="28">
                  <c:v>45533</c:v>
                </c:pt>
                <c:pt idx="29">
                  <c:v>45534</c:v>
                </c:pt>
                <c:pt idx="30">
                  <c:v>45535</c:v>
                </c:pt>
              </c:numCache>
            </c:numRef>
          </c:cat>
          <c:val>
            <c:numRef>
              <c:f>Sheet1!$B$2:$B$32</c:f>
              <c:numCache>
                <c:formatCode>General</c:formatCode>
                <c:ptCount val="31"/>
                <c:pt idx="0">
                  <c:v>212</c:v>
                </c:pt>
                <c:pt idx="1">
                  <c:v>132</c:v>
                </c:pt>
                <c:pt idx="2">
                  <c:v>126</c:v>
                </c:pt>
                <c:pt idx="3">
                  <c:v>162</c:v>
                </c:pt>
                <c:pt idx="4">
                  <c:v>205</c:v>
                </c:pt>
                <c:pt idx="5">
                  <c:v>192</c:v>
                </c:pt>
                <c:pt idx="6">
                  <c:v>117</c:v>
                </c:pt>
                <c:pt idx="7">
                  <c:v>291</c:v>
                </c:pt>
                <c:pt idx="8">
                  <c:v>261</c:v>
                </c:pt>
                <c:pt idx="9">
                  <c:v>137</c:v>
                </c:pt>
                <c:pt idx="10">
                  <c:v>238</c:v>
                </c:pt>
                <c:pt idx="11">
                  <c:v>174</c:v>
                </c:pt>
                <c:pt idx="12">
                  <c:v>203</c:v>
                </c:pt>
                <c:pt idx="13">
                  <c:v>190</c:v>
                </c:pt>
                <c:pt idx="14">
                  <c:v>275</c:v>
                </c:pt>
                <c:pt idx="15">
                  <c:v>291</c:v>
                </c:pt>
                <c:pt idx="16">
                  <c:v>187</c:v>
                </c:pt>
                <c:pt idx="17">
                  <c:v>215</c:v>
                </c:pt>
                <c:pt idx="18">
                  <c:v>354</c:v>
                </c:pt>
                <c:pt idx="19">
                  <c:v>253</c:v>
                </c:pt>
                <c:pt idx="20">
                  <c:v>197</c:v>
                </c:pt>
                <c:pt idx="21">
                  <c:v>204</c:v>
                </c:pt>
                <c:pt idx="22">
                  <c:v>260</c:v>
                </c:pt>
                <c:pt idx="23">
                  <c:v>296</c:v>
                </c:pt>
                <c:pt idx="24">
                  <c:v>230</c:v>
                </c:pt>
                <c:pt idx="25">
                  <c:v>210</c:v>
                </c:pt>
                <c:pt idx="26">
                  <c:v>289</c:v>
                </c:pt>
                <c:pt idx="27">
                  <c:v>380</c:v>
                </c:pt>
                <c:pt idx="28">
                  <c:v>229</c:v>
                </c:pt>
                <c:pt idx="29">
                  <c:v>166</c:v>
                </c:pt>
                <c:pt idx="30">
                  <c:v>210</c:v>
                </c:pt>
              </c:numCache>
            </c:numRef>
          </c:val>
          <c:smooth val="0"/>
          <c:extLst>
            <c:ext xmlns:c16="http://schemas.microsoft.com/office/drawing/2014/chart" uri="{C3380CC4-5D6E-409C-BE32-E72D297353CC}">
              <c16:uniqueId val="{00000000-8A4E-43C1-BA40-234B3A13ACB9}"/>
            </c:ext>
          </c:extLst>
        </c:ser>
        <c:dLbls>
          <c:showLegendKey val="0"/>
          <c:showVal val="0"/>
          <c:showCatName val="0"/>
          <c:showSerName val="0"/>
          <c:showPercent val="0"/>
          <c:showBubbleSize val="0"/>
        </c:dLbls>
        <c:smooth val="0"/>
        <c:axId val="383666352"/>
        <c:axId val="383668648"/>
      </c:lineChart>
      <c:dateAx>
        <c:axId val="383666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68648"/>
        <c:crosses val="autoZero"/>
        <c:auto val="1"/>
        <c:lblOffset val="100"/>
        <c:baseTimeUnit val="days"/>
      </c:dateAx>
      <c:valAx>
        <c:axId val="38366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66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Sheet1!$A$2:$A$12</c:f>
              <c:numCache>
                <c:formatCode>m/d/yyyy</c:formatCode>
                <c:ptCount val="11"/>
                <c:pt idx="0">
                  <c:v>45200</c:v>
                </c:pt>
                <c:pt idx="1">
                  <c:v>45231</c:v>
                </c:pt>
                <c:pt idx="2">
                  <c:v>45261</c:v>
                </c:pt>
                <c:pt idx="3">
                  <c:v>45292</c:v>
                </c:pt>
                <c:pt idx="4">
                  <c:v>45323</c:v>
                </c:pt>
                <c:pt idx="5">
                  <c:v>45352</c:v>
                </c:pt>
                <c:pt idx="6">
                  <c:v>45383</c:v>
                </c:pt>
                <c:pt idx="7">
                  <c:v>45413</c:v>
                </c:pt>
                <c:pt idx="8">
                  <c:v>45444</c:v>
                </c:pt>
                <c:pt idx="9">
                  <c:v>45474</c:v>
                </c:pt>
                <c:pt idx="10">
                  <c:v>45505</c:v>
                </c:pt>
              </c:numCache>
            </c:numRef>
          </c:cat>
          <c:val>
            <c:numRef>
              <c:f>Sheet1!$B$2:$B$12</c:f>
              <c:numCache>
                <c:formatCode>General</c:formatCode>
                <c:ptCount val="11"/>
                <c:pt idx="0">
                  <c:v>5809</c:v>
                </c:pt>
                <c:pt idx="1">
                  <c:v>6609</c:v>
                </c:pt>
                <c:pt idx="2">
                  <c:v>5555</c:v>
                </c:pt>
                <c:pt idx="3">
                  <c:v>9178</c:v>
                </c:pt>
                <c:pt idx="4">
                  <c:v>13214</c:v>
                </c:pt>
                <c:pt idx="5">
                  <c:v>9767</c:v>
                </c:pt>
                <c:pt idx="6">
                  <c:v>10410</c:v>
                </c:pt>
                <c:pt idx="7">
                  <c:v>12738</c:v>
                </c:pt>
                <c:pt idx="8">
                  <c:v>10054</c:v>
                </c:pt>
                <c:pt idx="9">
                  <c:v>7755</c:v>
                </c:pt>
                <c:pt idx="10">
                  <c:v>6416</c:v>
                </c:pt>
              </c:numCache>
            </c:numRef>
          </c:val>
          <c:extLst>
            <c:ext xmlns:c16="http://schemas.microsoft.com/office/drawing/2014/chart" uri="{C3380CC4-5D6E-409C-BE32-E72D297353CC}">
              <c16:uniqueId val="{00000000-58D6-4296-BB6F-504F9BF8625A}"/>
            </c:ext>
          </c:extLst>
        </c:ser>
        <c:dLbls>
          <c:showLegendKey val="0"/>
          <c:showVal val="0"/>
          <c:showCatName val="0"/>
          <c:showSerName val="0"/>
          <c:showPercent val="0"/>
          <c:showBubbleSize val="0"/>
        </c:dLbls>
        <c:gapWidth val="219"/>
        <c:overlap val="-27"/>
        <c:axId val="383670944"/>
        <c:axId val="385443400"/>
      </c:barChart>
      <c:dateAx>
        <c:axId val="38367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43400"/>
        <c:crosses val="autoZero"/>
        <c:auto val="1"/>
        <c:lblOffset val="100"/>
        <c:baseTimeUnit val="months"/>
      </c:dateAx>
      <c:valAx>
        <c:axId val="38544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67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Sheet1!$A$2:$A$275</c:f>
              <c:numCache>
                <c:formatCode>m/d/yyyy</c:formatCode>
                <c:ptCount val="274"/>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numCache>
            </c:numRef>
          </c:cat>
          <c:val>
            <c:numRef>
              <c:f>Sheet1!$B$2:$B$275</c:f>
              <c:numCache>
                <c:formatCode>General</c:formatCode>
                <c:ptCount val="274"/>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5B62-48BE-A1EF-74C9BE71CF4D}"/>
            </c:ext>
          </c:extLst>
        </c:ser>
        <c:dLbls>
          <c:showLegendKey val="0"/>
          <c:showVal val="0"/>
          <c:showCatName val="0"/>
          <c:showSerName val="0"/>
          <c:showPercent val="0"/>
          <c:showBubbleSize val="0"/>
        </c:dLbls>
        <c:smooth val="0"/>
        <c:axId val="398175816"/>
        <c:axId val="398179752"/>
      </c:lineChart>
      <c:dateAx>
        <c:axId val="398175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79752"/>
        <c:crosses val="autoZero"/>
        <c:auto val="1"/>
        <c:lblOffset val="100"/>
        <c:baseTimeUnit val="days"/>
      </c:dateAx>
      <c:valAx>
        <c:axId val="39817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7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Sheet1!$A$2:$A$11</c:f>
              <c:numCache>
                <c:formatCode>m/d/yyyy</c:formatCode>
                <c:ptCount val="10"/>
                <c:pt idx="0">
                  <c:v>45200</c:v>
                </c:pt>
                <c:pt idx="1">
                  <c:v>45231</c:v>
                </c:pt>
                <c:pt idx="2">
                  <c:v>45261</c:v>
                </c:pt>
                <c:pt idx="3">
                  <c:v>45292</c:v>
                </c:pt>
                <c:pt idx="4">
                  <c:v>45323</c:v>
                </c:pt>
                <c:pt idx="5">
                  <c:v>45352</c:v>
                </c:pt>
                <c:pt idx="6">
                  <c:v>45383</c:v>
                </c:pt>
                <c:pt idx="7">
                  <c:v>45413</c:v>
                </c:pt>
                <c:pt idx="8">
                  <c:v>45444</c:v>
                </c:pt>
                <c:pt idx="9">
                  <c:v>45474</c:v>
                </c:pt>
              </c:numCache>
            </c:numRef>
          </c:cat>
          <c:val>
            <c:numRef>
              <c:f>Sheet1!$B$2:$B$11</c:f>
              <c:numCache>
                <c:formatCode>General</c:formatCode>
                <c:ptCount val="10"/>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0AE8-4406-8CF7-21F8F9066288}"/>
            </c:ext>
          </c:extLst>
        </c:ser>
        <c:dLbls>
          <c:showLegendKey val="0"/>
          <c:showVal val="0"/>
          <c:showCatName val="0"/>
          <c:showSerName val="0"/>
          <c:showPercent val="0"/>
          <c:showBubbleSize val="0"/>
        </c:dLbls>
        <c:gapWidth val="219"/>
        <c:overlap val="-27"/>
        <c:axId val="398177784"/>
        <c:axId val="398178440"/>
      </c:barChart>
      <c:dateAx>
        <c:axId val="39817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78440"/>
        <c:crosses val="autoZero"/>
        <c:auto val="1"/>
        <c:lblOffset val="100"/>
        <c:baseTimeUnit val="months"/>
      </c:dateAx>
      <c:valAx>
        <c:axId val="39817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7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928EF-FBB6-415D-92B6-644EC433E464}"/>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EC0199C1-0018-41D6-B987-539B08AD52AC}"/>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158666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3346-7DDD-4018-B95F-D967C5FDA645}"/>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B5A6A641-6A0A-44FA-B815-D6EABE1F412D}"/>
              </a:ext>
            </a:extLst>
          </p:cNvPr>
          <p:cNvGraphicFramePr>
            <a:graphicFrameLocks noGrp="1"/>
          </p:cNvGraphicFramePr>
          <p:nvPr>
            <p:ph type="tbl" sz="quarter" idx="13"/>
            <p:extLst>
              <p:ext uri="{D42A27DB-BD31-4B8C-83A1-F6EECF244321}">
                <p14:modId xmlns:p14="http://schemas.microsoft.com/office/powerpoint/2010/main" val="2530763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84985649"/>
                    </a:ext>
                  </a:extLst>
                </a:gridCol>
                <a:gridCol w="740665">
                  <a:extLst>
                    <a:ext uri="{9D8B030D-6E8A-4147-A177-3AD203B41FA5}">
                      <a16:colId xmlns:a16="http://schemas.microsoft.com/office/drawing/2014/main" val="3680004882"/>
                    </a:ext>
                  </a:extLst>
                </a:gridCol>
                <a:gridCol w="411480">
                  <a:extLst>
                    <a:ext uri="{9D8B030D-6E8A-4147-A177-3AD203B41FA5}">
                      <a16:colId xmlns:a16="http://schemas.microsoft.com/office/drawing/2014/main" val="2088904208"/>
                    </a:ext>
                  </a:extLst>
                </a:gridCol>
                <a:gridCol w="740665">
                  <a:extLst>
                    <a:ext uri="{9D8B030D-6E8A-4147-A177-3AD203B41FA5}">
                      <a16:colId xmlns:a16="http://schemas.microsoft.com/office/drawing/2014/main" val="681591624"/>
                    </a:ext>
                  </a:extLst>
                </a:gridCol>
                <a:gridCol w="411480">
                  <a:extLst>
                    <a:ext uri="{9D8B030D-6E8A-4147-A177-3AD203B41FA5}">
                      <a16:colId xmlns:a16="http://schemas.microsoft.com/office/drawing/2014/main" val="723398215"/>
                    </a:ext>
                  </a:extLst>
                </a:gridCol>
                <a:gridCol w="411480">
                  <a:extLst>
                    <a:ext uri="{9D8B030D-6E8A-4147-A177-3AD203B41FA5}">
                      <a16:colId xmlns:a16="http://schemas.microsoft.com/office/drawing/2014/main" val="1589540601"/>
                    </a:ext>
                  </a:extLst>
                </a:gridCol>
                <a:gridCol w="411480">
                  <a:extLst>
                    <a:ext uri="{9D8B030D-6E8A-4147-A177-3AD203B41FA5}">
                      <a16:colId xmlns:a16="http://schemas.microsoft.com/office/drawing/2014/main" val="1954143923"/>
                    </a:ext>
                  </a:extLst>
                </a:gridCol>
                <a:gridCol w="411480">
                  <a:extLst>
                    <a:ext uri="{9D8B030D-6E8A-4147-A177-3AD203B41FA5}">
                      <a16:colId xmlns:a16="http://schemas.microsoft.com/office/drawing/2014/main" val="2984544658"/>
                    </a:ext>
                  </a:extLst>
                </a:gridCol>
                <a:gridCol w="411480">
                  <a:extLst>
                    <a:ext uri="{9D8B030D-6E8A-4147-A177-3AD203B41FA5}">
                      <a16:colId xmlns:a16="http://schemas.microsoft.com/office/drawing/2014/main" val="583279659"/>
                    </a:ext>
                  </a:extLst>
                </a:gridCol>
                <a:gridCol w="411480">
                  <a:extLst>
                    <a:ext uri="{9D8B030D-6E8A-4147-A177-3AD203B41FA5}">
                      <a16:colId xmlns:a16="http://schemas.microsoft.com/office/drawing/2014/main" val="3672631630"/>
                    </a:ext>
                  </a:extLst>
                </a:gridCol>
                <a:gridCol w="411480">
                  <a:extLst>
                    <a:ext uri="{9D8B030D-6E8A-4147-A177-3AD203B41FA5}">
                      <a16:colId xmlns:a16="http://schemas.microsoft.com/office/drawing/2014/main" val="1155329830"/>
                    </a:ext>
                  </a:extLst>
                </a:gridCol>
                <a:gridCol w="411480">
                  <a:extLst>
                    <a:ext uri="{9D8B030D-6E8A-4147-A177-3AD203B41FA5}">
                      <a16:colId xmlns:a16="http://schemas.microsoft.com/office/drawing/2014/main" val="1075916009"/>
                    </a:ext>
                  </a:extLst>
                </a:gridCol>
                <a:gridCol w="411480">
                  <a:extLst>
                    <a:ext uri="{9D8B030D-6E8A-4147-A177-3AD203B41FA5}">
                      <a16:colId xmlns:a16="http://schemas.microsoft.com/office/drawing/2014/main" val="3838422294"/>
                    </a:ext>
                  </a:extLst>
                </a:gridCol>
                <a:gridCol w="411480">
                  <a:extLst>
                    <a:ext uri="{9D8B030D-6E8A-4147-A177-3AD203B41FA5}">
                      <a16:colId xmlns:a16="http://schemas.microsoft.com/office/drawing/2014/main" val="39662836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54331379"/>
                  </a:ext>
                </a:extLst>
              </a:tr>
              <a:tr h="370840">
                <a:tc>
                  <a:txBody>
                    <a:bodyPr/>
                    <a:lstStyle/>
                    <a:p>
                      <a:r>
                        <a:rPr lang="en-US" sz="1000"/>
                        <a:t>FUJIFILM Malaysia</a:t>
                      </a:r>
                    </a:p>
                  </a:txBody>
                  <a:tcPr/>
                </a:tc>
                <a:tc>
                  <a:txBody>
                    <a:bodyPr/>
                    <a:lstStyle/>
                    <a:p>
                      <a:r>
                        <a:rPr lang="en-US" sz="1000"/>
                        <a:t>74658</a:t>
                      </a:r>
                    </a:p>
                  </a:txBody>
                  <a:tcPr/>
                </a:tc>
                <a:tc>
                  <a:txBody>
                    <a:bodyPr/>
                    <a:lstStyle/>
                    <a:p>
                      <a:r>
                        <a:rPr lang="en-US" sz="1000"/>
                        <a:t>67</a:t>
                      </a:r>
                    </a:p>
                  </a:txBody>
                  <a:tcPr/>
                </a:tc>
                <a:tc>
                  <a:txBody>
                    <a:bodyPr/>
                    <a:lstStyle/>
                    <a:p>
                      <a:r>
                        <a:rPr lang="en-US" sz="1000"/>
                        <a:t>77512</a:t>
                      </a:r>
                    </a:p>
                  </a:txBody>
                  <a:tcPr/>
                </a:tc>
                <a:tc>
                  <a:txBody>
                    <a:bodyPr/>
                    <a:lstStyle/>
                    <a:p>
                      <a:r>
                        <a:rPr lang="en-US" sz="1000"/>
                        <a:t>115</a:t>
                      </a:r>
                    </a:p>
                  </a:txBody>
                  <a:tcPr/>
                </a:tc>
                <a:tc>
                  <a:txBody>
                    <a:bodyPr/>
                    <a:lstStyle/>
                    <a:p>
                      <a:r>
                        <a:rPr lang="en-US" sz="1000"/>
                        <a:t>24</a:t>
                      </a:r>
                    </a:p>
                  </a:txBody>
                  <a:tcPr/>
                </a:tc>
                <a:tc>
                  <a:txBody>
                    <a:bodyPr/>
                    <a:lstStyle/>
                    <a:p>
                      <a:r>
                        <a:rPr lang="en-US" sz="1000"/>
                        <a:t>567</a:t>
                      </a:r>
                    </a:p>
                  </a:txBody>
                  <a:tcPr/>
                </a:tc>
                <a:tc>
                  <a:txBody>
                    <a:bodyPr/>
                    <a:lstStyle/>
                    <a:p>
                      <a:r>
                        <a:rPr lang="en-US" sz="1000"/>
                        <a:t>0</a:t>
                      </a:r>
                    </a:p>
                  </a:txBody>
                  <a:tcPr/>
                </a:tc>
                <a:tc>
                  <a:txBody>
                    <a:bodyPr/>
                    <a:lstStyle/>
                    <a:p>
                      <a:r>
                        <a:rPr lang="en-US" sz="1000"/>
                        <a:t>27</a:t>
                      </a:r>
                    </a:p>
                  </a:txBody>
                  <a:tcPr/>
                </a:tc>
                <a:tc>
                  <a:txBody>
                    <a:bodyPr/>
                    <a:lstStyle/>
                    <a:p>
                      <a:r>
                        <a:rPr lang="en-US" sz="1000"/>
                        <a:t>89</a:t>
                      </a:r>
                    </a:p>
                  </a:txBody>
                  <a:tcPr/>
                </a:tc>
                <a:tc>
                  <a:txBody>
                    <a:bodyPr/>
                    <a:lstStyle/>
                    <a:p>
                      <a:r>
                        <a:rPr lang="en-US" sz="1000"/>
                        <a:t>0</a:t>
                      </a:r>
                    </a:p>
                  </a:txBody>
                  <a:tcPr/>
                </a:tc>
                <a:tc>
                  <a:txBody>
                    <a:bodyPr/>
                    <a:lstStyle/>
                    <a:p>
                      <a:r>
                        <a:rPr lang="en-US" sz="1000"/>
                        <a:t>0</a:t>
                      </a:r>
                    </a:p>
                  </a:txBody>
                  <a:tcPr/>
                </a:tc>
                <a:tc>
                  <a:txBody>
                    <a:bodyPr/>
                    <a:lstStyle/>
                    <a:p>
                      <a:r>
                        <a:rPr lang="en-US" sz="1000"/>
                        <a:t>0.0381 %</a:t>
                      </a:r>
                    </a:p>
                  </a:txBody>
                  <a:tcPr/>
                </a:tc>
                <a:tc>
                  <a:txBody>
                    <a:bodyPr/>
                    <a:lstStyle/>
                    <a:p>
                      <a:r>
                        <a:rPr lang="en-US" sz="1000"/>
                        <a:t>0.0 %</a:t>
                      </a:r>
                    </a:p>
                  </a:txBody>
                  <a:tcPr/>
                </a:tc>
                <a:extLst>
                  <a:ext uri="{0D108BD9-81ED-4DB2-BD59-A6C34878D82A}">
                    <a16:rowId xmlns:a16="http://schemas.microsoft.com/office/drawing/2014/main" val="2540661976"/>
                  </a:ext>
                </a:extLst>
              </a:tr>
            </a:tbl>
          </a:graphicData>
        </a:graphic>
      </p:graphicFrame>
      <p:sp>
        <p:nvSpPr>
          <p:cNvPr id="4" name="Text Placeholder 3">
            <a:extLst>
              <a:ext uri="{FF2B5EF4-FFF2-40B4-BE49-F238E27FC236}">
                <a16:creationId xmlns:a16="http://schemas.microsoft.com/office/drawing/2014/main" id="{22AE4B22-A2EE-43EB-B236-0B50B0F7935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256583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B1F48-01AD-4506-A500-5C26D32ECE5B}"/>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D3186586-F9EB-4AF5-A2DC-7D6EF2926FC6}"/>
              </a:ext>
            </a:extLst>
          </p:cNvPr>
          <p:cNvGraphicFramePr>
            <a:graphicFrameLocks noGrp="1"/>
          </p:cNvGraphicFramePr>
          <p:nvPr>
            <p:ph type="chart" sz="quarter" idx="13"/>
            <p:extLst>
              <p:ext uri="{D42A27DB-BD31-4B8C-83A1-F6EECF244321}">
                <p14:modId xmlns:p14="http://schemas.microsoft.com/office/powerpoint/2010/main" val="1159905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4FDFA2-7CC0-4E89-AD9D-2011F7F0BB59}"/>
              </a:ext>
            </a:extLst>
          </p:cNvPr>
          <p:cNvSpPr>
            <a:spLocks noGrp="1"/>
          </p:cNvSpPr>
          <p:nvPr>
            <p:ph type="body" sz="quarter" idx="14"/>
          </p:nvPr>
        </p:nvSpPr>
        <p:spPr/>
        <p:txBody>
          <a:bodyPr/>
          <a:lstStyle/>
          <a:p>
            <a:r>
              <a:rPr lang="en-US"/>
              <a:t>12/01/2022 - 08/31/2024</a:t>
            </a:r>
          </a:p>
        </p:txBody>
      </p:sp>
      <p:sp>
        <p:nvSpPr>
          <p:cNvPr id="5" name="Footer Placeholder 4">
            <a:extLst>
              <a:ext uri="{FF2B5EF4-FFF2-40B4-BE49-F238E27FC236}">
                <a16:creationId xmlns:a16="http://schemas.microsoft.com/office/drawing/2014/main" id="{8B221679-F8DA-48D3-9BB7-05E4C02A44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5990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B6479-757C-4253-BF6B-2481B4958527}"/>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C977A2BF-F24D-459D-8DFD-EB135B2363BC}"/>
              </a:ext>
            </a:extLst>
          </p:cNvPr>
          <p:cNvGraphicFramePr>
            <a:graphicFrameLocks noGrp="1"/>
          </p:cNvGraphicFramePr>
          <p:nvPr>
            <p:ph type="chart" sz="quarter" idx="13"/>
            <p:extLst>
              <p:ext uri="{D42A27DB-BD31-4B8C-83A1-F6EECF244321}">
                <p14:modId xmlns:p14="http://schemas.microsoft.com/office/powerpoint/2010/main" val="1556767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0756AD-2112-4587-93B5-D3A1A1EAA82A}"/>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D57BACDA-7135-4048-ACC3-3F1DA2FB69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97230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5049E-6057-4993-8434-E89FD53771B4}"/>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9A19D71C-48F6-4129-9F66-B7D42FC448D8}"/>
              </a:ext>
            </a:extLst>
          </p:cNvPr>
          <p:cNvGraphicFramePr>
            <a:graphicFrameLocks noGrp="1"/>
          </p:cNvGraphicFramePr>
          <p:nvPr>
            <p:ph type="chart" sz="quarter" idx="13"/>
            <p:extLst>
              <p:ext uri="{D42A27DB-BD31-4B8C-83A1-F6EECF244321}">
                <p14:modId xmlns:p14="http://schemas.microsoft.com/office/powerpoint/2010/main" val="928535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EDE183-DCB8-4D56-92A7-2007FAFD6A2D}"/>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65E4E65F-7831-45E8-9661-53F2F6CD48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5103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8FDA-3679-43C3-9FF1-1E410999B1B9}"/>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FE9F9283-3C31-4F83-A203-0006E8D35AF7}"/>
              </a:ext>
            </a:extLst>
          </p:cNvPr>
          <p:cNvGraphicFramePr>
            <a:graphicFrameLocks noGrp="1"/>
          </p:cNvGraphicFramePr>
          <p:nvPr>
            <p:ph type="chart" sz="quarter" idx="13"/>
            <p:extLst>
              <p:ext uri="{D42A27DB-BD31-4B8C-83A1-F6EECF244321}">
                <p14:modId xmlns:p14="http://schemas.microsoft.com/office/powerpoint/2010/main" val="4164428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667685-F63F-4FB7-9473-B80B1D5A7CFA}"/>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19DAB7F9-C810-49DB-A9FE-89FAD35B7A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11529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BD35C-FD7D-47A9-A22E-3B463FF387D0}"/>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285F838A-A782-4AB4-B3F2-DB3E1C4A591D}"/>
              </a:ext>
            </a:extLst>
          </p:cNvPr>
          <p:cNvGraphicFramePr>
            <a:graphicFrameLocks noGrp="1"/>
          </p:cNvGraphicFramePr>
          <p:nvPr>
            <p:ph type="chart" sz="quarter" idx="13"/>
            <p:extLst>
              <p:ext uri="{D42A27DB-BD31-4B8C-83A1-F6EECF244321}">
                <p14:modId xmlns:p14="http://schemas.microsoft.com/office/powerpoint/2010/main" val="1661241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0D6AC2-1515-410A-8E7E-9B3815051087}"/>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D5532B1C-36D5-4794-9F24-00E9F3D190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2920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448B0-0A88-491D-ADD8-4F27DD1EBB6C}"/>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EA9EAC3A-9B3F-478D-BF7B-3B34BABCA54F}"/>
              </a:ext>
            </a:extLst>
          </p:cNvPr>
          <p:cNvGraphicFramePr>
            <a:graphicFrameLocks noGrp="1"/>
          </p:cNvGraphicFramePr>
          <p:nvPr>
            <p:ph type="chart" sz="quarter" idx="13"/>
            <p:extLst>
              <p:ext uri="{D42A27DB-BD31-4B8C-83A1-F6EECF244321}">
                <p14:modId xmlns:p14="http://schemas.microsoft.com/office/powerpoint/2010/main" val="3370215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CB3FC8-4ECA-4DC1-B13A-5F362D8F7252}"/>
              </a:ext>
            </a:extLst>
          </p:cNvPr>
          <p:cNvSpPr>
            <a:spLocks noGrp="1"/>
          </p:cNvSpPr>
          <p:nvPr>
            <p:ph type="body" sz="quarter" idx="14"/>
          </p:nvPr>
        </p:nvSpPr>
        <p:spPr/>
        <p:txBody>
          <a:bodyPr/>
          <a:lstStyle/>
          <a:p>
            <a:r>
              <a:rPr lang="en-US"/>
              <a:t>10/01/2023 - 08/31/2024</a:t>
            </a:r>
          </a:p>
        </p:txBody>
      </p:sp>
      <p:sp>
        <p:nvSpPr>
          <p:cNvPr id="5" name="Footer Placeholder 4">
            <a:extLst>
              <a:ext uri="{FF2B5EF4-FFF2-40B4-BE49-F238E27FC236}">
                <a16:creationId xmlns:a16="http://schemas.microsoft.com/office/drawing/2014/main" id="{5432622E-4C44-4744-A01B-0A394EAF6E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36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40F44-8C80-43C3-8DE9-EDA2D68ACEB2}"/>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E644873D-1645-485B-9392-D967B4EBFDBD}"/>
              </a:ext>
            </a:extLst>
          </p:cNvPr>
          <p:cNvGraphicFramePr>
            <a:graphicFrameLocks noGrp="1"/>
          </p:cNvGraphicFramePr>
          <p:nvPr>
            <p:ph type="chart" sz="quarter" idx="13"/>
            <p:extLst>
              <p:ext uri="{D42A27DB-BD31-4B8C-83A1-F6EECF244321}">
                <p14:modId xmlns:p14="http://schemas.microsoft.com/office/powerpoint/2010/main" val="2306184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1A4B10-BC06-4B86-845D-2172A5A10B96}"/>
              </a:ext>
            </a:extLst>
          </p:cNvPr>
          <p:cNvSpPr>
            <a:spLocks noGrp="1"/>
          </p:cNvSpPr>
          <p:nvPr>
            <p:ph type="body" sz="quarter" idx="14"/>
          </p:nvPr>
        </p:nvSpPr>
        <p:spPr/>
        <p:txBody>
          <a:bodyPr/>
          <a:lstStyle/>
          <a:p>
            <a:r>
              <a:rPr lang="en-US"/>
              <a:t>08/01/2024 - 08/31/2024</a:t>
            </a:r>
          </a:p>
        </p:txBody>
      </p:sp>
      <p:sp>
        <p:nvSpPr>
          <p:cNvPr id="5" name="Footer Placeholder 4">
            <a:extLst>
              <a:ext uri="{FF2B5EF4-FFF2-40B4-BE49-F238E27FC236}">
                <a16:creationId xmlns:a16="http://schemas.microsoft.com/office/drawing/2014/main" id="{B9D1F8DE-DF8F-40C0-87A8-BAFB809FC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346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B07B3-2FB1-4F0E-8B46-DCB855434EF7}"/>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2AC029BF-C928-4630-AE43-5DA7CCF9AD32}"/>
              </a:ext>
            </a:extLst>
          </p:cNvPr>
          <p:cNvGraphicFramePr>
            <a:graphicFrameLocks noGrp="1"/>
          </p:cNvGraphicFramePr>
          <p:nvPr>
            <p:ph type="chart" sz="quarter" idx="13"/>
            <p:extLst>
              <p:ext uri="{D42A27DB-BD31-4B8C-83A1-F6EECF244321}">
                <p14:modId xmlns:p14="http://schemas.microsoft.com/office/powerpoint/2010/main" val="2573099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F179E7-A2CB-450E-AEEB-06A08BA8C753}"/>
              </a:ext>
            </a:extLst>
          </p:cNvPr>
          <p:cNvSpPr>
            <a:spLocks noGrp="1"/>
          </p:cNvSpPr>
          <p:nvPr>
            <p:ph type="body" sz="quarter" idx="14"/>
          </p:nvPr>
        </p:nvSpPr>
        <p:spPr/>
        <p:txBody>
          <a:bodyPr/>
          <a:lstStyle/>
          <a:p>
            <a:r>
              <a:rPr lang="en-US"/>
              <a:t>10/01/2023 - 08/31/2024</a:t>
            </a:r>
          </a:p>
        </p:txBody>
      </p:sp>
      <p:sp>
        <p:nvSpPr>
          <p:cNvPr id="5" name="Footer Placeholder 4">
            <a:extLst>
              <a:ext uri="{FF2B5EF4-FFF2-40B4-BE49-F238E27FC236}">
                <a16:creationId xmlns:a16="http://schemas.microsoft.com/office/drawing/2014/main" id="{57809ED1-FD14-4759-9C3E-3454F5DB79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44051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83F21-288B-4C28-87CB-D8A5011524DC}"/>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A8F9A1DB-6075-47CE-98F7-DCFA84F46014}"/>
              </a:ext>
            </a:extLst>
          </p:cNvPr>
          <p:cNvGraphicFramePr>
            <a:graphicFrameLocks noGrp="1"/>
          </p:cNvGraphicFramePr>
          <p:nvPr>
            <p:ph type="chart" sz="quarter" idx="13"/>
            <p:extLst>
              <p:ext uri="{D42A27DB-BD31-4B8C-83A1-F6EECF244321}">
                <p14:modId xmlns:p14="http://schemas.microsoft.com/office/powerpoint/2010/main" val="3315441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4EEB2D-A733-499F-8E31-CF1E73E7843E}"/>
              </a:ext>
            </a:extLst>
          </p:cNvPr>
          <p:cNvSpPr>
            <a:spLocks noGrp="1"/>
          </p:cNvSpPr>
          <p:nvPr>
            <p:ph type="body" sz="quarter" idx="14"/>
          </p:nvPr>
        </p:nvSpPr>
        <p:spPr/>
        <p:txBody>
          <a:bodyPr/>
          <a:lstStyle/>
          <a:p>
            <a:r>
              <a:rPr lang="en-US"/>
              <a:t>11/01/2023 - 07/31/2024</a:t>
            </a:r>
          </a:p>
        </p:txBody>
      </p:sp>
      <p:sp>
        <p:nvSpPr>
          <p:cNvPr id="5" name="Footer Placeholder 4">
            <a:extLst>
              <a:ext uri="{FF2B5EF4-FFF2-40B4-BE49-F238E27FC236}">
                <a16:creationId xmlns:a16="http://schemas.microsoft.com/office/drawing/2014/main" id="{5F0AE2B7-CA77-4228-A928-A333976766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3749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E4AB8-DF41-44E2-B6CC-A1443EE00C24}"/>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90478C1F-D8F9-4CBE-8967-793D05CD6A60}"/>
              </a:ext>
            </a:extLst>
          </p:cNvPr>
          <p:cNvGraphicFramePr>
            <a:graphicFrameLocks noGrp="1"/>
          </p:cNvGraphicFramePr>
          <p:nvPr>
            <p:ph type="chart" sz="quarter" idx="13"/>
            <p:extLst>
              <p:ext uri="{D42A27DB-BD31-4B8C-83A1-F6EECF244321}">
                <p14:modId xmlns:p14="http://schemas.microsoft.com/office/powerpoint/2010/main" val="2466790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5AA0C0-C92F-4961-B625-C52AEA510401}"/>
              </a:ext>
            </a:extLst>
          </p:cNvPr>
          <p:cNvSpPr>
            <a:spLocks noGrp="1"/>
          </p:cNvSpPr>
          <p:nvPr>
            <p:ph type="body" sz="quarter" idx="14"/>
          </p:nvPr>
        </p:nvSpPr>
        <p:spPr/>
        <p:txBody>
          <a:bodyPr/>
          <a:lstStyle/>
          <a:p>
            <a:r>
              <a:rPr lang="en-US"/>
              <a:t>10/01/2023 - 07/31/2024</a:t>
            </a:r>
          </a:p>
        </p:txBody>
      </p:sp>
      <p:sp>
        <p:nvSpPr>
          <p:cNvPr id="5" name="Footer Placeholder 4">
            <a:extLst>
              <a:ext uri="{FF2B5EF4-FFF2-40B4-BE49-F238E27FC236}">
                <a16:creationId xmlns:a16="http://schemas.microsoft.com/office/drawing/2014/main" id="{F6E3E9B0-3275-4038-B979-23D8446B03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2626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4C193-140E-4580-89B9-88F96EBD2AD7}"/>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5E74FBB0-A6A2-44B8-8740-3D01FE25BFC6}"/>
              </a:ext>
            </a:extLst>
          </p:cNvPr>
          <p:cNvGraphicFramePr>
            <a:graphicFrameLocks noGrp="1"/>
          </p:cNvGraphicFramePr>
          <p:nvPr>
            <p:ph type="tbl" sz="quarter" idx="13"/>
            <p:extLst>
              <p:ext uri="{D42A27DB-BD31-4B8C-83A1-F6EECF244321}">
                <p14:modId xmlns:p14="http://schemas.microsoft.com/office/powerpoint/2010/main" val="369900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07174886"/>
                    </a:ext>
                  </a:extLst>
                </a:gridCol>
                <a:gridCol w="1645920">
                  <a:extLst>
                    <a:ext uri="{9D8B030D-6E8A-4147-A177-3AD203B41FA5}">
                      <a16:colId xmlns:a16="http://schemas.microsoft.com/office/drawing/2014/main" val="2923562858"/>
                    </a:ext>
                  </a:extLst>
                </a:gridCol>
                <a:gridCol w="1645920">
                  <a:extLst>
                    <a:ext uri="{9D8B030D-6E8A-4147-A177-3AD203B41FA5}">
                      <a16:colId xmlns:a16="http://schemas.microsoft.com/office/drawing/2014/main" val="218406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069076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23.5 %</a:t>
                      </a:r>
                    </a:p>
                  </a:txBody>
                  <a:tcPr/>
                </a:tc>
                <a:extLst>
                  <a:ext uri="{0D108BD9-81ED-4DB2-BD59-A6C34878D82A}">
                    <a16:rowId xmlns:a16="http://schemas.microsoft.com/office/drawing/2014/main" val="203727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6.6 %</a:t>
                      </a:r>
                    </a:p>
                  </a:txBody>
                  <a:tcPr/>
                </a:tc>
                <a:extLst>
                  <a:ext uri="{0D108BD9-81ED-4DB2-BD59-A6C34878D82A}">
                    <a16:rowId xmlns:a16="http://schemas.microsoft.com/office/drawing/2014/main" val="220990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5.5 %</a:t>
                      </a:r>
                    </a:p>
                  </a:txBody>
                  <a:tcPr/>
                </a:tc>
                <a:extLst>
                  <a:ext uri="{0D108BD9-81ED-4DB2-BD59-A6C34878D82A}">
                    <a16:rowId xmlns:a16="http://schemas.microsoft.com/office/drawing/2014/main" val="172249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4.6 %</a:t>
                      </a:r>
                    </a:p>
                  </a:txBody>
                  <a:tcPr/>
                </a:tc>
                <a:extLst>
                  <a:ext uri="{0D108BD9-81ED-4DB2-BD59-A6C34878D82A}">
                    <a16:rowId xmlns:a16="http://schemas.microsoft.com/office/drawing/2014/main" val="229283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980825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extLst>
                  <a:ext uri="{0D108BD9-81ED-4DB2-BD59-A6C34878D82A}">
                    <a16:rowId xmlns:a16="http://schemas.microsoft.com/office/drawing/2014/main" val="380695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2528604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19189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2.7 %</a:t>
                      </a:r>
                    </a:p>
                  </a:txBody>
                  <a:tcPr/>
                </a:tc>
                <a:extLst>
                  <a:ext uri="{0D108BD9-81ED-4DB2-BD59-A6C34878D82A}">
                    <a16:rowId xmlns:a16="http://schemas.microsoft.com/office/drawing/2014/main" val="314213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3850568142"/>
                  </a:ext>
                </a:extLst>
              </a:tr>
            </a:tbl>
          </a:graphicData>
        </a:graphic>
      </p:graphicFrame>
      <p:sp>
        <p:nvSpPr>
          <p:cNvPr id="4" name="Text Placeholder 3">
            <a:extLst>
              <a:ext uri="{FF2B5EF4-FFF2-40B4-BE49-F238E27FC236}">
                <a16:creationId xmlns:a16="http://schemas.microsoft.com/office/drawing/2014/main" id="{9476CDD3-5A26-4F37-9CD7-E02EC8857E8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612223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1E790-EE22-45A4-BC21-58C946BF693A}"/>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F4580DCF-234C-4CC8-8F90-7311F78ACBB6}"/>
              </a:ext>
            </a:extLst>
          </p:cNvPr>
          <p:cNvGraphicFramePr>
            <a:graphicFrameLocks noGrp="1"/>
          </p:cNvGraphicFramePr>
          <p:nvPr>
            <p:ph type="tbl" sz="quarter" idx="13"/>
            <p:extLst>
              <p:ext uri="{D42A27DB-BD31-4B8C-83A1-F6EECF244321}">
                <p14:modId xmlns:p14="http://schemas.microsoft.com/office/powerpoint/2010/main" val="167805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83423027"/>
                    </a:ext>
                  </a:extLst>
                </a:gridCol>
                <a:gridCol w="1645920">
                  <a:extLst>
                    <a:ext uri="{9D8B030D-6E8A-4147-A177-3AD203B41FA5}">
                      <a16:colId xmlns:a16="http://schemas.microsoft.com/office/drawing/2014/main" val="2060832869"/>
                    </a:ext>
                  </a:extLst>
                </a:gridCol>
                <a:gridCol w="1645920">
                  <a:extLst>
                    <a:ext uri="{9D8B030D-6E8A-4147-A177-3AD203B41FA5}">
                      <a16:colId xmlns:a16="http://schemas.microsoft.com/office/drawing/2014/main" val="2753842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2669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extLst>
                  <a:ext uri="{0D108BD9-81ED-4DB2-BD59-A6C34878D82A}">
                    <a16:rowId xmlns:a16="http://schemas.microsoft.com/office/drawing/2014/main" val="2314393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extLst>
                  <a:ext uri="{0D108BD9-81ED-4DB2-BD59-A6C34878D82A}">
                    <a16:rowId xmlns:a16="http://schemas.microsoft.com/office/drawing/2014/main" val="363469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269811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3974156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extLst>
                  <a:ext uri="{0D108BD9-81ED-4DB2-BD59-A6C34878D82A}">
                    <a16:rowId xmlns:a16="http://schemas.microsoft.com/office/drawing/2014/main" val="3439024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3519360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42168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205658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277363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812863357"/>
                  </a:ext>
                </a:extLst>
              </a:tr>
            </a:tbl>
          </a:graphicData>
        </a:graphic>
      </p:graphicFrame>
      <p:sp>
        <p:nvSpPr>
          <p:cNvPr id="4" name="Text Placeholder 3">
            <a:extLst>
              <a:ext uri="{FF2B5EF4-FFF2-40B4-BE49-F238E27FC236}">
                <a16:creationId xmlns:a16="http://schemas.microsoft.com/office/drawing/2014/main" id="{2C39B8AC-FA5A-4DB1-9BEF-27FEAA350D2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502623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2055C-A69A-4272-9784-481B012470C7}"/>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93A25C2E-601D-42F0-9F1E-AEF4DDCD7723}"/>
              </a:ext>
            </a:extLst>
          </p:cNvPr>
          <p:cNvGraphicFramePr>
            <a:graphicFrameLocks noGrp="1"/>
          </p:cNvGraphicFramePr>
          <p:nvPr>
            <p:ph type="tbl" sz="quarter" idx="13"/>
            <p:extLst>
              <p:ext uri="{D42A27DB-BD31-4B8C-83A1-F6EECF244321}">
                <p14:modId xmlns:p14="http://schemas.microsoft.com/office/powerpoint/2010/main" val="1027695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02732489"/>
                    </a:ext>
                  </a:extLst>
                </a:gridCol>
                <a:gridCol w="1645920">
                  <a:extLst>
                    <a:ext uri="{9D8B030D-6E8A-4147-A177-3AD203B41FA5}">
                      <a16:colId xmlns:a16="http://schemas.microsoft.com/office/drawing/2014/main" val="3377622971"/>
                    </a:ext>
                  </a:extLst>
                </a:gridCol>
                <a:gridCol w="1645920">
                  <a:extLst>
                    <a:ext uri="{9D8B030D-6E8A-4147-A177-3AD203B41FA5}">
                      <a16:colId xmlns:a16="http://schemas.microsoft.com/office/drawing/2014/main" val="1495290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291482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59454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339104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Bharu, Kelantan,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2199710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Alor Setar,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361741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Ampang,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199048704"/>
                  </a:ext>
                </a:extLst>
              </a:tr>
            </a:tbl>
          </a:graphicData>
        </a:graphic>
      </p:graphicFrame>
      <p:sp>
        <p:nvSpPr>
          <p:cNvPr id="4" name="Text Placeholder 3">
            <a:extLst>
              <a:ext uri="{FF2B5EF4-FFF2-40B4-BE49-F238E27FC236}">
                <a16:creationId xmlns:a16="http://schemas.microsoft.com/office/drawing/2014/main" id="{471F86D8-8842-4D7A-A7CF-5A1CB586775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22349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61894-8B50-40D6-A9B2-7DEAFAB9A9B7}"/>
              </a:ext>
            </a:extLst>
          </p:cNvPr>
          <p:cNvSpPr>
            <a:spLocks noGrp="1"/>
          </p:cNvSpPr>
          <p:nvPr>
            <p:ph type="title"/>
          </p:nvPr>
        </p:nvSpPr>
        <p:spPr/>
        <p:txBody>
          <a:bodyPr/>
          <a:lstStyle/>
          <a:p>
            <a:r>
              <a:rPr lang="en-US"/>
              <a:t>Facebook Original Own Posts Table | FUJIFILM Malaysia - 1 of 25</a:t>
            </a:r>
          </a:p>
        </p:txBody>
      </p:sp>
      <p:graphicFrame>
        <p:nvGraphicFramePr>
          <p:cNvPr id="5" name="Table Placeholder 4">
            <a:extLst>
              <a:ext uri="{FF2B5EF4-FFF2-40B4-BE49-F238E27FC236}">
                <a16:creationId xmlns:a16="http://schemas.microsoft.com/office/drawing/2014/main" id="{F6F55C3F-0F9E-4E4F-A1A8-1EAB97DE1429}"/>
              </a:ext>
            </a:extLst>
          </p:cNvPr>
          <p:cNvGraphicFramePr>
            <a:graphicFrameLocks noGrp="1"/>
          </p:cNvGraphicFramePr>
          <p:nvPr>
            <p:ph type="tbl" sz="quarter" idx="13"/>
            <p:extLst>
              <p:ext uri="{D42A27DB-BD31-4B8C-83A1-F6EECF244321}">
                <p14:modId xmlns:p14="http://schemas.microsoft.com/office/powerpoint/2010/main" val="2214275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24137807"/>
                    </a:ext>
                  </a:extLst>
                </a:gridCol>
                <a:gridCol w="1316737">
                  <a:extLst>
                    <a:ext uri="{9D8B030D-6E8A-4147-A177-3AD203B41FA5}">
                      <a16:colId xmlns:a16="http://schemas.microsoft.com/office/drawing/2014/main" val="3016214184"/>
                    </a:ext>
                  </a:extLst>
                </a:gridCol>
                <a:gridCol w="329184">
                  <a:extLst>
                    <a:ext uri="{9D8B030D-6E8A-4147-A177-3AD203B41FA5}">
                      <a16:colId xmlns:a16="http://schemas.microsoft.com/office/drawing/2014/main" val="1444645309"/>
                    </a:ext>
                  </a:extLst>
                </a:gridCol>
                <a:gridCol w="329184">
                  <a:extLst>
                    <a:ext uri="{9D8B030D-6E8A-4147-A177-3AD203B41FA5}">
                      <a16:colId xmlns:a16="http://schemas.microsoft.com/office/drawing/2014/main" val="197572845"/>
                    </a:ext>
                  </a:extLst>
                </a:gridCol>
                <a:gridCol w="329184">
                  <a:extLst>
                    <a:ext uri="{9D8B030D-6E8A-4147-A177-3AD203B41FA5}">
                      <a16:colId xmlns:a16="http://schemas.microsoft.com/office/drawing/2014/main" val="1517202437"/>
                    </a:ext>
                  </a:extLst>
                </a:gridCol>
                <a:gridCol w="329184">
                  <a:extLst>
                    <a:ext uri="{9D8B030D-6E8A-4147-A177-3AD203B41FA5}">
                      <a16:colId xmlns:a16="http://schemas.microsoft.com/office/drawing/2014/main" val="2664631475"/>
                    </a:ext>
                  </a:extLst>
                </a:gridCol>
                <a:gridCol w="329184">
                  <a:extLst>
                    <a:ext uri="{9D8B030D-6E8A-4147-A177-3AD203B41FA5}">
                      <a16:colId xmlns:a16="http://schemas.microsoft.com/office/drawing/2014/main" val="3506715605"/>
                    </a:ext>
                  </a:extLst>
                </a:gridCol>
                <a:gridCol w="329184">
                  <a:extLst>
                    <a:ext uri="{9D8B030D-6E8A-4147-A177-3AD203B41FA5}">
                      <a16:colId xmlns:a16="http://schemas.microsoft.com/office/drawing/2014/main" val="3852028773"/>
                    </a:ext>
                  </a:extLst>
                </a:gridCol>
                <a:gridCol w="329184">
                  <a:extLst>
                    <a:ext uri="{9D8B030D-6E8A-4147-A177-3AD203B41FA5}">
                      <a16:colId xmlns:a16="http://schemas.microsoft.com/office/drawing/2014/main" val="3057107379"/>
                    </a:ext>
                  </a:extLst>
                </a:gridCol>
                <a:gridCol w="329184">
                  <a:extLst>
                    <a:ext uri="{9D8B030D-6E8A-4147-A177-3AD203B41FA5}">
                      <a16:colId xmlns:a16="http://schemas.microsoft.com/office/drawing/2014/main" val="1662374022"/>
                    </a:ext>
                  </a:extLst>
                </a:gridCol>
                <a:gridCol w="329184">
                  <a:extLst>
                    <a:ext uri="{9D8B030D-6E8A-4147-A177-3AD203B41FA5}">
                      <a16:colId xmlns:a16="http://schemas.microsoft.com/office/drawing/2014/main" val="2150601230"/>
                    </a:ext>
                  </a:extLst>
                </a:gridCol>
                <a:gridCol w="329184">
                  <a:extLst>
                    <a:ext uri="{9D8B030D-6E8A-4147-A177-3AD203B41FA5}">
                      <a16:colId xmlns:a16="http://schemas.microsoft.com/office/drawing/2014/main" val="885746224"/>
                    </a:ext>
                  </a:extLst>
                </a:gridCol>
                <a:gridCol w="329184">
                  <a:extLst>
                    <a:ext uri="{9D8B030D-6E8A-4147-A177-3AD203B41FA5}">
                      <a16:colId xmlns:a16="http://schemas.microsoft.com/office/drawing/2014/main" val="3213831985"/>
                    </a:ext>
                  </a:extLst>
                </a:gridCol>
                <a:gridCol w="329184">
                  <a:extLst>
                    <a:ext uri="{9D8B030D-6E8A-4147-A177-3AD203B41FA5}">
                      <a16:colId xmlns:a16="http://schemas.microsoft.com/office/drawing/2014/main" val="726121627"/>
                    </a:ext>
                  </a:extLst>
                </a:gridCol>
                <a:gridCol w="329184">
                  <a:extLst>
                    <a:ext uri="{9D8B030D-6E8A-4147-A177-3AD203B41FA5}">
                      <a16:colId xmlns:a16="http://schemas.microsoft.com/office/drawing/2014/main" val="3800948049"/>
                    </a:ext>
                  </a:extLst>
                </a:gridCol>
                <a:gridCol w="329184">
                  <a:extLst>
                    <a:ext uri="{9D8B030D-6E8A-4147-A177-3AD203B41FA5}">
                      <a16:colId xmlns:a16="http://schemas.microsoft.com/office/drawing/2014/main" val="4038575058"/>
                    </a:ext>
                  </a:extLst>
                </a:gridCol>
                <a:gridCol w="329184">
                  <a:extLst>
                    <a:ext uri="{9D8B030D-6E8A-4147-A177-3AD203B41FA5}">
                      <a16:colId xmlns:a16="http://schemas.microsoft.com/office/drawing/2014/main" val="2244675547"/>
                    </a:ext>
                  </a:extLst>
                </a:gridCol>
                <a:gridCol w="329184">
                  <a:extLst>
                    <a:ext uri="{9D8B030D-6E8A-4147-A177-3AD203B41FA5}">
                      <a16:colId xmlns:a16="http://schemas.microsoft.com/office/drawing/2014/main" val="1658060415"/>
                    </a:ext>
                  </a:extLst>
                </a:gridCol>
                <a:gridCol w="329184">
                  <a:extLst>
                    <a:ext uri="{9D8B030D-6E8A-4147-A177-3AD203B41FA5}">
                      <a16:colId xmlns:a16="http://schemas.microsoft.com/office/drawing/2014/main" val="146614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93448953"/>
                  </a:ext>
                </a:extLst>
              </a:tr>
            </a:tbl>
          </a:graphicData>
        </a:graphic>
      </p:graphicFrame>
      <p:sp>
        <p:nvSpPr>
          <p:cNvPr id="4" name="Text Placeholder 3">
            <a:extLst>
              <a:ext uri="{FF2B5EF4-FFF2-40B4-BE49-F238E27FC236}">
                <a16:creationId xmlns:a16="http://schemas.microsoft.com/office/drawing/2014/main" id="{33994793-E767-411F-ACB1-12FE093BC1E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880678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DB028-6562-47FE-AD23-623E7B3883C6}"/>
              </a:ext>
            </a:extLst>
          </p:cNvPr>
          <p:cNvSpPr>
            <a:spLocks noGrp="1"/>
          </p:cNvSpPr>
          <p:nvPr>
            <p:ph type="title"/>
          </p:nvPr>
        </p:nvSpPr>
        <p:spPr/>
        <p:txBody>
          <a:bodyPr/>
          <a:lstStyle/>
          <a:p>
            <a:r>
              <a:rPr lang="en-US"/>
              <a:t>Facebook Original Own Posts Table | FUJIFILM Malaysia - 2 of 25</a:t>
            </a:r>
          </a:p>
        </p:txBody>
      </p:sp>
      <p:graphicFrame>
        <p:nvGraphicFramePr>
          <p:cNvPr id="5" name="Table Placeholder 4">
            <a:extLst>
              <a:ext uri="{FF2B5EF4-FFF2-40B4-BE49-F238E27FC236}">
                <a16:creationId xmlns:a16="http://schemas.microsoft.com/office/drawing/2014/main" id="{027CFC52-FC51-4A74-A4B6-1A2C34AB4B46}"/>
              </a:ext>
            </a:extLst>
          </p:cNvPr>
          <p:cNvGraphicFramePr>
            <a:graphicFrameLocks noGrp="1"/>
          </p:cNvGraphicFramePr>
          <p:nvPr>
            <p:ph type="tbl" sz="quarter" idx="13"/>
            <p:extLst>
              <p:ext uri="{D42A27DB-BD31-4B8C-83A1-F6EECF244321}">
                <p14:modId xmlns:p14="http://schemas.microsoft.com/office/powerpoint/2010/main" val="1230049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52941937"/>
                    </a:ext>
                  </a:extLst>
                </a:gridCol>
                <a:gridCol w="1316737">
                  <a:extLst>
                    <a:ext uri="{9D8B030D-6E8A-4147-A177-3AD203B41FA5}">
                      <a16:colId xmlns:a16="http://schemas.microsoft.com/office/drawing/2014/main" val="4022578917"/>
                    </a:ext>
                  </a:extLst>
                </a:gridCol>
                <a:gridCol w="329184">
                  <a:extLst>
                    <a:ext uri="{9D8B030D-6E8A-4147-A177-3AD203B41FA5}">
                      <a16:colId xmlns:a16="http://schemas.microsoft.com/office/drawing/2014/main" val="1556940256"/>
                    </a:ext>
                  </a:extLst>
                </a:gridCol>
                <a:gridCol w="329184">
                  <a:extLst>
                    <a:ext uri="{9D8B030D-6E8A-4147-A177-3AD203B41FA5}">
                      <a16:colId xmlns:a16="http://schemas.microsoft.com/office/drawing/2014/main" val="1361444047"/>
                    </a:ext>
                  </a:extLst>
                </a:gridCol>
                <a:gridCol w="329184">
                  <a:extLst>
                    <a:ext uri="{9D8B030D-6E8A-4147-A177-3AD203B41FA5}">
                      <a16:colId xmlns:a16="http://schemas.microsoft.com/office/drawing/2014/main" val="187016018"/>
                    </a:ext>
                  </a:extLst>
                </a:gridCol>
                <a:gridCol w="329184">
                  <a:extLst>
                    <a:ext uri="{9D8B030D-6E8A-4147-A177-3AD203B41FA5}">
                      <a16:colId xmlns:a16="http://schemas.microsoft.com/office/drawing/2014/main" val="3411877902"/>
                    </a:ext>
                  </a:extLst>
                </a:gridCol>
                <a:gridCol w="329184">
                  <a:extLst>
                    <a:ext uri="{9D8B030D-6E8A-4147-A177-3AD203B41FA5}">
                      <a16:colId xmlns:a16="http://schemas.microsoft.com/office/drawing/2014/main" val="275446997"/>
                    </a:ext>
                  </a:extLst>
                </a:gridCol>
                <a:gridCol w="329184">
                  <a:extLst>
                    <a:ext uri="{9D8B030D-6E8A-4147-A177-3AD203B41FA5}">
                      <a16:colId xmlns:a16="http://schemas.microsoft.com/office/drawing/2014/main" val="514783284"/>
                    </a:ext>
                  </a:extLst>
                </a:gridCol>
                <a:gridCol w="329184">
                  <a:extLst>
                    <a:ext uri="{9D8B030D-6E8A-4147-A177-3AD203B41FA5}">
                      <a16:colId xmlns:a16="http://schemas.microsoft.com/office/drawing/2014/main" val="1017139655"/>
                    </a:ext>
                  </a:extLst>
                </a:gridCol>
                <a:gridCol w="329184">
                  <a:extLst>
                    <a:ext uri="{9D8B030D-6E8A-4147-A177-3AD203B41FA5}">
                      <a16:colId xmlns:a16="http://schemas.microsoft.com/office/drawing/2014/main" val="1478598015"/>
                    </a:ext>
                  </a:extLst>
                </a:gridCol>
                <a:gridCol w="329184">
                  <a:extLst>
                    <a:ext uri="{9D8B030D-6E8A-4147-A177-3AD203B41FA5}">
                      <a16:colId xmlns:a16="http://schemas.microsoft.com/office/drawing/2014/main" val="979916523"/>
                    </a:ext>
                  </a:extLst>
                </a:gridCol>
                <a:gridCol w="329184">
                  <a:extLst>
                    <a:ext uri="{9D8B030D-6E8A-4147-A177-3AD203B41FA5}">
                      <a16:colId xmlns:a16="http://schemas.microsoft.com/office/drawing/2014/main" val="982610553"/>
                    </a:ext>
                  </a:extLst>
                </a:gridCol>
                <a:gridCol w="329184">
                  <a:extLst>
                    <a:ext uri="{9D8B030D-6E8A-4147-A177-3AD203B41FA5}">
                      <a16:colId xmlns:a16="http://schemas.microsoft.com/office/drawing/2014/main" val="1031362203"/>
                    </a:ext>
                  </a:extLst>
                </a:gridCol>
                <a:gridCol w="329184">
                  <a:extLst>
                    <a:ext uri="{9D8B030D-6E8A-4147-A177-3AD203B41FA5}">
                      <a16:colId xmlns:a16="http://schemas.microsoft.com/office/drawing/2014/main" val="3316520669"/>
                    </a:ext>
                  </a:extLst>
                </a:gridCol>
                <a:gridCol w="329184">
                  <a:extLst>
                    <a:ext uri="{9D8B030D-6E8A-4147-A177-3AD203B41FA5}">
                      <a16:colId xmlns:a16="http://schemas.microsoft.com/office/drawing/2014/main" val="3773828865"/>
                    </a:ext>
                  </a:extLst>
                </a:gridCol>
                <a:gridCol w="329184">
                  <a:extLst>
                    <a:ext uri="{9D8B030D-6E8A-4147-A177-3AD203B41FA5}">
                      <a16:colId xmlns:a16="http://schemas.microsoft.com/office/drawing/2014/main" val="349838719"/>
                    </a:ext>
                  </a:extLst>
                </a:gridCol>
                <a:gridCol w="329184">
                  <a:extLst>
                    <a:ext uri="{9D8B030D-6E8A-4147-A177-3AD203B41FA5}">
                      <a16:colId xmlns:a16="http://schemas.microsoft.com/office/drawing/2014/main" val="3860903558"/>
                    </a:ext>
                  </a:extLst>
                </a:gridCol>
                <a:gridCol w="329184">
                  <a:extLst>
                    <a:ext uri="{9D8B030D-6E8A-4147-A177-3AD203B41FA5}">
                      <a16:colId xmlns:a16="http://schemas.microsoft.com/office/drawing/2014/main" val="3671389559"/>
                    </a:ext>
                  </a:extLst>
                </a:gridCol>
                <a:gridCol w="329184">
                  <a:extLst>
                    <a:ext uri="{9D8B030D-6E8A-4147-A177-3AD203B41FA5}">
                      <a16:colId xmlns:a16="http://schemas.microsoft.com/office/drawing/2014/main" val="3254279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0101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- 2024-08-31 10:01:00</a:t>
                      </a:r>
                      <a:r>
                        <a:rPr kumimoji="0" lang="en-US" sz="1000" b="0" i="0" u="none" strike="noStrike" kern="1200" cap="none" spc="0" normalizeH="0" baseline="0" noProof="0">
                          <a:ln>
                            <a:noFill/>
                          </a:ln>
                          <a:solidFill>
                            <a:prstClr val="black"/>
                          </a:solidFill>
                          <a:effectLst/>
                          <a:uLnTx/>
                          <a:uFillTx/>
                          <a:latin typeface="Calibri"/>
                          <a:ea typeface="+mn-ea"/>
                          <a:cs typeface="+mn-cs"/>
                        </a:rPr>
                        <a:t>
 Celebrate the heart and soul of our nation with Fujifilm. Whether it’s the dazzling fireworks or the warm smiles of loved ones, let’s capture the essence of Malaysia together. 📸✨
🇲🇾 Happy National Day, Malaysia! 🇲🇾
#Fujifilm #FujifilmMY #FujifilmMalaysia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https://quintly-eu-image-storage.s3.amazonaws.com/aaf8f68db843cc217addf8054c322eb2/7d827c3f0f2b3f47deaea8cbfc087dd1.jpg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733827761"/>
                  </a:ext>
                </a:extLst>
              </a:tr>
            </a:tbl>
          </a:graphicData>
        </a:graphic>
      </p:graphicFrame>
      <p:sp>
        <p:nvSpPr>
          <p:cNvPr id="4" name="Text Placeholder 3">
            <a:extLst>
              <a:ext uri="{FF2B5EF4-FFF2-40B4-BE49-F238E27FC236}">
                <a16:creationId xmlns:a16="http://schemas.microsoft.com/office/drawing/2014/main" id="{375DE192-E5E9-48BB-9162-87B6E3B0EA77}"/>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2996612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E1264-BF58-4258-B86A-8836B40B4D35}"/>
              </a:ext>
            </a:extLst>
          </p:cNvPr>
          <p:cNvSpPr>
            <a:spLocks noGrp="1"/>
          </p:cNvSpPr>
          <p:nvPr>
            <p:ph type="title"/>
          </p:nvPr>
        </p:nvSpPr>
        <p:spPr/>
        <p:txBody>
          <a:bodyPr/>
          <a:lstStyle/>
          <a:p>
            <a:r>
              <a:rPr lang="en-US"/>
              <a:t>Facebook Original Own Posts Table | FUJIFILM Malaysia - 3 of 25</a:t>
            </a:r>
          </a:p>
        </p:txBody>
      </p:sp>
      <p:graphicFrame>
        <p:nvGraphicFramePr>
          <p:cNvPr id="5" name="Table Placeholder 4">
            <a:extLst>
              <a:ext uri="{FF2B5EF4-FFF2-40B4-BE49-F238E27FC236}">
                <a16:creationId xmlns:a16="http://schemas.microsoft.com/office/drawing/2014/main" id="{82E41132-9C14-45F2-8E4B-25B790572332}"/>
              </a:ext>
            </a:extLst>
          </p:cNvPr>
          <p:cNvGraphicFramePr>
            <a:graphicFrameLocks noGrp="1"/>
          </p:cNvGraphicFramePr>
          <p:nvPr>
            <p:ph type="tbl" sz="quarter" idx="13"/>
            <p:extLst>
              <p:ext uri="{D42A27DB-BD31-4B8C-83A1-F6EECF244321}">
                <p14:modId xmlns:p14="http://schemas.microsoft.com/office/powerpoint/2010/main" val="1691034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39729467"/>
                    </a:ext>
                  </a:extLst>
                </a:gridCol>
                <a:gridCol w="1316737">
                  <a:extLst>
                    <a:ext uri="{9D8B030D-6E8A-4147-A177-3AD203B41FA5}">
                      <a16:colId xmlns:a16="http://schemas.microsoft.com/office/drawing/2014/main" val="3403702242"/>
                    </a:ext>
                  </a:extLst>
                </a:gridCol>
                <a:gridCol w="329184">
                  <a:extLst>
                    <a:ext uri="{9D8B030D-6E8A-4147-A177-3AD203B41FA5}">
                      <a16:colId xmlns:a16="http://schemas.microsoft.com/office/drawing/2014/main" val="3951180977"/>
                    </a:ext>
                  </a:extLst>
                </a:gridCol>
                <a:gridCol w="329184">
                  <a:extLst>
                    <a:ext uri="{9D8B030D-6E8A-4147-A177-3AD203B41FA5}">
                      <a16:colId xmlns:a16="http://schemas.microsoft.com/office/drawing/2014/main" val="1319093499"/>
                    </a:ext>
                  </a:extLst>
                </a:gridCol>
                <a:gridCol w="329184">
                  <a:extLst>
                    <a:ext uri="{9D8B030D-6E8A-4147-A177-3AD203B41FA5}">
                      <a16:colId xmlns:a16="http://schemas.microsoft.com/office/drawing/2014/main" val="1214597637"/>
                    </a:ext>
                  </a:extLst>
                </a:gridCol>
                <a:gridCol w="329184">
                  <a:extLst>
                    <a:ext uri="{9D8B030D-6E8A-4147-A177-3AD203B41FA5}">
                      <a16:colId xmlns:a16="http://schemas.microsoft.com/office/drawing/2014/main" val="2055369504"/>
                    </a:ext>
                  </a:extLst>
                </a:gridCol>
                <a:gridCol w="329184">
                  <a:extLst>
                    <a:ext uri="{9D8B030D-6E8A-4147-A177-3AD203B41FA5}">
                      <a16:colId xmlns:a16="http://schemas.microsoft.com/office/drawing/2014/main" val="2737763429"/>
                    </a:ext>
                  </a:extLst>
                </a:gridCol>
                <a:gridCol w="329184">
                  <a:extLst>
                    <a:ext uri="{9D8B030D-6E8A-4147-A177-3AD203B41FA5}">
                      <a16:colId xmlns:a16="http://schemas.microsoft.com/office/drawing/2014/main" val="3092376392"/>
                    </a:ext>
                  </a:extLst>
                </a:gridCol>
                <a:gridCol w="329184">
                  <a:extLst>
                    <a:ext uri="{9D8B030D-6E8A-4147-A177-3AD203B41FA5}">
                      <a16:colId xmlns:a16="http://schemas.microsoft.com/office/drawing/2014/main" val="1466817638"/>
                    </a:ext>
                  </a:extLst>
                </a:gridCol>
                <a:gridCol w="329184">
                  <a:extLst>
                    <a:ext uri="{9D8B030D-6E8A-4147-A177-3AD203B41FA5}">
                      <a16:colId xmlns:a16="http://schemas.microsoft.com/office/drawing/2014/main" val="2779051828"/>
                    </a:ext>
                  </a:extLst>
                </a:gridCol>
                <a:gridCol w="329184">
                  <a:extLst>
                    <a:ext uri="{9D8B030D-6E8A-4147-A177-3AD203B41FA5}">
                      <a16:colId xmlns:a16="http://schemas.microsoft.com/office/drawing/2014/main" val="4083473154"/>
                    </a:ext>
                  </a:extLst>
                </a:gridCol>
                <a:gridCol w="329184">
                  <a:extLst>
                    <a:ext uri="{9D8B030D-6E8A-4147-A177-3AD203B41FA5}">
                      <a16:colId xmlns:a16="http://schemas.microsoft.com/office/drawing/2014/main" val="2557027055"/>
                    </a:ext>
                  </a:extLst>
                </a:gridCol>
                <a:gridCol w="329184">
                  <a:extLst>
                    <a:ext uri="{9D8B030D-6E8A-4147-A177-3AD203B41FA5}">
                      <a16:colId xmlns:a16="http://schemas.microsoft.com/office/drawing/2014/main" val="2610904307"/>
                    </a:ext>
                  </a:extLst>
                </a:gridCol>
                <a:gridCol w="329184">
                  <a:extLst>
                    <a:ext uri="{9D8B030D-6E8A-4147-A177-3AD203B41FA5}">
                      <a16:colId xmlns:a16="http://schemas.microsoft.com/office/drawing/2014/main" val="2123140395"/>
                    </a:ext>
                  </a:extLst>
                </a:gridCol>
                <a:gridCol w="329184">
                  <a:extLst>
                    <a:ext uri="{9D8B030D-6E8A-4147-A177-3AD203B41FA5}">
                      <a16:colId xmlns:a16="http://schemas.microsoft.com/office/drawing/2014/main" val="3110713621"/>
                    </a:ext>
                  </a:extLst>
                </a:gridCol>
                <a:gridCol w="329184">
                  <a:extLst>
                    <a:ext uri="{9D8B030D-6E8A-4147-A177-3AD203B41FA5}">
                      <a16:colId xmlns:a16="http://schemas.microsoft.com/office/drawing/2014/main" val="3665654373"/>
                    </a:ext>
                  </a:extLst>
                </a:gridCol>
                <a:gridCol w="329184">
                  <a:extLst>
                    <a:ext uri="{9D8B030D-6E8A-4147-A177-3AD203B41FA5}">
                      <a16:colId xmlns:a16="http://schemas.microsoft.com/office/drawing/2014/main" val="866983313"/>
                    </a:ext>
                  </a:extLst>
                </a:gridCol>
                <a:gridCol w="329184">
                  <a:extLst>
                    <a:ext uri="{9D8B030D-6E8A-4147-A177-3AD203B41FA5}">
                      <a16:colId xmlns:a16="http://schemas.microsoft.com/office/drawing/2014/main" val="2218770862"/>
                    </a:ext>
                  </a:extLst>
                </a:gridCol>
                <a:gridCol w="329184">
                  <a:extLst>
                    <a:ext uri="{9D8B030D-6E8A-4147-A177-3AD203B41FA5}">
                      <a16:colId xmlns:a16="http://schemas.microsoft.com/office/drawing/2014/main" val="13167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069314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- 2024-08-28 20:00:20</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 Cole Roberts explores a vibrant portrait series at La Muralla Roja, showcasing the dynamic capabilities of Provia, Velvia, Astia, Classic Chrome, and Reala Ace Film Simulations, all accessible with the brand-new Film Simulation Dial. This innovative feature, a first-ever exclusive on the latest X-T50, enables effortless creativity and stunning results with just the turn of a dial.
Discover the power of Film Simulations with the X-T50.
𝗙𝗶𝗻𝗱 𝗼𝘂𝘁 𝗺𝗼𝗿𝗲 𝗮𝗯𝗼𝘂𝘁 𝗫-𝗧𝟱𝟬
https://fujifilm-x.com/en-my/products/cameras/x-t50/
𝗘𝘅𝗽𝗹𝗼𝗿𝗲 𝗺𝗼𝗿𝗲 𝗮𝗯𝗼𝘂𝘁 𝗙𝘂𝗷𝗶𝗳𝗶𝗹𝗺'𝘀 𝗙𝗶𝗹𝗺 𝗦𝗶𝗺𝘂𝗹𝗮𝘁𝗶𝗼𝗻𝘀 𝗮𝘁
https://fujifilm-x.com/en-my/products/film-simulation/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#XT50 #MyExperienceMyColor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https://quintly-eu-image-storage.s3.amazonaws.com/aaf8f68db843cc217addf8054c322eb2/6097d93ff132cea97a348c97a0b5defc.jpg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203629507"/>
                  </a:ext>
                </a:extLst>
              </a:tr>
            </a:tbl>
          </a:graphicData>
        </a:graphic>
      </p:graphicFrame>
      <p:sp>
        <p:nvSpPr>
          <p:cNvPr id="4" name="Text Placeholder 3">
            <a:extLst>
              <a:ext uri="{FF2B5EF4-FFF2-40B4-BE49-F238E27FC236}">
                <a16:creationId xmlns:a16="http://schemas.microsoft.com/office/drawing/2014/main" id="{D66ED02B-175E-4095-8BF3-3F73D2F84C06}"/>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361810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72E2-9A8B-46B5-8BDA-06ED26E690B0}"/>
              </a:ext>
            </a:extLst>
          </p:cNvPr>
          <p:cNvSpPr>
            <a:spLocks noGrp="1"/>
          </p:cNvSpPr>
          <p:nvPr>
            <p:ph type="title"/>
          </p:nvPr>
        </p:nvSpPr>
        <p:spPr/>
        <p:txBody>
          <a:bodyPr/>
          <a:lstStyle/>
          <a:p>
            <a:r>
              <a:rPr lang="en-US"/>
              <a:t>Facebook Original Own Posts Table | FUJIFILM Malaysia - 4 of 25</a:t>
            </a:r>
          </a:p>
        </p:txBody>
      </p:sp>
      <p:graphicFrame>
        <p:nvGraphicFramePr>
          <p:cNvPr id="5" name="Table Placeholder 4">
            <a:extLst>
              <a:ext uri="{FF2B5EF4-FFF2-40B4-BE49-F238E27FC236}">
                <a16:creationId xmlns:a16="http://schemas.microsoft.com/office/drawing/2014/main" id="{6215F7C4-9DD4-485C-A128-5D65D25F75BE}"/>
              </a:ext>
            </a:extLst>
          </p:cNvPr>
          <p:cNvGraphicFramePr>
            <a:graphicFrameLocks noGrp="1"/>
          </p:cNvGraphicFramePr>
          <p:nvPr>
            <p:ph type="tbl" sz="quarter" idx="13"/>
            <p:extLst>
              <p:ext uri="{D42A27DB-BD31-4B8C-83A1-F6EECF244321}">
                <p14:modId xmlns:p14="http://schemas.microsoft.com/office/powerpoint/2010/main" val="3962087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40842844"/>
                    </a:ext>
                  </a:extLst>
                </a:gridCol>
                <a:gridCol w="1316737">
                  <a:extLst>
                    <a:ext uri="{9D8B030D-6E8A-4147-A177-3AD203B41FA5}">
                      <a16:colId xmlns:a16="http://schemas.microsoft.com/office/drawing/2014/main" val="500044647"/>
                    </a:ext>
                  </a:extLst>
                </a:gridCol>
                <a:gridCol w="329184">
                  <a:extLst>
                    <a:ext uri="{9D8B030D-6E8A-4147-A177-3AD203B41FA5}">
                      <a16:colId xmlns:a16="http://schemas.microsoft.com/office/drawing/2014/main" val="1601955226"/>
                    </a:ext>
                  </a:extLst>
                </a:gridCol>
                <a:gridCol w="329184">
                  <a:extLst>
                    <a:ext uri="{9D8B030D-6E8A-4147-A177-3AD203B41FA5}">
                      <a16:colId xmlns:a16="http://schemas.microsoft.com/office/drawing/2014/main" val="272769986"/>
                    </a:ext>
                  </a:extLst>
                </a:gridCol>
                <a:gridCol w="329184">
                  <a:extLst>
                    <a:ext uri="{9D8B030D-6E8A-4147-A177-3AD203B41FA5}">
                      <a16:colId xmlns:a16="http://schemas.microsoft.com/office/drawing/2014/main" val="4138851195"/>
                    </a:ext>
                  </a:extLst>
                </a:gridCol>
                <a:gridCol w="329184">
                  <a:extLst>
                    <a:ext uri="{9D8B030D-6E8A-4147-A177-3AD203B41FA5}">
                      <a16:colId xmlns:a16="http://schemas.microsoft.com/office/drawing/2014/main" val="2018794653"/>
                    </a:ext>
                  </a:extLst>
                </a:gridCol>
                <a:gridCol w="329184">
                  <a:extLst>
                    <a:ext uri="{9D8B030D-6E8A-4147-A177-3AD203B41FA5}">
                      <a16:colId xmlns:a16="http://schemas.microsoft.com/office/drawing/2014/main" val="353367316"/>
                    </a:ext>
                  </a:extLst>
                </a:gridCol>
                <a:gridCol w="329184">
                  <a:extLst>
                    <a:ext uri="{9D8B030D-6E8A-4147-A177-3AD203B41FA5}">
                      <a16:colId xmlns:a16="http://schemas.microsoft.com/office/drawing/2014/main" val="4237719476"/>
                    </a:ext>
                  </a:extLst>
                </a:gridCol>
                <a:gridCol w="329184">
                  <a:extLst>
                    <a:ext uri="{9D8B030D-6E8A-4147-A177-3AD203B41FA5}">
                      <a16:colId xmlns:a16="http://schemas.microsoft.com/office/drawing/2014/main" val="3159319151"/>
                    </a:ext>
                  </a:extLst>
                </a:gridCol>
                <a:gridCol w="329184">
                  <a:extLst>
                    <a:ext uri="{9D8B030D-6E8A-4147-A177-3AD203B41FA5}">
                      <a16:colId xmlns:a16="http://schemas.microsoft.com/office/drawing/2014/main" val="2542470665"/>
                    </a:ext>
                  </a:extLst>
                </a:gridCol>
                <a:gridCol w="329184">
                  <a:extLst>
                    <a:ext uri="{9D8B030D-6E8A-4147-A177-3AD203B41FA5}">
                      <a16:colId xmlns:a16="http://schemas.microsoft.com/office/drawing/2014/main" val="2514382900"/>
                    </a:ext>
                  </a:extLst>
                </a:gridCol>
                <a:gridCol w="329184">
                  <a:extLst>
                    <a:ext uri="{9D8B030D-6E8A-4147-A177-3AD203B41FA5}">
                      <a16:colId xmlns:a16="http://schemas.microsoft.com/office/drawing/2014/main" val="3051578032"/>
                    </a:ext>
                  </a:extLst>
                </a:gridCol>
                <a:gridCol w="329184">
                  <a:extLst>
                    <a:ext uri="{9D8B030D-6E8A-4147-A177-3AD203B41FA5}">
                      <a16:colId xmlns:a16="http://schemas.microsoft.com/office/drawing/2014/main" val="1283763579"/>
                    </a:ext>
                  </a:extLst>
                </a:gridCol>
                <a:gridCol w="329184">
                  <a:extLst>
                    <a:ext uri="{9D8B030D-6E8A-4147-A177-3AD203B41FA5}">
                      <a16:colId xmlns:a16="http://schemas.microsoft.com/office/drawing/2014/main" val="1001847739"/>
                    </a:ext>
                  </a:extLst>
                </a:gridCol>
                <a:gridCol w="329184">
                  <a:extLst>
                    <a:ext uri="{9D8B030D-6E8A-4147-A177-3AD203B41FA5}">
                      <a16:colId xmlns:a16="http://schemas.microsoft.com/office/drawing/2014/main" val="473621961"/>
                    </a:ext>
                  </a:extLst>
                </a:gridCol>
                <a:gridCol w="329184">
                  <a:extLst>
                    <a:ext uri="{9D8B030D-6E8A-4147-A177-3AD203B41FA5}">
                      <a16:colId xmlns:a16="http://schemas.microsoft.com/office/drawing/2014/main" val="3028261222"/>
                    </a:ext>
                  </a:extLst>
                </a:gridCol>
                <a:gridCol w="329184">
                  <a:extLst>
                    <a:ext uri="{9D8B030D-6E8A-4147-A177-3AD203B41FA5}">
                      <a16:colId xmlns:a16="http://schemas.microsoft.com/office/drawing/2014/main" val="1819477055"/>
                    </a:ext>
                  </a:extLst>
                </a:gridCol>
                <a:gridCol w="329184">
                  <a:extLst>
                    <a:ext uri="{9D8B030D-6E8A-4147-A177-3AD203B41FA5}">
                      <a16:colId xmlns:a16="http://schemas.microsoft.com/office/drawing/2014/main" val="3554767284"/>
                    </a:ext>
                  </a:extLst>
                </a:gridCol>
                <a:gridCol w="329184">
                  <a:extLst>
                    <a:ext uri="{9D8B030D-6E8A-4147-A177-3AD203B41FA5}">
                      <a16:colId xmlns:a16="http://schemas.microsoft.com/office/drawing/2014/main" val="4102281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62133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- 2024-08-28 16:33:35</a:t>
                      </a:r>
                      <a:r>
                        <a:rPr kumimoji="0" lang="en-US" sz="1000" b="0" i="0" u="none" strike="noStrike" kern="1200" cap="none" spc="0" normalizeH="0" baseline="0" noProof="0">
                          <a:ln>
                            <a:noFill/>
                          </a:ln>
                          <a:solidFill>
                            <a:prstClr val="black"/>
                          </a:solidFill>
                          <a:effectLst/>
                          <a:uLnTx/>
                          <a:uFillTx/>
                          <a:latin typeface="Calibri"/>
                          <a:ea typeface="+mn-ea"/>
                          <a:cs typeface="+mn-cs"/>
                        </a:rPr>
                        <a:t>
 Learn the artistry of traditional silat with our Silat Traditional Portraiture Photography Workshop by TW Wann Al-Hajj at The Malay Cultural Village in Larkin, Johor Bahru! Immerse yourself in capturing stunning images of this traditional martial art in a culturally rich setting.
Sign up now to reserve your spot!
https://forms.gle/ejBn8HfCXDm9HYMVA    
*Limited to 20 participants only.
#Fujifilm #FujifilmMY #FujifilmMalaysia #Fujifilm_XSeries #Photography #DigitalPhotography #PhotographyWorkshop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https://quintly-eu-image-storage.s3.amazonaws.com/aaf8f68db843cc217addf8054c322eb2/35d844eb84e454da9c1a7b66e8eda940.jpg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14063538"/>
                  </a:ext>
                </a:extLst>
              </a:tr>
            </a:tbl>
          </a:graphicData>
        </a:graphic>
      </p:graphicFrame>
      <p:sp>
        <p:nvSpPr>
          <p:cNvPr id="4" name="Text Placeholder 3">
            <a:extLst>
              <a:ext uri="{FF2B5EF4-FFF2-40B4-BE49-F238E27FC236}">
                <a16:creationId xmlns:a16="http://schemas.microsoft.com/office/drawing/2014/main" id="{507E1B8A-6B16-4B32-AA6A-43A961EE994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984799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92888-7B79-4AA2-8790-E562C41882DE}"/>
              </a:ext>
            </a:extLst>
          </p:cNvPr>
          <p:cNvSpPr>
            <a:spLocks noGrp="1"/>
          </p:cNvSpPr>
          <p:nvPr>
            <p:ph type="title"/>
          </p:nvPr>
        </p:nvSpPr>
        <p:spPr/>
        <p:txBody>
          <a:bodyPr/>
          <a:lstStyle/>
          <a:p>
            <a:r>
              <a:rPr lang="en-US"/>
              <a:t>Facebook Original Own Posts Table | FUJIFILM Malaysia - 5 of 25</a:t>
            </a:r>
          </a:p>
        </p:txBody>
      </p:sp>
      <p:graphicFrame>
        <p:nvGraphicFramePr>
          <p:cNvPr id="5" name="Table Placeholder 4">
            <a:extLst>
              <a:ext uri="{FF2B5EF4-FFF2-40B4-BE49-F238E27FC236}">
                <a16:creationId xmlns:a16="http://schemas.microsoft.com/office/drawing/2014/main" id="{66A5762D-0F96-49B6-BE77-B79156279314}"/>
              </a:ext>
            </a:extLst>
          </p:cNvPr>
          <p:cNvGraphicFramePr>
            <a:graphicFrameLocks noGrp="1"/>
          </p:cNvGraphicFramePr>
          <p:nvPr>
            <p:ph type="tbl" sz="quarter" idx="13"/>
            <p:extLst>
              <p:ext uri="{D42A27DB-BD31-4B8C-83A1-F6EECF244321}">
                <p14:modId xmlns:p14="http://schemas.microsoft.com/office/powerpoint/2010/main" val="3878795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84379681"/>
                    </a:ext>
                  </a:extLst>
                </a:gridCol>
                <a:gridCol w="1316737">
                  <a:extLst>
                    <a:ext uri="{9D8B030D-6E8A-4147-A177-3AD203B41FA5}">
                      <a16:colId xmlns:a16="http://schemas.microsoft.com/office/drawing/2014/main" val="3747857508"/>
                    </a:ext>
                  </a:extLst>
                </a:gridCol>
                <a:gridCol w="329184">
                  <a:extLst>
                    <a:ext uri="{9D8B030D-6E8A-4147-A177-3AD203B41FA5}">
                      <a16:colId xmlns:a16="http://schemas.microsoft.com/office/drawing/2014/main" val="1038651611"/>
                    </a:ext>
                  </a:extLst>
                </a:gridCol>
                <a:gridCol w="329184">
                  <a:extLst>
                    <a:ext uri="{9D8B030D-6E8A-4147-A177-3AD203B41FA5}">
                      <a16:colId xmlns:a16="http://schemas.microsoft.com/office/drawing/2014/main" val="3404312950"/>
                    </a:ext>
                  </a:extLst>
                </a:gridCol>
                <a:gridCol w="329184">
                  <a:extLst>
                    <a:ext uri="{9D8B030D-6E8A-4147-A177-3AD203B41FA5}">
                      <a16:colId xmlns:a16="http://schemas.microsoft.com/office/drawing/2014/main" val="63739698"/>
                    </a:ext>
                  </a:extLst>
                </a:gridCol>
                <a:gridCol w="329184">
                  <a:extLst>
                    <a:ext uri="{9D8B030D-6E8A-4147-A177-3AD203B41FA5}">
                      <a16:colId xmlns:a16="http://schemas.microsoft.com/office/drawing/2014/main" val="1434936154"/>
                    </a:ext>
                  </a:extLst>
                </a:gridCol>
                <a:gridCol w="329184">
                  <a:extLst>
                    <a:ext uri="{9D8B030D-6E8A-4147-A177-3AD203B41FA5}">
                      <a16:colId xmlns:a16="http://schemas.microsoft.com/office/drawing/2014/main" val="2359780246"/>
                    </a:ext>
                  </a:extLst>
                </a:gridCol>
                <a:gridCol w="329184">
                  <a:extLst>
                    <a:ext uri="{9D8B030D-6E8A-4147-A177-3AD203B41FA5}">
                      <a16:colId xmlns:a16="http://schemas.microsoft.com/office/drawing/2014/main" val="3180515136"/>
                    </a:ext>
                  </a:extLst>
                </a:gridCol>
                <a:gridCol w="329184">
                  <a:extLst>
                    <a:ext uri="{9D8B030D-6E8A-4147-A177-3AD203B41FA5}">
                      <a16:colId xmlns:a16="http://schemas.microsoft.com/office/drawing/2014/main" val="2454790637"/>
                    </a:ext>
                  </a:extLst>
                </a:gridCol>
                <a:gridCol w="329184">
                  <a:extLst>
                    <a:ext uri="{9D8B030D-6E8A-4147-A177-3AD203B41FA5}">
                      <a16:colId xmlns:a16="http://schemas.microsoft.com/office/drawing/2014/main" val="1695713088"/>
                    </a:ext>
                  </a:extLst>
                </a:gridCol>
                <a:gridCol w="329184">
                  <a:extLst>
                    <a:ext uri="{9D8B030D-6E8A-4147-A177-3AD203B41FA5}">
                      <a16:colId xmlns:a16="http://schemas.microsoft.com/office/drawing/2014/main" val="2615496544"/>
                    </a:ext>
                  </a:extLst>
                </a:gridCol>
                <a:gridCol w="329184">
                  <a:extLst>
                    <a:ext uri="{9D8B030D-6E8A-4147-A177-3AD203B41FA5}">
                      <a16:colId xmlns:a16="http://schemas.microsoft.com/office/drawing/2014/main" val="2744551307"/>
                    </a:ext>
                  </a:extLst>
                </a:gridCol>
                <a:gridCol w="329184">
                  <a:extLst>
                    <a:ext uri="{9D8B030D-6E8A-4147-A177-3AD203B41FA5}">
                      <a16:colId xmlns:a16="http://schemas.microsoft.com/office/drawing/2014/main" val="385772846"/>
                    </a:ext>
                  </a:extLst>
                </a:gridCol>
                <a:gridCol w="329184">
                  <a:extLst>
                    <a:ext uri="{9D8B030D-6E8A-4147-A177-3AD203B41FA5}">
                      <a16:colId xmlns:a16="http://schemas.microsoft.com/office/drawing/2014/main" val="986701003"/>
                    </a:ext>
                  </a:extLst>
                </a:gridCol>
                <a:gridCol w="329184">
                  <a:extLst>
                    <a:ext uri="{9D8B030D-6E8A-4147-A177-3AD203B41FA5}">
                      <a16:colId xmlns:a16="http://schemas.microsoft.com/office/drawing/2014/main" val="3283893894"/>
                    </a:ext>
                  </a:extLst>
                </a:gridCol>
                <a:gridCol w="329184">
                  <a:extLst>
                    <a:ext uri="{9D8B030D-6E8A-4147-A177-3AD203B41FA5}">
                      <a16:colId xmlns:a16="http://schemas.microsoft.com/office/drawing/2014/main" val="2702969585"/>
                    </a:ext>
                  </a:extLst>
                </a:gridCol>
                <a:gridCol w="329184">
                  <a:extLst>
                    <a:ext uri="{9D8B030D-6E8A-4147-A177-3AD203B41FA5}">
                      <a16:colId xmlns:a16="http://schemas.microsoft.com/office/drawing/2014/main" val="3500300235"/>
                    </a:ext>
                  </a:extLst>
                </a:gridCol>
                <a:gridCol w="329184">
                  <a:extLst>
                    <a:ext uri="{9D8B030D-6E8A-4147-A177-3AD203B41FA5}">
                      <a16:colId xmlns:a16="http://schemas.microsoft.com/office/drawing/2014/main" val="1429599392"/>
                    </a:ext>
                  </a:extLst>
                </a:gridCol>
                <a:gridCol w="329184">
                  <a:extLst>
                    <a:ext uri="{9D8B030D-6E8A-4147-A177-3AD203B41FA5}">
                      <a16:colId xmlns:a16="http://schemas.microsoft.com/office/drawing/2014/main" val="2594490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17726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- 2024-08-28 13:23:23</a:t>
                      </a:r>
                      <a:r>
                        <a:rPr kumimoji="0" lang="en-US" sz="1000" b="0" i="0" u="none" strike="noStrike" kern="1200" cap="none" spc="0" normalizeH="0" baseline="0" noProof="0">
                          <a:ln>
                            <a:noFill/>
                          </a:ln>
                          <a:solidFill>
                            <a:prstClr val="black"/>
                          </a:solidFill>
                          <a:effectLst/>
                          <a:uLnTx/>
                          <a:uFillTx/>
                          <a:latin typeface="Calibri"/>
                          <a:ea typeface="+mn-ea"/>
                          <a:cs typeface="+mn-cs"/>
                        </a:rPr>
                        <a:t>
 Fujifilm will be at 📸 YL Photo Fair 2024! Dive into engaging photography talks - Avant Garde by Joie Koo and FUJIFILM Film Simulations with ZY Cheng - enjoy complimentary sensor and lens cleaning, snap away in talent photoshoot sessions, and treat yourself to mystery gifts, free coffee, and ice cream! 
Mark your calendars for 5-8 September 2024 so you don’t miss out on this exciting event!
#Fujifilm #FujifilmMY #FujifilmMalaysia #Fujifilm_XSeries #Photography #DigitalPhotography #YLPhotoFair2024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https://quintly-eu-image-storage.s3.amazonaws.com/aaf8f68db843cc217addf8054c322eb2/3dbf4bf7cf9c3652de34ee56763bbc7a.jpg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43381708"/>
                  </a:ext>
                </a:extLst>
              </a:tr>
            </a:tbl>
          </a:graphicData>
        </a:graphic>
      </p:graphicFrame>
      <p:sp>
        <p:nvSpPr>
          <p:cNvPr id="4" name="Text Placeholder 3">
            <a:extLst>
              <a:ext uri="{FF2B5EF4-FFF2-40B4-BE49-F238E27FC236}">
                <a16:creationId xmlns:a16="http://schemas.microsoft.com/office/drawing/2014/main" id="{564C6A37-E117-41EE-92C6-3BBF3A5F02C1}"/>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239419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52E7E-E585-4188-B7E9-AB3D6A232106}"/>
              </a:ext>
            </a:extLst>
          </p:cNvPr>
          <p:cNvSpPr>
            <a:spLocks noGrp="1"/>
          </p:cNvSpPr>
          <p:nvPr>
            <p:ph type="title"/>
          </p:nvPr>
        </p:nvSpPr>
        <p:spPr/>
        <p:txBody>
          <a:bodyPr/>
          <a:lstStyle/>
          <a:p>
            <a:r>
              <a:rPr lang="en-US"/>
              <a:t>Facebook Original Own Posts Table | FUJIFILM Malaysia - 6 of 25</a:t>
            </a:r>
          </a:p>
        </p:txBody>
      </p:sp>
      <p:graphicFrame>
        <p:nvGraphicFramePr>
          <p:cNvPr id="5" name="Table Placeholder 4">
            <a:extLst>
              <a:ext uri="{FF2B5EF4-FFF2-40B4-BE49-F238E27FC236}">
                <a16:creationId xmlns:a16="http://schemas.microsoft.com/office/drawing/2014/main" id="{2680FA61-AF42-4D28-ABF4-B5897AD15640}"/>
              </a:ext>
            </a:extLst>
          </p:cNvPr>
          <p:cNvGraphicFramePr>
            <a:graphicFrameLocks noGrp="1"/>
          </p:cNvGraphicFramePr>
          <p:nvPr>
            <p:ph type="tbl" sz="quarter" idx="13"/>
            <p:extLst>
              <p:ext uri="{D42A27DB-BD31-4B8C-83A1-F6EECF244321}">
                <p14:modId xmlns:p14="http://schemas.microsoft.com/office/powerpoint/2010/main" val="3859446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65608550"/>
                    </a:ext>
                  </a:extLst>
                </a:gridCol>
                <a:gridCol w="1316737">
                  <a:extLst>
                    <a:ext uri="{9D8B030D-6E8A-4147-A177-3AD203B41FA5}">
                      <a16:colId xmlns:a16="http://schemas.microsoft.com/office/drawing/2014/main" val="1751007973"/>
                    </a:ext>
                  </a:extLst>
                </a:gridCol>
                <a:gridCol w="329184">
                  <a:extLst>
                    <a:ext uri="{9D8B030D-6E8A-4147-A177-3AD203B41FA5}">
                      <a16:colId xmlns:a16="http://schemas.microsoft.com/office/drawing/2014/main" val="1399012106"/>
                    </a:ext>
                  </a:extLst>
                </a:gridCol>
                <a:gridCol w="329184">
                  <a:extLst>
                    <a:ext uri="{9D8B030D-6E8A-4147-A177-3AD203B41FA5}">
                      <a16:colId xmlns:a16="http://schemas.microsoft.com/office/drawing/2014/main" val="3609047468"/>
                    </a:ext>
                  </a:extLst>
                </a:gridCol>
                <a:gridCol w="329184">
                  <a:extLst>
                    <a:ext uri="{9D8B030D-6E8A-4147-A177-3AD203B41FA5}">
                      <a16:colId xmlns:a16="http://schemas.microsoft.com/office/drawing/2014/main" val="3833528757"/>
                    </a:ext>
                  </a:extLst>
                </a:gridCol>
                <a:gridCol w="329184">
                  <a:extLst>
                    <a:ext uri="{9D8B030D-6E8A-4147-A177-3AD203B41FA5}">
                      <a16:colId xmlns:a16="http://schemas.microsoft.com/office/drawing/2014/main" val="3297338286"/>
                    </a:ext>
                  </a:extLst>
                </a:gridCol>
                <a:gridCol w="329184">
                  <a:extLst>
                    <a:ext uri="{9D8B030D-6E8A-4147-A177-3AD203B41FA5}">
                      <a16:colId xmlns:a16="http://schemas.microsoft.com/office/drawing/2014/main" val="2383283681"/>
                    </a:ext>
                  </a:extLst>
                </a:gridCol>
                <a:gridCol w="329184">
                  <a:extLst>
                    <a:ext uri="{9D8B030D-6E8A-4147-A177-3AD203B41FA5}">
                      <a16:colId xmlns:a16="http://schemas.microsoft.com/office/drawing/2014/main" val="96300789"/>
                    </a:ext>
                  </a:extLst>
                </a:gridCol>
                <a:gridCol w="329184">
                  <a:extLst>
                    <a:ext uri="{9D8B030D-6E8A-4147-A177-3AD203B41FA5}">
                      <a16:colId xmlns:a16="http://schemas.microsoft.com/office/drawing/2014/main" val="607549934"/>
                    </a:ext>
                  </a:extLst>
                </a:gridCol>
                <a:gridCol w="329184">
                  <a:extLst>
                    <a:ext uri="{9D8B030D-6E8A-4147-A177-3AD203B41FA5}">
                      <a16:colId xmlns:a16="http://schemas.microsoft.com/office/drawing/2014/main" val="264574686"/>
                    </a:ext>
                  </a:extLst>
                </a:gridCol>
                <a:gridCol w="329184">
                  <a:extLst>
                    <a:ext uri="{9D8B030D-6E8A-4147-A177-3AD203B41FA5}">
                      <a16:colId xmlns:a16="http://schemas.microsoft.com/office/drawing/2014/main" val="863272577"/>
                    </a:ext>
                  </a:extLst>
                </a:gridCol>
                <a:gridCol w="329184">
                  <a:extLst>
                    <a:ext uri="{9D8B030D-6E8A-4147-A177-3AD203B41FA5}">
                      <a16:colId xmlns:a16="http://schemas.microsoft.com/office/drawing/2014/main" val="1284140626"/>
                    </a:ext>
                  </a:extLst>
                </a:gridCol>
                <a:gridCol w="329184">
                  <a:extLst>
                    <a:ext uri="{9D8B030D-6E8A-4147-A177-3AD203B41FA5}">
                      <a16:colId xmlns:a16="http://schemas.microsoft.com/office/drawing/2014/main" val="3499255785"/>
                    </a:ext>
                  </a:extLst>
                </a:gridCol>
                <a:gridCol w="329184">
                  <a:extLst>
                    <a:ext uri="{9D8B030D-6E8A-4147-A177-3AD203B41FA5}">
                      <a16:colId xmlns:a16="http://schemas.microsoft.com/office/drawing/2014/main" val="691824882"/>
                    </a:ext>
                  </a:extLst>
                </a:gridCol>
                <a:gridCol w="329184">
                  <a:extLst>
                    <a:ext uri="{9D8B030D-6E8A-4147-A177-3AD203B41FA5}">
                      <a16:colId xmlns:a16="http://schemas.microsoft.com/office/drawing/2014/main" val="1731743056"/>
                    </a:ext>
                  </a:extLst>
                </a:gridCol>
                <a:gridCol w="329184">
                  <a:extLst>
                    <a:ext uri="{9D8B030D-6E8A-4147-A177-3AD203B41FA5}">
                      <a16:colId xmlns:a16="http://schemas.microsoft.com/office/drawing/2014/main" val="2055492266"/>
                    </a:ext>
                  </a:extLst>
                </a:gridCol>
                <a:gridCol w="329184">
                  <a:extLst>
                    <a:ext uri="{9D8B030D-6E8A-4147-A177-3AD203B41FA5}">
                      <a16:colId xmlns:a16="http://schemas.microsoft.com/office/drawing/2014/main" val="3529151596"/>
                    </a:ext>
                  </a:extLst>
                </a:gridCol>
                <a:gridCol w="329184">
                  <a:extLst>
                    <a:ext uri="{9D8B030D-6E8A-4147-A177-3AD203B41FA5}">
                      <a16:colId xmlns:a16="http://schemas.microsoft.com/office/drawing/2014/main" val="865154048"/>
                    </a:ext>
                  </a:extLst>
                </a:gridCol>
                <a:gridCol w="329184">
                  <a:extLst>
                    <a:ext uri="{9D8B030D-6E8A-4147-A177-3AD203B41FA5}">
                      <a16:colId xmlns:a16="http://schemas.microsoft.com/office/drawing/2014/main" val="614990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1840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- 2024-08-26 20:00:01</a:t>
                      </a:r>
                      <a:r>
                        <a:rPr kumimoji="0" lang="en-US" sz="1000" b="0" i="0" u="none" strike="noStrike" kern="1200" cap="none" spc="0" normalizeH="0" baseline="0" noProof="0">
                          <a:ln>
                            <a:noFill/>
                          </a:ln>
                          <a:solidFill>
                            <a:prstClr val="black"/>
                          </a:solidFill>
                          <a:effectLst/>
                          <a:uLnTx/>
                          <a:uFillTx/>
                          <a:latin typeface="Calibri"/>
                          <a:ea typeface="+mn-ea"/>
                          <a:cs typeface="+mn-cs"/>
                        </a:rPr>
                        <a:t>
 Demonstrating the GFX100S II's capabilities in this captivating series of wedding photography, photographer Harsheen Jammu expresses his enthusiasm for the camera's innovative capabilities in the medium format world. 
This exceptional camera combines medium format image quality with the portability and performance of a compact camera. It's a compelling choice for portrait, wedding, and travel photographers who value size and speed without compromising quality and a considerable choice for those looking to expand their creative horizons with the absolute best.
Step into the future of medium format photography with the GFX100S II.
𝗙𝗶𝗻𝗱 𝗼𝘂𝘁 𝗺𝗼𝗿𝗲 𝗮𝗯𝗼𝘂𝘁 𝗚𝗙𝗫𝟭𝟬𝟬𝗦 𝗜𝗜
https://fujifilm-x.com/en-my/products/cameras/gfx100s-ii/
𝗙𝗶𝗻𝗱 𝗼𝘂𝘁 𝗺𝗼𝗿𝗲 𝗮𝗯𝗼𝘂𝘁 𝗛𝗮𝗿𝘀𝗵𝗲𝗲𝗻 𝗝𝗮𝗺𝗺𝘂'𝘀 𝗿𝗲𝘃𝗶𝗲𝘄
https://fujifilm-x.com/en-my/stories/gfx100s-iiweddingxharsheen-jammu/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#GFX100SII #MoreThanFullFrame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https://quintly-eu-image-storage.s3.amazonaws.com/aaf8f68db843cc217addf8054c322eb2/323490f430fbb50b0485d5703564ff8f.jpg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19050712"/>
                  </a:ext>
                </a:extLst>
              </a:tr>
            </a:tbl>
          </a:graphicData>
        </a:graphic>
      </p:graphicFrame>
      <p:sp>
        <p:nvSpPr>
          <p:cNvPr id="4" name="Text Placeholder 3">
            <a:extLst>
              <a:ext uri="{FF2B5EF4-FFF2-40B4-BE49-F238E27FC236}">
                <a16:creationId xmlns:a16="http://schemas.microsoft.com/office/drawing/2014/main" id="{7CDD9E88-AA9D-4CA0-AA95-122F320AE9B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553724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A6B58-83E3-444A-B8C5-90CDD4746C57}"/>
              </a:ext>
            </a:extLst>
          </p:cNvPr>
          <p:cNvSpPr>
            <a:spLocks noGrp="1"/>
          </p:cNvSpPr>
          <p:nvPr>
            <p:ph type="title"/>
          </p:nvPr>
        </p:nvSpPr>
        <p:spPr/>
        <p:txBody>
          <a:bodyPr/>
          <a:lstStyle/>
          <a:p>
            <a:r>
              <a:rPr lang="en-US"/>
              <a:t>Facebook Original Own Posts Table | FUJIFILM Malaysia - 7 of 25</a:t>
            </a:r>
          </a:p>
        </p:txBody>
      </p:sp>
      <p:graphicFrame>
        <p:nvGraphicFramePr>
          <p:cNvPr id="5" name="Table Placeholder 4">
            <a:extLst>
              <a:ext uri="{FF2B5EF4-FFF2-40B4-BE49-F238E27FC236}">
                <a16:creationId xmlns:a16="http://schemas.microsoft.com/office/drawing/2014/main" id="{CC8DBF58-57F8-4A97-8C8A-AF251ADB78BC}"/>
              </a:ext>
            </a:extLst>
          </p:cNvPr>
          <p:cNvGraphicFramePr>
            <a:graphicFrameLocks noGrp="1"/>
          </p:cNvGraphicFramePr>
          <p:nvPr>
            <p:ph type="tbl" sz="quarter" idx="13"/>
            <p:extLst>
              <p:ext uri="{D42A27DB-BD31-4B8C-83A1-F6EECF244321}">
                <p14:modId xmlns:p14="http://schemas.microsoft.com/office/powerpoint/2010/main" val="3431339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42693413"/>
                    </a:ext>
                  </a:extLst>
                </a:gridCol>
                <a:gridCol w="1316737">
                  <a:extLst>
                    <a:ext uri="{9D8B030D-6E8A-4147-A177-3AD203B41FA5}">
                      <a16:colId xmlns:a16="http://schemas.microsoft.com/office/drawing/2014/main" val="4206513357"/>
                    </a:ext>
                  </a:extLst>
                </a:gridCol>
                <a:gridCol w="329184">
                  <a:extLst>
                    <a:ext uri="{9D8B030D-6E8A-4147-A177-3AD203B41FA5}">
                      <a16:colId xmlns:a16="http://schemas.microsoft.com/office/drawing/2014/main" val="1757253210"/>
                    </a:ext>
                  </a:extLst>
                </a:gridCol>
                <a:gridCol w="329184">
                  <a:extLst>
                    <a:ext uri="{9D8B030D-6E8A-4147-A177-3AD203B41FA5}">
                      <a16:colId xmlns:a16="http://schemas.microsoft.com/office/drawing/2014/main" val="384913733"/>
                    </a:ext>
                  </a:extLst>
                </a:gridCol>
                <a:gridCol w="329184">
                  <a:extLst>
                    <a:ext uri="{9D8B030D-6E8A-4147-A177-3AD203B41FA5}">
                      <a16:colId xmlns:a16="http://schemas.microsoft.com/office/drawing/2014/main" val="1699774925"/>
                    </a:ext>
                  </a:extLst>
                </a:gridCol>
                <a:gridCol w="329184">
                  <a:extLst>
                    <a:ext uri="{9D8B030D-6E8A-4147-A177-3AD203B41FA5}">
                      <a16:colId xmlns:a16="http://schemas.microsoft.com/office/drawing/2014/main" val="3747785916"/>
                    </a:ext>
                  </a:extLst>
                </a:gridCol>
                <a:gridCol w="329184">
                  <a:extLst>
                    <a:ext uri="{9D8B030D-6E8A-4147-A177-3AD203B41FA5}">
                      <a16:colId xmlns:a16="http://schemas.microsoft.com/office/drawing/2014/main" val="3402128300"/>
                    </a:ext>
                  </a:extLst>
                </a:gridCol>
                <a:gridCol w="329184">
                  <a:extLst>
                    <a:ext uri="{9D8B030D-6E8A-4147-A177-3AD203B41FA5}">
                      <a16:colId xmlns:a16="http://schemas.microsoft.com/office/drawing/2014/main" val="3091220607"/>
                    </a:ext>
                  </a:extLst>
                </a:gridCol>
                <a:gridCol w="329184">
                  <a:extLst>
                    <a:ext uri="{9D8B030D-6E8A-4147-A177-3AD203B41FA5}">
                      <a16:colId xmlns:a16="http://schemas.microsoft.com/office/drawing/2014/main" val="633490047"/>
                    </a:ext>
                  </a:extLst>
                </a:gridCol>
                <a:gridCol w="329184">
                  <a:extLst>
                    <a:ext uri="{9D8B030D-6E8A-4147-A177-3AD203B41FA5}">
                      <a16:colId xmlns:a16="http://schemas.microsoft.com/office/drawing/2014/main" val="178953079"/>
                    </a:ext>
                  </a:extLst>
                </a:gridCol>
                <a:gridCol w="329184">
                  <a:extLst>
                    <a:ext uri="{9D8B030D-6E8A-4147-A177-3AD203B41FA5}">
                      <a16:colId xmlns:a16="http://schemas.microsoft.com/office/drawing/2014/main" val="1905377821"/>
                    </a:ext>
                  </a:extLst>
                </a:gridCol>
                <a:gridCol w="329184">
                  <a:extLst>
                    <a:ext uri="{9D8B030D-6E8A-4147-A177-3AD203B41FA5}">
                      <a16:colId xmlns:a16="http://schemas.microsoft.com/office/drawing/2014/main" val="3457438222"/>
                    </a:ext>
                  </a:extLst>
                </a:gridCol>
                <a:gridCol w="329184">
                  <a:extLst>
                    <a:ext uri="{9D8B030D-6E8A-4147-A177-3AD203B41FA5}">
                      <a16:colId xmlns:a16="http://schemas.microsoft.com/office/drawing/2014/main" val="212818087"/>
                    </a:ext>
                  </a:extLst>
                </a:gridCol>
                <a:gridCol w="329184">
                  <a:extLst>
                    <a:ext uri="{9D8B030D-6E8A-4147-A177-3AD203B41FA5}">
                      <a16:colId xmlns:a16="http://schemas.microsoft.com/office/drawing/2014/main" val="4284870550"/>
                    </a:ext>
                  </a:extLst>
                </a:gridCol>
                <a:gridCol w="329184">
                  <a:extLst>
                    <a:ext uri="{9D8B030D-6E8A-4147-A177-3AD203B41FA5}">
                      <a16:colId xmlns:a16="http://schemas.microsoft.com/office/drawing/2014/main" val="2120835189"/>
                    </a:ext>
                  </a:extLst>
                </a:gridCol>
                <a:gridCol w="329184">
                  <a:extLst>
                    <a:ext uri="{9D8B030D-6E8A-4147-A177-3AD203B41FA5}">
                      <a16:colId xmlns:a16="http://schemas.microsoft.com/office/drawing/2014/main" val="3649899722"/>
                    </a:ext>
                  </a:extLst>
                </a:gridCol>
                <a:gridCol w="329184">
                  <a:extLst>
                    <a:ext uri="{9D8B030D-6E8A-4147-A177-3AD203B41FA5}">
                      <a16:colId xmlns:a16="http://schemas.microsoft.com/office/drawing/2014/main" val="2612060076"/>
                    </a:ext>
                  </a:extLst>
                </a:gridCol>
                <a:gridCol w="329184">
                  <a:extLst>
                    <a:ext uri="{9D8B030D-6E8A-4147-A177-3AD203B41FA5}">
                      <a16:colId xmlns:a16="http://schemas.microsoft.com/office/drawing/2014/main" val="2353326718"/>
                    </a:ext>
                  </a:extLst>
                </a:gridCol>
                <a:gridCol w="329184">
                  <a:extLst>
                    <a:ext uri="{9D8B030D-6E8A-4147-A177-3AD203B41FA5}">
                      <a16:colId xmlns:a16="http://schemas.microsoft.com/office/drawing/2014/main" val="2363534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7719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- 2024-08-23 20:00:08</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𝗟𝗶𝗺 𝗞𝗶𝗺 𝗕𝗼𝗼𝗻
X-Photographer Kim Boon chose the Fujifilm system for its Film Simulations, which allowed him to express his photographic work based on his mood, feelings, and different photography genres. These Film Simulations not only enhance his creative process but also shorten his workflow, often delivering images straight out of the camera for social media and clients.
#Fujifilm #FujifilmMY #FujifilmMalaysia #Fujifilm_XSeries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https://quintly-eu-image-storage.s3.amazonaws.com/aaf8f68db843cc217addf8054c322eb2/ecb8bb7c530edd4c250066a47f8eb2c8.jpg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73360246"/>
                  </a:ext>
                </a:extLst>
              </a:tr>
            </a:tbl>
          </a:graphicData>
        </a:graphic>
      </p:graphicFrame>
      <p:sp>
        <p:nvSpPr>
          <p:cNvPr id="4" name="Text Placeholder 3">
            <a:extLst>
              <a:ext uri="{FF2B5EF4-FFF2-40B4-BE49-F238E27FC236}">
                <a16:creationId xmlns:a16="http://schemas.microsoft.com/office/drawing/2014/main" id="{20BD256B-AC9E-4022-B70E-3E26E8800A9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725688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BB7F4-C280-4A55-810B-C3AC05225D3F}"/>
              </a:ext>
            </a:extLst>
          </p:cNvPr>
          <p:cNvSpPr>
            <a:spLocks noGrp="1"/>
          </p:cNvSpPr>
          <p:nvPr>
            <p:ph type="title"/>
          </p:nvPr>
        </p:nvSpPr>
        <p:spPr/>
        <p:txBody>
          <a:bodyPr/>
          <a:lstStyle/>
          <a:p>
            <a:r>
              <a:rPr lang="en-US"/>
              <a:t>Facebook Original Own Posts Table | FUJIFILM Malaysia - 8 of 25</a:t>
            </a:r>
          </a:p>
        </p:txBody>
      </p:sp>
      <p:graphicFrame>
        <p:nvGraphicFramePr>
          <p:cNvPr id="5" name="Table Placeholder 4">
            <a:extLst>
              <a:ext uri="{FF2B5EF4-FFF2-40B4-BE49-F238E27FC236}">
                <a16:creationId xmlns:a16="http://schemas.microsoft.com/office/drawing/2014/main" id="{8ECE70D7-D5AC-42D5-A207-C67E24276010}"/>
              </a:ext>
            </a:extLst>
          </p:cNvPr>
          <p:cNvGraphicFramePr>
            <a:graphicFrameLocks noGrp="1"/>
          </p:cNvGraphicFramePr>
          <p:nvPr>
            <p:ph type="tbl" sz="quarter" idx="13"/>
            <p:extLst>
              <p:ext uri="{D42A27DB-BD31-4B8C-83A1-F6EECF244321}">
                <p14:modId xmlns:p14="http://schemas.microsoft.com/office/powerpoint/2010/main" val="402613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86005144"/>
                    </a:ext>
                  </a:extLst>
                </a:gridCol>
                <a:gridCol w="1316737">
                  <a:extLst>
                    <a:ext uri="{9D8B030D-6E8A-4147-A177-3AD203B41FA5}">
                      <a16:colId xmlns:a16="http://schemas.microsoft.com/office/drawing/2014/main" val="2302177677"/>
                    </a:ext>
                  </a:extLst>
                </a:gridCol>
                <a:gridCol w="329184">
                  <a:extLst>
                    <a:ext uri="{9D8B030D-6E8A-4147-A177-3AD203B41FA5}">
                      <a16:colId xmlns:a16="http://schemas.microsoft.com/office/drawing/2014/main" val="2781818955"/>
                    </a:ext>
                  </a:extLst>
                </a:gridCol>
                <a:gridCol w="329184">
                  <a:extLst>
                    <a:ext uri="{9D8B030D-6E8A-4147-A177-3AD203B41FA5}">
                      <a16:colId xmlns:a16="http://schemas.microsoft.com/office/drawing/2014/main" val="2593051623"/>
                    </a:ext>
                  </a:extLst>
                </a:gridCol>
                <a:gridCol w="329184">
                  <a:extLst>
                    <a:ext uri="{9D8B030D-6E8A-4147-A177-3AD203B41FA5}">
                      <a16:colId xmlns:a16="http://schemas.microsoft.com/office/drawing/2014/main" val="1494960199"/>
                    </a:ext>
                  </a:extLst>
                </a:gridCol>
                <a:gridCol w="329184">
                  <a:extLst>
                    <a:ext uri="{9D8B030D-6E8A-4147-A177-3AD203B41FA5}">
                      <a16:colId xmlns:a16="http://schemas.microsoft.com/office/drawing/2014/main" val="3212538328"/>
                    </a:ext>
                  </a:extLst>
                </a:gridCol>
                <a:gridCol w="329184">
                  <a:extLst>
                    <a:ext uri="{9D8B030D-6E8A-4147-A177-3AD203B41FA5}">
                      <a16:colId xmlns:a16="http://schemas.microsoft.com/office/drawing/2014/main" val="3966927256"/>
                    </a:ext>
                  </a:extLst>
                </a:gridCol>
                <a:gridCol w="329184">
                  <a:extLst>
                    <a:ext uri="{9D8B030D-6E8A-4147-A177-3AD203B41FA5}">
                      <a16:colId xmlns:a16="http://schemas.microsoft.com/office/drawing/2014/main" val="2808971758"/>
                    </a:ext>
                  </a:extLst>
                </a:gridCol>
                <a:gridCol w="329184">
                  <a:extLst>
                    <a:ext uri="{9D8B030D-6E8A-4147-A177-3AD203B41FA5}">
                      <a16:colId xmlns:a16="http://schemas.microsoft.com/office/drawing/2014/main" val="1750528188"/>
                    </a:ext>
                  </a:extLst>
                </a:gridCol>
                <a:gridCol w="329184">
                  <a:extLst>
                    <a:ext uri="{9D8B030D-6E8A-4147-A177-3AD203B41FA5}">
                      <a16:colId xmlns:a16="http://schemas.microsoft.com/office/drawing/2014/main" val="3599795345"/>
                    </a:ext>
                  </a:extLst>
                </a:gridCol>
                <a:gridCol w="329184">
                  <a:extLst>
                    <a:ext uri="{9D8B030D-6E8A-4147-A177-3AD203B41FA5}">
                      <a16:colId xmlns:a16="http://schemas.microsoft.com/office/drawing/2014/main" val="2184686722"/>
                    </a:ext>
                  </a:extLst>
                </a:gridCol>
                <a:gridCol w="329184">
                  <a:extLst>
                    <a:ext uri="{9D8B030D-6E8A-4147-A177-3AD203B41FA5}">
                      <a16:colId xmlns:a16="http://schemas.microsoft.com/office/drawing/2014/main" val="3670813998"/>
                    </a:ext>
                  </a:extLst>
                </a:gridCol>
                <a:gridCol w="329184">
                  <a:extLst>
                    <a:ext uri="{9D8B030D-6E8A-4147-A177-3AD203B41FA5}">
                      <a16:colId xmlns:a16="http://schemas.microsoft.com/office/drawing/2014/main" val="3379863627"/>
                    </a:ext>
                  </a:extLst>
                </a:gridCol>
                <a:gridCol w="329184">
                  <a:extLst>
                    <a:ext uri="{9D8B030D-6E8A-4147-A177-3AD203B41FA5}">
                      <a16:colId xmlns:a16="http://schemas.microsoft.com/office/drawing/2014/main" val="2854491361"/>
                    </a:ext>
                  </a:extLst>
                </a:gridCol>
                <a:gridCol w="329184">
                  <a:extLst>
                    <a:ext uri="{9D8B030D-6E8A-4147-A177-3AD203B41FA5}">
                      <a16:colId xmlns:a16="http://schemas.microsoft.com/office/drawing/2014/main" val="3250340134"/>
                    </a:ext>
                  </a:extLst>
                </a:gridCol>
                <a:gridCol w="329184">
                  <a:extLst>
                    <a:ext uri="{9D8B030D-6E8A-4147-A177-3AD203B41FA5}">
                      <a16:colId xmlns:a16="http://schemas.microsoft.com/office/drawing/2014/main" val="3477897116"/>
                    </a:ext>
                  </a:extLst>
                </a:gridCol>
                <a:gridCol w="329184">
                  <a:extLst>
                    <a:ext uri="{9D8B030D-6E8A-4147-A177-3AD203B41FA5}">
                      <a16:colId xmlns:a16="http://schemas.microsoft.com/office/drawing/2014/main" val="2235909040"/>
                    </a:ext>
                  </a:extLst>
                </a:gridCol>
                <a:gridCol w="329184">
                  <a:extLst>
                    <a:ext uri="{9D8B030D-6E8A-4147-A177-3AD203B41FA5}">
                      <a16:colId xmlns:a16="http://schemas.microsoft.com/office/drawing/2014/main" val="2470978284"/>
                    </a:ext>
                  </a:extLst>
                </a:gridCol>
                <a:gridCol w="329184">
                  <a:extLst>
                    <a:ext uri="{9D8B030D-6E8A-4147-A177-3AD203B41FA5}">
                      <a16:colId xmlns:a16="http://schemas.microsoft.com/office/drawing/2014/main" val="4200120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1910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- 2024-08-22 14:00:35</a:t>
                      </a:r>
                      <a:r>
                        <a:rPr kumimoji="0" lang="en-US" sz="1000" b="0" i="0" u="none" strike="noStrike" kern="1200" cap="none" spc="0" normalizeH="0" baseline="0" noProof="0">
                          <a:ln>
                            <a:noFill/>
                          </a:ln>
                          <a:solidFill>
                            <a:prstClr val="black"/>
                          </a:solidFill>
                          <a:effectLst/>
                          <a:uLnTx/>
                          <a:uFillTx/>
                          <a:latin typeface="Calibri"/>
                          <a:ea typeface="+mn-ea"/>
                          <a:cs typeface="+mn-cs"/>
                        </a:rPr>
                        <a:t>
 What an exhilarating experience we had at our Model with Sports Car Photography Workshop on 20 July 2024 led by TW Wann Al-Hajj! With sleek automobiles and talented models in the spotlight, participants captured impressive shots reflecting the energy and excitement of the day.
Interested in joining our photography workshops? Look out for more on our socials and reserve a seat for your favourite session!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https://quintly-eu-image-storage.s3.amazonaws.com/aaf8f68db843cc217addf8054c322eb2/e039d70ce9388e95e28aa4154cf86283.jpg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863201046"/>
                  </a:ext>
                </a:extLst>
              </a:tr>
            </a:tbl>
          </a:graphicData>
        </a:graphic>
      </p:graphicFrame>
      <p:sp>
        <p:nvSpPr>
          <p:cNvPr id="4" name="Text Placeholder 3">
            <a:extLst>
              <a:ext uri="{FF2B5EF4-FFF2-40B4-BE49-F238E27FC236}">
                <a16:creationId xmlns:a16="http://schemas.microsoft.com/office/drawing/2014/main" id="{296DCF80-0FEC-4831-BA80-CF53DB99480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933365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966F7-8EA7-4498-B740-B00A1485AE97}"/>
              </a:ext>
            </a:extLst>
          </p:cNvPr>
          <p:cNvSpPr>
            <a:spLocks noGrp="1"/>
          </p:cNvSpPr>
          <p:nvPr>
            <p:ph type="title"/>
          </p:nvPr>
        </p:nvSpPr>
        <p:spPr/>
        <p:txBody>
          <a:bodyPr/>
          <a:lstStyle/>
          <a:p>
            <a:r>
              <a:rPr lang="en-US"/>
              <a:t>Facebook Original Own Posts Table | FUJIFILM Malaysia - 9 of 25</a:t>
            </a:r>
          </a:p>
        </p:txBody>
      </p:sp>
      <p:graphicFrame>
        <p:nvGraphicFramePr>
          <p:cNvPr id="5" name="Table Placeholder 4">
            <a:extLst>
              <a:ext uri="{FF2B5EF4-FFF2-40B4-BE49-F238E27FC236}">
                <a16:creationId xmlns:a16="http://schemas.microsoft.com/office/drawing/2014/main" id="{49B4D669-F55B-4A87-AED3-A117036B3421}"/>
              </a:ext>
            </a:extLst>
          </p:cNvPr>
          <p:cNvGraphicFramePr>
            <a:graphicFrameLocks noGrp="1"/>
          </p:cNvGraphicFramePr>
          <p:nvPr>
            <p:ph type="tbl" sz="quarter" idx="13"/>
            <p:extLst>
              <p:ext uri="{D42A27DB-BD31-4B8C-83A1-F6EECF244321}">
                <p14:modId xmlns:p14="http://schemas.microsoft.com/office/powerpoint/2010/main" val="566558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7599418"/>
                    </a:ext>
                  </a:extLst>
                </a:gridCol>
                <a:gridCol w="1316737">
                  <a:extLst>
                    <a:ext uri="{9D8B030D-6E8A-4147-A177-3AD203B41FA5}">
                      <a16:colId xmlns:a16="http://schemas.microsoft.com/office/drawing/2014/main" val="2176152738"/>
                    </a:ext>
                  </a:extLst>
                </a:gridCol>
                <a:gridCol w="329184">
                  <a:extLst>
                    <a:ext uri="{9D8B030D-6E8A-4147-A177-3AD203B41FA5}">
                      <a16:colId xmlns:a16="http://schemas.microsoft.com/office/drawing/2014/main" val="28689588"/>
                    </a:ext>
                  </a:extLst>
                </a:gridCol>
                <a:gridCol w="329184">
                  <a:extLst>
                    <a:ext uri="{9D8B030D-6E8A-4147-A177-3AD203B41FA5}">
                      <a16:colId xmlns:a16="http://schemas.microsoft.com/office/drawing/2014/main" val="955221843"/>
                    </a:ext>
                  </a:extLst>
                </a:gridCol>
                <a:gridCol w="329184">
                  <a:extLst>
                    <a:ext uri="{9D8B030D-6E8A-4147-A177-3AD203B41FA5}">
                      <a16:colId xmlns:a16="http://schemas.microsoft.com/office/drawing/2014/main" val="3286304047"/>
                    </a:ext>
                  </a:extLst>
                </a:gridCol>
                <a:gridCol w="329184">
                  <a:extLst>
                    <a:ext uri="{9D8B030D-6E8A-4147-A177-3AD203B41FA5}">
                      <a16:colId xmlns:a16="http://schemas.microsoft.com/office/drawing/2014/main" val="2238088778"/>
                    </a:ext>
                  </a:extLst>
                </a:gridCol>
                <a:gridCol w="329184">
                  <a:extLst>
                    <a:ext uri="{9D8B030D-6E8A-4147-A177-3AD203B41FA5}">
                      <a16:colId xmlns:a16="http://schemas.microsoft.com/office/drawing/2014/main" val="2291319818"/>
                    </a:ext>
                  </a:extLst>
                </a:gridCol>
                <a:gridCol w="329184">
                  <a:extLst>
                    <a:ext uri="{9D8B030D-6E8A-4147-A177-3AD203B41FA5}">
                      <a16:colId xmlns:a16="http://schemas.microsoft.com/office/drawing/2014/main" val="2549036267"/>
                    </a:ext>
                  </a:extLst>
                </a:gridCol>
                <a:gridCol w="329184">
                  <a:extLst>
                    <a:ext uri="{9D8B030D-6E8A-4147-A177-3AD203B41FA5}">
                      <a16:colId xmlns:a16="http://schemas.microsoft.com/office/drawing/2014/main" val="140393345"/>
                    </a:ext>
                  </a:extLst>
                </a:gridCol>
                <a:gridCol w="329184">
                  <a:extLst>
                    <a:ext uri="{9D8B030D-6E8A-4147-A177-3AD203B41FA5}">
                      <a16:colId xmlns:a16="http://schemas.microsoft.com/office/drawing/2014/main" val="3578900647"/>
                    </a:ext>
                  </a:extLst>
                </a:gridCol>
                <a:gridCol w="329184">
                  <a:extLst>
                    <a:ext uri="{9D8B030D-6E8A-4147-A177-3AD203B41FA5}">
                      <a16:colId xmlns:a16="http://schemas.microsoft.com/office/drawing/2014/main" val="805693330"/>
                    </a:ext>
                  </a:extLst>
                </a:gridCol>
                <a:gridCol w="329184">
                  <a:extLst>
                    <a:ext uri="{9D8B030D-6E8A-4147-A177-3AD203B41FA5}">
                      <a16:colId xmlns:a16="http://schemas.microsoft.com/office/drawing/2014/main" val="567929893"/>
                    </a:ext>
                  </a:extLst>
                </a:gridCol>
                <a:gridCol w="329184">
                  <a:extLst>
                    <a:ext uri="{9D8B030D-6E8A-4147-A177-3AD203B41FA5}">
                      <a16:colId xmlns:a16="http://schemas.microsoft.com/office/drawing/2014/main" val="2786407183"/>
                    </a:ext>
                  </a:extLst>
                </a:gridCol>
                <a:gridCol w="329184">
                  <a:extLst>
                    <a:ext uri="{9D8B030D-6E8A-4147-A177-3AD203B41FA5}">
                      <a16:colId xmlns:a16="http://schemas.microsoft.com/office/drawing/2014/main" val="1763782170"/>
                    </a:ext>
                  </a:extLst>
                </a:gridCol>
                <a:gridCol w="329184">
                  <a:extLst>
                    <a:ext uri="{9D8B030D-6E8A-4147-A177-3AD203B41FA5}">
                      <a16:colId xmlns:a16="http://schemas.microsoft.com/office/drawing/2014/main" val="1809008172"/>
                    </a:ext>
                  </a:extLst>
                </a:gridCol>
                <a:gridCol w="329184">
                  <a:extLst>
                    <a:ext uri="{9D8B030D-6E8A-4147-A177-3AD203B41FA5}">
                      <a16:colId xmlns:a16="http://schemas.microsoft.com/office/drawing/2014/main" val="1016375337"/>
                    </a:ext>
                  </a:extLst>
                </a:gridCol>
                <a:gridCol w="329184">
                  <a:extLst>
                    <a:ext uri="{9D8B030D-6E8A-4147-A177-3AD203B41FA5}">
                      <a16:colId xmlns:a16="http://schemas.microsoft.com/office/drawing/2014/main" val="1856703870"/>
                    </a:ext>
                  </a:extLst>
                </a:gridCol>
                <a:gridCol w="329184">
                  <a:extLst>
                    <a:ext uri="{9D8B030D-6E8A-4147-A177-3AD203B41FA5}">
                      <a16:colId xmlns:a16="http://schemas.microsoft.com/office/drawing/2014/main" val="3742881265"/>
                    </a:ext>
                  </a:extLst>
                </a:gridCol>
                <a:gridCol w="329184">
                  <a:extLst>
                    <a:ext uri="{9D8B030D-6E8A-4147-A177-3AD203B41FA5}">
                      <a16:colId xmlns:a16="http://schemas.microsoft.com/office/drawing/2014/main" val="286462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2112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- 2024-08-22 12:00:25</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felt the adrenaline surge during our electrifying Model with Sports Car Photography Workshop on 20 July 2024, hosted in collaboration with QQ Camera.
Fueled by excitement, they eagerly applied the skills taught by photographer TW Wann Al-Hajj, capturing dynamic shots of the setup featuring sleek sports cars and talented models. The scene was further enhanced by expert lighting and equipment, creating the perfect set for stunning shots.
Thanks to all who joined us for this session, and we look forward to seeing you at our next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https://quintly-eu-image-storage.s3.amazonaws.com/aaf8f68db843cc217addf8054c322eb2/ec1157c8190f330a8b48b36f6bdff94c.jpg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0208107"/>
                  </a:ext>
                </a:extLst>
              </a:tr>
            </a:tbl>
          </a:graphicData>
        </a:graphic>
      </p:graphicFrame>
      <p:sp>
        <p:nvSpPr>
          <p:cNvPr id="4" name="Text Placeholder 3">
            <a:extLst>
              <a:ext uri="{FF2B5EF4-FFF2-40B4-BE49-F238E27FC236}">
                <a16:creationId xmlns:a16="http://schemas.microsoft.com/office/drawing/2014/main" id="{11E7D5FC-AD42-4752-B0F2-96B07005B40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944890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C7DE3-698D-4EC6-BC3A-F2E2BFD82D2F}"/>
              </a:ext>
            </a:extLst>
          </p:cNvPr>
          <p:cNvSpPr>
            <a:spLocks noGrp="1"/>
          </p:cNvSpPr>
          <p:nvPr>
            <p:ph type="title"/>
          </p:nvPr>
        </p:nvSpPr>
        <p:spPr/>
        <p:txBody>
          <a:bodyPr/>
          <a:lstStyle/>
          <a:p>
            <a:r>
              <a:rPr lang="en-US"/>
              <a:t>Facebook Original Own Posts Table | FUJIFILM Malaysia - 10 of 25</a:t>
            </a:r>
          </a:p>
        </p:txBody>
      </p:sp>
      <p:graphicFrame>
        <p:nvGraphicFramePr>
          <p:cNvPr id="5" name="Table Placeholder 4">
            <a:extLst>
              <a:ext uri="{FF2B5EF4-FFF2-40B4-BE49-F238E27FC236}">
                <a16:creationId xmlns:a16="http://schemas.microsoft.com/office/drawing/2014/main" id="{9F29DDA9-7F45-4171-B4DA-73AEEB07AA0A}"/>
              </a:ext>
            </a:extLst>
          </p:cNvPr>
          <p:cNvGraphicFramePr>
            <a:graphicFrameLocks noGrp="1"/>
          </p:cNvGraphicFramePr>
          <p:nvPr>
            <p:ph type="tbl" sz="quarter" idx="13"/>
            <p:extLst>
              <p:ext uri="{D42A27DB-BD31-4B8C-83A1-F6EECF244321}">
                <p14:modId xmlns:p14="http://schemas.microsoft.com/office/powerpoint/2010/main" val="2960426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00222958"/>
                    </a:ext>
                  </a:extLst>
                </a:gridCol>
                <a:gridCol w="1316737">
                  <a:extLst>
                    <a:ext uri="{9D8B030D-6E8A-4147-A177-3AD203B41FA5}">
                      <a16:colId xmlns:a16="http://schemas.microsoft.com/office/drawing/2014/main" val="910607318"/>
                    </a:ext>
                  </a:extLst>
                </a:gridCol>
                <a:gridCol w="329184">
                  <a:extLst>
                    <a:ext uri="{9D8B030D-6E8A-4147-A177-3AD203B41FA5}">
                      <a16:colId xmlns:a16="http://schemas.microsoft.com/office/drawing/2014/main" val="4032761703"/>
                    </a:ext>
                  </a:extLst>
                </a:gridCol>
                <a:gridCol w="329184">
                  <a:extLst>
                    <a:ext uri="{9D8B030D-6E8A-4147-A177-3AD203B41FA5}">
                      <a16:colId xmlns:a16="http://schemas.microsoft.com/office/drawing/2014/main" val="2648660419"/>
                    </a:ext>
                  </a:extLst>
                </a:gridCol>
                <a:gridCol w="329184">
                  <a:extLst>
                    <a:ext uri="{9D8B030D-6E8A-4147-A177-3AD203B41FA5}">
                      <a16:colId xmlns:a16="http://schemas.microsoft.com/office/drawing/2014/main" val="2411962176"/>
                    </a:ext>
                  </a:extLst>
                </a:gridCol>
                <a:gridCol w="329184">
                  <a:extLst>
                    <a:ext uri="{9D8B030D-6E8A-4147-A177-3AD203B41FA5}">
                      <a16:colId xmlns:a16="http://schemas.microsoft.com/office/drawing/2014/main" val="1961330511"/>
                    </a:ext>
                  </a:extLst>
                </a:gridCol>
                <a:gridCol w="329184">
                  <a:extLst>
                    <a:ext uri="{9D8B030D-6E8A-4147-A177-3AD203B41FA5}">
                      <a16:colId xmlns:a16="http://schemas.microsoft.com/office/drawing/2014/main" val="2978646377"/>
                    </a:ext>
                  </a:extLst>
                </a:gridCol>
                <a:gridCol w="329184">
                  <a:extLst>
                    <a:ext uri="{9D8B030D-6E8A-4147-A177-3AD203B41FA5}">
                      <a16:colId xmlns:a16="http://schemas.microsoft.com/office/drawing/2014/main" val="588285746"/>
                    </a:ext>
                  </a:extLst>
                </a:gridCol>
                <a:gridCol w="329184">
                  <a:extLst>
                    <a:ext uri="{9D8B030D-6E8A-4147-A177-3AD203B41FA5}">
                      <a16:colId xmlns:a16="http://schemas.microsoft.com/office/drawing/2014/main" val="2820802004"/>
                    </a:ext>
                  </a:extLst>
                </a:gridCol>
                <a:gridCol w="329184">
                  <a:extLst>
                    <a:ext uri="{9D8B030D-6E8A-4147-A177-3AD203B41FA5}">
                      <a16:colId xmlns:a16="http://schemas.microsoft.com/office/drawing/2014/main" val="1779412168"/>
                    </a:ext>
                  </a:extLst>
                </a:gridCol>
                <a:gridCol w="329184">
                  <a:extLst>
                    <a:ext uri="{9D8B030D-6E8A-4147-A177-3AD203B41FA5}">
                      <a16:colId xmlns:a16="http://schemas.microsoft.com/office/drawing/2014/main" val="989223482"/>
                    </a:ext>
                  </a:extLst>
                </a:gridCol>
                <a:gridCol w="329184">
                  <a:extLst>
                    <a:ext uri="{9D8B030D-6E8A-4147-A177-3AD203B41FA5}">
                      <a16:colId xmlns:a16="http://schemas.microsoft.com/office/drawing/2014/main" val="1182975326"/>
                    </a:ext>
                  </a:extLst>
                </a:gridCol>
                <a:gridCol w="329184">
                  <a:extLst>
                    <a:ext uri="{9D8B030D-6E8A-4147-A177-3AD203B41FA5}">
                      <a16:colId xmlns:a16="http://schemas.microsoft.com/office/drawing/2014/main" val="1466040467"/>
                    </a:ext>
                  </a:extLst>
                </a:gridCol>
                <a:gridCol w="329184">
                  <a:extLst>
                    <a:ext uri="{9D8B030D-6E8A-4147-A177-3AD203B41FA5}">
                      <a16:colId xmlns:a16="http://schemas.microsoft.com/office/drawing/2014/main" val="2103839028"/>
                    </a:ext>
                  </a:extLst>
                </a:gridCol>
                <a:gridCol w="329184">
                  <a:extLst>
                    <a:ext uri="{9D8B030D-6E8A-4147-A177-3AD203B41FA5}">
                      <a16:colId xmlns:a16="http://schemas.microsoft.com/office/drawing/2014/main" val="233648760"/>
                    </a:ext>
                  </a:extLst>
                </a:gridCol>
                <a:gridCol w="329184">
                  <a:extLst>
                    <a:ext uri="{9D8B030D-6E8A-4147-A177-3AD203B41FA5}">
                      <a16:colId xmlns:a16="http://schemas.microsoft.com/office/drawing/2014/main" val="1126466457"/>
                    </a:ext>
                  </a:extLst>
                </a:gridCol>
                <a:gridCol w="329184">
                  <a:extLst>
                    <a:ext uri="{9D8B030D-6E8A-4147-A177-3AD203B41FA5}">
                      <a16:colId xmlns:a16="http://schemas.microsoft.com/office/drawing/2014/main" val="1176744972"/>
                    </a:ext>
                  </a:extLst>
                </a:gridCol>
                <a:gridCol w="329184">
                  <a:extLst>
                    <a:ext uri="{9D8B030D-6E8A-4147-A177-3AD203B41FA5}">
                      <a16:colId xmlns:a16="http://schemas.microsoft.com/office/drawing/2014/main" val="4208857674"/>
                    </a:ext>
                  </a:extLst>
                </a:gridCol>
                <a:gridCol w="329184">
                  <a:extLst>
                    <a:ext uri="{9D8B030D-6E8A-4147-A177-3AD203B41FA5}">
                      <a16:colId xmlns:a16="http://schemas.microsoft.com/office/drawing/2014/main" val="142060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081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- 2024-08-21 14:00:34</a:t>
                      </a:r>
                      <a:r>
                        <a:rPr kumimoji="0" lang="en-US" sz="1000" b="0" i="0" u="none" strike="noStrike" kern="1200" cap="none" spc="0" normalizeH="0" baseline="0" noProof="0">
                          <a:ln>
                            <a:noFill/>
                          </a:ln>
                          <a:solidFill>
                            <a:prstClr val="black"/>
                          </a:solidFill>
                          <a:effectLst/>
                          <a:uLnTx/>
                          <a:uFillTx/>
                          <a:latin typeface="Calibri"/>
                          <a:ea typeface="+mn-ea"/>
                          <a:cs typeface="+mn-cs"/>
                        </a:rPr>
                        <a:t>
 From an in-depth sharing session to hands-on practice with expert guidance and a detailed review to refine their work, our participants experienced it all during our Medium Format Pre-Wedding Photography Workshop with X-Photographer Vincent Lim! Check out these snippets of the session in action!
Are you eager to elevate your photography skills? Stay tuned for more exciting workshops where you can learn from the best in the industry!
#Fujifilm #FujifilmMY #FujifilmMalaysia #MoreThanFullFrame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https://quintly-eu-image-storage.s3.amazonaws.com/aaf8f68db843cc217addf8054c322eb2/a4b3a84206dea71fb5d9659173d7164d.jpg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874793868"/>
                  </a:ext>
                </a:extLst>
              </a:tr>
            </a:tbl>
          </a:graphicData>
        </a:graphic>
      </p:graphicFrame>
      <p:sp>
        <p:nvSpPr>
          <p:cNvPr id="4" name="Text Placeholder 3">
            <a:extLst>
              <a:ext uri="{FF2B5EF4-FFF2-40B4-BE49-F238E27FC236}">
                <a16:creationId xmlns:a16="http://schemas.microsoft.com/office/drawing/2014/main" id="{686FFE5E-F3A3-4079-88B7-443989C87004}"/>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835743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2F647-418F-4C2B-B35A-6C324B53688E}"/>
              </a:ext>
            </a:extLst>
          </p:cNvPr>
          <p:cNvSpPr>
            <a:spLocks noGrp="1"/>
          </p:cNvSpPr>
          <p:nvPr>
            <p:ph type="title"/>
          </p:nvPr>
        </p:nvSpPr>
        <p:spPr/>
        <p:txBody>
          <a:bodyPr/>
          <a:lstStyle/>
          <a:p>
            <a:r>
              <a:rPr lang="en-US"/>
              <a:t>Facebook Original Own Posts Table | FUJIFILM Malaysia - 11 of 25</a:t>
            </a:r>
          </a:p>
        </p:txBody>
      </p:sp>
      <p:graphicFrame>
        <p:nvGraphicFramePr>
          <p:cNvPr id="5" name="Table Placeholder 4">
            <a:extLst>
              <a:ext uri="{FF2B5EF4-FFF2-40B4-BE49-F238E27FC236}">
                <a16:creationId xmlns:a16="http://schemas.microsoft.com/office/drawing/2014/main" id="{1E186383-E151-4931-9006-9AE5B38771FE}"/>
              </a:ext>
            </a:extLst>
          </p:cNvPr>
          <p:cNvGraphicFramePr>
            <a:graphicFrameLocks noGrp="1"/>
          </p:cNvGraphicFramePr>
          <p:nvPr>
            <p:ph type="tbl" sz="quarter" idx="13"/>
            <p:extLst>
              <p:ext uri="{D42A27DB-BD31-4B8C-83A1-F6EECF244321}">
                <p14:modId xmlns:p14="http://schemas.microsoft.com/office/powerpoint/2010/main" val="66249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69200062"/>
                    </a:ext>
                  </a:extLst>
                </a:gridCol>
                <a:gridCol w="1316737">
                  <a:extLst>
                    <a:ext uri="{9D8B030D-6E8A-4147-A177-3AD203B41FA5}">
                      <a16:colId xmlns:a16="http://schemas.microsoft.com/office/drawing/2014/main" val="898265751"/>
                    </a:ext>
                  </a:extLst>
                </a:gridCol>
                <a:gridCol w="329184">
                  <a:extLst>
                    <a:ext uri="{9D8B030D-6E8A-4147-A177-3AD203B41FA5}">
                      <a16:colId xmlns:a16="http://schemas.microsoft.com/office/drawing/2014/main" val="2427725713"/>
                    </a:ext>
                  </a:extLst>
                </a:gridCol>
                <a:gridCol w="329184">
                  <a:extLst>
                    <a:ext uri="{9D8B030D-6E8A-4147-A177-3AD203B41FA5}">
                      <a16:colId xmlns:a16="http://schemas.microsoft.com/office/drawing/2014/main" val="87037110"/>
                    </a:ext>
                  </a:extLst>
                </a:gridCol>
                <a:gridCol w="329184">
                  <a:extLst>
                    <a:ext uri="{9D8B030D-6E8A-4147-A177-3AD203B41FA5}">
                      <a16:colId xmlns:a16="http://schemas.microsoft.com/office/drawing/2014/main" val="1778755101"/>
                    </a:ext>
                  </a:extLst>
                </a:gridCol>
                <a:gridCol w="329184">
                  <a:extLst>
                    <a:ext uri="{9D8B030D-6E8A-4147-A177-3AD203B41FA5}">
                      <a16:colId xmlns:a16="http://schemas.microsoft.com/office/drawing/2014/main" val="70883114"/>
                    </a:ext>
                  </a:extLst>
                </a:gridCol>
                <a:gridCol w="329184">
                  <a:extLst>
                    <a:ext uri="{9D8B030D-6E8A-4147-A177-3AD203B41FA5}">
                      <a16:colId xmlns:a16="http://schemas.microsoft.com/office/drawing/2014/main" val="1655013080"/>
                    </a:ext>
                  </a:extLst>
                </a:gridCol>
                <a:gridCol w="329184">
                  <a:extLst>
                    <a:ext uri="{9D8B030D-6E8A-4147-A177-3AD203B41FA5}">
                      <a16:colId xmlns:a16="http://schemas.microsoft.com/office/drawing/2014/main" val="4103959824"/>
                    </a:ext>
                  </a:extLst>
                </a:gridCol>
                <a:gridCol w="329184">
                  <a:extLst>
                    <a:ext uri="{9D8B030D-6E8A-4147-A177-3AD203B41FA5}">
                      <a16:colId xmlns:a16="http://schemas.microsoft.com/office/drawing/2014/main" val="3609192452"/>
                    </a:ext>
                  </a:extLst>
                </a:gridCol>
                <a:gridCol w="329184">
                  <a:extLst>
                    <a:ext uri="{9D8B030D-6E8A-4147-A177-3AD203B41FA5}">
                      <a16:colId xmlns:a16="http://schemas.microsoft.com/office/drawing/2014/main" val="1991425781"/>
                    </a:ext>
                  </a:extLst>
                </a:gridCol>
                <a:gridCol w="329184">
                  <a:extLst>
                    <a:ext uri="{9D8B030D-6E8A-4147-A177-3AD203B41FA5}">
                      <a16:colId xmlns:a16="http://schemas.microsoft.com/office/drawing/2014/main" val="3245576211"/>
                    </a:ext>
                  </a:extLst>
                </a:gridCol>
                <a:gridCol w="329184">
                  <a:extLst>
                    <a:ext uri="{9D8B030D-6E8A-4147-A177-3AD203B41FA5}">
                      <a16:colId xmlns:a16="http://schemas.microsoft.com/office/drawing/2014/main" val="3362222118"/>
                    </a:ext>
                  </a:extLst>
                </a:gridCol>
                <a:gridCol w="329184">
                  <a:extLst>
                    <a:ext uri="{9D8B030D-6E8A-4147-A177-3AD203B41FA5}">
                      <a16:colId xmlns:a16="http://schemas.microsoft.com/office/drawing/2014/main" val="1667585516"/>
                    </a:ext>
                  </a:extLst>
                </a:gridCol>
                <a:gridCol w="329184">
                  <a:extLst>
                    <a:ext uri="{9D8B030D-6E8A-4147-A177-3AD203B41FA5}">
                      <a16:colId xmlns:a16="http://schemas.microsoft.com/office/drawing/2014/main" val="1095822366"/>
                    </a:ext>
                  </a:extLst>
                </a:gridCol>
                <a:gridCol w="329184">
                  <a:extLst>
                    <a:ext uri="{9D8B030D-6E8A-4147-A177-3AD203B41FA5}">
                      <a16:colId xmlns:a16="http://schemas.microsoft.com/office/drawing/2014/main" val="528836069"/>
                    </a:ext>
                  </a:extLst>
                </a:gridCol>
                <a:gridCol w="329184">
                  <a:extLst>
                    <a:ext uri="{9D8B030D-6E8A-4147-A177-3AD203B41FA5}">
                      <a16:colId xmlns:a16="http://schemas.microsoft.com/office/drawing/2014/main" val="4225083206"/>
                    </a:ext>
                  </a:extLst>
                </a:gridCol>
                <a:gridCol w="329184">
                  <a:extLst>
                    <a:ext uri="{9D8B030D-6E8A-4147-A177-3AD203B41FA5}">
                      <a16:colId xmlns:a16="http://schemas.microsoft.com/office/drawing/2014/main" val="2244974043"/>
                    </a:ext>
                  </a:extLst>
                </a:gridCol>
                <a:gridCol w="329184">
                  <a:extLst>
                    <a:ext uri="{9D8B030D-6E8A-4147-A177-3AD203B41FA5}">
                      <a16:colId xmlns:a16="http://schemas.microsoft.com/office/drawing/2014/main" val="2749853328"/>
                    </a:ext>
                  </a:extLst>
                </a:gridCol>
                <a:gridCol w="329184">
                  <a:extLst>
                    <a:ext uri="{9D8B030D-6E8A-4147-A177-3AD203B41FA5}">
                      <a16:colId xmlns:a16="http://schemas.microsoft.com/office/drawing/2014/main" val="4200512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0116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- 2024-08-21 12:00:23</a:t>
                      </a:r>
                      <a:r>
                        <a:rPr kumimoji="0" lang="en-US" sz="1000" b="0" i="0" u="none" strike="noStrike" kern="1200" cap="none" spc="0" normalizeH="0" baseline="0" noProof="0">
                          <a:ln>
                            <a:noFill/>
                          </a:ln>
                          <a:solidFill>
                            <a:prstClr val="black"/>
                          </a:solidFill>
                          <a:effectLst/>
                          <a:uLnTx/>
                          <a:uFillTx/>
                          <a:latin typeface="Calibri"/>
                          <a:ea typeface="+mn-ea"/>
                          <a:cs typeface="+mn-cs"/>
                        </a:rPr>
                        <a:t>
 A big thank you to all the participants who joined our Medium Format Pre-Wedding Photography Workshop, hosted with J One Camera and YL Camera on 17 July 2024!
Renowned in the wedding photography industry, X-Photographer Vincent Lim  shared his expertise and demonstrated his exceptional skills, making this workshop an inspiring experience. 
We hope you gained valuable insights from this incredible opportunity and encourage you to explore new creative avenues in your photographic journey!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https://quintly-eu-image-storage.s3.amazonaws.com/aaf8f68db843cc217addf8054c322eb2/74e0ca5de15a7632cddcb79c008b8c03.jpg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95433974"/>
                  </a:ext>
                </a:extLst>
              </a:tr>
            </a:tbl>
          </a:graphicData>
        </a:graphic>
      </p:graphicFrame>
      <p:sp>
        <p:nvSpPr>
          <p:cNvPr id="4" name="Text Placeholder 3">
            <a:extLst>
              <a:ext uri="{FF2B5EF4-FFF2-40B4-BE49-F238E27FC236}">
                <a16:creationId xmlns:a16="http://schemas.microsoft.com/office/drawing/2014/main" id="{164F49E3-DE69-4B57-B124-202FEE879BDE}"/>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4919901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A09FF-B94B-4CC5-B53E-01A9B3718053}"/>
              </a:ext>
            </a:extLst>
          </p:cNvPr>
          <p:cNvSpPr>
            <a:spLocks noGrp="1"/>
          </p:cNvSpPr>
          <p:nvPr>
            <p:ph type="title"/>
          </p:nvPr>
        </p:nvSpPr>
        <p:spPr/>
        <p:txBody>
          <a:bodyPr/>
          <a:lstStyle/>
          <a:p>
            <a:r>
              <a:rPr lang="en-US"/>
              <a:t>Facebook Original Own Posts Table | FUJIFILM Malaysia - 12 of 25</a:t>
            </a:r>
          </a:p>
        </p:txBody>
      </p:sp>
      <p:graphicFrame>
        <p:nvGraphicFramePr>
          <p:cNvPr id="5" name="Table Placeholder 4">
            <a:extLst>
              <a:ext uri="{FF2B5EF4-FFF2-40B4-BE49-F238E27FC236}">
                <a16:creationId xmlns:a16="http://schemas.microsoft.com/office/drawing/2014/main" id="{4F64A14C-30BD-4F7A-AF96-EAB2AD2F9DEC}"/>
              </a:ext>
            </a:extLst>
          </p:cNvPr>
          <p:cNvGraphicFramePr>
            <a:graphicFrameLocks noGrp="1"/>
          </p:cNvGraphicFramePr>
          <p:nvPr>
            <p:ph type="tbl" sz="quarter" idx="13"/>
            <p:extLst>
              <p:ext uri="{D42A27DB-BD31-4B8C-83A1-F6EECF244321}">
                <p14:modId xmlns:p14="http://schemas.microsoft.com/office/powerpoint/2010/main" val="2784429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17456400"/>
                    </a:ext>
                  </a:extLst>
                </a:gridCol>
                <a:gridCol w="1316737">
                  <a:extLst>
                    <a:ext uri="{9D8B030D-6E8A-4147-A177-3AD203B41FA5}">
                      <a16:colId xmlns:a16="http://schemas.microsoft.com/office/drawing/2014/main" val="1103225864"/>
                    </a:ext>
                  </a:extLst>
                </a:gridCol>
                <a:gridCol w="329184">
                  <a:extLst>
                    <a:ext uri="{9D8B030D-6E8A-4147-A177-3AD203B41FA5}">
                      <a16:colId xmlns:a16="http://schemas.microsoft.com/office/drawing/2014/main" val="2588473767"/>
                    </a:ext>
                  </a:extLst>
                </a:gridCol>
                <a:gridCol w="329184">
                  <a:extLst>
                    <a:ext uri="{9D8B030D-6E8A-4147-A177-3AD203B41FA5}">
                      <a16:colId xmlns:a16="http://schemas.microsoft.com/office/drawing/2014/main" val="2389555588"/>
                    </a:ext>
                  </a:extLst>
                </a:gridCol>
                <a:gridCol w="329184">
                  <a:extLst>
                    <a:ext uri="{9D8B030D-6E8A-4147-A177-3AD203B41FA5}">
                      <a16:colId xmlns:a16="http://schemas.microsoft.com/office/drawing/2014/main" val="3296430134"/>
                    </a:ext>
                  </a:extLst>
                </a:gridCol>
                <a:gridCol w="329184">
                  <a:extLst>
                    <a:ext uri="{9D8B030D-6E8A-4147-A177-3AD203B41FA5}">
                      <a16:colId xmlns:a16="http://schemas.microsoft.com/office/drawing/2014/main" val="1754646318"/>
                    </a:ext>
                  </a:extLst>
                </a:gridCol>
                <a:gridCol w="329184">
                  <a:extLst>
                    <a:ext uri="{9D8B030D-6E8A-4147-A177-3AD203B41FA5}">
                      <a16:colId xmlns:a16="http://schemas.microsoft.com/office/drawing/2014/main" val="2614311681"/>
                    </a:ext>
                  </a:extLst>
                </a:gridCol>
                <a:gridCol w="329184">
                  <a:extLst>
                    <a:ext uri="{9D8B030D-6E8A-4147-A177-3AD203B41FA5}">
                      <a16:colId xmlns:a16="http://schemas.microsoft.com/office/drawing/2014/main" val="4225116811"/>
                    </a:ext>
                  </a:extLst>
                </a:gridCol>
                <a:gridCol w="329184">
                  <a:extLst>
                    <a:ext uri="{9D8B030D-6E8A-4147-A177-3AD203B41FA5}">
                      <a16:colId xmlns:a16="http://schemas.microsoft.com/office/drawing/2014/main" val="1997978674"/>
                    </a:ext>
                  </a:extLst>
                </a:gridCol>
                <a:gridCol w="329184">
                  <a:extLst>
                    <a:ext uri="{9D8B030D-6E8A-4147-A177-3AD203B41FA5}">
                      <a16:colId xmlns:a16="http://schemas.microsoft.com/office/drawing/2014/main" val="746399007"/>
                    </a:ext>
                  </a:extLst>
                </a:gridCol>
                <a:gridCol w="329184">
                  <a:extLst>
                    <a:ext uri="{9D8B030D-6E8A-4147-A177-3AD203B41FA5}">
                      <a16:colId xmlns:a16="http://schemas.microsoft.com/office/drawing/2014/main" val="1799154138"/>
                    </a:ext>
                  </a:extLst>
                </a:gridCol>
                <a:gridCol w="329184">
                  <a:extLst>
                    <a:ext uri="{9D8B030D-6E8A-4147-A177-3AD203B41FA5}">
                      <a16:colId xmlns:a16="http://schemas.microsoft.com/office/drawing/2014/main" val="2559173244"/>
                    </a:ext>
                  </a:extLst>
                </a:gridCol>
                <a:gridCol w="329184">
                  <a:extLst>
                    <a:ext uri="{9D8B030D-6E8A-4147-A177-3AD203B41FA5}">
                      <a16:colId xmlns:a16="http://schemas.microsoft.com/office/drawing/2014/main" val="1197074254"/>
                    </a:ext>
                  </a:extLst>
                </a:gridCol>
                <a:gridCol w="329184">
                  <a:extLst>
                    <a:ext uri="{9D8B030D-6E8A-4147-A177-3AD203B41FA5}">
                      <a16:colId xmlns:a16="http://schemas.microsoft.com/office/drawing/2014/main" val="3623897745"/>
                    </a:ext>
                  </a:extLst>
                </a:gridCol>
                <a:gridCol w="329184">
                  <a:extLst>
                    <a:ext uri="{9D8B030D-6E8A-4147-A177-3AD203B41FA5}">
                      <a16:colId xmlns:a16="http://schemas.microsoft.com/office/drawing/2014/main" val="1641017020"/>
                    </a:ext>
                  </a:extLst>
                </a:gridCol>
                <a:gridCol w="329184">
                  <a:extLst>
                    <a:ext uri="{9D8B030D-6E8A-4147-A177-3AD203B41FA5}">
                      <a16:colId xmlns:a16="http://schemas.microsoft.com/office/drawing/2014/main" val="2080226844"/>
                    </a:ext>
                  </a:extLst>
                </a:gridCol>
                <a:gridCol w="329184">
                  <a:extLst>
                    <a:ext uri="{9D8B030D-6E8A-4147-A177-3AD203B41FA5}">
                      <a16:colId xmlns:a16="http://schemas.microsoft.com/office/drawing/2014/main" val="209702921"/>
                    </a:ext>
                  </a:extLst>
                </a:gridCol>
                <a:gridCol w="329184">
                  <a:extLst>
                    <a:ext uri="{9D8B030D-6E8A-4147-A177-3AD203B41FA5}">
                      <a16:colId xmlns:a16="http://schemas.microsoft.com/office/drawing/2014/main" val="4237896458"/>
                    </a:ext>
                  </a:extLst>
                </a:gridCol>
                <a:gridCol w="329184">
                  <a:extLst>
                    <a:ext uri="{9D8B030D-6E8A-4147-A177-3AD203B41FA5}">
                      <a16:colId xmlns:a16="http://schemas.microsoft.com/office/drawing/2014/main" val="2593454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7153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- 2024-08-20 14:39:14</a:t>
                      </a:r>
                      <a:r>
                        <a:rPr kumimoji="0" lang="en-US" sz="1000" b="0" i="0" u="none" strike="noStrike" kern="1200" cap="none" spc="0" normalizeH="0" baseline="0" noProof="0">
                          <a:ln>
                            <a:noFill/>
                          </a:ln>
                          <a:solidFill>
                            <a:prstClr val="black"/>
                          </a:solidFill>
                          <a:effectLst/>
                          <a:uLnTx/>
                          <a:uFillTx/>
                          <a:latin typeface="Calibri"/>
                          <a:ea typeface="+mn-ea"/>
                          <a:cs typeface="+mn-cs"/>
                        </a:rPr>
                        <a:t>
 We’re thrilled to announce that our X100VI has been honoured with the Best Compact Camera (2024-2025) award by the Expert Imaging and Sound Association (EISA)! 🎉📸 
This recognition celebrates the X100VI’s excellence in delivering top-tier performance and exceptional image quality in a compact design. Thank you to EISA for this incredible acknowledgement!
https://eisa.eu/awards/fujifilm-x100vi/ 
#Fujifilm #FujifilmMY #FujifilmMalaysia #Fujifilm_XSeries #Photography #DigitalPhotography #X100VI #EISAAward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https://quintly-eu-image-storage.s3.amazonaws.com/aaf8f68db843cc217addf8054c322eb2/1eb31662a7f3a7f87e55fd813315057e.jpg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7447914"/>
                  </a:ext>
                </a:extLst>
              </a:tr>
            </a:tbl>
          </a:graphicData>
        </a:graphic>
      </p:graphicFrame>
      <p:sp>
        <p:nvSpPr>
          <p:cNvPr id="4" name="Text Placeholder 3">
            <a:extLst>
              <a:ext uri="{FF2B5EF4-FFF2-40B4-BE49-F238E27FC236}">
                <a16:creationId xmlns:a16="http://schemas.microsoft.com/office/drawing/2014/main" id="{438E95BB-CAEB-4296-8926-756E173CBE9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990426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7C501-27A3-4C48-8ADB-40864D3D63C0}"/>
              </a:ext>
            </a:extLst>
          </p:cNvPr>
          <p:cNvSpPr>
            <a:spLocks noGrp="1"/>
          </p:cNvSpPr>
          <p:nvPr>
            <p:ph type="title"/>
          </p:nvPr>
        </p:nvSpPr>
        <p:spPr/>
        <p:txBody>
          <a:bodyPr/>
          <a:lstStyle/>
          <a:p>
            <a:r>
              <a:rPr lang="en-US"/>
              <a:t>Facebook Original Own Posts Table | FUJIFILM Malaysia - 13 of 25</a:t>
            </a:r>
          </a:p>
        </p:txBody>
      </p:sp>
      <p:graphicFrame>
        <p:nvGraphicFramePr>
          <p:cNvPr id="5" name="Table Placeholder 4">
            <a:extLst>
              <a:ext uri="{FF2B5EF4-FFF2-40B4-BE49-F238E27FC236}">
                <a16:creationId xmlns:a16="http://schemas.microsoft.com/office/drawing/2014/main" id="{94D9D13F-2C30-4AB2-A6E3-9EF31BDDE263}"/>
              </a:ext>
            </a:extLst>
          </p:cNvPr>
          <p:cNvGraphicFramePr>
            <a:graphicFrameLocks noGrp="1"/>
          </p:cNvGraphicFramePr>
          <p:nvPr>
            <p:ph type="tbl" sz="quarter" idx="13"/>
            <p:extLst>
              <p:ext uri="{D42A27DB-BD31-4B8C-83A1-F6EECF244321}">
                <p14:modId xmlns:p14="http://schemas.microsoft.com/office/powerpoint/2010/main" val="3478882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26466367"/>
                    </a:ext>
                  </a:extLst>
                </a:gridCol>
                <a:gridCol w="1316737">
                  <a:extLst>
                    <a:ext uri="{9D8B030D-6E8A-4147-A177-3AD203B41FA5}">
                      <a16:colId xmlns:a16="http://schemas.microsoft.com/office/drawing/2014/main" val="1298169449"/>
                    </a:ext>
                  </a:extLst>
                </a:gridCol>
                <a:gridCol w="329184">
                  <a:extLst>
                    <a:ext uri="{9D8B030D-6E8A-4147-A177-3AD203B41FA5}">
                      <a16:colId xmlns:a16="http://schemas.microsoft.com/office/drawing/2014/main" val="4205925681"/>
                    </a:ext>
                  </a:extLst>
                </a:gridCol>
                <a:gridCol w="329184">
                  <a:extLst>
                    <a:ext uri="{9D8B030D-6E8A-4147-A177-3AD203B41FA5}">
                      <a16:colId xmlns:a16="http://schemas.microsoft.com/office/drawing/2014/main" val="2494689001"/>
                    </a:ext>
                  </a:extLst>
                </a:gridCol>
                <a:gridCol w="329184">
                  <a:extLst>
                    <a:ext uri="{9D8B030D-6E8A-4147-A177-3AD203B41FA5}">
                      <a16:colId xmlns:a16="http://schemas.microsoft.com/office/drawing/2014/main" val="1347747999"/>
                    </a:ext>
                  </a:extLst>
                </a:gridCol>
                <a:gridCol w="329184">
                  <a:extLst>
                    <a:ext uri="{9D8B030D-6E8A-4147-A177-3AD203B41FA5}">
                      <a16:colId xmlns:a16="http://schemas.microsoft.com/office/drawing/2014/main" val="2873938526"/>
                    </a:ext>
                  </a:extLst>
                </a:gridCol>
                <a:gridCol w="329184">
                  <a:extLst>
                    <a:ext uri="{9D8B030D-6E8A-4147-A177-3AD203B41FA5}">
                      <a16:colId xmlns:a16="http://schemas.microsoft.com/office/drawing/2014/main" val="3940386608"/>
                    </a:ext>
                  </a:extLst>
                </a:gridCol>
                <a:gridCol w="329184">
                  <a:extLst>
                    <a:ext uri="{9D8B030D-6E8A-4147-A177-3AD203B41FA5}">
                      <a16:colId xmlns:a16="http://schemas.microsoft.com/office/drawing/2014/main" val="3014966554"/>
                    </a:ext>
                  </a:extLst>
                </a:gridCol>
                <a:gridCol w="329184">
                  <a:extLst>
                    <a:ext uri="{9D8B030D-6E8A-4147-A177-3AD203B41FA5}">
                      <a16:colId xmlns:a16="http://schemas.microsoft.com/office/drawing/2014/main" val="789931081"/>
                    </a:ext>
                  </a:extLst>
                </a:gridCol>
                <a:gridCol w="329184">
                  <a:extLst>
                    <a:ext uri="{9D8B030D-6E8A-4147-A177-3AD203B41FA5}">
                      <a16:colId xmlns:a16="http://schemas.microsoft.com/office/drawing/2014/main" val="4017202211"/>
                    </a:ext>
                  </a:extLst>
                </a:gridCol>
                <a:gridCol w="329184">
                  <a:extLst>
                    <a:ext uri="{9D8B030D-6E8A-4147-A177-3AD203B41FA5}">
                      <a16:colId xmlns:a16="http://schemas.microsoft.com/office/drawing/2014/main" val="4104103078"/>
                    </a:ext>
                  </a:extLst>
                </a:gridCol>
                <a:gridCol w="329184">
                  <a:extLst>
                    <a:ext uri="{9D8B030D-6E8A-4147-A177-3AD203B41FA5}">
                      <a16:colId xmlns:a16="http://schemas.microsoft.com/office/drawing/2014/main" val="1260516483"/>
                    </a:ext>
                  </a:extLst>
                </a:gridCol>
                <a:gridCol w="329184">
                  <a:extLst>
                    <a:ext uri="{9D8B030D-6E8A-4147-A177-3AD203B41FA5}">
                      <a16:colId xmlns:a16="http://schemas.microsoft.com/office/drawing/2014/main" val="4042816420"/>
                    </a:ext>
                  </a:extLst>
                </a:gridCol>
                <a:gridCol w="329184">
                  <a:extLst>
                    <a:ext uri="{9D8B030D-6E8A-4147-A177-3AD203B41FA5}">
                      <a16:colId xmlns:a16="http://schemas.microsoft.com/office/drawing/2014/main" val="1771446348"/>
                    </a:ext>
                  </a:extLst>
                </a:gridCol>
                <a:gridCol w="329184">
                  <a:extLst>
                    <a:ext uri="{9D8B030D-6E8A-4147-A177-3AD203B41FA5}">
                      <a16:colId xmlns:a16="http://schemas.microsoft.com/office/drawing/2014/main" val="4170456592"/>
                    </a:ext>
                  </a:extLst>
                </a:gridCol>
                <a:gridCol w="329184">
                  <a:extLst>
                    <a:ext uri="{9D8B030D-6E8A-4147-A177-3AD203B41FA5}">
                      <a16:colId xmlns:a16="http://schemas.microsoft.com/office/drawing/2014/main" val="4182716766"/>
                    </a:ext>
                  </a:extLst>
                </a:gridCol>
                <a:gridCol w="329184">
                  <a:extLst>
                    <a:ext uri="{9D8B030D-6E8A-4147-A177-3AD203B41FA5}">
                      <a16:colId xmlns:a16="http://schemas.microsoft.com/office/drawing/2014/main" val="2544546290"/>
                    </a:ext>
                  </a:extLst>
                </a:gridCol>
                <a:gridCol w="329184">
                  <a:extLst>
                    <a:ext uri="{9D8B030D-6E8A-4147-A177-3AD203B41FA5}">
                      <a16:colId xmlns:a16="http://schemas.microsoft.com/office/drawing/2014/main" val="1509539771"/>
                    </a:ext>
                  </a:extLst>
                </a:gridCol>
                <a:gridCol w="329184">
                  <a:extLst>
                    <a:ext uri="{9D8B030D-6E8A-4147-A177-3AD203B41FA5}">
                      <a16:colId xmlns:a16="http://schemas.microsoft.com/office/drawing/2014/main" val="788039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3762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- 2024-08-16 20:01:03</a:t>
                      </a:r>
                      <a:r>
                        <a:rPr kumimoji="0" lang="en-US" sz="1000" b="0" i="0" u="none" strike="noStrike" kern="1200" cap="none" spc="0" normalizeH="0" baseline="0" noProof="0">
                          <a:ln>
                            <a:noFill/>
                          </a:ln>
                          <a:solidFill>
                            <a:prstClr val="black"/>
                          </a:solidFill>
                          <a:effectLst/>
                          <a:uLnTx/>
                          <a:uFillTx/>
                          <a:latin typeface="Calibri"/>
                          <a:ea typeface="+mn-ea"/>
                          <a:cs typeface="+mn-cs"/>
                        </a:rPr>
                        <a:t>
 Abdul Razak Latif has been using the Fujifilm camera system for over nine years, and it continues to be his trusted companion. He values the effortless creativity and flexibility that Fujifilm's compact, lightweight cameras provide, especially when he's on the move.
For him, Fujifilm cameras are more than just tools for lifestyle or work—they're life-changing. He believes that they will shape the future of photography with their efficiency, creativity, and playfulness. Fujifilm brings his artistic vision to life, allowing him to explore new creative horizons.
#Fujifilm #FujifilmMY #FujifilmMalaysia #FujifilmInMyHands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https://quintly-eu-image-storage.s3.amazonaws.com/aaf8f68db843cc217addf8054c322eb2/1a4da7b0e3a07431ebb0608de4d74403.jpg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25073913"/>
                  </a:ext>
                </a:extLst>
              </a:tr>
            </a:tbl>
          </a:graphicData>
        </a:graphic>
      </p:graphicFrame>
      <p:sp>
        <p:nvSpPr>
          <p:cNvPr id="4" name="Text Placeholder 3">
            <a:extLst>
              <a:ext uri="{FF2B5EF4-FFF2-40B4-BE49-F238E27FC236}">
                <a16:creationId xmlns:a16="http://schemas.microsoft.com/office/drawing/2014/main" id="{B3153638-1033-43A7-9137-9FF9B3E31A0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019216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5DD07-409E-45A5-B05F-2FC2F02521F9}"/>
              </a:ext>
            </a:extLst>
          </p:cNvPr>
          <p:cNvSpPr>
            <a:spLocks noGrp="1"/>
          </p:cNvSpPr>
          <p:nvPr>
            <p:ph type="title"/>
          </p:nvPr>
        </p:nvSpPr>
        <p:spPr/>
        <p:txBody>
          <a:bodyPr/>
          <a:lstStyle/>
          <a:p>
            <a:r>
              <a:rPr lang="en-US"/>
              <a:t>Facebook Original Own Posts Table | FUJIFILM Malaysia - 14 of 25</a:t>
            </a:r>
          </a:p>
        </p:txBody>
      </p:sp>
      <p:graphicFrame>
        <p:nvGraphicFramePr>
          <p:cNvPr id="5" name="Table Placeholder 4">
            <a:extLst>
              <a:ext uri="{FF2B5EF4-FFF2-40B4-BE49-F238E27FC236}">
                <a16:creationId xmlns:a16="http://schemas.microsoft.com/office/drawing/2014/main" id="{AB7D5CF4-BF64-4152-B99A-E75ABD3CD920}"/>
              </a:ext>
            </a:extLst>
          </p:cNvPr>
          <p:cNvGraphicFramePr>
            <a:graphicFrameLocks noGrp="1"/>
          </p:cNvGraphicFramePr>
          <p:nvPr>
            <p:ph type="tbl" sz="quarter" idx="13"/>
            <p:extLst>
              <p:ext uri="{D42A27DB-BD31-4B8C-83A1-F6EECF244321}">
                <p14:modId xmlns:p14="http://schemas.microsoft.com/office/powerpoint/2010/main" val="4200185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1588567"/>
                    </a:ext>
                  </a:extLst>
                </a:gridCol>
                <a:gridCol w="1316737">
                  <a:extLst>
                    <a:ext uri="{9D8B030D-6E8A-4147-A177-3AD203B41FA5}">
                      <a16:colId xmlns:a16="http://schemas.microsoft.com/office/drawing/2014/main" val="1519764206"/>
                    </a:ext>
                  </a:extLst>
                </a:gridCol>
                <a:gridCol w="329184">
                  <a:extLst>
                    <a:ext uri="{9D8B030D-6E8A-4147-A177-3AD203B41FA5}">
                      <a16:colId xmlns:a16="http://schemas.microsoft.com/office/drawing/2014/main" val="2714124975"/>
                    </a:ext>
                  </a:extLst>
                </a:gridCol>
                <a:gridCol w="329184">
                  <a:extLst>
                    <a:ext uri="{9D8B030D-6E8A-4147-A177-3AD203B41FA5}">
                      <a16:colId xmlns:a16="http://schemas.microsoft.com/office/drawing/2014/main" val="418530208"/>
                    </a:ext>
                  </a:extLst>
                </a:gridCol>
                <a:gridCol w="329184">
                  <a:extLst>
                    <a:ext uri="{9D8B030D-6E8A-4147-A177-3AD203B41FA5}">
                      <a16:colId xmlns:a16="http://schemas.microsoft.com/office/drawing/2014/main" val="4197627496"/>
                    </a:ext>
                  </a:extLst>
                </a:gridCol>
                <a:gridCol w="329184">
                  <a:extLst>
                    <a:ext uri="{9D8B030D-6E8A-4147-A177-3AD203B41FA5}">
                      <a16:colId xmlns:a16="http://schemas.microsoft.com/office/drawing/2014/main" val="2749791445"/>
                    </a:ext>
                  </a:extLst>
                </a:gridCol>
                <a:gridCol w="329184">
                  <a:extLst>
                    <a:ext uri="{9D8B030D-6E8A-4147-A177-3AD203B41FA5}">
                      <a16:colId xmlns:a16="http://schemas.microsoft.com/office/drawing/2014/main" val="1094816391"/>
                    </a:ext>
                  </a:extLst>
                </a:gridCol>
                <a:gridCol w="329184">
                  <a:extLst>
                    <a:ext uri="{9D8B030D-6E8A-4147-A177-3AD203B41FA5}">
                      <a16:colId xmlns:a16="http://schemas.microsoft.com/office/drawing/2014/main" val="4021433269"/>
                    </a:ext>
                  </a:extLst>
                </a:gridCol>
                <a:gridCol w="329184">
                  <a:extLst>
                    <a:ext uri="{9D8B030D-6E8A-4147-A177-3AD203B41FA5}">
                      <a16:colId xmlns:a16="http://schemas.microsoft.com/office/drawing/2014/main" val="960423351"/>
                    </a:ext>
                  </a:extLst>
                </a:gridCol>
                <a:gridCol w="329184">
                  <a:extLst>
                    <a:ext uri="{9D8B030D-6E8A-4147-A177-3AD203B41FA5}">
                      <a16:colId xmlns:a16="http://schemas.microsoft.com/office/drawing/2014/main" val="884221024"/>
                    </a:ext>
                  </a:extLst>
                </a:gridCol>
                <a:gridCol w="329184">
                  <a:extLst>
                    <a:ext uri="{9D8B030D-6E8A-4147-A177-3AD203B41FA5}">
                      <a16:colId xmlns:a16="http://schemas.microsoft.com/office/drawing/2014/main" val="3409724939"/>
                    </a:ext>
                  </a:extLst>
                </a:gridCol>
                <a:gridCol w="329184">
                  <a:extLst>
                    <a:ext uri="{9D8B030D-6E8A-4147-A177-3AD203B41FA5}">
                      <a16:colId xmlns:a16="http://schemas.microsoft.com/office/drawing/2014/main" val="2699509630"/>
                    </a:ext>
                  </a:extLst>
                </a:gridCol>
                <a:gridCol w="329184">
                  <a:extLst>
                    <a:ext uri="{9D8B030D-6E8A-4147-A177-3AD203B41FA5}">
                      <a16:colId xmlns:a16="http://schemas.microsoft.com/office/drawing/2014/main" val="4271900441"/>
                    </a:ext>
                  </a:extLst>
                </a:gridCol>
                <a:gridCol w="329184">
                  <a:extLst>
                    <a:ext uri="{9D8B030D-6E8A-4147-A177-3AD203B41FA5}">
                      <a16:colId xmlns:a16="http://schemas.microsoft.com/office/drawing/2014/main" val="134663298"/>
                    </a:ext>
                  </a:extLst>
                </a:gridCol>
                <a:gridCol w="329184">
                  <a:extLst>
                    <a:ext uri="{9D8B030D-6E8A-4147-A177-3AD203B41FA5}">
                      <a16:colId xmlns:a16="http://schemas.microsoft.com/office/drawing/2014/main" val="3861621063"/>
                    </a:ext>
                  </a:extLst>
                </a:gridCol>
                <a:gridCol w="329184">
                  <a:extLst>
                    <a:ext uri="{9D8B030D-6E8A-4147-A177-3AD203B41FA5}">
                      <a16:colId xmlns:a16="http://schemas.microsoft.com/office/drawing/2014/main" val="1791969832"/>
                    </a:ext>
                  </a:extLst>
                </a:gridCol>
                <a:gridCol w="329184">
                  <a:extLst>
                    <a:ext uri="{9D8B030D-6E8A-4147-A177-3AD203B41FA5}">
                      <a16:colId xmlns:a16="http://schemas.microsoft.com/office/drawing/2014/main" val="449825791"/>
                    </a:ext>
                  </a:extLst>
                </a:gridCol>
                <a:gridCol w="329184">
                  <a:extLst>
                    <a:ext uri="{9D8B030D-6E8A-4147-A177-3AD203B41FA5}">
                      <a16:colId xmlns:a16="http://schemas.microsoft.com/office/drawing/2014/main" val="3383425393"/>
                    </a:ext>
                  </a:extLst>
                </a:gridCol>
                <a:gridCol w="329184">
                  <a:extLst>
                    <a:ext uri="{9D8B030D-6E8A-4147-A177-3AD203B41FA5}">
                      <a16:colId xmlns:a16="http://schemas.microsoft.com/office/drawing/2014/main" val="1371084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1495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- 2024-08-15 16:00:31</a:t>
                      </a:r>
                      <a:r>
                        <a:rPr kumimoji="0" lang="en-US" sz="1000" b="0" i="0" u="none" strike="noStrike" kern="1200" cap="none" spc="0" normalizeH="0" baseline="0" noProof="0">
                          <a:ln>
                            <a:noFill/>
                          </a:ln>
                          <a:solidFill>
                            <a:prstClr val="black"/>
                          </a:solidFill>
                          <a:effectLst/>
                          <a:uLnTx/>
                          <a:uFillTx/>
                          <a:latin typeface="Calibri"/>
                          <a:ea typeface="+mn-ea"/>
                          <a:cs typeface="+mn-cs"/>
                        </a:rPr>
                        <a:t>
 Discover the vivid hues of Kuantan with our Kuantan Colours Photowalk with Azul Adnan, where you'll explore the city's rich tapestry of colours and textures while honing your photography skills.
Join us for this vibrant experience by reserving your spot today!
https://forms.gle/NgaCmU3kAhvoZ3g47 
#Fujifilm #FujifilmMY #FujifilmMalaysia #Fujifilm_XSeries #Photography #DigitalPhotography #Photowalk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https://quintly-eu-image-storage.s3.amazonaws.com/aaf8f68db843cc217addf8054c322eb2/6246a0304abb0c8d9733c9e82f86881a.jpg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68260133"/>
                  </a:ext>
                </a:extLst>
              </a:tr>
            </a:tbl>
          </a:graphicData>
        </a:graphic>
      </p:graphicFrame>
      <p:sp>
        <p:nvSpPr>
          <p:cNvPr id="4" name="Text Placeholder 3">
            <a:extLst>
              <a:ext uri="{FF2B5EF4-FFF2-40B4-BE49-F238E27FC236}">
                <a16:creationId xmlns:a16="http://schemas.microsoft.com/office/drawing/2014/main" id="{4D480468-E787-4380-A48D-6400A8D334F8}"/>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213614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C1375-8B04-4E39-A744-6AB904573348}"/>
              </a:ext>
            </a:extLst>
          </p:cNvPr>
          <p:cNvSpPr>
            <a:spLocks noGrp="1"/>
          </p:cNvSpPr>
          <p:nvPr>
            <p:ph type="title"/>
          </p:nvPr>
        </p:nvSpPr>
        <p:spPr/>
        <p:txBody>
          <a:bodyPr/>
          <a:lstStyle/>
          <a:p>
            <a:r>
              <a:rPr lang="en-US"/>
              <a:t>Facebook Original Own Posts Table | FUJIFILM Malaysia - 15 of 25</a:t>
            </a:r>
          </a:p>
        </p:txBody>
      </p:sp>
      <p:graphicFrame>
        <p:nvGraphicFramePr>
          <p:cNvPr id="5" name="Table Placeholder 4">
            <a:extLst>
              <a:ext uri="{FF2B5EF4-FFF2-40B4-BE49-F238E27FC236}">
                <a16:creationId xmlns:a16="http://schemas.microsoft.com/office/drawing/2014/main" id="{9858CCD6-10CC-42AA-B65D-743CDA108D40}"/>
              </a:ext>
            </a:extLst>
          </p:cNvPr>
          <p:cNvGraphicFramePr>
            <a:graphicFrameLocks noGrp="1"/>
          </p:cNvGraphicFramePr>
          <p:nvPr>
            <p:ph type="tbl" sz="quarter" idx="13"/>
            <p:extLst>
              <p:ext uri="{D42A27DB-BD31-4B8C-83A1-F6EECF244321}">
                <p14:modId xmlns:p14="http://schemas.microsoft.com/office/powerpoint/2010/main" val="4119890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7831925"/>
                    </a:ext>
                  </a:extLst>
                </a:gridCol>
                <a:gridCol w="1316737">
                  <a:extLst>
                    <a:ext uri="{9D8B030D-6E8A-4147-A177-3AD203B41FA5}">
                      <a16:colId xmlns:a16="http://schemas.microsoft.com/office/drawing/2014/main" val="2855322362"/>
                    </a:ext>
                  </a:extLst>
                </a:gridCol>
                <a:gridCol w="329184">
                  <a:extLst>
                    <a:ext uri="{9D8B030D-6E8A-4147-A177-3AD203B41FA5}">
                      <a16:colId xmlns:a16="http://schemas.microsoft.com/office/drawing/2014/main" val="3676329612"/>
                    </a:ext>
                  </a:extLst>
                </a:gridCol>
                <a:gridCol w="329184">
                  <a:extLst>
                    <a:ext uri="{9D8B030D-6E8A-4147-A177-3AD203B41FA5}">
                      <a16:colId xmlns:a16="http://schemas.microsoft.com/office/drawing/2014/main" val="224548964"/>
                    </a:ext>
                  </a:extLst>
                </a:gridCol>
                <a:gridCol w="329184">
                  <a:extLst>
                    <a:ext uri="{9D8B030D-6E8A-4147-A177-3AD203B41FA5}">
                      <a16:colId xmlns:a16="http://schemas.microsoft.com/office/drawing/2014/main" val="2999919585"/>
                    </a:ext>
                  </a:extLst>
                </a:gridCol>
                <a:gridCol w="329184">
                  <a:extLst>
                    <a:ext uri="{9D8B030D-6E8A-4147-A177-3AD203B41FA5}">
                      <a16:colId xmlns:a16="http://schemas.microsoft.com/office/drawing/2014/main" val="2505966409"/>
                    </a:ext>
                  </a:extLst>
                </a:gridCol>
                <a:gridCol w="329184">
                  <a:extLst>
                    <a:ext uri="{9D8B030D-6E8A-4147-A177-3AD203B41FA5}">
                      <a16:colId xmlns:a16="http://schemas.microsoft.com/office/drawing/2014/main" val="173644668"/>
                    </a:ext>
                  </a:extLst>
                </a:gridCol>
                <a:gridCol w="329184">
                  <a:extLst>
                    <a:ext uri="{9D8B030D-6E8A-4147-A177-3AD203B41FA5}">
                      <a16:colId xmlns:a16="http://schemas.microsoft.com/office/drawing/2014/main" val="589904409"/>
                    </a:ext>
                  </a:extLst>
                </a:gridCol>
                <a:gridCol w="329184">
                  <a:extLst>
                    <a:ext uri="{9D8B030D-6E8A-4147-A177-3AD203B41FA5}">
                      <a16:colId xmlns:a16="http://schemas.microsoft.com/office/drawing/2014/main" val="1256888796"/>
                    </a:ext>
                  </a:extLst>
                </a:gridCol>
                <a:gridCol w="329184">
                  <a:extLst>
                    <a:ext uri="{9D8B030D-6E8A-4147-A177-3AD203B41FA5}">
                      <a16:colId xmlns:a16="http://schemas.microsoft.com/office/drawing/2014/main" val="2277458412"/>
                    </a:ext>
                  </a:extLst>
                </a:gridCol>
                <a:gridCol w="329184">
                  <a:extLst>
                    <a:ext uri="{9D8B030D-6E8A-4147-A177-3AD203B41FA5}">
                      <a16:colId xmlns:a16="http://schemas.microsoft.com/office/drawing/2014/main" val="2326858249"/>
                    </a:ext>
                  </a:extLst>
                </a:gridCol>
                <a:gridCol w="329184">
                  <a:extLst>
                    <a:ext uri="{9D8B030D-6E8A-4147-A177-3AD203B41FA5}">
                      <a16:colId xmlns:a16="http://schemas.microsoft.com/office/drawing/2014/main" val="2313404175"/>
                    </a:ext>
                  </a:extLst>
                </a:gridCol>
                <a:gridCol w="329184">
                  <a:extLst>
                    <a:ext uri="{9D8B030D-6E8A-4147-A177-3AD203B41FA5}">
                      <a16:colId xmlns:a16="http://schemas.microsoft.com/office/drawing/2014/main" val="2448621742"/>
                    </a:ext>
                  </a:extLst>
                </a:gridCol>
                <a:gridCol w="329184">
                  <a:extLst>
                    <a:ext uri="{9D8B030D-6E8A-4147-A177-3AD203B41FA5}">
                      <a16:colId xmlns:a16="http://schemas.microsoft.com/office/drawing/2014/main" val="1778711071"/>
                    </a:ext>
                  </a:extLst>
                </a:gridCol>
                <a:gridCol w="329184">
                  <a:extLst>
                    <a:ext uri="{9D8B030D-6E8A-4147-A177-3AD203B41FA5}">
                      <a16:colId xmlns:a16="http://schemas.microsoft.com/office/drawing/2014/main" val="961944377"/>
                    </a:ext>
                  </a:extLst>
                </a:gridCol>
                <a:gridCol w="329184">
                  <a:extLst>
                    <a:ext uri="{9D8B030D-6E8A-4147-A177-3AD203B41FA5}">
                      <a16:colId xmlns:a16="http://schemas.microsoft.com/office/drawing/2014/main" val="1025757087"/>
                    </a:ext>
                  </a:extLst>
                </a:gridCol>
                <a:gridCol w="329184">
                  <a:extLst>
                    <a:ext uri="{9D8B030D-6E8A-4147-A177-3AD203B41FA5}">
                      <a16:colId xmlns:a16="http://schemas.microsoft.com/office/drawing/2014/main" val="3585741684"/>
                    </a:ext>
                  </a:extLst>
                </a:gridCol>
                <a:gridCol w="329184">
                  <a:extLst>
                    <a:ext uri="{9D8B030D-6E8A-4147-A177-3AD203B41FA5}">
                      <a16:colId xmlns:a16="http://schemas.microsoft.com/office/drawing/2014/main" val="1163778919"/>
                    </a:ext>
                  </a:extLst>
                </a:gridCol>
                <a:gridCol w="329184">
                  <a:extLst>
                    <a:ext uri="{9D8B030D-6E8A-4147-A177-3AD203B41FA5}">
                      <a16:colId xmlns:a16="http://schemas.microsoft.com/office/drawing/2014/main" val="3831856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96760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- 2024-08-15 15:18:57</a:t>
                      </a:r>
                      <a:r>
                        <a:rPr kumimoji="0" lang="en-US" sz="1000" b="0" i="0" u="none" strike="noStrike" kern="1200" cap="none" spc="0" normalizeH="0" baseline="0" noProof="0">
                          <a:ln>
                            <a:noFill/>
                          </a:ln>
                          <a:solidFill>
                            <a:prstClr val="black"/>
                          </a:solidFill>
                          <a:effectLst/>
                          <a:uLnTx/>
                          <a:uFillTx/>
                          <a:latin typeface="Calibri"/>
                          <a:ea typeface="+mn-ea"/>
                          <a:cs typeface="+mn-cs"/>
                        </a:rPr>
                        <a:t>
 Let’s Celebrate Merdeka with a photography workshop led by TW Wann Al-Hajj! Immerse yourself in the rich culture and natural beauty of the scenic Jambatan Sungai Buaya in Terengganu while learning to weave captivating tales through your stunning captures. 
Secure your spot for this unique opportunity and be part of an unforgettable photography experience! 📸
https://forms.gle/gH2GMMpPZwKEH8Hy9    
#Fujifilm #FujifilmMY #FujifilmMalaysia #Fujifilm_XSeries #Photography #DigitalPhotography #Workshop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https://quintly-eu-image-storage.s3.amazonaws.com/aaf8f68db843cc217addf8054c322eb2/5cdc3e963cba1cc7a894ae1ee44e2d48.jpg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760285709"/>
                  </a:ext>
                </a:extLst>
              </a:tr>
            </a:tbl>
          </a:graphicData>
        </a:graphic>
      </p:graphicFrame>
      <p:sp>
        <p:nvSpPr>
          <p:cNvPr id="4" name="Text Placeholder 3">
            <a:extLst>
              <a:ext uri="{FF2B5EF4-FFF2-40B4-BE49-F238E27FC236}">
                <a16:creationId xmlns:a16="http://schemas.microsoft.com/office/drawing/2014/main" id="{3C5E1B74-9D85-478B-A8CD-254A8EA739B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3675430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1FF46-250E-4EBA-8855-ED6D92749A7D}"/>
              </a:ext>
            </a:extLst>
          </p:cNvPr>
          <p:cNvSpPr>
            <a:spLocks noGrp="1"/>
          </p:cNvSpPr>
          <p:nvPr>
            <p:ph type="title"/>
          </p:nvPr>
        </p:nvSpPr>
        <p:spPr/>
        <p:txBody>
          <a:bodyPr/>
          <a:lstStyle/>
          <a:p>
            <a:r>
              <a:rPr lang="en-US"/>
              <a:t>Facebook Original Own Posts Table | FUJIFILM Malaysia - 16 of 25</a:t>
            </a:r>
          </a:p>
        </p:txBody>
      </p:sp>
      <p:graphicFrame>
        <p:nvGraphicFramePr>
          <p:cNvPr id="5" name="Table Placeholder 4">
            <a:extLst>
              <a:ext uri="{FF2B5EF4-FFF2-40B4-BE49-F238E27FC236}">
                <a16:creationId xmlns:a16="http://schemas.microsoft.com/office/drawing/2014/main" id="{BBC47C9C-C2B8-4FF9-BA78-8952F0E391C0}"/>
              </a:ext>
            </a:extLst>
          </p:cNvPr>
          <p:cNvGraphicFramePr>
            <a:graphicFrameLocks noGrp="1"/>
          </p:cNvGraphicFramePr>
          <p:nvPr>
            <p:ph type="tbl" sz="quarter" idx="13"/>
            <p:extLst>
              <p:ext uri="{D42A27DB-BD31-4B8C-83A1-F6EECF244321}">
                <p14:modId xmlns:p14="http://schemas.microsoft.com/office/powerpoint/2010/main" val="646110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53676311"/>
                    </a:ext>
                  </a:extLst>
                </a:gridCol>
                <a:gridCol w="1316737">
                  <a:extLst>
                    <a:ext uri="{9D8B030D-6E8A-4147-A177-3AD203B41FA5}">
                      <a16:colId xmlns:a16="http://schemas.microsoft.com/office/drawing/2014/main" val="2618934780"/>
                    </a:ext>
                  </a:extLst>
                </a:gridCol>
                <a:gridCol w="329184">
                  <a:extLst>
                    <a:ext uri="{9D8B030D-6E8A-4147-A177-3AD203B41FA5}">
                      <a16:colId xmlns:a16="http://schemas.microsoft.com/office/drawing/2014/main" val="2605739587"/>
                    </a:ext>
                  </a:extLst>
                </a:gridCol>
                <a:gridCol w="329184">
                  <a:extLst>
                    <a:ext uri="{9D8B030D-6E8A-4147-A177-3AD203B41FA5}">
                      <a16:colId xmlns:a16="http://schemas.microsoft.com/office/drawing/2014/main" val="734994972"/>
                    </a:ext>
                  </a:extLst>
                </a:gridCol>
                <a:gridCol w="329184">
                  <a:extLst>
                    <a:ext uri="{9D8B030D-6E8A-4147-A177-3AD203B41FA5}">
                      <a16:colId xmlns:a16="http://schemas.microsoft.com/office/drawing/2014/main" val="289784692"/>
                    </a:ext>
                  </a:extLst>
                </a:gridCol>
                <a:gridCol w="329184">
                  <a:extLst>
                    <a:ext uri="{9D8B030D-6E8A-4147-A177-3AD203B41FA5}">
                      <a16:colId xmlns:a16="http://schemas.microsoft.com/office/drawing/2014/main" val="2173913467"/>
                    </a:ext>
                  </a:extLst>
                </a:gridCol>
                <a:gridCol w="329184">
                  <a:extLst>
                    <a:ext uri="{9D8B030D-6E8A-4147-A177-3AD203B41FA5}">
                      <a16:colId xmlns:a16="http://schemas.microsoft.com/office/drawing/2014/main" val="3399329089"/>
                    </a:ext>
                  </a:extLst>
                </a:gridCol>
                <a:gridCol w="329184">
                  <a:extLst>
                    <a:ext uri="{9D8B030D-6E8A-4147-A177-3AD203B41FA5}">
                      <a16:colId xmlns:a16="http://schemas.microsoft.com/office/drawing/2014/main" val="383295947"/>
                    </a:ext>
                  </a:extLst>
                </a:gridCol>
                <a:gridCol w="329184">
                  <a:extLst>
                    <a:ext uri="{9D8B030D-6E8A-4147-A177-3AD203B41FA5}">
                      <a16:colId xmlns:a16="http://schemas.microsoft.com/office/drawing/2014/main" val="1412032620"/>
                    </a:ext>
                  </a:extLst>
                </a:gridCol>
                <a:gridCol w="329184">
                  <a:extLst>
                    <a:ext uri="{9D8B030D-6E8A-4147-A177-3AD203B41FA5}">
                      <a16:colId xmlns:a16="http://schemas.microsoft.com/office/drawing/2014/main" val="1152603544"/>
                    </a:ext>
                  </a:extLst>
                </a:gridCol>
                <a:gridCol w="329184">
                  <a:extLst>
                    <a:ext uri="{9D8B030D-6E8A-4147-A177-3AD203B41FA5}">
                      <a16:colId xmlns:a16="http://schemas.microsoft.com/office/drawing/2014/main" val="4277430760"/>
                    </a:ext>
                  </a:extLst>
                </a:gridCol>
                <a:gridCol w="329184">
                  <a:extLst>
                    <a:ext uri="{9D8B030D-6E8A-4147-A177-3AD203B41FA5}">
                      <a16:colId xmlns:a16="http://schemas.microsoft.com/office/drawing/2014/main" val="1357771158"/>
                    </a:ext>
                  </a:extLst>
                </a:gridCol>
                <a:gridCol w="329184">
                  <a:extLst>
                    <a:ext uri="{9D8B030D-6E8A-4147-A177-3AD203B41FA5}">
                      <a16:colId xmlns:a16="http://schemas.microsoft.com/office/drawing/2014/main" val="1807874510"/>
                    </a:ext>
                  </a:extLst>
                </a:gridCol>
                <a:gridCol w="329184">
                  <a:extLst>
                    <a:ext uri="{9D8B030D-6E8A-4147-A177-3AD203B41FA5}">
                      <a16:colId xmlns:a16="http://schemas.microsoft.com/office/drawing/2014/main" val="1407910231"/>
                    </a:ext>
                  </a:extLst>
                </a:gridCol>
                <a:gridCol w="329184">
                  <a:extLst>
                    <a:ext uri="{9D8B030D-6E8A-4147-A177-3AD203B41FA5}">
                      <a16:colId xmlns:a16="http://schemas.microsoft.com/office/drawing/2014/main" val="2270663706"/>
                    </a:ext>
                  </a:extLst>
                </a:gridCol>
                <a:gridCol w="329184">
                  <a:extLst>
                    <a:ext uri="{9D8B030D-6E8A-4147-A177-3AD203B41FA5}">
                      <a16:colId xmlns:a16="http://schemas.microsoft.com/office/drawing/2014/main" val="1783903054"/>
                    </a:ext>
                  </a:extLst>
                </a:gridCol>
                <a:gridCol w="329184">
                  <a:extLst>
                    <a:ext uri="{9D8B030D-6E8A-4147-A177-3AD203B41FA5}">
                      <a16:colId xmlns:a16="http://schemas.microsoft.com/office/drawing/2014/main" val="3296978668"/>
                    </a:ext>
                  </a:extLst>
                </a:gridCol>
                <a:gridCol w="329184">
                  <a:extLst>
                    <a:ext uri="{9D8B030D-6E8A-4147-A177-3AD203B41FA5}">
                      <a16:colId xmlns:a16="http://schemas.microsoft.com/office/drawing/2014/main" val="1316432942"/>
                    </a:ext>
                  </a:extLst>
                </a:gridCol>
                <a:gridCol w="329184">
                  <a:extLst>
                    <a:ext uri="{9D8B030D-6E8A-4147-A177-3AD203B41FA5}">
                      <a16:colId xmlns:a16="http://schemas.microsoft.com/office/drawing/2014/main" val="1160597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4724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- 2024-08-14 20:00:34</a:t>
                      </a:r>
                      <a:r>
                        <a:rPr kumimoji="0" lang="en-US" sz="1000" b="0" i="0" u="none" strike="noStrike" kern="1200" cap="none" spc="0" normalizeH="0" baseline="0" noProof="0">
                          <a:ln>
                            <a:noFill/>
                          </a:ln>
                          <a:solidFill>
                            <a:prstClr val="black"/>
                          </a:solidFill>
                          <a:effectLst/>
                          <a:uLnTx/>
                          <a:uFillTx/>
                          <a:latin typeface="Calibri"/>
                          <a:ea typeface="+mn-ea"/>
                          <a:cs typeface="+mn-cs"/>
                        </a:rPr>
                        <a:t>
 In this month's Fujifilm In His Hands feature, meet Danson Soew, a seasoned professional in portrait and landscape photography. Based on the stunning island of Langkawi, Danson is passionate about capturing its breathtaking natural beauty and vibrant culture.
With over a decade of experience using Fujifilm cameras, Danson appreciates its rich colour reproduction and intuitive controls. He especially values the creative possibilities offered by Fujifilm's Film Simulations and the compact, lightweight design, allowing him to capture crisp, clear images wherever his journey takes him.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https://quintly-eu-image-storage.s3.amazonaws.com/aaf8f68db843cc217addf8054c322eb2/1be7427088885b623f4da6d2c4d42616.jpg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943979033"/>
                  </a:ext>
                </a:extLst>
              </a:tr>
            </a:tbl>
          </a:graphicData>
        </a:graphic>
      </p:graphicFrame>
      <p:sp>
        <p:nvSpPr>
          <p:cNvPr id="4" name="Text Placeholder 3">
            <a:extLst>
              <a:ext uri="{FF2B5EF4-FFF2-40B4-BE49-F238E27FC236}">
                <a16:creationId xmlns:a16="http://schemas.microsoft.com/office/drawing/2014/main" id="{AEC01702-61C1-4A74-982F-F53F992A679B}"/>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8088836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185D-990B-42C3-B584-B18D50242684}"/>
              </a:ext>
            </a:extLst>
          </p:cNvPr>
          <p:cNvSpPr>
            <a:spLocks noGrp="1"/>
          </p:cNvSpPr>
          <p:nvPr>
            <p:ph type="title"/>
          </p:nvPr>
        </p:nvSpPr>
        <p:spPr/>
        <p:txBody>
          <a:bodyPr/>
          <a:lstStyle/>
          <a:p>
            <a:r>
              <a:rPr lang="en-US"/>
              <a:t>Facebook Original Own Posts Table | FUJIFILM Malaysia - 17 of 25</a:t>
            </a:r>
          </a:p>
        </p:txBody>
      </p:sp>
      <p:graphicFrame>
        <p:nvGraphicFramePr>
          <p:cNvPr id="5" name="Table Placeholder 4">
            <a:extLst>
              <a:ext uri="{FF2B5EF4-FFF2-40B4-BE49-F238E27FC236}">
                <a16:creationId xmlns:a16="http://schemas.microsoft.com/office/drawing/2014/main" id="{9096CA24-6ED4-4CC0-8AAC-4896578A7948}"/>
              </a:ext>
            </a:extLst>
          </p:cNvPr>
          <p:cNvGraphicFramePr>
            <a:graphicFrameLocks noGrp="1"/>
          </p:cNvGraphicFramePr>
          <p:nvPr>
            <p:ph type="tbl" sz="quarter" idx="13"/>
            <p:extLst>
              <p:ext uri="{D42A27DB-BD31-4B8C-83A1-F6EECF244321}">
                <p14:modId xmlns:p14="http://schemas.microsoft.com/office/powerpoint/2010/main" val="261261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56351452"/>
                    </a:ext>
                  </a:extLst>
                </a:gridCol>
                <a:gridCol w="1316737">
                  <a:extLst>
                    <a:ext uri="{9D8B030D-6E8A-4147-A177-3AD203B41FA5}">
                      <a16:colId xmlns:a16="http://schemas.microsoft.com/office/drawing/2014/main" val="3631893931"/>
                    </a:ext>
                  </a:extLst>
                </a:gridCol>
                <a:gridCol w="329184">
                  <a:extLst>
                    <a:ext uri="{9D8B030D-6E8A-4147-A177-3AD203B41FA5}">
                      <a16:colId xmlns:a16="http://schemas.microsoft.com/office/drawing/2014/main" val="1848145351"/>
                    </a:ext>
                  </a:extLst>
                </a:gridCol>
                <a:gridCol w="329184">
                  <a:extLst>
                    <a:ext uri="{9D8B030D-6E8A-4147-A177-3AD203B41FA5}">
                      <a16:colId xmlns:a16="http://schemas.microsoft.com/office/drawing/2014/main" val="2487493423"/>
                    </a:ext>
                  </a:extLst>
                </a:gridCol>
                <a:gridCol w="329184">
                  <a:extLst>
                    <a:ext uri="{9D8B030D-6E8A-4147-A177-3AD203B41FA5}">
                      <a16:colId xmlns:a16="http://schemas.microsoft.com/office/drawing/2014/main" val="2255779094"/>
                    </a:ext>
                  </a:extLst>
                </a:gridCol>
                <a:gridCol w="329184">
                  <a:extLst>
                    <a:ext uri="{9D8B030D-6E8A-4147-A177-3AD203B41FA5}">
                      <a16:colId xmlns:a16="http://schemas.microsoft.com/office/drawing/2014/main" val="1621386198"/>
                    </a:ext>
                  </a:extLst>
                </a:gridCol>
                <a:gridCol w="329184">
                  <a:extLst>
                    <a:ext uri="{9D8B030D-6E8A-4147-A177-3AD203B41FA5}">
                      <a16:colId xmlns:a16="http://schemas.microsoft.com/office/drawing/2014/main" val="777715906"/>
                    </a:ext>
                  </a:extLst>
                </a:gridCol>
                <a:gridCol w="329184">
                  <a:extLst>
                    <a:ext uri="{9D8B030D-6E8A-4147-A177-3AD203B41FA5}">
                      <a16:colId xmlns:a16="http://schemas.microsoft.com/office/drawing/2014/main" val="4197706472"/>
                    </a:ext>
                  </a:extLst>
                </a:gridCol>
                <a:gridCol w="329184">
                  <a:extLst>
                    <a:ext uri="{9D8B030D-6E8A-4147-A177-3AD203B41FA5}">
                      <a16:colId xmlns:a16="http://schemas.microsoft.com/office/drawing/2014/main" val="40215784"/>
                    </a:ext>
                  </a:extLst>
                </a:gridCol>
                <a:gridCol w="329184">
                  <a:extLst>
                    <a:ext uri="{9D8B030D-6E8A-4147-A177-3AD203B41FA5}">
                      <a16:colId xmlns:a16="http://schemas.microsoft.com/office/drawing/2014/main" val="1115660735"/>
                    </a:ext>
                  </a:extLst>
                </a:gridCol>
                <a:gridCol w="329184">
                  <a:extLst>
                    <a:ext uri="{9D8B030D-6E8A-4147-A177-3AD203B41FA5}">
                      <a16:colId xmlns:a16="http://schemas.microsoft.com/office/drawing/2014/main" val="3784550723"/>
                    </a:ext>
                  </a:extLst>
                </a:gridCol>
                <a:gridCol w="329184">
                  <a:extLst>
                    <a:ext uri="{9D8B030D-6E8A-4147-A177-3AD203B41FA5}">
                      <a16:colId xmlns:a16="http://schemas.microsoft.com/office/drawing/2014/main" val="948538677"/>
                    </a:ext>
                  </a:extLst>
                </a:gridCol>
                <a:gridCol w="329184">
                  <a:extLst>
                    <a:ext uri="{9D8B030D-6E8A-4147-A177-3AD203B41FA5}">
                      <a16:colId xmlns:a16="http://schemas.microsoft.com/office/drawing/2014/main" val="204364210"/>
                    </a:ext>
                  </a:extLst>
                </a:gridCol>
                <a:gridCol w="329184">
                  <a:extLst>
                    <a:ext uri="{9D8B030D-6E8A-4147-A177-3AD203B41FA5}">
                      <a16:colId xmlns:a16="http://schemas.microsoft.com/office/drawing/2014/main" val="794515714"/>
                    </a:ext>
                  </a:extLst>
                </a:gridCol>
                <a:gridCol w="329184">
                  <a:extLst>
                    <a:ext uri="{9D8B030D-6E8A-4147-A177-3AD203B41FA5}">
                      <a16:colId xmlns:a16="http://schemas.microsoft.com/office/drawing/2014/main" val="1420743088"/>
                    </a:ext>
                  </a:extLst>
                </a:gridCol>
                <a:gridCol w="329184">
                  <a:extLst>
                    <a:ext uri="{9D8B030D-6E8A-4147-A177-3AD203B41FA5}">
                      <a16:colId xmlns:a16="http://schemas.microsoft.com/office/drawing/2014/main" val="458200435"/>
                    </a:ext>
                  </a:extLst>
                </a:gridCol>
                <a:gridCol w="329184">
                  <a:extLst>
                    <a:ext uri="{9D8B030D-6E8A-4147-A177-3AD203B41FA5}">
                      <a16:colId xmlns:a16="http://schemas.microsoft.com/office/drawing/2014/main" val="620905549"/>
                    </a:ext>
                  </a:extLst>
                </a:gridCol>
                <a:gridCol w="329184">
                  <a:extLst>
                    <a:ext uri="{9D8B030D-6E8A-4147-A177-3AD203B41FA5}">
                      <a16:colId xmlns:a16="http://schemas.microsoft.com/office/drawing/2014/main" val="2231837992"/>
                    </a:ext>
                  </a:extLst>
                </a:gridCol>
                <a:gridCol w="329184">
                  <a:extLst>
                    <a:ext uri="{9D8B030D-6E8A-4147-A177-3AD203B41FA5}">
                      <a16:colId xmlns:a16="http://schemas.microsoft.com/office/drawing/2014/main" val="4096953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8484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- 2024-08-09 14:00:19</a:t>
                      </a:r>
                      <a:r>
                        <a:rPr kumimoji="0" lang="en-US" sz="1000" b="0" i="0" u="none" strike="noStrike" kern="1200" cap="none" spc="0" normalizeH="0" baseline="0" noProof="0">
                          <a:ln>
                            <a:noFill/>
                          </a:ln>
                          <a:solidFill>
                            <a:prstClr val="black"/>
                          </a:solidFill>
                          <a:effectLst/>
                          <a:uLnTx/>
                          <a:uFillTx/>
                          <a:latin typeface="Calibri"/>
                          <a:ea typeface="+mn-ea"/>
                          <a:cs typeface="+mn-cs"/>
                        </a:rPr>
                        <a:t>
 At the picturesque Kota Kinabalu Floating Mosque on 14 July 2024, participants had the incredible opportunity to learn and apply essential photography techniques from X-Photographer Raja Kamal R. Hussin.
He guided them in capturing captivating angles of the stunning architecture against the mesmerizing sunset sky, followed by an insightful review session where participants received valuable feedback and tips on improving their visuals.
Thanks to everyone who attended our workshop hosted with Kbcamera! May this session inspire you to take your photography skills to new heights!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https://quintly-eu-image-storage.s3.amazonaws.com/aaf8f68db843cc217addf8054c322eb2/15216a3d3fdf922d9b214b398bdd51fd.jpg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025008327"/>
                  </a:ext>
                </a:extLst>
              </a:tr>
            </a:tbl>
          </a:graphicData>
        </a:graphic>
      </p:graphicFrame>
      <p:sp>
        <p:nvSpPr>
          <p:cNvPr id="4" name="Text Placeholder 3">
            <a:extLst>
              <a:ext uri="{FF2B5EF4-FFF2-40B4-BE49-F238E27FC236}">
                <a16:creationId xmlns:a16="http://schemas.microsoft.com/office/drawing/2014/main" id="{29296F9B-3499-4EBB-8AB9-0AE30575D633}"/>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2486951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63D2D-C59A-4391-A404-FF25361C8F7B}"/>
              </a:ext>
            </a:extLst>
          </p:cNvPr>
          <p:cNvSpPr>
            <a:spLocks noGrp="1"/>
          </p:cNvSpPr>
          <p:nvPr>
            <p:ph type="title"/>
          </p:nvPr>
        </p:nvSpPr>
        <p:spPr/>
        <p:txBody>
          <a:bodyPr/>
          <a:lstStyle/>
          <a:p>
            <a:r>
              <a:rPr lang="en-US"/>
              <a:t>Facebook Original Own Posts Table | FUJIFILM Malaysia - 18 of 25</a:t>
            </a:r>
          </a:p>
        </p:txBody>
      </p:sp>
      <p:graphicFrame>
        <p:nvGraphicFramePr>
          <p:cNvPr id="5" name="Table Placeholder 4">
            <a:extLst>
              <a:ext uri="{FF2B5EF4-FFF2-40B4-BE49-F238E27FC236}">
                <a16:creationId xmlns:a16="http://schemas.microsoft.com/office/drawing/2014/main" id="{5FFFCE64-0484-4B54-9E62-FC916297D805}"/>
              </a:ext>
            </a:extLst>
          </p:cNvPr>
          <p:cNvGraphicFramePr>
            <a:graphicFrameLocks noGrp="1"/>
          </p:cNvGraphicFramePr>
          <p:nvPr>
            <p:ph type="tbl" sz="quarter" idx="13"/>
            <p:extLst>
              <p:ext uri="{D42A27DB-BD31-4B8C-83A1-F6EECF244321}">
                <p14:modId xmlns:p14="http://schemas.microsoft.com/office/powerpoint/2010/main" val="406316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38131093"/>
                    </a:ext>
                  </a:extLst>
                </a:gridCol>
                <a:gridCol w="1316737">
                  <a:extLst>
                    <a:ext uri="{9D8B030D-6E8A-4147-A177-3AD203B41FA5}">
                      <a16:colId xmlns:a16="http://schemas.microsoft.com/office/drawing/2014/main" val="4149406490"/>
                    </a:ext>
                  </a:extLst>
                </a:gridCol>
                <a:gridCol w="329184">
                  <a:extLst>
                    <a:ext uri="{9D8B030D-6E8A-4147-A177-3AD203B41FA5}">
                      <a16:colId xmlns:a16="http://schemas.microsoft.com/office/drawing/2014/main" val="888702702"/>
                    </a:ext>
                  </a:extLst>
                </a:gridCol>
                <a:gridCol w="329184">
                  <a:extLst>
                    <a:ext uri="{9D8B030D-6E8A-4147-A177-3AD203B41FA5}">
                      <a16:colId xmlns:a16="http://schemas.microsoft.com/office/drawing/2014/main" val="1808144934"/>
                    </a:ext>
                  </a:extLst>
                </a:gridCol>
                <a:gridCol w="329184">
                  <a:extLst>
                    <a:ext uri="{9D8B030D-6E8A-4147-A177-3AD203B41FA5}">
                      <a16:colId xmlns:a16="http://schemas.microsoft.com/office/drawing/2014/main" val="2764389378"/>
                    </a:ext>
                  </a:extLst>
                </a:gridCol>
                <a:gridCol w="329184">
                  <a:extLst>
                    <a:ext uri="{9D8B030D-6E8A-4147-A177-3AD203B41FA5}">
                      <a16:colId xmlns:a16="http://schemas.microsoft.com/office/drawing/2014/main" val="749514895"/>
                    </a:ext>
                  </a:extLst>
                </a:gridCol>
                <a:gridCol w="329184">
                  <a:extLst>
                    <a:ext uri="{9D8B030D-6E8A-4147-A177-3AD203B41FA5}">
                      <a16:colId xmlns:a16="http://schemas.microsoft.com/office/drawing/2014/main" val="2857011643"/>
                    </a:ext>
                  </a:extLst>
                </a:gridCol>
                <a:gridCol w="329184">
                  <a:extLst>
                    <a:ext uri="{9D8B030D-6E8A-4147-A177-3AD203B41FA5}">
                      <a16:colId xmlns:a16="http://schemas.microsoft.com/office/drawing/2014/main" val="1689568830"/>
                    </a:ext>
                  </a:extLst>
                </a:gridCol>
                <a:gridCol w="329184">
                  <a:extLst>
                    <a:ext uri="{9D8B030D-6E8A-4147-A177-3AD203B41FA5}">
                      <a16:colId xmlns:a16="http://schemas.microsoft.com/office/drawing/2014/main" val="2308141133"/>
                    </a:ext>
                  </a:extLst>
                </a:gridCol>
                <a:gridCol w="329184">
                  <a:extLst>
                    <a:ext uri="{9D8B030D-6E8A-4147-A177-3AD203B41FA5}">
                      <a16:colId xmlns:a16="http://schemas.microsoft.com/office/drawing/2014/main" val="4279190226"/>
                    </a:ext>
                  </a:extLst>
                </a:gridCol>
                <a:gridCol w="329184">
                  <a:extLst>
                    <a:ext uri="{9D8B030D-6E8A-4147-A177-3AD203B41FA5}">
                      <a16:colId xmlns:a16="http://schemas.microsoft.com/office/drawing/2014/main" val="2837326483"/>
                    </a:ext>
                  </a:extLst>
                </a:gridCol>
                <a:gridCol w="329184">
                  <a:extLst>
                    <a:ext uri="{9D8B030D-6E8A-4147-A177-3AD203B41FA5}">
                      <a16:colId xmlns:a16="http://schemas.microsoft.com/office/drawing/2014/main" val="2483827022"/>
                    </a:ext>
                  </a:extLst>
                </a:gridCol>
                <a:gridCol w="329184">
                  <a:extLst>
                    <a:ext uri="{9D8B030D-6E8A-4147-A177-3AD203B41FA5}">
                      <a16:colId xmlns:a16="http://schemas.microsoft.com/office/drawing/2014/main" val="1205184843"/>
                    </a:ext>
                  </a:extLst>
                </a:gridCol>
                <a:gridCol w="329184">
                  <a:extLst>
                    <a:ext uri="{9D8B030D-6E8A-4147-A177-3AD203B41FA5}">
                      <a16:colId xmlns:a16="http://schemas.microsoft.com/office/drawing/2014/main" val="2637529158"/>
                    </a:ext>
                  </a:extLst>
                </a:gridCol>
                <a:gridCol w="329184">
                  <a:extLst>
                    <a:ext uri="{9D8B030D-6E8A-4147-A177-3AD203B41FA5}">
                      <a16:colId xmlns:a16="http://schemas.microsoft.com/office/drawing/2014/main" val="2865824228"/>
                    </a:ext>
                  </a:extLst>
                </a:gridCol>
                <a:gridCol w="329184">
                  <a:extLst>
                    <a:ext uri="{9D8B030D-6E8A-4147-A177-3AD203B41FA5}">
                      <a16:colId xmlns:a16="http://schemas.microsoft.com/office/drawing/2014/main" val="2557291972"/>
                    </a:ext>
                  </a:extLst>
                </a:gridCol>
                <a:gridCol w="329184">
                  <a:extLst>
                    <a:ext uri="{9D8B030D-6E8A-4147-A177-3AD203B41FA5}">
                      <a16:colId xmlns:a16="http://schemas.microsoft.com/office/drawing/2014/main" val="3918084928"/>
                    </a:ext>
                  </a:extLst>
                </a:gridCol>
                <a:gridCol w="329184">
                  <a:extLst>
                    <a:ext uri="{9D8B030D-6E8A-4147-A177-3AD203B41FA5}">
                      <a16:colId xmlns:a16="http://schemas.microsoft.com/office/drawing/2014/main" val="3591604919"/>
                    </a:ext>
                  </a:extLst>
                </a:gridCol>
                <a:gridCol w="329184">
                  <a:extLst>
                    <a:ext uri="{9D8B030D-6E8A-4147-A177-3AD203B41FA5}">
                      <a16:colId xmlns:a16="http://schemas.microsoft.com/office/drawing/2014/main" val="642363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4122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- 2024-08-09 12:00:19</a:t>
                      </a:r>
                      <a:r>
                        <a:rPr kumimoji="0" lang="en-US" sz="1000" b="0" i="0" u="none" strike="noStrike" kern="1200" cap="none" spc="0" normalizeH="0" baseline="0" noProof="0">
                          <a:ln>
                            <a:noFill/>
                          </a:ln>
                          <a:solidFill>
                            <a:prstClr val="black"/>
                          </a:solidFill>
                          <a:effectLst/>
                          <a:uLnTx/>
                          <a:uFillTx/>
                          <a:latin typeface="Calibri"/>
                          <a:ea typeface="+mn-ea"/>
                          <a:cs typeface="+mn-cs"/>
                        </a:rPr>
                        <a:t>
 Participants expanded their horizons during our Landscape Photography workshop on 13 July 2024 at the Kuching Waterfront, guided by the expertise of X-Photographer Raja Kamal R. Hussin.
Gathered at this scenic location, participants learned to capture picturesque landscapes, breathtaking sunsets, and stunning architecture illuminated by the twilight sky.
Thank you to all who joined our workshop. We hope this session inspired you to continue exploring and growing in your photography journey!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https://quintly-eu-image-storage.s3.amazonaws.com/aaf8f68db843cc217addf8054c322eb2/1fbfadd373935c246b3f2938531f8407.jpg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73046949"/>
                  </a:ext>
                </a:extLst>
              </a:tr>
            </a:tbl>
          </a:graphicData>
        </a:graphic>
      </p:graphicFrame>
      <p:sp>
        <p:nvSpPr>
          <p:cNvPr id="4" name="Text Placeholder 3">
            <a:extLst>
              <a:ext uri="{FF2B5EF4-FFF2-40B4-BE49-F238E27FC236}">
                <a16:creationId xmlns:a16="http://schemas.microsoft.com/office/drawing/2014/main" id="{DF496A1A-20DA-4E80-98B9-1C639725B40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14217300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2E7BE-4CFF-42DD-85C3-9F325A826759}"/>
              </a:ext>
            </a:extLst>
          </p:cNvPr>
          <p:cNvSpPr>
            <a:spLocks noGrp="1"/>
          </p:cNvSpPr>
          <p:nvPr>
            <p:ph type="title"/>
          </p:nvPr>
        </p:nvSpPr>
        <p:spPr/>
        <p:txBody>
          <a:bodyPr/>
          <a:lstStyle/>
          <a:p>
            <a:r>
              <a:rPr lang="en-US"/>
              <a:t>Facebook Original Own Posts Table | FUJIFILM Malaysia - 19 of 25</a:t>
            </a:r>
          </a:p>
        </p:txBody>
      </p:sp>
      <p:graphicFrame>
        <p:nvGraphicFramePr>
          <p:cNvPr id="5" name="Table Placeholder 4">
            <a:extLst>
              <a:ext uri="{FF2B5EF4-FFF2-40B4-BE49-F238E27FC236}">
                <a16:creationId xmlns:a16="http://schemas.microsoft.com/office/drawing/2014/main" id="{4DA6F54C-396D-4D2D-B8F7-2EDCE79A88C1}"/>
              </a:ext>
            </a:extLst>
          </p:cNvPr>
          <p:cNvGraphicFramePr>
            <a:graphicFrameLocks noGrp="1"/>
          </p:cNvGraphicFramePr>
          <p:nvPr>
            <p:ph type="tbl" sz="quarter" idx="13"/>
            <p:extLst>
              <p:ext uri="{D42A27DB-BD31-4B8C-83A1-F6EECF244321}">
                <p14:modId xmlns:p14="http://schemas.microsoft.com/office/powerpoint/2010/main" val="3702391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20305844"/>
                    </a:ext>
                  </a:extLst>
                </a:gridCol>
                <a:gridCol w="1316737">
                  <a:extLst>
                    <a:ext uri="{9D8B030D-6E8A-4147-A177-3AD203B41FA5}">
                      <a16:colId xmlns:a16="http://schemas.microsoft.com/office/drawing/2014/main" val="2904333872"/>
                    </a:ext>
                  </a:extLst>
                </a:gridCol>
                <a:gridCol w="329184">
                  <a:extLst>
                    <a:ext uri="{9D8B030D-6E8A-4147-A177-3AD203B41FA5}">
                      <a16:colId xmlns:a16="http://schemas.microsoft.com/office/drawing/2014/main" val="795216050"/>
                    </a:ext>
                  </a:extLst>
                </a:gridCol>
                <a:gridCol w="329184">
                  <a:extLst>
                    <a:ext uri="{9D8B030D-6E8A-4147-A177-3AD203B41FA5}">
                      <a16:colId xmlns:a16="http://schemas.microsoft.com/office/drawing/2014/main" val="876172194"/>
                    </a:ext>
                  </a:extLst>
                </a:gridCol>
                <a:gridCol w="329184">
                  <a:extLst>
                    <a:ext uri="{9D8B030D-6E8A-4147-A177-3AD203B41FA5}">
                      <a16:colId xmlns:a16="http://schemas.microsoft.com/office/drawing/2014/main" val="3091885509"/>
                    </a:ext>
                  </a:extLst>
                </a:gridCol>
                <a:gridCol w="329184">
                  <a:extLst>
                    <a:ext uri="{9D8B030D-6E8A-4147-A177-3AD203B41FA5}">
                      <a16:colId xmlns:a16="http://schemas.microsoft.com/office/drawing/2014/main" val="1337372020"/>
                    </a:ext>
                  </a:extLst>
                </a:gridCol>
                <a:gridCol w="329184">
                  <a:extLst>
                    <a:ext uri="{9D8B030D-6E8A-4147-A177-3AD203B41FA5}">
                      <a16:colId xmlns:a16="http://schemas.microsoft.com/office/drawing/2014/main" val="1129129016"/>
                    </a:ext>
                  </a:extLst>
                </a:gridCol>
                <a:gridCol w="329184">
                  <a:extLst>
                    <a:ext uri="{9D8B030D-6E8A-4147-A177-3AD203B41FA5}">
                      <a16:colId xmlns:a16="http://schemas.microsoft.com/office/drawing/2014/main" val="2374232830"/>
                    </a:ext>
                  </a:extLst>
                </a:gridCol>
                <a:gridCol w="329184">
                  <a:extLst>
                    <a:ext uri="{9D8B030D-6E8A-4147-A177-3AD203B41FA5}">
                      <a16:colId xmlns:a16="http://schemas.microsoft.com/office/drawing/2014/main" val="3485208376"/>
                    </a:ext>
                  </a:extLst>
                </a:gridCol>
                <a:gridCol w="329184">
                  <a:extLst>
                    <a:ext uri="{9D8B030D-6E8A-4147-A177-3AD203B41FA5}">
                      <a16:colId xmlns:a16="http://schemas.microsoft.com/office/drawing/2014/main" val="3160021133"/>
                    </a:ext>
                  </a:extLst>
                </a:gridCol>
                <a:gridCol w="329184">
                  <a:extLst>
                    <a:ext uri="{9D8B030D-6E8A-4147-A177-3AD203B41FA5}">
                      <a16:colId xmlns:a16="http://schemas.microsoft.com/office/drawing/2014/main" val="789240119"/>
                    </a:ext>
                  </a:extLst>
                </a:gridCol>
                <a:gridCol w="329184">
                  <a:extLst>
                    <a:ext uri="{9D8B030D-6E8A-4147-A177-3AD203B41FA5}">
                      <a16:colId xmlns:a16="http://schemas.microsoft.com/office/drawing/2014/main" val="1582789143"/>
                    </a:ext>
                  </a:extLst>
                </a:gridCol>
                <a:gridCol w="329184">
                  <a:extLst>
                    <a:ext uri="{9D8B030D-6E8A-4147-A177-3AD203B41FA5}">
                      <a16:colId xmlns:a16="http://schemas.microsoft.com/office/drawing/2014/main" val="2765398463"/>
                    </a:ext>
                  </a:extLst>
                </a:gridCol>
                <a:gridCol w="329184">
                  <a:extLst>
                    <a:ext uri="{9D8B030D-6E8A-4147-A177-3AD203B41FA5}">
                      <a16:colId xmlns:a16="http://schemas.microsoft.com/office/drawing/2014/main" val="4129387304"/>
                    </a:ext>
                  </a:extLst>
                </a:gridCol>
                <a:gridCol w="329184">
                  <a:extLst>
                    <a:ext uri="{9D8B030D-6E8A-4147-A177-3AD203B41FA5}">
                      <a16:colId xmlns:a16="http://schemas.microsoft.com/office/drawing/2014/main" val="700133898"/>
                    </a:ext>
                  </a:extLst>
                </a:gridCol>
                <a:gridCol w="329184">
                  <a:extLst>
                    <a:ext uri="{9D8B030D-6E8A-4147-A177-3AD203B41FA5}">
                      <a16:colId xmlns:a16="http://schemas.microsoft.com/office/drawing/2014/main" val="3325090472"/>
                    </a:ext>
                  </a:extLst>
                </a:gridCol>
                <a:gridCol w="329184">
                  <a:extLst>
                    <a:ext uri="{9D8B030D-6E8A-4147-A177-3AD203B41FA5}">
                      <a16:colId xmlns:a16="http://schemas.microsoft.com/office/drawing/2014/main" val="2714145905"/>
                    </a:ext>
                  </a:extLst>
                </a:gridCol>
                <a:gridCol w="329184">
                  <a:extLst>
                    <a:ext uri="{9D8B030D-6E8A-4147-A177-3AD203B41FA5}">
                      <a16:colId xmlns:a16="http://schemas.microsoft.com/office/drawing/2014/main" val="1875401415"/>
                    </a:ext>
                  </a:extLst>
                </a:gridCol>
                <a:gridCol w="329184">
                  <a:extLst>
                    <a:ext uri="{9D8B030D-6E8A-4147-A177-3AD203B41FA5}">
                      <a16:colId xmlns:a16="http://schemas.microsoft.com/office/drawing/2014/main" val="1588382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528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20:00:23</a:t>
                      </a:r>
                      <a:r>
                        <a:rPr kumimoji="0" lang="en-US" sz="1000" b="0" i="0" u="none" strike="noStrike" kern="1200" cap="none" spc="0" normalizeH="0" baseline="0" noProof="0">
                          <a:ln>
                            <a:noFill/>
                          </a:ln>
                          <a:solidFill>
                            <a:prstClr val="black"/>
                          </a:solidFill>
                          <a:effectLst/>
                          <a:uLnTx/>
                          <a:uFillTx/>
                          <a:latin typeface="Calibri"/>
                          <a:ea typeface="+mn-ea"/>
                          <a:cs typeface="+mn-cs"/>
                        </a:rPr>
                        <a:t>
 Breathe your creative visions to life with the GFX Challenge Grant Program!
Whether your expertise is in still photography or movie format, here's your opportunity to step into the limelight and showcase your brilliance to the world!
Stand a chance to see your work showcased to a global audience and receive a US ,000 Global Grant Award or a US ,000 Regional Grant Award!
Applications are now open until 15 September 2024. Find out how you can start today and turn your artistic inspiration into a reality! 
https://fujifilm-x.com/global/special/gfx-challenge-program/2024/
#Fujifilm #FujifilmMY #FujifilmMalaysia #Fujifilm_XSeries #Photography #DigitalPhotography #GFXChallengeGrantProgram2024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https://quintly-eu-image-storage.s3.amazonaws.com/aaf8f68db843cc217addf8054c322eb2/7bc99c0e5a05e4ba38f4d507efe074af.jpg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440218146"/>
                  </a:ext>
                </a:extLst>
              </a:tr>
            </a:tbl>
          </a:graphicData>
        </a:graphic>
      </p:graphicFrame>
      <p:sp>
        <p:nvSpPr>
          <p:cNvPr id="4" name="Text Placeholder 3">
            <a:extLst>
              <a:ext uri="{FF2B5EF4-FFF2-40B4-BE49-F238E27FC236}">
                <a16:creationId xmlns:a16="http://schemas.microsoft.com/office/drawing/2014/main" id="{BD13E684-1BC6-4FC1-B564-497B2B1F8DD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5001795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FA880-9DDA-4C6A-B363-EBE4128165C0}"/>
              </a:ext>
            </a:extLst>
          </p:cNvPr>
          <p:cNvSpPr>
            <a:spLocks noGrp="1"/>
          </p:cNvSpPr>
          <p:nvPr>
            <p:ph type="title"/>
          </p:nvPr>
        </p:nvSpPr>
        <p:spPr/>
        <p:txBody>
          <a:bodyPr/>
          <a:lstStyle/>
          <a:p>
            <a:r>
              <a:rPr lang="en-US"/>
              <a:t>Facebook Original Own Posts Table | FUJIFILM Malaysia - 20 of 25</a:t>
            </a:r>
          </a:p>
        </p:txBody>
      </p:sp>
      <p:graphicFrame>
        <p:nvGraphicFramePr>
          <p:cNvPr id="5" name="Table Placeholder 4">
            <a:extLst>
              <a:ext uri="{FF2B5EF4-FFF2-40B4-BE49-F238E27FC236}">
                <a16:creationId xmlns:a16="http://schemas.microsoft.com/office/drawing/2014/main" id="{1C4CE7B6-30A0-498C-9453-C8C3781E5283}"/>
              </a:ext>
            </a:extLst>
          </p:cNvPr>
          <p:cNvGraphicFramePr>
            <a:graphicFrameLocks noGrp="1"/>
          </p:cNvGraphicFramePr>
          <p:nvPr>
            <p:ph type="tbl" sz="quarter" idx="13"/>
            <p:extLst>
              <p:ext uri="{D42A27DB-BD31-4B8C-83A1-F6EECF244321}">
                <p14:modId xmlns:p14="http://schemas.microsoft.com/office/powerpoint/2010/main" val="240302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60585224"/>
                    </a:ext>
                  </a:extLst>
                </a:gridCol>
                <a:gridCol w="1316737">
                  <a:extLst>
                    <a:ext uri="{9D8B030D-6E8A-4147-A177-3AD203B41FA5}">
                      <a16:colId xmlns:a16="http://schemas.microsoft.com/office/drawing/2014/main" val="4181596814"/>
                    </a:ext>
                  </a:extLst>
                </a:gridCol>
                <a:gridCol w="329184">
                  <a:extLst>
                    <a:ext uri="{9D8B030D-6E8A-4147-A177-3AD203B41FA5}">
                      <a16:colId xmlns:a16="http://schemas.microsoft.com/office/drawing/2014/main" val="460984083"/>
                    </a:ext>
                  </a:extLst>
                </a:gridCol>
                <a:gridCol w="329184">
                  <a:extLst>
                    <a:ext uri="{9D8B030D-6E8A-4147-A177-3AD203B41FA5}">
                      <a16:colId xmlns:a16="http://schemas.microsoft.com/office/drawing/2014/main" val="3194487354"/>
                    </a:ext>
                  </a:extLst>
                </a:gridCol>
                <a:gridCol w="329184">
                  <a:extLst>
                    <a:ext uri="{9D8B030D-6E8A-4147-A177-3AD203B41FA5}">
                      <a16:colId xmlns:a16="http://schemas.microsoft.com/office/drawing/2014/main" val="2206172140"/>
                    </a:ext>
                  </a:extLst>
                </a:gridCol>
                <a:gridCol w="329184">
                  <a:extLst>
                    <a:ext uri="{9D8B030D-6E8A-4147-A177-3AD203B41FA5}">
                      <a16:colId xmlns:a16="http://schemas.microsoft.com/office/drawing/2014/main" val="1529804929"/>
                    </a:ext>
                  </a:extLst>
                </a:gridCol>
                <a:gridCol w="329184">
                  <a:extLst>
                    <a:ext uri="{9D8B030D-6E8A-4147-A177-3AD203B41FA5}">
                      <a16:colId xmlns:a16="http://schemas.microsoft.com/office/drawing/2014/main" val="815762117"/>
                    </a:ext>
                  </a:extLst>
                </a:gridCol>
                <a:gridCol w="329184">
                  <a:extLst>
                    <a:ext uri="{9D8B030D-6E8A-4147-A177-3AD203B41FA5}">
                      <a16:colId xmlns:a16="http://schemas.microsoft.com/office/drawing/2014/main" val="2917196730"/>
                    </a:ext>
                  </a:extLst>
                </a:gridCol>
                <a:gridCol w="329184">
                  <a:extLst>
                    <a:ext uri="{9D8B030D-6E8A-4147-A177-3AD203B41FA5}">
                      <a16:colId xmlns:a16="http://schemas.microsoft.com/office/drawing/2014/main" val="281363930"/>
                    </a:ext>
                  </a:extLst>
                </a:gridCol>
                <a:gridCol w="329184">
                  <a:extLst>
                    <a:ext uri="{9D8B030D-6E8A-4147-A177-3AD203B41FA5}">
                      <a16:colId xmlns:a16="http://schemas.microsoft.com/office/drawing/2014/main" val="2946874392"/>
                    </a:ext>
                  </a:extLst>
                </a:gridCol>
                <a:gridCol w="329184">
                  <a:extLst>
                    <a:ext uri="{9D8B030D-6E8A-4147-A177-3AD203B41FA5}">
                      <a16:colId xmlns:a16="http://schemas.microsoft.com/office/drawing/2014/main" val="3353490254"/>
                    </a:ext>
                  </a:extLst>
                </a:gridCol>
                <a:gridCol w="329184">
                  <a:extLst>
                    <a:ext uri="{9D8B030D-6E8A-4147-A177-3AD203B41FA5}">
                      <a16:colId xmlns:a16="http://schemas.microsoft.com/office/drawing/2014/main" val="657543258"/>
                    </a:ext>
                  </a:extLst>
                </a:gridCol>
                <a:gridCol w="329184">
                  <a:extLst>
                    <a:ext uri="{9D8B030D-6E8A-4147-A177-3AD203B41FA5}">
                      <a16:colId xmlns:a16="http://schemas.microsoft.com/office/drawing/2014/main" val="3389451533"/>
                    </a:ext>
                  </a:extLst>
                </a:gridCol>
                <a:gridCol w="329184">
                  <a:extLst>
                    <a:ext uri="{9D8B030D-6E8A-4147-A177-3AD203B41FA5}">
                      <a16:colId xmlns:a16="http://schemas.microsoft.com/office/drawing/2014/main" val="4074769940"/>
                    </a:ext>
                  </a:extLst>
                </a:gridCol>
                <a:gridCol w="329184">
                  <a:extLst>
                    <a:ext uri="{9D8B030D-6E8A-4147-A177-3AD203B41FA5}">
                      <a16:colId xmlns:a16="http://schemas.microsoft.com/office/drawing/2014/main" val="1549154090"/>
                    </a:ext>
                  </a:extLst>
                </a:gridCol>
                <a:gridCol w="329184">
                  <a:extLst>
                    <a:ext uri="{9D8B030D-6E8A-4147-A177-3AD203B41FA5}">
                      <a16:colId xmlns:a16="http://schemas.microsoft.com/office/drawing/2014/main" val="3478189651"/>
                    </a:ext>
                  </a:extLst>
                </a:gridCol>
                <a:gridCol w="329184">
                  <a:extLst>
                    <a:ext uri="{9D8B030D-6E8A-4147-A177-3AD203B41FA5}">
                      <a16:colId xmlns:a16="http://schemas.microsoft.com/office/drawing/2014/main" val="892981215"/>
                    </a:ext>
                  </a:extLst>
                </a:gridCol>
                <a:gridCol w="329184">
                  <a:extLst>
                    <a:ext uri="{9D8B030D-6E8A-4147-A177-3AD203B41FA5}">
                      <a16:colId xmlns:a16="http://schemas.microsoft.com/office/drawing/2014/main" val="4128070182"/>
                    </a:ext>
                  </a:extLst>
                </a:gridCol>
                <a:gridCol w="329184">
                  <a:extLst>
                    <a:ext uri="{9D8B030D-6E8A-4147-A177-3AD203B41FA5}">
                      <a16:colId xmlns:a16="http://schemas.microsoft.com/office/drawing/2014/main" val="2800922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19780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16:00:22</a:t>
                      </a:r>
                      <a:r>
                        <a:rPr kumimoji="0" lang="en-US" sz="1000" b="0" i="0" u="none" strike="noStrike" kern="1200" cap="none" spc="0" normalizeH="0" baseline="0" noProof="0">
                          <a:ln>
                            <a:noFill/>
                          </a:ln>
                          <a:solidFill>
                            <a:prstClr val="black"/>
                          </a:solidFill>
                          <a:effectLst/>
                          <a:uLnTx/>
                          <a:uFillTx/>
                          <a:latin typeface="Calibri"/>
                          <a:ea typeface="+mn-ea"/>
                          <a:cs typeface="+mn-cs"/>
                        </a:rPr>
                        <a:t>
 Armed with new knowledge, participants photographed mesmerizing street light scenes, putting their newfound skills into practice during our City Lights Photowalk on 7 July 2024.
Guided by photographer Azul Adnan, the session featured an insightful sharing session followed by a photowalk where enthusiastic participants snapped away in the vibrant, lit streets of KL.
We hope this magical night inspired you to expand your photography journey. See you at the next one!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https://quintly-eu-image-storage.s3.amazonaws.com/aaf8f68db843cc217addf8054c322eb2/1a803234a9bcdfbbcf4c9a34e93bfb67.jpg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114146206"/>
                  </a:ext>
                </a:extLst>
              </a:tr>
            </a:tbl>
          </a:graphicData>
        </a:graphic>
      </p:graphicFrame>
      <p:sp>
        <p:nvSpPr>
          <p:cNvPr id="4" name="Text Placeholder 3">
            <a:extLst>
              <a:ext uri="{FF2B5EF4-FFF2-40B4-BE49-F238E27FC236}">
                <a16:creationId xmlns:a16="http://schemas.microsoft.com/office/drawing/2014/main" id="{1B923892-469C-4FEC-B209-1F299CE3E78A}"/>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5899018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D2E50-C0E1-4374-A5C5-C08B347DB9F9}"/>
              </a:ext>
            </a:extLst>
          </p:cNvPr>
          <p:cNvSpPr>
            <a:spLocks noGrp="1"/>
          </p:cNvSpPr>
          <p:nvPr>
            <p:ph type="title"/>
          </p:nvPr>
        </p:nvSpPr>
        <p:spPr/>
        <p:txBody>
          <a:bodyPr/>
          <a:lstStyle/>
          <a:p>
            <a:r>
              <a:rPr lang="en-US"/>
              <a:t>Facebook Original Own Posts Table | FUJIFILM Malaysia - 21 of 25</a:t>
            </a:r>
          </a:p>
        </p:txBody>
      </p:sp>
      <p:graphicFrame>
        <p:nvGraphicFramePr>
          <p:cNvPr id="5" name="Table Placeholder 4">
            <a:extLst>
              <a:ext uri="{FF2B5EF4-FFF2-40B4-BE49-F238E27FC236}">
                <a16:creationId xmlns:a16="http://schemas.microsoft.com/office/drawing/2014/main" id="{923C6609-FBBB-4A81-AEDD-19D455C68B4F}"/>
              </a:ext>
            </a:extLst>
          </p:cNvPr>
          <p:cNvGraphicFramePr>
            <a:graphicFrameLocks noGrp="1"/>
          </p:cNvGraphicFramePr>
          <p:nvPr>
            <p:ph type="tbl" sz="quarter" idx="13"/>
            <p:extLst>
              <p:ext uri="{D42A27DB-BD31-4B8C-83A1-F6EECF244321}">
                <p14:modId xmlns:p14="http://schemas.microsoft.com/office/powerpoint/2010/main" val="959780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66133928"/>
                    </a:ext>
                  </a:extLst>
                </a:gridCol>
                <a:gridCol w="1316737">
                  <a:extLst>
                    <a:ext uri="{9D8B030D-6E8A-4147-A177-3AD203B41FA5}">
                      <a16:colId xmlns:a16="http://schemas.microsoft.com/office/drawing/2014/main" val="1300291069"/>
                    </a:ext>
                  </a:extLst>
                </a:gridCol>
                <a:gridCol w="329184">
                  <a:extLst>
                    <a:ext uri="{9D8B030D-6E8A-4147-A177-3AD203B41FA5}">
                      <a16:colId xmlns:a16="http://schemas.microsoft.com/office/drawing/2014/main" val="2317972265"/>
                    </a:ext>
                  </a:extLst>
                </a:gridCol>
                <a:gridCol w="329184">
                  <a:extLst>
                    <a:ext uri="{9D8B030D-6E8A-4147-A177-3AD203B41FA5}">
                      <a16:colId xmlns:a16="http://schemas.microsoft.com/office/drawing/2014/main" val="1342951124"/>
                    </a:ext>
                  </a:extLst>
                </a:gridCol>
                <a:gridCol w="329184">
                  <a:extLst>
                    <a:ext uri="{9D8B030D-6E8A-4147-A177-3AD203B41FA5}">
                      <a16:colId xmlns:a16="http://schemas.microsoft.com/office/drawing/2014/main" val="1439905077"/>
                    </a:ext>
                  </a:extLst>
                </a:gridCol>
                <a:gridCol w="329184">
                  <a:extLst>
                    <a:ext uri="{9D8B030D-6E8A-4147-A177-3AD203B41FA5}">
                      <a16:colId xmlns:a16="http://schemas.microsoft.com/office/drawing/2014/main" val="2715871709"/>
                    </a:ext>
                  </a:extLst>
                </a:gridCol>
                <a:gridCol w="329184">
                  <a:extLst>
                    <a:ext uri="{9D8B030D-6E8A-4147-A177-3AD203B41FA5}">
                      <a16:colId xmlns:a16="http://schemas.microsoft.com/office/drawing/2014/main" val="3173138111"/>
                    </a:ext>
                  </a:extLst>
                </a:gridCol>
                <a:gridCol w="329184">
                  <a:extLst>
                    <a:ext uri="{9D8B030D-6E8A-4147-A177-3AD203B41FA5}">
                      <a16:colId xmlns:a16="http://schemas.microsoft.com/office/drawing/2014/main" val="2165713789"/>
                    </a:ext>
                  </a:extLst>
                </a:gridCol>
                <a:gridCol w="329184">
                  <a:extLst>
                    <a:ext uri="{9D8B030D-6E8A-4147-A177-3AD203B41FA5}">
                      <a16:colId xmlns:a16="http://schemas.microsoft.com/office/drawing/2014/main" val="1406899542"/>
                    </a:ext>
                  </a:extLst>
                </a:gridCol>
                <a:gridCol w="329184">
                  <a:extLst>
                    <a:ext uri="{9D8B030D-6E8A-4147-A177-3AD203B41FA5}">
                      <a16:colId xmlns:a16="http://schemas.microsoft.com/office/drawing/2014/main" val="2537065126"/>
                    </a:ext>
                  </a:extLst>
                </a:gridCol>
                <a:gridCol w="329184">
                  <a:extLst>
                    <a:ext uri="{9D8B030D-6E8A-4147-A177-3AD203B41FA5}">
                      <a16:colId xmlns:a16="http://schemas.microsoft.com/office/drawing/2014/main" val="3258879711"/>
                    </a:ext>
                  </a:extLst>
                </a:gridCol>
                <a:gridCol w="329184">
                  <a:extLst>
                    <a:ext uri="{9D8B030D-6E8A-4147-A177-3AD203B41FA5}">
                      <a16:colId xmlns:a16="http://schemas.microsoft.com/office/drawing/2014/main" val="2224419325"/>
                    </a:ext>
                  </a:extLst>
                </a:gridCol>
                <a:gridCol w="329184">
                  <a:extLst>
                    <a:ext uri="{9D8B030D-6E8A-4147-A177-3AD203B41FA5}">
                      <a16:colId xmlns:a16="http://schemas.microsoft.com/office/drawing/2014/main" val="2953921965"/>
                    </a:ext>
                  </a:extLst>
                </a:gridCol>
                <a:gridCol w="329184">
                  <a:extLst>
                    <a:ext uri="{9D8B030D-6E8A-4147-A177-3AD203B41FA5}">
                      <a16:colId xmlns:a16="http://schemas.microsoft.com/office/drawing/2014/main" val="3498208771"/>
                    </a:ext>
                  </a:extLst>
                </a:gridCol>
                <a:gridCol w="329184">
                  <a:extLst>
                    <a:ext uri="{9D8B030D-6E8A-4147-A177-3AD203B41FA5}">
                      <a16:colId xmlns:a16="http://schemas.microsoft.com/office/drawing/2014/main" val="3970381227"/>
                    </a:ext>
                  </a:extLst>
                </a:gridCol>
                <a:gridCol w="329184">
                  <a:extLst>
                    <a:ext uri="{9D8B030D-6E8A-4147-A177-3AD203B41FA5}">
                      <a16:colId xmlns:a16="http://schemas.microsoft.com/office/drawing/2014/main" val="838769497"/>
                    </a:ext>
                  </a:extLst>
                </a:gridCol>
                <a:gridCol w="329184">
                  <a:extLst>
                    <a:ext uri="{9D8B030D-6E8A-4147-A177-3AD203B41FA5}">
                      <a16:colId xmlns:a16="http://schemas.microsoft.com/office/drawing/2014/main" val="2047718414"/>
                    </a:ext>
                  </a:extLst>
                </a:gridCol>
                <a:gridCol w="329184">
                  <a:extLst>
                    <a:ext uri="{9D8B030D-6E8A-4147-A177-3AD203B41FA5}">
                      <a16:colId xmlns:a16="http://schemas.microsoft.com/office/drawing/2014/main" val="1046057706"/>
                    </a:ext>
                  </a:extLst>
                </a:gridCol>
                <a:gridCol w="329184">
                  <a:extLst>
                    <a:ext uri="{9D8B030D-6E8A-4147-A177-3AD203B41FA5}">
                      <a16:colId xmlns:a16="http://schemas.microsoft.com/office/drawing/2014/main" val="3678826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333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14:00:24</a:t>
                      </a:r>
                      <a:r>
                        <a:rPr kumimoji="0" lang="en-US" sz="1000" b="0" i="0" u="none" strike="noStrike" kern="1200" cap="none" spc="0" normalizeH="0" baseline="0" noProof="0">
                          <a:ln>
                            <a:noFill/>
                          </a:ln>
                          <a:solidFill>
                            <a:prstClr val="black"/>
                          </a:solidFill>
                          <a:effectLst/>
                          <a:uLnTx/>
                          <a:uFillTx/>
                          <a:latin typeface="Calibri"/>
                          <a:ea typeface="+mn-ea"/>
                          <a:cs typeface="+mn-cs"/>
                        </a:rPr>
                        <a:t>
 On 6 July 2024, participants embraced the challenge of capturing motion, movement, and dance poses during our Street Dance Portraits Photography Workshop hosted with YL Camera.
X-Photographer Kim Boon led the session, offering expert advice and close guidance to help participants master the art of capturing the essence of dance.
Thank you to everyone who joined us! It was a delight to see your enthusiasm and passion during the session. We look forward to seeing you at our next workshop!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https://quintly-eu-image-storage.s3.amazonaws.com/aaf8f68db843cc217addf8054c322eb2/9c175e26d50403bd1121f2cc8b83bd1b.jpg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93581246"/>
                  </a:ext>
                </a:extLst>
              </a:tr>
            </a:tbl>
          </a:graphicData>
        </a:graphic>
      </p:graphicFrame>
      <p:sp>
        <p:nvSpPr>
          <p:cNvPr id="4" name="Text Placeholder 3">
            <a:extLst>
              <a:ext uri="{FF2B5EF4-FFF2-40B4-BE49-F238E27FC236}">
                <a16:creationId xmlns:a16="http://schemas.microsoft.com/office/drawing/2014/main" id="{BE6A5464-7A39-4262-9654-EF6A1BE1B42C}"/>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40224586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2BFE-4776-4C66-B077-7B6FDC608C1D}"/>
              </a:ext>
            </a:extLst>
          </p:cNvPr>
          <p:cNvSpPr>
            <a:spLocks noGrp="1"/>
          </p:cNvSpPr>
          <p:nvPr>
            <p:ph type="title"/>
          </p:nvPr>
        </p:nvSpPr>
        <p:spPr/>
        <p:txBody>
          <a:bodyPr/>
          <a:lstStyle/>
          <a:p>
            <a:r>
              <a:rPr lang="en-US"/>
              <a:t>Facebook Original Own Posts Table | FUJIFILM Malaysia - 22 of 25</a:t>
            </a:r>
          </a:p>
        </p:txBody>
      </p:sp>
      <p:graphicFrame>
        <p:nvGraphicFramePr>
          <p:cNvPr id="5" name="Table Placeholder 4">
            <a:extLst>
              <a:ext uri="{FF2B5EF4-FFF2-40B4-BE49-F238E27FC236}">
                <a16:creationId xmlns:a16="http://schemas.microsoft.com/office/drawing/2014/main" id="{F07D372C-EF04-4D14-B048-C585F43E0074}"/>
              </a:ext>
            </a:extLst>
          </p:cNvPr>
          <p:cNvGraphicFramePr>
            <a:graphicFrameLocks noGrp="1"/>
          </p:cNvGraphicFramePr>
          <p:nvPr>
            <p:ph type="tbl" sz="quarter" idx="13"/>
            <p:extLst>
              <p:ext uri="{D42A27DB-BD31-4B8C-83A1-F6EECF244321}">
                <p14:modId xmlns:p14="http://schemas.microsoft.com/office/powerpoint/2010/main" val="2797717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0228481"/>
                    </a:ext>
                  </a:extLst>
                </a:gridCol>
                <a:gridCol w="1316737">
                  <a:extLst>
                    <a:ext uri="{9D8B030D-6E8A-4147-A177-3AD203B41FA5}">
                      <a16:colId xmlns:a16="http://schemas.microsoft.com/office/drawing/2014/main" val="3629897794"/>
                    </a:ext>
                  </a:extLst>
                </a:gridCol>
                <a:gridCol w="329184">
                  <a:extLst>
                    <a:ext uri="{9D8B030D-6E8A-4147-A177-3AD203B41FA5}">
                      <a16:colId xmlns:a16="http://schemas.microsoft.com/office/drawing/2014/main" val="1972458578"/>
                    </a:ext>
                  </a:extLst>
                </a:gridCol>
                <a:gridCol w="329184">
                  <a:extLst>
                    <a:ext uri="{9D8B030D-6E8A-4147-A177-3AD203B41FA5}">
                      <a16:colId xmlns:a16="http://schemas.microsoft.com/office/drawing/2014/main" val="2858867008"/>
                    </a:ext>
                  </a:extLst>
                </a:gridCol>
                <a:gridCol w="329184">
                  <a:extLst>
                    <a:ext uri="{9D8B030D-6E8A-4147-A177-3AD203B41FA5}">
                      <a16:colId xmlns:a16="http://schemas.microsoft.com/office/drawing/2014/main" val="692106184"/>
                    </a:ext>
                  </a:extLst>
                </a:gridCol>
                <a:gridCol w="329184">
                  <a:extLst>
                    <a:ext uri="{9D8B030D-6E8A-4147-A177-3AD203B41FA5}">
                      <a16:colId xmlns:a16="http://schemas.microsoft.com/office/drawing/2014/main" val="1012907476"/>
                    </a:ext>
                  </a:extLst>
                </a:gridCol>
                <a:gridCol w="329184">
                  <a:extLst>
                    <a:ext uri="{9D8B030D-6E8A-4147-A177-3AD203B41FA5}">
                      <a16:colId xmlns:a16="http://schemas.microsoft.com/office/drawing/2014/main" val="129328356"/>
                    </a:ext>
                  </a:extLst>
                </a:gridCol>
                <a:gridCol w="329184">
                  <a:extLst>
                    <a:ext uri="{9D8B030D-6E8A-4147-A177-3AD203B41FA5}">
                      <a16:colId xmlns:a16="http://schemas.microsoft.com/office/drawing/2014/main" val="216713391"/>
                    </a:ext>
                  </a:extLst>
                </a:gridCol>
                <a:gridCol w="329184">
                  <a:extLst>
                    <a:ext uri="{9D8B030D-6E8A-4147-A177-3AD203B41FA5}">
                      <a16:colId xmlns:a16="http://schemas.microsoft.com/office/drawing/2014/main" val="846914340"/>
                    </a:ext>
                  </a:extLst>
                </a:gridCol>
                <a:gridCol w="329184">
                  <a:extLst>
                    <a:ext uri="{9D8B030D-6E8A-4147-A177-3AD203B41FA5}">
                      <a16:colId xmlns:a16="http://schemas.microsoft.com/office/drawing/2014/main" val="4059998011"/>
                    </a:ext>
                  </a:extLst>
                </a:gridCol>
                <a:gridCol w="329184">
                  <a:extLst>
                    <a:ext uri="{9D8B030D-6E8A-4147-A177-3AD203B41FA5}">
                      <a16:colId xmlns:a16="http://schemas.microsoft.com/office/drawing/2014/main" val="3403546816"/>
                    </a:ext>
                  </a:extLst>
                </a:gridCol>
                <a:gridCol w="329184">
                  <a:extLst>
                    <a:ext uri="{9D8B030D-6E8A-4147-A177-3AD203B41FA5}">
                      <a16:colId xmlns:a16="http://schemas.microsoft.com/office/drawing/2014/main" val="515398084"/>
                    </a:ext>
                  </a:extLst>
                </a:gridCol>
                <a:gridCol w="329184">
                  <a:extLst>
                    <a:ext uri="{9D8B030D-6E8A-4147-A177-3AD203B41FA5}">
                      <a16:colId xmlns:a16="http://schemas.microsoft.com/office/drawing/2014/main" val="215395783"/>
                    </a:ext>
                  </a:extLst>
                </a:gridCol>
                <a:gridCol w="329184">
                  <a:extLst>
                    <a:ext uri="{9D8B030D-6E8A-4147-A177-3AD203B41FA5}">
                      <a16:colId xmlns:a16="http://schemas.microsoft.com/office/drawing/2014/main" val="4072925162"/>
                    </a:ext>
                  </a:extLst>
                </a:gridCol>
                <a:gridCol w="329184">
                  <a:extLst>
                    <a:ext uri="{9D8B030D-6E8A-4147-A177-3AD203B41FA5}">
                      <a16:colId xmlns:a16="http://schemas.microsoft.com/office/drawing/2014/main" val="3037245943"/>
                    </a:ext>
                  </a:extLst>
                </a:gridCol>
                <a:gridCol w="329184">
                  <a:extLst>
                    <a:ext uri="{9D8B030D-6E8A-4147-A177-3AD203B41FA5}">
                      <a16:colId xmlns:a16="http://schemas.microsoft.com/office/drawing/2014/main" val="242561708"/>
                    </a:ext>
                  </a:extLst>
                </a:gridCol>
                <a:gridCol w="329184">
                  <a:extLst>
                    <a:ext uri="{9D8B030D-6E8A-4147-A177-3AD203B41FA5}">
                      <a16:colId xmlns:a16="http://schemas.microsoft.com/office/drawing/2014/main" val="2471873970"/>
                    </a:ext>
                  </a:extLst>
                </a:gridCol>
                <a:gridCol w="329184">
                  <a:extLst>
                    <a:ext uri="{9D8B030D-6E8A-4147-A177-3AD203B41FA5}">
                      <a16:colId xmlns:a16="http://schemas.microsoft.com/office/drawing/2014/main" val="3873748960"/>
                    </a:ext>
                  </a:extLst>
                </a:gridCol>
                <a:gridCol w="329184">
                  <a:extLst>
                    <a:ext uri="{9D8B030D-6E8A-4147-A177-3AD203B41FA5}">
                      <a16:colId xmlns:a16="http://schemas.microsoft.com/office/drawing/2014/main" val="201121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1737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10:35:28</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SMJK Chan Wa II for offering us the opportunity to sponsor your photography contest on 22 June 2024! It was inspiring to see students trying out our Fujifilm cameras for the first time, channelling their focus and determination to capture the perfect shot, hoping that one would ultimately become their winning photograph.
We hope the contest helped students uncover their hidden talents for photography, and we look forward to seeing rising new photographers in the future!
#Fujifilm #FujifilmMY #FujifilmMalaysia #Fujifilm_XSeries #Photography #DigitalPhotography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https://quintly-eu-image-storage.s3.amazonaws.com/aaf8f68db843cc217addf8054c322eb2/d99b5401abf0de6842365024d2b2cc3a.jpg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010075098"/>
                  </a:ext>
                </a:extLst>
              </a:tr>
            </a:tbl>
          </a:graphicData>
        </a:graphic>
      </p:graphicFrame>
      <p:sp>
        <p:nvSpPr>
          <p:cNvPr id="4" name="Text Placeholder 3">
            <a:extLst>
              <a:ext uri="{FF2B5EF4-FFF2-40B4-BE49-F238E27FC236}">
                <a16:creationId xmlns:a16="http://schemas.microsoft.com/office/drawing/2014/main" id="{2D525285-93CB-4678-B39A-DB069CBBB8AD}"/>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3224389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095D-CF73-4D55-899F-0E31C76D9D24}"/>
              </a:ext>
            </a:extLst>
          </p:cNvPr>
          <p:cNvSpPr>
            <a:spLocks noGrp="1"/>
          </p:cNvSpPr>
          <p:nvPr>
            <p:ph type="title"/>
          </p:nvPr>
        </p:nvSpPr>
        <p:spPr/>
        <p:txBody>
          <a:bodyPr/>
          <a:lstStyle/>
          <a:p>
            <a:r>
              <a:rPr lang="en-US"/>
              <a:t>Facebook Original Own Posts Table | FUJIFILM Malaysia - 23 of 25</a:t>
            </a:r>
          </a:p>
        </p:txBody>
      </p:sp>
      <p:graphicFrame>
        <p:nvGraphicFramePr>
          <p:cNvPr id="5" name="Table Placeholder 4">
            <a:extLst>
              <a:ext uri="{FF2B5EF4-FFF2-40B4-BE49-F238E27FC236}">
                <a16:creationId xmlns:a16="http://schemas.microsoft.com/office/drawing/2014/main" id="{BADD912B-A43D-49B4-9628-F23416D45E38}"/>
              </a:ext>
            </a:extLst>
          </p:cNvPr>
          <p:cNvGraphicFramePr>
            <a:graphicFrameLocks noGrp="1"/>
          </p:cNvGraphicFramePr>
          <p:nvPr>
            <p:ph type="tbl" sz="quarter" idx="13"/>
            <p:extLst>
              <p:ext uri="{D42A27DB-BD31-4B8C-83A1-F6EECF244321}">
                <p14:modId xmlns:p14="http://schemas.microsoft.com/office/powerpoint/2010/main" val="3048295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20947192"/>
                    </a:ext>
                  </a:extLst>
                </a:gridCol>
                <a:gridCol w="1316737">
                  <a:extLst>
                    <a:ext uri="{9D8B030D-6E8A-4147-A177-3AD203B41FA5}">
                      <a16:colId xmlns:a16="http://schemas.microsoft.com/office/drawing/2014/main" val="2638282005"/>
                    </a:ext>
                  </a:extLst>
                </a:gridCol>
                <a:gridCol w="329184">
                  <a:extLst>
                    <a:ext uri="{9D8B030D-6E8A-4147-A177-3AD203B41FA5}">
                      <a16:colId xmlns:a16="http://schemas.microsoft.com/office/drawing/2014/main" val="1562555180"/>
                    </a:ext>
                  </a:extLst>
                </a:gridCol>
                <a:gridCol w="329184">
                  <a:extLst>
                    <a:ext uri="{9D8B030D-6E8A-4147-A177-3AD203B41FA5}">
                      <a16:colId xmlns:a16="http://schemas.microsoft.com/office/drawing/2014/main" val="3690163967"/>
                    </a:ext>
                  </a:extLst>
                </a:gridCol>
                <a:gridCol w="329184">
                  <a:extLst>
                    <a:ext uri="{9D8B030D-6E8A-4147-A177-3AD203B41FA5}">
                      <a16:colId xmlns:a16="http://schemas.microsoft.com/office/drawing/2014/main" val="2737575356"/>
                    </a:ext>
                  </a:extLst>
                </a:gridCol>
                <a:gridCol w="329184">
                  <a:extLst>
                    <a:ext uri="{9D8B030D-6E8A-4147-A177-3AD203B41FA5}">
                      <a16:colId xmlns:a16="http://schemas.microsoft.com/office/drawing/2014/main" val="1213710795"/>
                    </a:ext>
                  </a:extLst>
                </a:gridCol>
                <a:gridCol w="329184">
                  <a:extLst>
                    <a:ext uri="{9D8B030D-6E8A-4147-A177-3AD203B41FA5}">
                      <a16:colId xmlns:a16="http://schemas.microsoft.com/office/drawing/2014/main" val="1016119712"/>
                    </a:ext>
                  </a:extLst>
                </a:gridCol>
                <a:gridCol w="329184">
                  <a:extLst>
                    <a:ext uri="{9D8B030D-6E8A-4147-A177-3AD203B41FA5}">
                      <a16:colId xmlns:a16="http://schemas.microsoft.com/office/drawing/2014/main" val="2613976902"/>
                    </a:ext>
                  </a:extLst>
                </a:gridCol>
                <a:gridCol w="329184">
                  <a:extLst>
                    <a:ext uri="{9D8B030D-6E8A-4147-A177-3AD203B41FA5}">
                      <a16:colId xmlns:a16="http://schemas.microsoft.com/office/drawing/2014/main" val="1613214439"/>
                    </a:ext>
                  </a:extLst>
                </a:gridCol>
                <a:gridCol w="329184">
                  <a:extLst>
                    <a:ext uri="{9D8B030D-6E8A-4147-A177-3AD203B41FA5}">
                      <a16:colId xmlns:a16="http://schemas.microsoft.com/office/drawing/2014/main" val="1177281168"/>
                    </a:ext>
                  </a:extLst>
                </a:gridCol>
                <a:gridCol w="329184">
                  <a:extLst>
                    <a:ext uri="{9D8B030D-6E8A-4147-A177-3AD203B41FA5}">
                      <a16:colId xmlns:a16="http://schemas.microsoft.com/office/drawing/2014/main" val="1719881434"/>
                    </a:ext>
                  </a:extLst>
                </a:gridCol>
                <a:gridCol w="329184">
                  <a:extLst>
                    <a:ext uri="{9D8B030D-6E8A-4147-A177-3AD203B41FA5}">
                      <a16:colId xmlns:a16="http://schemas.microsoft.com/office/drawing/2014/main" val="3517011368"/>
                    </a:ext>
                  </a:extLst>
                </a:gridCol>
                <a:gridCol w="329184">
                  <a:extLst>
                    <a:ext uri="{9D8B030D-6E8A-4147-A177-3AD203B41FA5}">
                      <a16:colId xmlns:a16="http://schemas.microsoft.com/office/drawing/2014/main" val="3311953240"/>
                    </a:ext>
                  </a:extLst>
                </a:gridCol>
                <a:gridCol w="329184">
                  <a:extLst>
                    <a:ext uri="{9D8B030D-6E8A-4147-A177-3AD203B41FA5}">
                      <a16:colId xmlns:a16="http://schemas.microsoft.com/office/drawing/2014/main" val="3662520967"/>
                    </a:ext>
                  </a:extLst>
                </a:gridCol>
                <a:gridCol w="329184">
                  <a:extLst>
                    <a:ext uri="{9D8B030D-6E8A-4147-A177-3AD203B41FA5}">
                      <a16:colId xmlns:a16="http://schemas.microsoft.com/office/drawing/2014/main" val="740484062"/>
                    </a:ext>
                  </a:extLst>
                </a:gridCol>
                <a:gridCol w="329184">
                  <a:extLst>
                    <a:ext uri="{9D8B030D-6E8A-4147-A177-3AD203B41FA5}">
                      <a16:colId xmlns:a16="http://schemas.microsoft.com/office/drawing/2014/main" val="2412489979"/>
                    </a:ext>
                  </a:extLst>
                </a:gridCol>
                <a:gridCol w="329184">
                  <a:extLst>
                    <a:ext uri="{9D8B030D-6E8A-4147-A177-3AD203B41FA5}">
                      <a16:colId xmlns:a16="http://schemas.microsoft.com/office/drawing/2014/main" val="1427829338"/>
                    </a:ext>
                  </a:extLst>
                </a:gridCol>
                <a:gridCol w="329184">
                  <a:extLst>
                    <a:ext uri="{9D8B030D-6E8A-4147-A177-3AD203B41FA5}">
                      <a16:colId xmlns:a16="http://schemas.microsoft.com/office/drawing/2014/main" val="2080078188"/>
                    </a:ext>
                  </a:extLst>
                </a:gridCol>
                <a:gridCol w="329184">
                  <a:extLst>
                    <a:ext uri="{9D8B030D-6E8A-4147-A177-3AD203B41FA5}">
                      <a16:colId xmlns:a16="http://schemas.microsoft.com/office/drawing/2014/main" val="3879197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2935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- 2024-08-08 10:09:30</a:t>
                      </a:r>
                      <a:r>
                        <a:rPr kumimoji="0" lang="en-US" sz="1000" b="0" i="0" u="none" strike="noStrike" kern="1200" cap="none" spc="0" normalizeH="0" baseline="0" noProof="0">
                          <a:ln>
                            <a:noFill/>
                          </a:ln>
                          <a:solidFill>
                            <a:prstClr val="black"/>
                          </a:solidFill>
                          <a:effectLst/>
                          <a:uLnTx/>
                          <a:uFillTx/>
                          <a:latin typeface="Calibri"/>
                          <a:ea typeface="+mn-ea"/>
                          <a:cs typeface="+mn-cs"/>
                        </a:rPr>
                        <a:t>
 Nikola Krstic recently tested the XF16-50mmF2.8-4.8 R LM WR lens in Morocco, a land of striking contrasts. He found the lens indispensable, offering remarkable flexibility from wide-angle to mid-telephoto. The 16mm setting captured expansive desert panoramas, while the 50mm focused on intricate details and faces.
The weather sealing proved essential in harsh conditions, allowing him to shoot without concern for the elements. He noted the excellent edge quality, even during challenging sunset shots.
𝗙𝗶𝗻𝗱 𝗼𝘂𝘁 𝗺𝗼𝗿𝗲 𝗮𝗯𝗼𝘂𝘁 𝗫𝗙𝟭𝟲-𝟱𝟬𝗺𝗺𝗙𝟮.𝟴-𝟰.𝟴 𝗥 𝗟𝗠 𝗪𝗥
https://fujifilm-x.com/en-my/products/lenses/xf16-50mmf28-48-r-lm-wr/
𝗙𝗶𝗻𝗱 𝗼𝘂𝘁 𝗮𝗯𝗼𝘂𝘁 𝗡𝗶𝗸𝗼𝗹𝗮 𝗞𝗿𝘀𝘁𝗶𝗰'𝘀 𝗥𝗲𝘃𝗶𝗲𝘄
https://fujifilm-x.com/en-my/stories/xf16-50mmf2-8-4-8-r-lm-wr-x-nikola-krstic-in-morocco/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#XF16mm #TheNewStandard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https://quintly-eu-image-storage.s3.amazonaws.com/aaf8f68db843cc217addf8054c322eb2/7fa4b6044420ec3655666bc133b461c6.jpg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24055122"/>
                  </a:ext>
                </a:extLst>
              </a:tr>
            </a:tbl>
          </a:graphicData>
        </a:graphic>
      </p:graphicFrame>
      <p:sp>
        <p:nvSpPr>
          <p:cNvPr id="4" name="Text Placeholder 3">
            <a:extLst>
              <a:ext uri="{FF2B5EF4-FFF2-40B4-BE49-F238E27FC236}">
                <a16:creationId xmlns:a16="http://schemas.microsoft.com/office/drawing/2014/main" id="{8866E6DC-1EE3-4E81-9952-A3309AC72309}"/>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36292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B8A2E-4BC7-4BCF-B04D-0075CA93106D}"/>
              </a:ext>
            </a:extLst>
          </p:cNvPr>
          <p:cNvSpPr>
            <a:spLocks noGrp="1"/>
          </p:cNvSpPr>
          <p:nvPr>
            <p:ph type="title"/>
          </p:nvPr>
        </p:nvSpPr>
        <p:spPr/>
        <p:txBody>
          <a:bodyPr/>
          <a:lstStyle/>
          <a:p>
            <a:r>
              <a:rPr lang="en-US"/>
              <a:t>Facebook Original Own Posts Table | FUJIFILM Malaysia - 24 of 25</a:t>
            </a:r>
          </a:p>
        </p:txBody>
      </p:sp>
      <p:graphicFrame>
        <p:nvGraphicFramePr>
          <p:cNvPr id="5" name="Table Placeholder 4">
            <a:extLst>
              <a:ext uri="{FF2B5EF4-FFF2-40B4-BE49-F238E27FC236}">
                <a16:creationId xmlns:a16="http://schemas.microsoft.com/office/drawing/2014/main" id="{0C457CC9-E4BE-414E-803D-274A8CBA6817}"/>
              </a:ext>
            </a:extLst>
          </p:cNvPr>
          <p:cNvGraphicFramePr>
            <a:graphicFrameLocks noGrp="1"/>
          </p:cNvGraphicFramePr>
          <p:nvPr>
            <p:ph type="tbl" sz="quarter" idx="13"/>
            <p:extLst>
              <p:ext uri="{D42A27DB-BD31-4B8C-83A1-F6EECF244321}">
                <p14:modId xmlns:p14="http://schemas.microsoft.com/office/powerpoint/2010/main" val="1129060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73809822"/>
                    </a:ext>
                  </a:extLst>
                </a:gridCol>
                <a:gridCol w="1316737">
                  <a:extLst>
                    <a:ext uri="{9D8B030D-6E8A-4147-A177-3AD203B41FA5}">
                      <a16:colId xmlns:a16="http://schemas.microsoft.com/office/drawing/2014/main" val="4292403700"/>
                    </a:ext>
                  </a:extLst>
                </a:gridCol>
                <a:gridCol w="329184">
                  <a:extLst>
                    <a:ext uri="{9D8B030D-6E8A-4147-A177-3AD203B41FA5}">
                      <a16:colId xmlns:a16="http://schemas.microsoft.com/office/drawing/2014/main" val="807084316"/>
                    </a:ext>
                  </a:extLst>
                </a:gridCol>
                <a:gridCol w="329184">
                  <a:extLst>
                    <a:ext uri="{9D8B030D-6E8A-4147-A177-3AD203B41FA5}">
                      <a16:colId xmlns:a16="http://schemas.microsoft.com/office/drawing/2014/main" val="827994065"/>
                    </a:ext>
                  </a:extLst>
                </a:gridCol>
                <a:gridCol w="329184">
                  <a:extLst>
                    <a:ext uri="{9D8B030D-6E8A-4147-A177-3AD203B41FA5}">
                      <a16:colId xmlns:a16="http://schemas.microsoft.com/office/drawing/2014/main" val="4129998306"/>
                    </a:ext>
                  </a:extLst>
                </a:gridCol>
                <a:gridCol w="329184">
                  <a:extLst>
                    <a:ext uri="{9D8B030D-6E8A-4147-A177-3AD203B41FA5}">
                      <a16:colId xmlns:a16="http://schemas.microsoft.com/office/drawing/2014/main" val="3847789850"/>
                    </a:ext>
                  </a:extLst>
                </a:gridCol>
                <a:gridCol w="329184">
                  <a:extLst>
                    <a:ext uri="{9D8B030D-6E8A-4147-A177-3AD203B41FA5}">
                      <a16:colId xmlns:a16="http://schemas.microsoft.com/office/drawing/2014/main" val="960050887"/>
                    </a:ext>
                  </a:extLst>
                </a:gridCol>
                <a:gridCol w="329184">
                  <a:extLst>
                    <a:ext uri="{9D8B030D-6E8A-4147-A177-3AD203B41FA5}">
                      <a16:colId xmlns:a16="http://schemas.microsoft.com/office/drawing/2014/main" val="19580564"/>
                    </a:ext>
                  </a:extLst>
                </a:gridCol>
                <a:gridCol w="329184">
                  <a:extLst>
                    <a:ext uri="{9D8B030D-6E8A-4147-A177-3AD203B41FA5}">
                      <a16:colId xmlns:a16="http://schemas.microsoft.com/office/drawing/2014/main" val="3232695688"/>
                    </a:ext>
                  </a:extLst>
                </a:gridCol>
                <a:gridCol w="329184">
                  <a:extLst>
                    <a:ext uri="{9D8B030D-6E8A-4147-A177-3AD203B41FA5}">
                      <a16:colId xmlns:a16="http://schemas.microsoft.com/office/drawing/2014/main" val="2189971293"/>
                    </a:ext>
                  </a:extLst>
                </a:gridCol>
                <a:gridCol w="329184">
                  <a:extLst>
                    <a:ext uri="{9D8B030D-6E8A-4147-A177-3AD203B41FA5}">
                      <a16:colId xmlns:a16="http://schemas.microsoft.com/office/drawing/2014/main" val="796552338"/>
                    </a:ext>
                  </a:extLst>
                </a:gridCol>
                <a:gridCol w="329184">
                  <a:extLst>
                    <a:ext uri="{9D8B030D-6E8A-4147-A177-3AD203B41FA5}">
                      <a16:colId xmlns:a16="http://schemas.microsoft.com/office/drawing/2014/main" val="881634025"/>
                    </a:ext>
                  </a:extLst>
                </a:gridCol>
                <a:gridCol w="329184">
                  <a:extLst>
                    <a:ext uri="{9D8B030D-6E8A-4147-A177-3AD203B41FA5}">
                      <a16:colId xmlns:a16="http://schemas.microsoft.com/office/drawing/2014/main" val="4169322900"/>
                    </a:ext>
                  </a:extLst>
                </a:gridCol>
                <a:gridCol w="329184">
                  <a:extLst>
                    <a:ext uri="{9D8B030D-6E8A-4147-A177-3AD203B41FA5}">
                      <a16:colId xmlns:a16="http://schemas.microsoft.com/office/drawing/2014/main" val="2667125392"/>
                    </a:ext>
                  </a:extLst>
                </a:gridCol>
                <a:gridCol w="329184">
                  <a:extLst>
                    <a:ext uri="{9D8B030D-6E8A-4147-A177-3AD203B41FA5}">
                      <a16:colId xmlns:a16="http://schemas.microsoft.com/office/drawing/2014/main" val="4124112402"/>
                    </a:ext>
                  </a:extLst>
                </a:gridCol>
                <a:gridCol w="329184">
                  <a:extLst>
                    <a:ext uri="{9D8B030D-6E8A-4147-A177-3AD203B41FA5}">
                      <a16:colId xmlns:a16="http://schemas.microsoft.com/office/drawing/2014/main" val="3019769705"/>
                    </a:ext>
                  </a:extLst>
                </a:gridCol>
                <a:gridCol w="329184">
                  <a:extLst>
                    <a:ext uri="{9D8B030D-6E8A-4147-A177-3AD203B41FA5}">
                      <a16:colId xmlns:a16="http://schemas.microsoft.com/office/drawing/2014/main" val="2186931658"/>
                    </a:ext>
                  </a:extLst>
                </a:gridCol>
                <a:gridCol w="329184">
                  <a:extLst>
                    <a:ext uri="{9D8B030D-6E8A-4147-A177-3AD203B41FA5}">
                      <a16:colId xmlns:a16="http://schemas.microsoft.com/office/drawing/2014/main" val="744470173"/>
                    </a:ext>
                  </a:extLst>
                </a:gridCol>
                <a:gridCol w="329184">
                  <a:extLst>
                    <a:ext uri="{9D8B030D-6E8A-4147-A177-3AD203B41FA5}">
                      <a16:colId xmlns:a16="http://schemas.microsoft.com/office/drawing/2014/main" val="1375852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86229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- 2024-08-01 11:00:20</a:t>
                      </a:r>
                      <a:r>
                        <a:rPr kumimoji="0" lang="en-US" sz="1000" b="0" i="0" u="none" strike="noStrike" kern="1200" cap="none" spc="0" normalizeH="0" baseline="0" noProof="0">
                          <a:ln>
                            <a:noFill/>
                          </a:ln>
                          <a:solidFill>
                            <a:prstClr val="black"/>
                          </a:solidFill>
                          <a:effectLst/>
                          <a:uLnTx/>
                          <a:uFillTx/>
                          <a:latin typeface="Calibri"/>
                          <a:ea typeface="+mn-ea"/>
                          <a:cs typeface="+mn-cs"/>
                        </a:rPr>
                        <a:t>
 Celebrate Merdeka 🇲🇾 with incredible savings on Fujifilm photography gear! Enjoy these exclusive offers:
📷 Up to RM1,350 cashback on XF lenses – Delivers every shot, from wide-angle wonders to telephoto triumphs!
📷 RM4,500 cashback on GFX100S Body – Experience the peak of professional photography with exceptional clarity and detail.
📷 RM2,800 cashback on GF50S II Body or Kit with GF 35-70mm – The ultimate companion for breathtaking landscapes and portraits.
𝗙𝗶𝗻𝗱 𝗼𝘂𝘁 𝗺𝗼𝗿𝗲 𝗮𝗯𝗼𝘂𝘁 𝗮𝗹𝗹 𝗼𝘂𝗿 𝗼𝗳𝗳𝗲𝗿𝘀 𝗵𝗲𝗿𝗲: 
https://fujifilm-x.com/en-my/promotions/august-2024-cashback-promotion/
✨ *Terms and Conditions apply.
#FujifilmDeals #FujifilmMY #FujifilmMalaysia #Photography #DigitalPhotography #Promotion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https://quintly-eu-image-storage.s3.amazonaws.com/aaf8f68db843cc217addf8054c322eb2/31105325e3cdc951e2b8f9d1a74a80a8.jpg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93580817"/>
                  </a:ext>
                </a:extLst>
              </a:tr>
            </a:tbl>
          </a:graphicData>
        </a:graphic>
      </p:graphicFrame>
      <p:sp>
        <p:nvSpPr>
          <p:cNvPr id="4" name="Text Placeholder 3">
            <a:extLst>
              <a:ext uri="{FF2B5EF4-FFF2-40B4-BE49-F238E27FC236}">
                <a16:creationId xmlns:a16="http://schemas.microsoft.com/office/drawing/2014/main" id="{F0269E7A-249D-4C73-BC1D-7D88585DF215}"/>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367021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5DE28-4BB4-4AB6-ACAE-8A1EEF6358FD}"/>
              </a:ext>
            </a:extLst>
          </p:cNvPr>
          <p:cNvSpPr>
            <a:spLocks noGrp="1"/>
          </p:cNvSpPr>
          <p:nvPr>
            <p:ph type="title"/>
          </p:nvPr>
        </p:nvSpPr>
        <p:spPr/>
        <p:txBody>
          <a:bodyPr/>
          <a:lstStyle/>
          <a:p>
            <a:r>
              <a:rPr lang="en-US"/>
              <a:t>Facebook Original Own Posts Table | FUJIFILM Malaysia - 25 of 25</a:t>
            </a:r>
          </a:p>
        </p:txBody>
      </p:sp>
      <p:graphicFrame>
        <p:nvGraphicFramePr>
          <p:cNvPr id="5" name="Table Placeholder 4">
            <a:extLst>
              <a:ext uri="{FF2B5EF4-FFF2-40B4-BE49-F238E27FC236}">
                <a16:creationId xmlns:a16="http://schemas.microsoft.com/office/drawing/2014/main" id="{1E3878A9-724F-4418-BF63-D935ED00143F}"/>
              </a:ext>
            </a:extLst>
          </p:cNvPr>
          <p:cNvGraphicFramePr>
            <a:graphicFrameLocks noGrp="1"/>
          </p:cNvGraphicFramePr>
          <p:nvPr>
            <p:ph type="tbl" sz="quarter" idx="13"/>
            <p:extLst>
              <p:ext uri="{D42A27DB-BD31-4B8C-83A1-F6EECF244321}">
                <p14:modId xmlns:p14="http://schemas.microsoft.com/office/powerpoint/2010/main" val="1555036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90927986"/>
                    </a:ext>
                  </a:extLst>
                </a:gridCol>
                <a:gridCol w="1316737">
                  <a:extLst>
                    <a:ext uri="{9D8B030D-6E8A-4147-A177-3AD203B41FA5}">
                      <a16:colId xmlns:a16="http://schemas.microsoft.com/office/drawing/2014/main" val="110942489"/>
                    </a:ext>
                  </a:extLst>
                </a:gridCol>
                <a:gridCol w="329184">
                  <a:extLst>
                    <a:ext uri="{9D8B030D-6E8A-4147-A177-3AD203B41FA5}">
                      <a16:colId xmlns:a16="http://schemas.microsoft.com/office/drawing/2014/main" val="1822075902"/>
                    </a:ext>
                  </a:extLst>
                </a:gridCol>
                <a:gridCol w="329184">
                  <a:extLst>
                    <a:ext uri="{9D8B030D-6E8A-4147-A177-3AD203B41FA5}">
                      <a16:colId xmlns:a16="http://schemas.microsoft.com/office/drawing/2014/main" val="3295787181"/>
                    </a:ext>
                  </a:extLst>
                </a:gridCol>
                <a:gridCol w="329184">
                  <a:extLst>
                    <a:ext uri="{9D8B030D-6E8A-4147-A177-3AD203B41FA5}">
                      <a16:colId xmlns:a16="http://schemas.microsoft.com/office/drawing/2014/main" val="2100846548"/>
                    </a:ext>
                  </a:extLst>
                </a:gridCol>
                <a:gridCol w="329184">
                  <a:extLst>
                    <a:ext uri="{9D8B030D-6E8A-4147-A177-3AD203B41FA5}">
                      <a16:colId xmlns:a16="http://schemas.microsoft.com/office/drawing/2014/main" val="1253672697"/>
                    </a:ext>
                  </a:extLst>
                </a:gridCol>
                <a:gridCol w="329184">
                  <a:extLst>
                    <a:ext uri="{9D8B030D-6E8A-4147-A177-3AD203B41FA5}">
                      <a16:colId xmlns:a16="http://schemas.microsoft.com/office/drawing/2014/main" val="4026582655"/>
                    </a:ext>
                  </a:extLst>
                </a:gridCol>
                <a:gridCol w="329184">
                  <a:extLst>
                    <a:ext uri="{9D8B030D-6E8A-4147-A177-3AD203B41FA5}">
                      <a16:colId xmlns:a16="http://schemas.microsoft.com/office/drawing/2014/main" val="3326838865"/>
                    </a:ext>
                  </a:extLst>
                </a:gridCol>
                <a:gridCol w="329184">
                  <a:extLst>
                    <a:ext uri="{9D8B030D-6E8A-4147-A177-3AD203B41FA5}">
                      <a16:colId xmlns:a16="http://schemas.microsoft.com/office/drawing/2014/main" val="2400105418"/>
                    </a:ext>
                  </a:extLst>
                </a:gridCol>
                <a:gridCol w="329184">
                  <a:extLst>
                    <a:ext uri="{9D8B030D-6E8A-4147-A177-3AD203B41FA5}">
                      <a16:colId xmlns:a16="http://schemas.microsoft.com/office/drawing/2014/main" val="608331442"/>
                    </a:ext>
                  </a:extLst>
                </a:gridCol>
                <a:gridCol w="329184">
                  <a:extLst>
                    <a:ext uri="{9D8B030D-6E8A-4147-A177-3AD203B41FA5}">
                      <a16:colId xmlns:a16="http://schemas.microsoft.com/office/drawing/2014/main" val="2514912247"/>
                    </a:ext>
                  </a:extLst>
                </a:gridCol>
                <a:gridCol w="329184">
                  <a:extLst>
                    <a:ext uri="{9D8B030D-6E8A-4147-A177-3AD203B41FA5}">
                      <a16:colId xmlns:a16="http://schemas.microsoft.com/office/drawing/2014/main" val="1787286435"/>
                    </a:ext>
                  </a:extLst>
                </a:gridCol>
                <a:gridCol w="329184">
                  <a:extLst>
                    <a:ext uri="{9D8B030D-6E8A-4147-A177-3AD203B41FA5}">
                      <a16:colId xmlns:a16="http://schemas.microsoft.com/office/drawing/2014/main" val="3907238067"/>
                    </a:ext>
                  </a:extLst>
                </a:gridCol>
                <a:gridCol w="329184">
                  <a:extLst>
                    <a:ext uri="{9D8B030D-6E8A-4147-A177-3AD203B41FA5}">
                      <a16:colId xmlns:a16="http://schemas.microsoft.com/office/drawing/2014/main" val="2189485754"/>
                    </a:ext>
                  </a:extLst>
                </a:gridCol>
                <a:gridCol w="329184">
                  <a:extLst>
                    <a:ext uri="{9D8B030D-6E8A-4147-A177-3AD203B41FA5}">
                      <a16:colId xmlns:a16="http://schemas.microsoft.com/office/drawing/2014/main" val="26748515"/>
                    </a:ext>
                  </a:extLst>
                </a:gridCol>
                <a:gridCol w="329184">
                  <a:extLst>
                    <a:ext uri="{9D8B030D-6E8A-4147-A177-3AD203B41FA5}">
                      <a16:colId xmlns:a16="http://schemas.microsoft.com/office/drawing/2014/main" val="157636141"/>
                    </a:ext>
                  </a:extLst>
                </a:gridCol>
                <a:gridCol w="329184">
                  <a:extLst>
                    <a:ext uri="{9D8B030D-6E8A-4147-A177-3AD203B41FA5}">
                      <a16:colId xmlns:a16="http://schemas.microsoft.com/office/drawing/2014/main" val="3515069750"/>
                    </a:ext>
                  </a:extLst>
                </a:gridCol>
                <a:gridCol w="329184">
                  <a:extLst>
                    <a:ext uri="{9D8B030D-6E8A-4147-A177-3AD203B41FA5}">
                      <a16:colId xmlns:a16="http://schemas.microsoft.com/office/drawing/2014/main" val="3887727566"/>
                    </a:ext>
                  </a:extLst>
                </a:gridCol>
                <a:gridCol w="329184">
                  <a:extLst>
                    <a:ext uri="{9D8B030D-6E8A-4147-A177-3AD203B41FA5}">
                      <a16:colId xmlns:a16="http://schemas.microsoft.com/office/drawing/2014/main" val="2745964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33483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- 2024-08-01 10:07:56</a:t>
                      </a:r>
                      <a:r>
                        <a:rPr kumimoji="0" lang="en-US" sz="1000" b="0" i="0" u="none" strike="noStrike" kern="1200" cap="none" spc="0" normalizeH="0" baseline="0" noProof="0">
                          <a:ln>
                            <a:noFill/>
                          </a:ln>
                          <a:solidFill>
                            <a:prstClr val="black"/>
                          </a:solidFill>
                          <a:effectLst/>
                          <a:uLnTx/>
                          <a:uFillTx/>
                          <a:latin typeface="Calibri"/>
                          <a:ea typeface="+mn-ea"/>
                          <a:cs typeface="+mn-cs"/>
                        </a:rPr>
                        <a:t>
 Photographer Irene Yee, known for her rock climbing shots, ventured into new territory with mountain biking using the new GF500mmF5.6 R LM OIS WR lens. With the subject auto detection mode for motorcycles and bikes, she captured stunningly sharp, focused, and clear photos. Despite initial concerns about potential shakes or blurs with the 500mm focal length, the impressive results she achieved surpassed her expectations.
Find out her process and see the incredible results!
𝗙𝗶𝗻𝗱 𝗼𝘂𝘁 𝗺𝗼𝗿𝗲 𝗮𝗯𝗼𝘂𝘁 𝗚𝗙𝟱𝟬𝟬𝗺𝗺𝗙𝟱.𝟲 𝗥 𝗟𝗠 𝗢𝗜𝗦 𝗪𝗥
https://fujifilm-x.com/en-my/products/lenses/gf500mmf56-r-lm-ois-wr/
𝗙𝗶𝗻𝗱 𝗼𝘂𝘁 𝗺𝗼𝗿𝗲 𝗮𝗯𝗼𝘂𝘁 𝗜𝗿𝗲𝗻𝗲 𝗬𝗲𝗲'𝘀 𝗿𝗲𝘃𝗶𝗲𝘄
https://fujifilm-x.com/en-my/stories/gf500mmf5-6-x-irene-yee/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#GF500mm #GoFurther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https://quintly-eu-image-storage.s3.amazonaws.com/aaf8f68db843cc217addf8054c322eb2/f0ef8611ded6bfd3c908c13924ed510c.jpg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820439883"/>
                  </a:ext>
                </a:extLst>
              </a:tr>
            </a:tbl>
          </a:graphicData>
        </a:graphic>
      </p:graphicFrame>
      <p:sp>
        <p:nvSpPr>
          <p:cNvPr id="4" name="Text Placeholder 3">
            <a:extLst>
              <a:ext uri="{FF2B5EF4-FFF2-40B4-BE49-F238E27FC236}">
                <a16:creationId xmlns:a16="http://schemas.microsoft.com/office/drawing/2014/main" id="{58305487-28E4-4F8C-B3BE-473950935E30}"/>
              </a:ext>
            </a:extLst>
          </p:cNvPr>
          <p:cNvSpPr>
            <a:spLocks noGrp="1"/>
          </p:cNvSpPr>
          <p:nvPr>
            <p:ph type="body" sz="quarter" idx="14"/>
          </p:nvPr>
        </p:nvSpPr>
        <p:spPr/>
        <p:txBody>
          <a:bodyPr/>
          <a:lstStyle/>
          <a:p>
            <a:r>
              <a:rPr lang="en-US"/>
              <a:t>08/01/2024 - 08/31/2024</a:t>
            </a:r>
          </a:p>
        </p:txBody>
      </p:sp>
    </p:spTree>
    <p:extLst>
      <p:ext uri="{BB962C8B-B14F-4D97-AF65-F5344CB8AC3E}">
        <p14:creationId xmlns:p14="http://schemas.microsoft.com/office/powerpoint/2010/main" val="6539667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5596</Words>
  <Application>Microsoft Office PowerPoint</Application>
  <PresentationFormat>On-screen Show (4:3)</PresentationFormat>
  <Paragraphs>1133</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25</vt:lpstr>
      <vt:lpstr>Facebook Original Own Posts Table | FUJIFILM Malaysia - 2 of 25</vt:lpstr>
      <vt:lpstr>Facebook Original Own Posts Table | FUJIFILM Malaysia - 3 of 25</vt:lpstr>
      <vt:lpstr>Facebook Original Own Posts Table | FUJIFILM Malaysia - 4 of 25</vt:lpstr>
      <vt:lpstr>Facebook Original Own Posts Table | FUJIFILM Malaysia - 5 of 25</vt:lpstr>
      <vt:lpstr>Facebook Original Own Posts Table | FUJIFILM Malaysia - 6 of 25</vt:lpstr>
      <vt:lpstr>Facebook Original Own Posts Table | FUJIFILM Malaysia - 7 of 25</vt:lpstr>
      <vt:lpstr>Facebook Original Own Posts Table | FUJIFILM Malaysia - 8 of 25</vt:lpstr>
      <vt:lpstr>Facebook Original Own Posts Table | FUJIFILM Malaysia - 9 of 25</vt:lpstr>
      <vt:lpstr>Facebook Original Own Posts Table | FUJIFILM Malaysia - 10 of 25</vt:lpstr>
      <vt:lpstr>Facebook Original Own Posts Table | FUJIFILM Malaysia - 11 of 25</vt:lpstr>
      <vt:lpstr>Facebook Original Own Posts Table | FUJIFILM Malaysia - 12 of 25</vt:lpstr>
      <vt:lpstr>Facebook Original Own Posts Table | FUJIFILM Malaysia - 13 of 25</vt:lpstr>
      <vt:lpstr>Facebook Original Own Posts Table | FUJIFILM Malaysia - 14 of 25</vt:lpstr>
      <vt:lpstr>Facebook Original Own Posts Table | FUJIFILM Malaysia - 15 of 25</vt:lpstr>
      <vt:lpstr>Facebook Original Own Posts Table | FUJIFILM Malaysia - 16 of 25</vt:lpstr>
      <vt:lpstr>Facebook Original Own Posts Table | FUJIFILM Malaysia - 17 of 25</vt:lpstr>
      <vt:lpstr>Facebook Original Own Posts Table | FUJIFILM Malaysia - 18 of 25</vt:lpstr>
      <vt:lpstr>Facebook Original Own Posts Table | FUJIFILM Malaysia - 19 of 25</vt:lpstr>
      <vt:lpstr>Facebook Original Own Posts Table | FUJIFILM Malaysia - 20 of 25</vt:lpstr>
      <vt:lpstr>Facebook Original Own Posts Table | FUJIFILM Malaysia - 21 of 25</vt:lpstr>
      <vt:lpstr>Facebook Original Own Posts Table | FUJIFILM Malaysia - 22 of 25</vt:lpstr>
      <vt:lpstr>Facebook Original Own Posts Table | FUJIFILM Malaysia - 23 of 25</vt:lpstr>
      <vt:lpstr>Facebook Original Own Posts Table | FUJIFILM Malaysia - 24 of 25</vt:lpstr>
      <vt:lpstr>Facebook Original Own Posts Table | FUJIFILM Malaysia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2024-09-21T03:02:40Z</dcterms:created>
  <dcterms:modified xsi:type="dcterms:W3CDTF">2024-09-21T03:04:23Z</dcterms:modified>
</cp:coreProperties>
</file>