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FUJIFILM Malaysia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Sheet1!$A$2:$A$12</c:f>
              <c:numCache>
                <c:formatCode>m/d/yyyy</c:formatCode>
                <c:ptCount val="11"/>
                <c:pt idx="0">
                  <c:v>45200</c:v>
                </c:pt>
                <c:pt idx="1">
                  <c:v>45231</c:v>
                </c:pt>
                <c:pt idx="2">
                  <c:v>45261</c:v>
                </c:pt>
                <c:pt idx="3">
                  <c:v>45292</c:v>
                </c:pt>
                <c:pt idx="4">
                  <c:v>45323</c:v>
                </c:pt>
                <c:pt idx="5">
                  <c:v>45352</c:v>
                </c:pt>
                <c:pt idx="6">
                  <c:v>45383</c:v>
                </c:pt>
                <c:pt idx="7">
                  <c:v>45413</c:v>
                </c:pt>
                <c:pt idx="8">
                  <c:v>45444</c:v>
                </c:pt>
                <c:pt idx="9">
                  <c:v>45474</c:v>
                </c:pt>
                <c:pt idx="10">
                  <c:v>45505</c:v>
                </c:pt>
              </c:numCache>
            </c:num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5809</c:v>
                </c:pt>
                <c:pt idx="1">
                  <c:v>6609</c:v>
                </c:pt>
                <c:pt idx="2">
                  <c:v>5555</c:v>
                </c:pt>
                <c:pt idx="3">
                  <c:v>9178</c:v>
                </c:pt>
                <c:pt idx="4">
                  <c:v>13214</c:v>
                </c:pt>
                <c:pt idx="5">
                  <c:v>9767</c:v>
                </c:pt>
                <c:pt idx="6">
                  <c:v>10410</c:v>
                </c:pt>
                <c:pt idx="7">
                  <c:v>12738</c:v>
                </c:pt>
                <c:pt idx="8">
                  <c:v>10054</c:v>
                </c:pt>
                <c:pt idx="9">
                  <c:v>7755</c:v>
                </c:pt>
                <c:pt idx="10">
                  <c:v>6416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75F-4AD4-BD56-39088819CD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5303944"/>
        <c:axId val="385303288"/>
      </c:barChart>
      <c:dateAx>
        <c:axId val="3853039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303288"/>
        <c:crosses val="autoZero"/>
        <c:auto val="1"/>
        <c:lblOffset val="100"/>
        <c:baseTimeUnit val="months"/>
      </c:dateAx>
      <c:valAx>
        <c:axId val="385303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303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D9399B-7560-4A86-BA27-CA0C5C654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 (Monthly Trend) | FUJIFILM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81B5D14-B1A6-44CD-BEA3-D7BEBABE7CF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266160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81BA64-A432-4EE7-BF66-B20D462C10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10/01/2023 - 08/31/2024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EC82B1-21C9-4799-8373-C188496581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642975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Page View (Monthly Trend) | FUJIFILM Malaysia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Page View (Monthly Trend) | FUJIFILM Malaysia</dc:title>
  <dc:creator>Frederik Born</dc:creator>
  <cp:lastModifiedBy>Frederik Born</cp:lastModifiedBy>
  <cp:revision>1</cp:revision>
  <dcterms:created xsi:type="dcterms:W3CDTF">2024-09-17T08:10:18Z</dcterms:created>
  <dcterms:modified xsi:type="dcterms:W3CDTF">2024-09-17T08:10:33Z</dcterms:modified>
</cp:coreProperties>
</file>