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45200</c:v>
                </c:pt>
                <c:pt idx="1">
                  <c:v>45231</c:v>
                </c:pt>
                <c:pt idx="2">
                  <c:v>45261</c:v>
                </c:pt>
                <c:pt idx="3">
                  <c:v>45292</c:v>
                </c:pt>
                <c:pt idx="4">
                  <c:v>45323</c:v>
                </c:pt>
                <c:pt idx="5">
                  <c:v>45352</c:v>
                </c:pt>
                <c:pt idx="6">
                  <c:v>45383</c:v>
                </c:pt>
                <c:pt idx="7">
                  <c:v>45413</c:v>
                </c:pt>
                <c:pt idx="8">
                  <c:v>45444</c:v>
                </c:pt>
                <c:pt idx="9">
                  <c:v>45474</c:v>
                </c:pt>
                <c:pt idx="10">
                  <c:v>45505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36136</c:v>
                </c:pt>
                <c:pt idx="1">
                  <c:v>36323</c:v>
                </c:pt>
                <c:pt idx="2">
                  <c:v>214053</c:v>
                </c:pt>
                <c:pt idx="3">
                  <c:v>407624</c:v>
                </c:pt>
                <c:pt idx="4">
                  <c:v>160393</c:v>
                </c:pt>
                <c:pt idx="5">
                  <c:v>99961</c:v>
                </c:pt>
                <c:pt idx="6">
                  <c:v>326476</c:v>
                </c:pt>
                <c:pt idx="7">
                  <c:v>837637</c:v>
                </c:pt>
                <c:pt idx="8">
                  <c:v>102436</c:v>
                </c:pt>
                <c:pt idx="9">
                  <c:v>114324</c:v>
                </c:pt>
                <c:pt idx="10">
                  <c:v>107739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E4-4607-872D-F45F3D705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619488"/>
        <c:axId val="396617520"/>
      </c:barChart>
      <c:dateAx>
        <c:axId val="39661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17520"/>
        <c:crosses val="autoZero"/>
        <c:auto val="1"/>
        <c:lblOffset val="100"/>
        <c:baseTimeUnit val="months"/>
      </c:dateAx>
      <c:valAx>
        <c:axId val="39661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1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EC509-51EC-4BE3-A088-607856CB9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Reach (Monthly Trend)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342180-330B-4346-9FE4-A9E8E9520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917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4E882-5D69-442C-B354-B8C9DE1BA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10/01/2023 - 08/31/2024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7F895-28E0-4624-ACF4-290773A4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54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 Reach (Monthly Trend)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Reach (Monthly Trend) | FUJIFILM Malaysia</dc:title>
  <dc:creator>Frederik Born</dc:creator>
  <cp:lastModifiedBy>Frederik Born</cp:lastModifiedBy>
  <cp:revision>1</cp:revision>
  <dcterms:created xsi:type="dcterms:W3CDTF">2024-09-17T08:08:36Z</dcterms:created>
  <dcterms:modified xsi:type="dcterms:W3CDTF">2024-09-17T08:08:53Z</dcterms:modified>
</cp:coreProperties>
</file>