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Sheet1!$A$2:$A$22</c:f>
              <c:numCache>
                <c:formatCode>m/d/yyyy</c:formatCode>
                <c:ptCount val="21"/>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pt idx="16">
                  <c:v>45383</c:v>
                </c:pt>
                <c:pt idx="17">
                  <c:v>45413</c:v>
                </c:pt>
                <c:pt idx="18">
                  <c:v>45444</c:v>
                </c:pt>
                <c:pt idx="19">
                  <c:v>45474</c:v>
                </c:pt>
                <c:pt idx="20">
                  <c:v>45505</c:v>
                </c:pt>
              </c:numCache>
            </c:numRef>
          </c:cat>
          <c:val>
            <c:numRef>
              <c:f>Sheet1!$B$2:$B$22</c:f>
              <c:numCache>
                <c:formatCode>General</c:formatCode>
                <c:ptCount val="21"/>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pt idx="16">
                  <c:v>74272</c:v>
                </c:pt>
                <c:pt idx="17">
                  <c:v>74433</c:v>
                </c:pt>
                <c:pt idx="18">
                  <c:v>74528</c:v>
                </c:pt>
                <c:pt idx="19">
                  <c:v>74580</c:v>
                </c:pt>
                <c:pt idx="20">
                  <c:v>74644</c:v>
                </c:pt>
              </c:numCache>
            </c:numRef>
          </c:val>
          <c:extLst>
            <c:ext xmlns:c16="http://schemas.microsoft.com/office/drawing/2014/chart" uri="{C3380CC4-5D6E-409C-BE32-E72D297353CC}">
              <c16:uniqueId val="{00000000-B8C5-45E2-BED5-7CE4D747504B}"/>
            </c:ext>
          </c:extLst>
        </c:ser>
        <c:dLbls>
          <c:showLegendKey val="0"/>
          <c:showVal val="0"/>
          <c:showCatName val="0"/>
          <c:showSerName val="0"/>
          <c:showPercent val="0"/>
          <c:showBubbleSize val="0"/>
        </c:dLbls>
        <c:gapWidth val="219"/>
        <c:overlap val="-27"/>
        <c:axId val="385756864"/>
        <c:axId val="385754896"/>
      </c:barChart>
      <c:dateAx>
        <c:axId val="385756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54896"/>
        <c:crosses val="autoZero"/>
        <c:auto val="1"/>
        <c:lblOffset val="100"/>
        <c:baseTimeUnit val="months"/>
      </c:dateAx>
      <c:valAx>
        <c:axId val="38575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5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45505</c:v>
                </c:pt>
                <c:pt idx="1">
                  <c:v>45506</c:v>
                </c:pt>
                <c:pt idx="2">
                  <c:v>45507</c:v>
                </c:pt>
                <c:pt idx="3">
                  <c:v>45508</c:v>
                </c:pt>
                <c:pt idx="4">
                  <c:v>45509</c:v>
                </c:pt>
                <c:pt idx="5">
                  <c:v>45510</c:v>
                </c:pt>
                <c:pt idx="6">
                  <c:v>45511</c:v>
                </c:pt>
                <c:pt idx="7">
                  <c:v>45512</c:v>
                </c:pt>
                <c:pt idx="8">
                  <c:v>45513</c:v>
                </c:pt>
                <c:pt idx="9">
                  <c:v>45514</c:v>
                </c:pt>
                <c:pt idx="10">
                  <c:v>45515</c:v>
                </c:pt>
                <c:pt idx="11">
                  <c:v>45516</c:v>
                </c:pt>
                <c:pt idx="12">
                  <c:v>45517</c:v>
                </c:pt>
                <c:pt idx="13">
                  <c:v>45518</c:v>
                </c:pt>
                <c:pt idx="14">
                  <c:v>45519</c:v>
                </c:pt>
                <c:pt idx="15">
                  <c:v>45520</c:v>
                </c:pt>
                <c:pt idx="16">
                  <c:v>45521</c:v>
                </c:pt>
                <c:pt idx="17">
                  <c:v>45522</c:v>
                </c:pt>
                <c:pt idx="18">
                  <c:v>45523</c:v>
                </c:pt>
                <c:pt idx="19">
                  <c:v>45524</c:v>
                </c:pt>
                <c:pt idx="20">
                  <c:v>45525</c:v>
                </c:pt>
                <c:pt idx="21">
                  <c:v>45526</c:v>
                </c:pt>
                <c:pt idx="22">
                  <c:v>45527</c:v>
                </c:pt>
                <c:pt idx="23">
                  <c:v>45528</c:v>
                </c:pt>
                <c:pt idx="24">
                  <c:v>45529</c:v>
                </c:pt>
                <c:pt idx="25">
                  <c:v>45530</c:v>
                </c:pt>
                <c:pt idx="26">
                  <c:v>45531</c:v>
                </c:pt>
                <c:pt idx="27">
                  <c:v>45532</c:v>
                </c:pt>
                <c:pt idx="28">
                  <c:v>45533</c:v>
                </c:pt>
                <c:pt idx="29">
                  <c:v>45534</c:v>
                </c:pt>
                <c:pt idx="30">
                  <c:v>45535</c:v>
                </c:pt>
              </c:numCache>
            </c:numRef>
          </c:cat>
          <c:val>
            <c:numRef>
              <c:f>Sheet1!$B$2:$B$32</c:f>
              <c:numCache>
                <c:formatCode>General</c:formatCode>
                <c:ptCount val="31"/>
                <c:pt idx="0">
                  <c:v>0</c:v>
                </c:pt>
                <c:pt idx="1">
                  <c:v>-1.34064431365714E-3</c:v>
                </c:pt>
                <c:pt idx="2">
                  <c:v>1.34066228716986E-3</c:v>
                </c:pt>
                <c:pt idx="3">
                  <c:v>4.0219329409714299E-3</c:v>
                </c:pt>
                <c:pt idx="4">
                  <c:v>0</c:v>
                </c:pt>
                <c:pt idx="5">
                  <c:v>0</c:v>
                </c:pt>
                <c:pt idx="6">
                  <c:v>1.3405903960104E-3</c:v>
                </c:pt>
                <c:pt idx="7">
                  <c:v>-2.6811448488504599E-3</c:v>
                </c:pt>
                <c:pt idx="8">
                  <c:v>4.0218251042322996E-3</c:v>
                </c:pt>
                <c:pt idx="9">
                  <c:v>5.3622178132875804E-3</c:v>
                </c:pt>
                <c:pt idx="10">
                  <c:v>8.0428954423592495E-3</c:v>
                </c:pt>
                <c:pt idx="11">
                  <c:v>4.0211243063560604E-3</c:v>
                </c:pt>
                <c:pt idx="12">
                  <c:v>5.36128349126781E-3</c:v>
                </c:pt>
                <c:pt idx="13">
                  <c:v>4.0207470548027802E-3</c:v>
                </c:pt>
                <c:pt idx="14">
                  <c:v>1.34019513241128E-3</c:v>
                </c:pt>
                <c:pt idx="15">
                  <c:v>2.6803543428441201E-3</c:v>
                </c:pt>
                <c:pt idx="16">
                  <c:v>6.7007062544392204E-3</c:v>
                </c:pt>
                <c:pt idx="17">
                  <c:v>-2.6801029159519698E-3</c:v>
                </c:pt>
                <c:pt idx="18">
                  <c:v>5.3603494947870598E-3</c:v>
                </c:pt>
                <c:pt idx="19">
                  <c:v>-1.3400155441803099E-3</c:v>
                </c:pt>
                <c:pt idx="20">
                  <c:v>1.3400335008375199E-3</c:v>
                </c:pt>
                <c:pt idx="21">
                  <c:v>0</c:v>
                </c:pt>
                <c:pt idx="22">
                  <c:v>1.3400155441803099E-3</c:v>
                </c:pt>
                <c:pt idx="23">
                  <c:v>9.3799831160303899E-3</c:v>
                </c:pt>
                <c:pt idx="24">
                  <c:v>6.6993595412278596E-3</c:v>
                </c:pt>
                <c:pt idx="25">
                  <c:v>1.33978215142218E-3</c:v>
                </c:pt>
                <c:pt idx="26">
                  <c:v>0</c:v>
                </c:pt>
                <c:pt idx="27">
                  <c:v>4.0192926045016101E-3</c:v>
                </c:pt>
                <c:pt idx="28">
                  <c:v>5.3588414184853198E-3</c:v>
                </c:pt>
                <c:pt idx="29">
                  <c:v>1.07171085241202E-2</c:v>
                </c:pt>
                <c:pt idx="30">
                  <c:v>4.0184850311432603E-3</c:v>
                </c:pt>
              </c:numCache>
            </c:numRef>
          </c:val>
          <c:extLst>
            <c:ext xmlns:c16="http://schemas.microsoft.com/office/drawing/2014/chart" uri="{C3380CC4-5D6E-409C-BE32-E72D297353CC}">
              <c16:uniqueId val="{00000000-F1C7-4E4C-A6E6-BDEA9EA958E1}"/>
            </c:ext>
          </c:extLst>
        </c:ser>
        <c:dLbls>
          <c:showLegendKey val="0"/>
          <c:showVal val="0"/>
          <c:showCatName val="0"/>
          <c:showSerName val="0"/>
          <c:showPercent val="0"/>
          <c:showBubbleSize val="0"/>
        </c:dLbls>
        <c:gapWidth val="219"/>
        <c:overlap val="-27"/>
        <c:axId val="389401200"/>
        <c:axId val="385756208"/>
      </c:barChart>
      <c:dateAx>
        <c:axId val="389401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56208"/>
        <c:crosses val="autoZero"/>
        <c:auto val="1"/>
        <c:lblOffset val="100"/>
        <c:baseTimeUnit val="days"/>
      </c:dateAx>
      <c:valAx>
        <c:axId val="38575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0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45505</c:v>
                </c:pt>
                <c:pt idx="1">
                  <c:v>45506</c:v>
                </c:pt>
                <c:pt idx="2">
                  <c:v>45507</c:v>
                </c:pt>
                <c:pt idx="3">
                  <c:v>45508</c:v>
                </c:pt>
                <c:pt idx="4">
                  <c:v>45509</c:v>
                </c:pt>
                <c:pt idx="5">
                  <c:v>45510</c:v>
                </c:pt>
                <c:pt idx="6">
                  <c:v>45511</c:v>
                </c:pt>
                <c:pt idx="7">
                  <c:v>45512</c:v>
                </c:pt>
                <c:pt idx="8">
                  <c:v>45513</c:v>
                </c:pt>
                <c:pt idx="9">
                  <c:v>45514</c:v>
                </c:pt>
                <c:pt idx="10">
                  <c:v>45515</c:v>
                </c:pt>
                <c:pt idx="11">
                  <c:v>45516</c:v>
                </c:pt>
                <c:pt idx="12">
                  <c:v>45517</c:v>
                </c:pt>
                <c:pt idx="13">
                  <c:v>45518</c:v>
                </c:pt>
                <c:pt idx="14">
                  <c:v>45519</c:v>
                </c:pt>
                <c:pt idx="15">
                  <c:v>45520</c:v>
                </c:pt>
                <c:pt idx="16">
                  <c:v>45521</c:v>
                </c:pt>
                <c:pt idx="17">
                  <c:v>45522</c:v>
                </c:pt>
                <c:pt idx="18">
                  <c:v>45523</c:v>
                </c:pt>
                <c:pt idx="19">
                  <c:v>45524</c:v>
                </c:pt>
                <c:pt idx="20">
                  <c:v>45525</c:v>
                </c:pt>
                <c:pt idx="21">
                  <c:v>45526</c:v>
                </c:pt>
                <c:pt idx="22">
                  <c:v>45527</c:v>
                </c:pt>
                <c:pt idx="23">
                  <c:v>45528</c:v>
                </c:pt>
                <c:pt idx="24">
                  <c:v>45529</c:v>
                </c:pt>
                <c:pt idx="25">
                  <c:v>45530</c:v>
                </c:pt>
                <c:pt idx="26">
                  <c:v>45531</c:v>
                </c:pt>
                <c:pt idx="27">
                  <c:v>45532</c:v>
                </c:pt>
                <c:pt idx="28">
                  <c:v>45533</c:v>
                </c:pt>
                <c:pt idx="29">
                  <c:v>45534</c:v>
                </c:pt>
                <c:pt idx="30">
                  <c:v>45535</c:v>
                </c:pt>
              </c:numCache>
            </c:numRef>
          </c:cat>
          <c:val>
            <c:numRef>
              <c:f>Sheet1!$B$2:$B$32</c:f>
              <c:numCache>
                <c:formatCode>General</c:formatCode>
                <c:ptCount val="31"/>
                <c:pt idx="0">
                  <c:v>0</c:v>
                </c:pt>
                <c:pt idx="1">
                  <c:v>-1</c:v>
                </c:pt>
                <c:pt idx="2">
                  <c:v>1</c:v>
                </c:pt>
                <c:pt idx="3">
                  <c:v>3</c:v>
                </c:pt>
                <c:pt idx="4">
                  <c:v>0</c:v>
                </c:pt>
                <c:pt idx="5">
                  <c:v>0</c:v>
                </c:pt>
                <c:pt idx="6">
                  <c:v>1</c:v>
                </c:pt>
                <c:pt idx="7">
                  <c:v>-2</c:v>
                </c:pt>
                <c:pt idx="8">
                  <c:v>3</c:v>
                </c:pt>
                <c:pt idx="9">
                  <c:v>4</c:v>
                </c:pt>
                <c:pt idx="10">
                  <c:v>6</c:v>
                </c:pt>
                <c:pt idx="11">
                  <c:v>3</c:v>
                </c:pt>
                <c:pt idx="12">
                  <c:v>4</c:v>
                </c:pt>
                <c:pt idx="13">
                  <c:v>3</c:v>
                </c:pt>
                <c:pt idx="14">
                  <c:v>1</c:v>
                </c:pt>
                <c:pt idx="15">
                  <c:v>2</c:v>
                </c:pt>
                <c:pt idx="16">
                  <c:v>5</c:v>
                </c:pt>
                <c:pt idx="17">
                  <c:v>-2</c:v>
                </c:pt>
                <c:pt idx="18">
                  <c:v>4</c:v>
                </c:pt>
                <c:pt idx="19">
                  <c:v>-1</c:v>
                </c:pt>
                <c:pt idx="20">
                  <c:v>1</c:v>
                </c:pt>
                <c:pt idx="21">
                  <c:v>0</c:v>
                </c:pt>
                <c:pt idx="22">
                  <c:v>1</c:v>
                </c:pt>
                <c:pt idx="23">
                  <c:v>7</c:v>
                </c:pt>
                <c:pt idx="24">
                  <c:v>5</c:v>
                </c:pt>
                <c:pt idx="25">
                  <c:v>1</c:v>
                </c:pt>
                <c:pt idx="26">
                  <c:v>0</c:v>
                </c:pt>
                <c:pt idx="27">
                  <c:v>3</c:v>
                </c:pt>
                <c:pt idx="28">
                  <c:v>4</c:v>
                </c:pt>
                <c:pt idx="29">
                  <c:v>8</c:v>
                </c:pt>
                <c:pt idx="30">
                  <c:v>3</c:v>
                </c:pt>
              </c:numCache>
            </c:numRef>
          </c:val>
          <c:smooth val="0"/>
          <c:extLst>
            <c:ext xmlns:c16="http://schemas.microsoft.com/office/drawing/2014/chart" uri="{C3380CC4-5D6E-409C-BE32-E72D297353CC}">
              <c16:uniqueId val="{00000000-0889-4B2D-BC21-CDF5E14985E2}"/>
            </c:ext>
          </c:extLst>
        </c:ser>
        <c:dLbls>
          <c:showLegendKey val="0"/>
          <c:showVal val="0"/>
          <c:showCatName val="0"/>
          <c:showSerName val="0"/>
          <c:showPercent val="0"/>
          <c:showBubbleSize val="0"/>
        </c:dLbls>
        <c:smooth val="0"/>
        <c:axId val="246559776"/>
        <c:axId val="246560104"/>
      </c:lineChart>
      <c:dateAx>
        <c:axId val="246559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560104"/>
        <c:crosses val="autoZero"/>
        <c:auto val="1"/>
        <c:lblOffset val="100"/>
        <c:baseTimeUnit val="days"/>
      </c:dateAx>
      <c:valAx>
        <c:axId val="24656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55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45505</c:v>
                </c:pt>
                <c:pt idx="1">
                  <c:v>45506</c:v>
                </c:pt>
                <c:pt idx="2">
                  <c:v>45507</c:v>
                </c:pt>
                <c:pt idx="3">
                  <c:v>45508</c:v>
                </c:pt>
                <c:pt idx="4">
                  <c:v>45509</c:v>
                </c:pt>
                <c:pt idx="5">
                  <c:v>45510</c:v>
                </c:pt>
                <c:pt idx="6">
                  <c:v>45511</c:v>
                </c:pt>
                <c:pt idx="7">
                  <c:v>45512</c:v>
                </c:pt>
                <c:pt idx="8">
                  <c:v>45513</c:v>
                </c:pt>
                <c:pt idx="9">
                  <c:v>45514</c:v>
                </c:pt>
                <c:pt idx="10">
                  <c:v>45515</c:v>
                </c:pt>
                <c:pt idx="11">
                  <c:v>45516</c:v>
                </c:pt>
                <c:pt idx="12">
                  <c:v>45517</c:v>
                </c:pt>
                <c:pt idx="13">
                  <c:v>45518</c:v>
                </c:pt>
                <c:pt idx="14">
                  <c:v>45519</c:v>
                </c:pt>
                <c:pt idx="15">
                  <c:v>45520</c:v>
                </c:pt>
                <c:pt idx="16">
                  <c:v>45521</c:v>
                </c:pt>
                <c:pt idx="17">
                  <c:v>45522</c:v>
                </c:pt>
                <c:pt idx="18">
                  <c:v>45523</c:v>
                </c:pt>
                <c:pt idx="19">
                  <c:v>45524</c:v>
                </c:pt>
                <c:pt idx="20">
                  <c:v>45525</c:v>
                </c:pt>
                <c:pt idx="21">
                  <c:v>45526</c:v>
                </c:pt>
                <c:pt idx="22">
                  <c:v>45527</c:v>
                </c:pt>
                <c:pt idx="23">
                  <c:v>45528</c:v>
                </c:pt>
                <c:pt idx="24">
                  <c:v>45529</c:v>
                </c:pt>
                <c:pt idx="25">
                  <c:v>45530</c:v>
                </c:pt>
                <c:pt idx="26">
                  <c:v>45531</c:v>
                </c:pt>
                <c:pt idx="27">
                  <c:v>45532</c:v>
                </c:pt>
                <c:pt idx="28">
                  <c:v>45533</c:v>
                </c:pt>
                <c:pt idx="29">
                  <c:v>45534</c:v>
                </c:pt>
                <c:pt idx="30">
                  <c:v>45535</c:v>
                </c:pt>
              </c:numCache>
            </c:numRef>
          </c:cat>
          <c:val>
            <c:numRef>
              <c:f>Sheet1!$B$2:$B$32</c:f>
              <c:numCache>
                <c:formatCode>General</c:formatCode>
                <c:ptCount val="31"/>
                <c:pt idx="0">
                  <c:v>74579</c:v>
                </c:pt>
                <c:pt idx="1">
                  <c:v>74580</c:v>
                </c:pt>
                <c:pt idx="2">
                  <c:v>74582</c:v>
                </c:pt>
                <c:pt idx="3">
                  <c:v>74582</c:v>
                </c:pt>
                <c:pt idx="4">
                  <c:v>74581</c:v>
                </c:pt>
                <c:pt idx="5">
                  <c:v>74585</c:v>
                </c:pt>
                <c:pt idx="6">
                  <c:v>74584</c:v>
                </c:pt>
                <c:pt idx="7">
                  <c:v>74582</c:v>
                </c:pt>
                <c:pt idx="8">
                  <c:v>74586</c:v>
                </c:pt>
                <c:pt idx="9">
                  <c:v>74593</c:v>
                </c:pt>
                <c:pt idx="10">
                  <c:v>74596</c:v>
                </c:pt>
                <c:pt idx="11">
                  <c:v>74601</c:v>
                </c:pt>
                <c:pt idx="12">
                  <c:v>74605</c:v>
                </c:pt>
                <c:pt idx="13">
                  <c:v>74609</c:v>
                </c:pt>
                <c:pt idx="14">
                  <c:v>74608</c:v>
                </c:pt>
                <c:pt idx="15">
                  <c:v>74615</c:v>
                </c:pt>
                <c:pt idx="16">
                  <c:v>74615</c:v>
                </c:pt>
                <c:pt idx="17">
                  <c:v>74615</c:v>
                </c:pt>
                <c:pt idx="18">
                  <c:v>74612</c:v>
                </c:pt>
                <c:pt idx="19">
                  <c:v>74616</c:v>
                </c:pt>
                <c:pt idx="20">
                  <c:v>74616</c:v>
                </c:pt>
                <c:pt idx="21">
                  <c:v>74616</c:v>
                </c:pt>
                <c:pt idx="22">
                  <c:v>74621</c:v>
                </c:pt>
                <c:pt idx="23">
                  <c:v>74629</c:v>
                </c:pt>
                <c:pt idx="24">
                  <c:v>74630</c:v>
                </c:pt>
                <c:pt idx="25">
                  <c:v>74632</c:v>
                </c:pt>
                <c:pt idx="26">
                  <c:v>74633</c:v>
                </c:pt>
                <c:pt idx="27">
                  <c:v>74638</c:v>
                </c:pt>
                <c:pt idx="28">
                  <c:v>74643</c:v>
                </c:pt>
                <c:pt idx="29">
                  <c:v>74647</c:v>
                </c:pt>
                <c:pt idx="30">
                  <c:v>74644</c:v>
                </c:pt>
              </c:numCache>
            </c:numRef>
          </c:val>
          <c:smooth val="0"/>
          <c:extLst>
            <c:ext xmlns:c16="http://schemas.microsoft.com/office/drawing/2014/chart" uri="{C3380CC4-5D6E-409C-BE32-E72D297353CC}">
              <c16:uniqueId val="{00000000-5070-4BC9-8FF0-1946147D137C}"/>
            </c:ext>
          </c:extLst>
        </c:ser>
        <c:dLbls>
          <c:showLegendKey val="0"/>
          <c:showVal val="0"/>
          <c:showCatName val="0"/>
          <c:showSerName val="0"/>
          <c:showPercent val="0"/>
          <c:showBubbleSize val="0"/>
        </c:dLbls>
        <c:smooth val="0"/>
        <c:axId val="246557808"/>
        <c:axId val="246562400"/>
      </c:lineChart>
      <c:dateAx>
        <c:axId val="246557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562400"/>
        <c:crosses val="autoZero"/>
        <c:auto val="1"/>
        <c:lblOffset val="100"/>
        <c:baseTimeUnit val="days"/>
      </c:dateAx>
      <c:valAx>
        <c:axId val="24656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55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45505</c:v>
                </c:pt>
                <c:pt idx="1">
                  <c:v>45506</c:v>
                </c:pt>
                <c:pt idx="2">
                  <c:v>45507</c:v>
                </c:pt>
                <c:pt idx="3">
                  <c:v>45508</c:v>
                </c:pt>
                <c:pt idx="4">
                  <c:v>45509</c:v>
                </c:pt>
                <c:pt idx="5">
                  <c:v>45510</c:v>
                </c:pt>
                <c:pt idx="6">
                  <c:v>45511</c:v>
                </c:pt>
                <c:pt idx="7">
                  <c:v>45512</c:v>
                </c:pt>
                <c:pt idx="8">
                  <c:v>45513</c:v>
                </c:pt>
                <c:pt idx="9">
                  <c:v>45514</c:v>
                </c:pt>
                <c:pt idx="10">
                  <c:v>45515</c:v>
                </c:pt>
                <c:pt idx="11">
                  <c:v>45516</c:v>
                </c:pt>
                <c:pt idx="12">
                  <c:v>45517</c:v>
                </c:pt>
                <c:pt idx="13">
                  <c:v>45518</c:v>
                </c:pt>
                <c:pt idx="14">
                  <c:v>45519</c:v>
                </c:pt>
                <c:pt idx="15">
                  <c:v>45520</c:v>
                </c:pt>
                <c:pt idx="16">
                  <c:v>45521</c:v>
                </c:pt>
                <c:pt idx="17">
                  <c:v>45522</c:v>
                </c:pt>
                <c:pt idx="18">
                  <c:v>45523</c:v>
                </c:pt>
                <c:pt idx="19">
                  <c:v>45524</c:v>
                </c:pt>
                <c:pt idx="20">
                  <c:v>45525</c:v>
                </c:pt>
                <c:pt idx="21">
                  <c:v>45526</c:v>
                </c:pt>
                <c:pt idx="22">
                  <c:v>45527</c:v>
                </c:pt>
                <c:pt idx="23">
                  <c:v>45528</c:v>
                </c:pt>
                <c:pt idx="24">
                  <c:v>45529</c:v>
                </c:pt>
                <c:pt idx="25">
                  <c:v>45530</c:v>
                </c:pt>
                <c:pt idx="26">
                  <c:v>45531</c:v>
                </c:pt>
                <c:pt idx="27">
                  <c:v>45532</c:v>
                </c:pt>
                <c:pt idx="28">
                  <c:v>45533</c:v>
                </c:pt>
                <c:pt idx="29">
                  <c:v>45534</c:v>
                </c:pt>
                <c:pt idx="30">
                  <c:v>45535</c:v>
                </c:pt>
              </c:numCache>
            </c:numRef>
          </c:cat>
          <c:val>
            <c:numRef>
              <c:f>Sheet1!$B$2:$B$32</c:f>
              <c:numCache>
                <c:formatCode>General</c:formatCode>
                <c:ptCount val="31"/>
                <c:pt idx="0">
                  <c:v>2511</c:v>
                </c:pt>
                <c:pt idx="1">
                  <c:v>1675</c:v>
                </c:pt>
                <c:pt idx="2">
                  <c:v>2063</c:v>
                </c:pt>
                <c:pt idx="3">
                  <c:v>1223</c:v>
                </c:pt>
                <c:pt idx="4">
                  <c:v>21077</c:v>
                </c:pt>
                <c:pt idx="5">
                  <c:v>15622</c:v>
                </c:pt>
                <c:pt idx="6">
                  <c:v>1648</c:v>
                </c:pt>
                <c:pt idx="7">
                  <c:v>5977</c:v>
                </c:pt>
                <c:pt idx="8">
                  <c:v>6997</c:v>
                </c:pt>
                <c:pt idx="9">
                  <c:v>5501</c:v>
                </c:pt>
                <c:pt idx="10">
                  <c:v>4569</c:v>
                </c:pt>
                <c:pt idx="11">
                  <c:v>3854</c:v>
                </c:pt>
                <c:pt idx="12">
                  <c:v>3795</c:v>
                </c:pt>
                <c:pt idx="13">
                  <c:v>3499</c:v>
                </c:pt>
                <c:pt idx="14">
                  <c:v>4291</c:v>
                </c:pt>
                <c:pt idx="15">
                  <c:v>7250</c:v>
                </c:pt>
                <c:pt idx="16">
                  <c:v>4935</c:v>
                </c:pt>
                <c:pt idx="17">
                  <c:v>9384</c:v>
                </c:pt>
                <c:pt idx="18">
                  <c:v>11331</c:v>
                </c:pt>
                <c:pt idx="19">
                  <c:v>6787</c:v>
                </c:pt>
                <c:pt idx="20">
                  <c:v>5410</c:v>
                </c:pt>
                <c:pt idx="21">
                  <c:v>5696</c:v>
                </c:pt>
                <c:pt idx="22">
                  <c:v>5532</c:v>
                </c:pt>
                <c:pt idx="23">
                  <c:v>3893</c:v>
                </c:pt>
                <c:pt idx="24">
                  <c:v>3521</c:v>
                </c:pt>
                <c:pt idx="25">
                  <c:v>4251</c:v>
                </c:pt>
                <c:pt idx="26">
                  <c:v>6698</c:v>
                </c:pt>
                <c:pt idx="27">
                  <c:v>12349</c:v>
                </c:pt>
                <c:pt idx="28">
                  <c:v>4365</c:v>
                </c:pt>
                <c:pt idx="29">
                  <c:v>3221</c:v>
                </c:pt>
                <c:pt idx="30">
                  <c:v>1730</c:v>
                </c:pt>
              </c:numCache>
            </c:numRef>
          </c:val>
          <c:smooth val="0"/>
          <c:extLst>
            <c:ext xmlns:c16="http://schemas.microsoft.com/office/drawing/2014/chart" uri="{C3380CC4-5D6E-409C-BE32-E72D297353CC}">
              <c16:uniqueId val="{00000000-77D4-4675-AC3B-DDCA14557192}"/>
            </c:ext>
          </c:extLst>
        </c:ser>
        <c:dLbls>
          <c:showLegendKey val="0"/>
          <c:showVal val="0"/>
          <c:showCatName val="0"/>
          <c:showSerName val="0"/>
          <c:showPercent val="0"/>
          <c:showBubbleSize val="0"/>
        </c:dLbls>
        <c:smooth val="0"/>
        <c:axId val="246592000"/>
        <c:axId val="246595608"/>
      </c:lineChart>
      <c:dateAx>
        <c:axId val="246592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595608"/>
        <c:crosses val="autoZero"/>
        <c:auto val="1"/>
        <c:lblOffset val="100"/>
        <c:baseTimeUnit val="days"/>
      </c:dateAx>
      <c:valAx>
        <c:axId val="24659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59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36136</c:v>
                </c:pt>
                <c:pt idx="1">
                  <c:v>36323</c:v>
                </c:pt>
                <c:pt idx="2">
                  <c:v>214053</c:v>
                </c:pt>
                <c:pt idx="3">
                  <c:v>407624</c:v>
                </c:pt>
                <c:pt idx="4">
                  <c:v>160393</c:v>
                </c:pt>
                <c:pt idx="5">
                  <c:v>99961</c:v>
                </c:pt>
                <c:pt idx="6">
                  <c:v>326476</c:v>
                </c:pt>
                <c:pt idx="7">
                  <c:v>837637</c:v>
                </c:pt>
                <c:pt idx="8">
                  <c:v>102436</c:v>
                </c:pt>
                <c:pt idx="9">
                  <c:v>114324</c:v>
                </c:pt>
              </c:numCache>
            </c:numRef>
          </c:val>
          <c:extLst>
            <c:ext xmlns:c16="http://schemas.microsoft.com/office/drawing/2014/chart" uri="{C3380CC4-5D6E-409C-BE32-E72D297353CC}">
              <c16:uniqueId val="{00000000-1E09-47CD-837E-14D41A95E3EE}"/>
            </c:ext>
          </c:extLst>
        </c:ser>
        <c:dLbls>
          <c:showLegendKey val="0"/>
          <c:showVal val="0"/>
          <c:showCatName val="0"/>
          <c:showSerName val="0"/>
          <c:showPercent val="0"/>
          <c:showBubbleSize val="0"/>
        </c:dLbls>
        <c:gapWidth val="219"/>
        <c:overlap val="-27"/>
        <c:axId val="246596592"/>
        <c:axId val="246597248"/>
      </c:barChart>
      <c:dateAx>
        <c:axId val="24659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597248"/>
        <c:crosses val="autoZero"/>
        <c:auto val="1"/>
        <c:lblOffset val="100"/>
        <c:baseTimeUnit val="months"/>
      </c:dateAx>
      <c:valAx>
        <c:axId val="24659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59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45505</c:v>
                </c:pt>
                <c:pt idx="1">
                  <c:v>45506</c:v>
                </c:pt>
                <c:pt idx="2">
                  <c:v>45507</c:v>
                </c:pt>
                <c:pt idx="3">
                  <c:v>45508</c:v>
                </c:pt>
                <c:pt idx="4">
                  <c:v>45509</c:v>
                </c:pt>
                <c:pt idx="5">
                  <c:v>45510</c:v>
                </c:pt>
                <c:pt idx="6">
                  <c:v>45511</c:v>
                </c:pt>
                <c:pt idx="7">
                  <c:v>45512</c:v>
                </c:pt>
                <c:pt idx="8">
                  <c:v>45513</c:v>
                </c:pt>
                <c:pt idx="9">
                  <c:v>45514</c:v>
                </c:pt>
                <c:pt idx="10">
                  <c:v>45515</c:v>
                </c:pt>
                <c:pt idx="11">
                  <c:v>45516</c:v>
                </c:pt>
                <c:pt idx="12">
                  <c:v>45517</c:v>
                </c:pt>
                <c:pt idx="13">
                  <c:v>45518</c:v>
                </c:pt>
                <c:pt idx="14">
                  <c:v>45519</c:v>
                </c:pt>
                <c:pt idx="15">
                  <c:v>45520</c:v>
                </c:pt>
                <c:pt idx="16">
                  <c:v>45521</c:v>
                </c:pt>
                <c:pt idx="17">
                  <c:v>45522</c:v>
                </c:pt>
                <c:pt idx="18">
                  <c:v>45523</c:v>
                </c:pt>
                <c:pt idx="19">
                  <c:v>45524</c:v>
                </c:pt>
                <c:pt idx="20">
                  <c:v>45525</c:v>
                </c:pt>
                <c:pt idx="21">
                  <c:v>45526</c:v>
                </c:pt>
                <c:pt idx="22">
                  <c:v>45527</c:v>
                </c:pt>
                <c:pt idx="23">
                  <c:v>45528</c:v>
                </c:pt>
                <c:pt idx="24">
                  <c:v>45529</c:v>
                </c:pt>
                <c:pt idx="25">
                  <c:v>45530</c:v>
                </c:pt>
                <c:pt idx="26">
                  <c:v>45531</c:v>
                </c:pt>
                <c:pt idx="27">
                  <c:v>45532</c:v>
                </c:pt>
                <c:pt idx="28">
                  <c:v>45533</c:v>
                </c:pt>
                <c:pt idx="29">
                  <c:v>45534</c:v>
                </c:pt>
                <c:pt idx="30">
                  <c:v>45535</c:v>
                </c:pt>
              </c:numCache>
            </c:numRef>
          </c:cat>
          <c:val>
            <c:numRef>
              <c:f>Sheet1!$B$2:$B$32</c:f>
              <c:numCache>
                <c:formatCode>General</c:formatCode>
                <c:ptCount val="31"/>
                <c:pt idx="0">
                  <c:v>212</c:v>
                </c:pt>
                <c:pt idx="1">
                  <c:v>132</c:v>
                </c:pt>
                <c:pt idx="2">
                  <c:v>126</c:v>
                </c:pt>
                <c:pt idx="3">
                  <c:v>162</c:v>
                </c:pt>
                <c:pt idx="4">
                  <c:v>205</c:v>
                </c:pt>
                <c:pt idx="5">
                  <c:v>192</c:v>
                </c:pt>
                <c:pt idx="6">
                  <c:v>117</c:v>
                </c:pt>
                <c:pt idx="7">
                  <c:v>291</c:v>
                </c:pt>
                <c:pt idx="8">
                  <c:v>261</c:v>
                </c:pt>
                <c:pt idx="9">
                  <c:v>137</c:v>
                </c:pt>
                <c:pt idx="10">
                  <c:v>238</c:v>
                </c:pt>
                <c:pt idx="11">
                  <c:v>174</c:v>
                </c:pt>
                <c:pt idx="12">
                  <c:v>203</c:v>
                </c:pt>
                <c:pt idx="13">
                  <c:v>190</c:v>
                </c:pt>
                <c:pt idx="14">
                  <c:v>275</c:v>
                </c:pt>
                <c:pt idx="15">
                  <c:v>291</c:v>
                </c:pt>
                <c:pt idx="16">
                  <c:v>187</c:v>
                </c:pt>
                <c:pt idx="17">
                  <c:v>215</c:v>
                </c:pt>
                <c:pt idx="18">
                  <c:v>354</c:v>
                </c:pt>
                <c:pt idx="19">
                  <c:v>253</c:v>
                </c:pt>
                <c:pt idx="20">
                  <c:v>197</c:v>
                </c:pt>
                <c:pt idx="21">
                  <c:v>204</c:v>
                </c:pt>
                <c:pt idx="22">
                  <c:v>260</c:v>
                </c:pt>
                <c:pt idx="23">
                  <c:v>296</c:v>
                </c:pt>
                <c:pt idx="24">
                  <c:v>230</c:v>
                </c:pt>
                <c:pt idx="25">
                  <c:v>210</c:v>
                </c:pt>
                <c:pt idx="26">
                  <c:v>289</c:v>
                </c:pt>
                <c:pt idx="27">
                  <c:v>380</c:v>
                </c:pt>
                <c:pt idx="28">
                  <c:v>229</c:v>
                </c:pt>
                <c:pt idx="29">
                  <c:v>166</c:v>
                </c:pt>
                <c:pt idx="30">
                  <c:v>210</c:v>
                </c:pt>
              </c:numCache>
            </c:numRef>
          </c:val>
          <c:smooth val="0"/>
          <c:extLst>
            <c:ext xmlns:c16="http://schemas.microsoft.com/office/drawing/2014/chart" uri="{C3380CC4-5D6E-409C-BE32-E72D297353CC}">
              <c16:uniqueId val="{00000000-B590-4731-9F84-5B2C31B274FE}"/>
            </c:ext>
          </c:extLst>
        </c:ser>
        <c:dLbls>
          <c:showLegendKey val="0"/>
          <c:showVal val="0"/>
          <c:showCatName val="0"/>
          <c:showSerName val="0"/>
          <c:showPercent val="0"/>
          <c:showBubbleSize val="0"/>
        </c:dLbls>
        <c:smooth val="0"/>
        <c:axId val="389764824"/>
        <c:axId val="389763184"/>
      </c:lineChart>
      <c:dateAx>
        <c:axId val="389764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63184"/>
        <c:crosses val="autoZero"/>
        <c:auto val="1"/>
        <c:lblOffset val="100"/>
        <c:baseTimeUnit val="days"/>
      </c:dateAx>
      <c:valAx>
        <c:axId val="38976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6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5809</c:v>
                </c:pt>
                <c:pt idx="1">
                  <c:v>6609</c:v>
                </c:pt>
                <c:pt idx="2">
                  <c:v>5555</c:v>
                </c:pt>
                <c:pt idx="3">
                  <c:v>9178</c:v>
                </c:pt>
                <c:pt idx="4">
                  <c:v>13214</c:v>
                </c:pt>
                <c:pt idx="5">
                  <c:v>9767</c:v>
                </c:pt>
                <c:pt idx="6">
                  <c:v>10410</c:v>
                </c:pt>
                <c:pt idx="7">
                  <c:v>12738</c:v>
                </c:pt>
                <c:pt idx="8">
                  <c:v>10054</c:v>
                </c:pt>
                <c:pt idx="9">
                  <c:v>7755</c:v>
                </c:pt>
              </c:numCache>
            </c:numRef>
          </c:val>
          <c:extLst>
            <c:ext xmlns:c16="http://schemas.microsoft.com/office/drawing/2014/chart" uri="{C3380CC4-5D6E-409C-BE32-E72D297353CC}">
              <c16:uniqueId val="{00000000-343A-4758-8D59-2DD5A8AAAF1C}"/>
            </c:ext>
          </c:extLst>
        </c:ser>
        <c:dLbls>
          <c:showLegendKey val="0"/>
          <c:showVal val="0"/>
          <c:showCatName val="0"/>
          <c:showSerName val="0"/>
          <c:showPercent val="0"/>
          <c:showBubbleSize val="0"/>
        </c:dLbls>
        <c:gapWidth val="219"/>
        <c:overlap val="-27"/>
        <c:axId val="389766464"/>
        <c:axId val="389768432"/>
      </c:barChart>
      <c:dateAx>
        <c:axId val="389766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68432"/>
        <c:crosses val="autoZero"/>
        <c:auto val="1"/>
        <c:lblOffset val="100"/>
        <c:baseTimeUnit val="months"/>
      </c:dateAx>
      <c:valAx>
        <c:axId val="38976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6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Sheet1!$A$2:$A$275</c:f>
              <c:numCache>
                <c:formatCode>m/d/yyyy</c:formatCode>
                <c:ptCount val="274"/>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numCache>
            </c:numRef>
          </c:cat>
          <c:val>
            <c:numRef>
              <c:f>Sheet1!$B$2:$B$275</c:f>
              <c:numCache>
                <c:formatCode>General</c:formatCode>
                <c:ptCount val="274"/>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F442-4F94-BEC9-0340F095C566}"/>
            </c:ext>
          </c:extLst>
        </c:ser>
        <c:dLbls>
          <c:showLegendKey val="0"/>
          <c:showVal val="0"/>
          <c:showCatName val="0"/>
          <c:showSerName val="0"/>
          <c:showPercent val="0"/>
          <c:showBubbleSize val="0"/>
        </c:dLbls>
        <c:smooth val="0"/>
        <c:axId val="389754656"/>
        <c:axId val="389762200"/>
      </c:lineChart>
      <c:dateAx>
        <c:axId val="389754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62200"/>
        <c:crosses val="autoZero"/>
        <c:auto val="1"/>
        <c:lblOffset val="100"/>
        <c:baseTimeUnit val="days"/>
      </c:dateAx>
      <c:valAx>
        <c:axId val="38976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5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44CD-4A9F-A424-CF11E1D34A6D}"/>
            </c:ext>
          </c:extLst>
        </c:ser>
        <c:dLbls>
          <c:showLegendKey val="0"/>
          <c:showVal val="0"/>
          <c:showCatName val="0"/>
          <c:showSerName val="0"/>
          <c:showPercent val="0"/>
          <c:showBubbleSize val="0"/>
        </c:dLbls>
        <c:gapWidth val="219"/>
        <c:overlap val="-27"/>
        <c:axId val="389757280"/>
        <c:axId val="389761544"/>
      </c:barChart>
      <c:dateAx>
        <c:axId val="389757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61544"/>
        <c:crosses val="autoZero"/>
        <c:auto val="1"/>
        <c:lblOffset val="100"/>
        <c:baseTimeUnit val="months"/>
      </c:dateAx>
      <c:valAx>
        <c:axId val="38976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5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7ABB8-9AB0-4F2F-AEA1-BFD6BA1C80DC}"/>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6691D90E-A141-4259-84E2-7DAA15EE2F86}"/>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538524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76335-0FA2-4CF7-890D-16E2F7A04B82}"/>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19CF8B50-6624-4DC5-85A9-3DB877B14639}"/>
              </a:ext>
            </a:extLst>
          </p:cNvPr>
          <p:cNvGraphicFramePr>
            <a:graphicFrameLocks noGrp="1"/>
          </p:cNvGraphicFramePr>
          <p:nvPr>
            <p:ph type="tbl" sz="quarter" idx="13"/>
            <p:extLst>
              <p:ext uri="{D42A27DB-BD31-4B8C-83A1-F6EECF244321}">
                <p14:modId xmlns:p14="http://schemas.microsoft.com/office/powerpoint/2010/main" val="3749903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650885828"/>
                    </a:ext>
                  </a:extLst>
                </a:gridCol>
                <a:gridCol w="740665">
                  <a:extLst>
                    <a:ext uri="{9D8B030D-6E8A-4147-A177-3AD203B41FA5}">
                      <a16:colId xmlns:a16="http://schemas.microsoft.com/office/drawing/2014/main" val="495579364"/>
                    </a:ext>
                  </a:extLst>
                </a:gridCol>
                <a:gridCol w="411480">
                  <a:extLst>
                    <a:ext uri="{9D8B030D-6E8A-4147-A177-3AD203B41FA5}">
                      <a16:colId xmlns:a16="http://schemas.microsoft.com/office/drawing/2014/main" val="3759229701"/>
                    </a:ext>
                  </a:extLst>
                </a:gridCol>
                <a:gridCol w="740665">
                  <a:extLst>
                    <a:ext uri="{9D8B030D-6E8A-4147-A177-3AD203B41FA5}">
                      <a16:colId xmlns:a16="http://schemas.microsoft.com/office/drawing/2014/main" val="2992451998"/>
                    </a:ext>
                  </a:extLst>
                </a:gridCol>
                <a:gridCol w="411480">
                  <a:extLst>
                    <a:ext uri="{9D8B030D-6E8A-4147-A177-3AD203B41FA5}">
                      <a16:colId xmlns:a16="http://schemas.microsoft.com/office/drawing/2014/main" val="2088939678"/>
                    </a:ext>
                  </a:extLst>
                </a:gridCol>
                <a:gridCol w="411480">
                  <a:extLst>
                    <a:ext uri="{9D8B030D-6E8A-4147-A177-3AD203B41FA5}">
                      <a16:colId xmlns:a16="http://schemas.microsoft.com/office/drawing/2014/main" val="178158080"/>
                    </a:ext>
                  </a:extLst>
                </a:gridCol>
                <a:gridCol w="411480">
                  <a:extLst>
                    <a:ext uri="{9D8B030D-6E8A-4147-A177-3AD203B41FA5}">
                      <a16:colId xmlns:a16="http://schemas.microsoft.com/office/drawing/2014/main" val="2168932139"/>
                    </a:ext>
                  </a:extLst>
                </a:gridCol>
                <a:gridCol w="411480">
                  <a:extLst>
                    <a:ext uri="{9D8B030D-6E8A-4147-A177-3AD203B41FA5}">
                      <a16:colId xmlns:a16="http://schemas.microsoft.com/office/drawing/2014/main" val="65772445"/>
                    </a:ext>
                  </a:extLst>
                </a:gridCol>
                <a:gridCol w="411480">
                  <a:extLst>
                    <a:ext uri="{9D8B030D-6E8A-4147-A177-3AD203B41FA5}">
                      <a16:colId xmlns:a16="http://schemas.microsoft.com/office/drawing/2014/main" val="4093641207"/>
                    </a:ext>
                  </a:extLst>
                </a:gridCol>
                <a:gridCol w="411480">
                  <a:extLst>
                    <a:ext uri="{9D8B030D-6E8A-4147-A177-3AD203B41FA5}">
                      <a16:colId xmlns:a16="http://schemas.microsoft.com/office/drawing/2014/main" val="3368687413"/>
                    </a:ext>
                  </a:extLst>
                </a:gridCol>
                <a:gridCol w="411480">
                  <a:extLst>
                    <a:ext uri="{9D8B030D-6E8A-4147-A177-3AD203B41FA5}">
                      <a16:colId xmlns:a16="http://schemas.microsoft.com/office/drawing/2014/main" val="2417657831"/>
                    </a:ext>
                  </a:extLst>
                </a:gridCol>
                <a:gridCol w="411480">
                  <a:extLst>
                    <a:ext uri="{9D8B030D-6E8A-4147-A177-3AD203B41FA5}">
                      <a16:colId xmlns:a16="http://schemas.microsoft.com/office/drawing/2014/main" val="2667076015"/>
                    </a:ext>
                  </a:extLst>
                </a:gridCol>
                <a:gridCol w="411480">
                  <a:extLst>
                    <a:ext uri="{9D8B030D-6E8A-4147-A177-3AD203B41FA5}">
                      <a16:colId xmlns:a16="http://schemas.microsoft.com/office/drawing/2014/main" val="1304277228"/>
                    </a:ext>
                  </a:extLst>
                </a:gridCol>
                <a:gridCol w="411480">
                  <a:extLst>
                    <a:ext uri="{9D8B030D-6E8A-4147-A177-3AD203B41FA5}">
                      <a16:colId xmlns:a16="http://schemas.microsoft.com/office/drawing/2014/main" val="40089175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06176712"/>
                  </a:ext>
                </a:extLst>
              </a:tr>
              <a:tr h="370840">
                <a:tc>
                  <a:txBody>
                    <a:bodyPr/>
                    <a:lstStyle/>
                    <a:p>
                      <a:r>
                        <a:rPr lang="en-US" sz="1000"/>
                        <a:t>FUJIFILM Malaysia</a:t>
                      </a:r>
                    </a:p>
                  </a:txBody>
                  <a:tcPr/>
                </a:tc>
                <a:tc>
                  <a:txBody>
                    <a:bodyPr/>
                    <a:lstStyle/>
                    <a:p>
                      <a:r>
                        <a:rPr lang="en-US" sz="1000"/>
                        <a:t>74658</a:t>
                      </a:r>
                    </a:p>
                  </a:txBody>
                  <a:tcPr/>
                </a:tc>
                <a:tc>
                  <a:txBody>
                    <a:bodyPr/>
                    <a:lstStyle/>
                    <a:p>
                      <a:r>
                        <a:rPr lang="en-US" sz="1000"/>
                        <a:t>67</a:t>
                      </a:r>
                    </a:p>
                  </a:txBody>
                  <a:tcPr/>
                </a:tc>
                <a:tc>
                  <a:txBody>
                    <a:bodyPr/>
                    <a:lstStyle/>
                    <a:p>
                      <a:r>
                        <a:rPr lang="en-US" sz="1000"/>
                        <a:t>77512</a:t>
                      </a:r>
                    </a:p>
                  </a:txBody>
                  <a:tcPr/>
                </a:tc>
                <a:tc>
                  <a:txBody>
                    <a:bodyPr/>
                    <a:lstStyle/>
                    <a:p>
                      <a:r>
                        <a:rPr lang="en-US" sz="1000"/>
                        <a:t>115</a:t>
                      </a:r>
                    </a:p>
                  </a:txBody>
                  <a:tcPr/>
                </a:tc>
                <a:tc>
                  <a:txBody>
                    <a:bodyPr/>
                    <a:lstStyle/>
                    <a:p>
                      <a:r>
                        <a:rPr lang="en-US" sz="1000"/>
                        <a:t>24</a:t>
                      </a:r>
                    </a:p>
                  </a:txBody>
                  <a:tcPr/>
                </a:tc>
                <a:tc>
                  <a:txBody>
                    <a:bodyPr/>
                    <a:lstStyle/>
                    <a:p>
                      <a:r>
                        <a:rPr lang="en-US" sz="1000"/>
                        <a:t>565</a:t>
                      </a:r>
                    </a:p>
                  </a:txBody>
                  <a:tcPr/>
                </a:tc>
                <a:tc>
                  <a:txBody>
                    <a:bodyPr/>
                    <a:lstStyle/>
                    <a:p>
                      <a:r>
                        <a:rPr lang="en-US" sz="1000"/>
                        <a:t>0</a:t>
                      </a:r>
                    </a:p>
                  </a:txBody>
                  <a:tcPr/>
                </a:tc>
                <a:tc>
                  <a:txBody>
                    <a:bodyPr/>
                    <a:lstStyle/>
                    <a:p>
                      <a:r>
                        <a:rPr lang="en-US" sz="1000"/>
                        <a:t>27</a:t>
                      </a:r>
                    </a:p>
                  </a:txBody>
                  <a:tcPr/>
                </a:tc>
                <a:tc>
                  <a:txBody>
                    <a:bodyPr/>
                    <a:lstStyle/>
                    <a:p>
                      <a:r>
                        <a:rPr lang="en-US" sz="1000"/>
                        <a:t>90</a:t>
                      </a:r>
                    </a:p>
                  </a:txBody>
                  <a:tcPr/>
                </a:tc>
                <a:tc>
                  <a:txBody>
                    <a:bodyPr/>
                    <a:lstStyle/>
                    <a:p>
                      <a:r>
                        <a:rPr lang="en-US" sz="1000"/>
                        <a:t>0</a:t>
                      </a:r>
                    </a:p>
                  </a:txBody>
                  <a:tcPr/>
                </a:tc>
                <a:tc>
                  <a:txBody>
                    <a:bodyPr/>
                    <a:lstStyle/>
                    <a:p>
                      <a:r>
                        <a:rPr lang="en-US" sz="1000"/>
                        <a:t>0</a:t>
                      </a:r>
                    </a:p>
                  </a:txBody>
                  <a:tcPr/>
                </a:tc>
                <a:tc>
                  <a:txBody>
                    <a:bodyPr/>
                    <a:lstStyle/>
                    <a:p>
                      <a:r>
                        <a:rPr lang="en-US" sz="1000"/>
                        <a:t>0.0381 %</a:t>
                      </a:r>
                    </a:p>
                  </a:txBody>
                  <a:tcPr/>
                </a:tc>
                <a:tc>
                  <a:txBody>
                    <a:bodyPr/>
                    <a:lstStyle/>
                    <a:p>
                      <a:r>
                        <a:rPr lang="en-US" sz="1000"/>
                        <a:t>0.0 %</a:t>
                      </a:r>
                    </a:p>
                  </a:txBody>
                  <a:tcPr/>
                </a:tc>
                <a:extLst>
                  <a:ext uri="{0D108BD9-81ED-4DB2-BD59-A6C34878D82A}">
                    <a16:rowId xmlns:a16="http://schemas.microsoft.com/office/drawing/2014/main" val="3383622985"/>
                  </a:ext>
                </a:extLst>
              </a:tr>
            </a:tbl>
          </a:graphicData>
        </a:graphic>
      </p:graphicFrame>
      <p:sp>
        <p:nvSpPr>
          <p:cNvPr id="4" name="Text Placeholder 3">
            <a:extLst>
              <a:ext uri="{FF2B5EF4-FFF2-40B4-BE49-F238E27FC236}">
                <a16:creationId xmlns:a16="http://schemas.microsoft.com/office/drawing/2014/main" id="{529085C7-8291-4F68-9A13-304F3513A36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827795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7F8D5-4D74-431D-8240-7C48BF65B717}"/>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89F7ACFA-663C-4200-A55F-FB568758A482}"/>
              </a:ext>
            </a:extLst>
          </p:cNvPr>
          <p:cNvGraphicFramePr>
            <a:graphicFrameLocks noGrp="1"/>
          </p:cNvGraphicFramePr>
          <p:nvPr>
            <p:ph type="chart" sz="quarter" idx="13"/>
            <p:extLst>
              <p:ext uri="{D42A27DB-BD31-4B8C-83A1-F6EECF244321}">
                <p14:modId xmlns:p14="http://schemas.microsoft.com/office/powerpoint/2010/main" val="1987870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48B145-E77E-4632-AB93-BB1F1D3A5A22}"/>
              </a:ext>
            </a:extLst>
          </p:cNvPr>
          <p:cNvSpPr>
            <a:spLocks noGrp="1"/>
          </p:cNvSpPr>
          <p:nvPr>
            <p:ph type="body" sz="quarter" idx="14"/>
          </p:nvPr>
        </p:nvSpPr>
        <p:spPr/>
        <p:txBody>
          <a:bodyPr/>
          <a:lstStyle/>
          <a:p>
            <a:r>
              <a:rPr lang="en-US"/>
              <a:t>12/01/2022 - 08/31/2024</a:t>
            </a:r>
          </a:p>
        </p:txBody>
      </p:sp>
      <p:sp>
        <p:nvSpPr>
          <p:cNvPr id="5" name="Footer Placeholder 4">
            <a:extLst>
              <a:ext uri="{FF2B5EF4-FFF2-40B4-BE49-F238E27FC236}">
                <a16:creationId xmlns:a16="http://schemas.microsoft.com/office/drawing/2014/main" id="{77E85E2B-4DF0-47BE-A7D6-8DE0A78639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3008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7632D-08B2-425C-928A-A309AF06F3C7}"/>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3356FEBC-82B0-4298-B02E-24FE91411D1C}"/>
              </a:ext>
            </a:extLst>
          </p:cNvPr>
          <p:cNvGraphicFramePr>
            <a:graphicFrameLocks noGrp="1"/>
          </p:cNvGraphicFramePr>
          <p:nvPr>
            <p:ph type="chart" sz="quarter" idx="13"/>
            <p:extLst>
              <p:ext uri="{D42A27DB-BD31-4B8C-83A1-F6EECF244321}">
                <p14:modId xmlns:p14="http://schemas.microsoft.com/office/powerpoint/2010/main" val="3105694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9CF0D2-3DF9-44DC-8CCE-CFDD4762C466}"/>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28FD09FE-1F45-4A13-BD43-E74D77110A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088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CA1DB-A6CB-4E55-A741-88D8B1D1F7B0}"/>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0373FEAD-A26A-4366-9122-A7CFE879907E}"/>
              </a:ext>
            </a:extLst>
          </p:cNvPr>
          <p:cNvGraphicFramePr>
            <a:graphicFrameLocks noGrp="1"/>
          </p:cNvGraphicFramePr>
          <p:nvPr>
            <p:ph type="chart" sz="quarter" idx="13"/>
            <p:extLst>
              <p:ext uri="{D42A27DB-BD31-4B8C-83A1-F6EECF244321}">
                <p14:modId xmlns:p14="http://schemas.microsoft.com/office/powerpoint/2010/main" val="1567879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80DF45-5DB8-4576-9990-F8C697D468FB}"/>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AFBFB340-D6A2-4CDF-A5DB-A7E399B4C1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1852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1C53A-C66F-4D05-B3C8-FFA15DAE94EC}"/>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3A338DC0-5251-49F9-B4C8-37B66FA5BB99}"/>
              </a:ext>
            </a:extLst>
          </p:cNvPr>
          <p:cNvGraphicFramePr>
            <a:graphicFrameLocks noGrp="1"/>
          </p:cNvGraphicFramePr>
          <p:nvPr>
            <p:ph type="chart" sz="quarter" idx="13"/>
            <p:extLst>
              <p:ext uri="{D42A27DB-BD31-4B8C-83A1-F6EECF244321}">
                <p14:modId xmlns:p14="http://schemas.microsoft.com/office/powerpoint/2010/main" val="4114332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7F023D-1891-4420-B424-8BAA5D918A96}"/>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EAE3922E-ADA1-46CC-B29A-36D5B00027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5220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D6433-5361-4544-9CE6-FC23732CD148}"/>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05763A3F-8D88-45F2-9EB4-66B9B8DC828E}"/>
              </a:ext>
            </a:extLst>
          </p:cNvPr>
          <p:cNvGraphicFramePr>
            <a:graphicFrameLocks noGrp="1"/>
          </p:cNvGraphicFramePr>
          <p:nvPr>
            <p:ph type="chart" sz="quarter" idx="13"/>
            <p:extLst>
              <p:ext uri="{D42A27DB-BD31-4B8C-83A1-F6EECF244321}">
                <p14:modId xmlns:p14="http://schemas.microsoft.com/office/powerpoint/2010/main" val="359291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01D212-92CB-4227-BD48-DADA5230DA4E}"/>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CB6A723A-A453-44C2-BACF-ECF4484944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5451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7B3C9-8FA7-4E03-A869-F383370DEC5D}"/>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EEB7F86C-A4EE-46AC-A4BE-5199EAB62CA6}"/>
              </a:ext>
            </a:extLst>
          </p:cNvPr>
          <p:cNvGraphicFramePr>
            <a:graphicFrameLocks noGrp="1"/>
          </p:cNvGraphicFramePr>
          <p:nvPr>
            <p:ph type="chart" sz="quarter" idx="13"/>
            <p:extLst>
              <p:ext uri="{D42A27DB-BD31-4B8C-83A1-F6EECF244321}">
                <p14:modId xmlns:p14="http://schemas.microsoft.com/office/powerpoint/2010/main" val="3284576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B3583D-2668-478A-8EDA-5B84793B0A58}"/>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6FE5EB6A-33BF-4D93-9CA6-C46F976ABF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8081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A9B9C-7E73-4000-8CB5-397C32F5FA10}"/>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A7B84378-DB67-49E7-AC4C-60435FBB3A00}"/>
              </a:ext>
            </a:extLst>
          </p:cNvPr>
          <p:cNvGraphicFramePr>
            <a:graphicFrameLocks noGrp="1"/>
          </p:cNvGraphicFramePr>
          <p:nvPr>
            <p:ph type="chart" sz="quarter" idx="13"/>
            <p:extLst>
              <p:ext uri="{D42A27DB-BD31-4B8C-83A1-F6EECF244321}">
                <p14:modId xmlns:p14="http://schemas.microsoft.com/office/powerpoint/2010/main" val="3443261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83A4EB-F3EF-4937-BFC1-1551E4E8BE36}"/>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477BFE01-55E0-4C10-B4EC-29DA961EF4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800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0E7B3-5E6A-452E-B132-383BE73D79CB}"/>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85A93F07-63D6-45A7-AAAF-DF544B7EF12C}"/>
              </a:ext>
            </a:extLst>
          </p:cNvPr>
          <p:cNvGraphicFramePr>
            <a:graphicFrameLocks noGrp="1"/>
          </p:cNvGraphicFramePr>
          <p:nvPr>
            <p:ph type="chart" sz="quarter" idx="13"/>
            <p:extLst>
              <p:ext uri="{D42A27DB-BD31-4B8C-83A1-F6EECF244321}">
                <p14:modId xmlns:p14="http://schemas.microsoft.com/office/powerpoint/2010/main" val="50781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4F109E-1D50-4C79-8B75-DB163665FEC9}"/>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384C51D7-6DA3-4902-975E-CD86EDB6C4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0760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5F850-9ED4-45E9-B63D-871A54A7CE39}"/>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2E65B8F5-DAB8-4F77-A32C-342983745B73}"/>
              </a:ext>
            </a:extLst>
          </p:cNvPr>
          <p:cNvGraphicFramePr>
            <a:graphicFrameLocks noGrp="1"/>
          </p:cNvGraphicFramePr>
          <p:nvPr>
            <p:ph type="chart" sz="quarter" idx="13"/>
            <p:extLst>
              <p:ext uri="{D42A27DB-BD31-4B8C-83A1-F6EECF244321}">
                <p14:modId xmlns:p14="http://schemas.microsoft.com/office/powerpoint/2010/main" val="3997816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3DE713-86C2-415F-AC91-D5C9F04A29BB}"/>
              </a:ext>
            </a:extLst>
          </p:cNvPr>
          <p:cNvSpPr>
            <a:spLocks noGrp="1"/>
          </p:cNvSpPr>
          <p:nvPr>
            <p:ph type="body" sz="quarter" idx="14"/>
          </p:nvPr>
        </p:nvSpPr>
        <p:spPr/>
        <p:txBody>
          <a:bodyPr/>
          <a:lstStyle/>
          <a:p>
            <a:r>
              <a:rPr lang="en-US"/>
              <a:t>11/01/2023 - 07/31/2024</a:t>
            </a:r>
          </a:p>
        </p:txBody>
      </p:sp>
      <p:sp>
        <p:nvSpPr>
          <p:cNvPr id="5" name="Footer Placeholder 4">
            <a:extLst>
              <a:ext uri="{FF2B5EF4-FFF2-40B4-BE49-F238E27FC236}">
                <a16:creationId xmlns:a16="http://schemas.microsoft.com/office/drawing/2014/main" id="{2328708F-F7F3-4558-9A54-D4665337DF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1619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A02E7-B30C-4ABA-89B4-C52C33BD67CF}"/>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B754007A-A67F-4C91-B835-608269E908EF}"/>
              </a:ext>
            </a:extLst>
          </p:cNvPr>
          <p:cNvGraphicFramePr>
            <a:graphicFrameLocks noGrp="1"/>
          </p:cNvGraphicFramePr>
          <p:nvPr>
            <p:ph type="chart" sz="quarter" idx="13"/>
            <p:extLst>
              <p:ext uri="{D42A27DB-BD31-4B8C-83A1-F6EECF244321}">
                <p14:modId xmlns:p14="http://schemas.microsoft.com/office/powerpoint/2010/main" val="96839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F70C7C-97D3-4E6C-84C5-DBA73E7B82AE}"/>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57DDCF32-3883-4859-A59F-E370F84F21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6661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1953-4FA1-41E0-9918-FE8931B80893}"/>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23BF951D-052C-46A1-8919-CCE1F65EC237}"/>
              </a:ext>
            </a:extLst>
          </p:cNvPr>
          <p:cNvGraphicFramePr>
            <a:graphicFrameLocks noGrp="1"/>
          </p:cNvGraphicFramePr>
          <p:nvPr>
            <p:ph type="tbl" sz="quarter" idx="13"/>
            <p:extLst>
              <p:ext uri="{D42A27DB-BD31-4B8C-83A1-F6EECF244321}">
                <p14:modId xmlns:p14="http://schemas.microsoft.com/office/powerpoint/2010/main" val="4085446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69925177"/>
                    </a:ext>
                  </a:extLst>
                </a:gridCol>
                <a:gridCol w="1645920">
                  <a:extLst>
                    <a:ext uri="{9D8B030D-6E8A-4147-A177-3AD203B41FA5}">
                      <a16:colId xmlns:a16="http://schemas.microsoft.com/office/drawing/2014/main" val="1151244052"/>
                    </a:ext>
                  </a:extLst>
                </a:gridCol>
                <a:gridCol w="1645920">
                  <a:extLst>
                    <a:ext uri="{9D8B030D-6E8A-4147-A177-3AD203B41FA5}">
                      <a16:colId xmlns:a16="http://schemas.microsoft.com/office/drawing/2014/main" val="3752185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27382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23.5 %</a:t>
                      </a:r>
                    </a:p>
                  </a:txBody>
                  <a:tcPr/>
                </a:tc>
                <a:extLst>
                  <a:ext uri="{0D108BD9-81ED-4DB2-BD59-A6C34878D82A}">
                    <a16:rowId xmlns:a16="http://schemas.microsoft.com/office/drawing/2014/main" val="9393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6.6 %</a:t>
                      </a:r>
                    </a:p>
                  </a:txBody>
                  <a:tcPr/>
                </a:tc>
                <a:extLst>
                  <a:ext uri="{0D108BD9-81ED-4DB2-BD59-A6C34878D82A}">
                    <a16:rowId xmlns:a16="http://schemas.microsoft.com/office/drawing/2014/main" val="106354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extLst>
                  <a:ext uri="{0D108BD9-81ED-4DB2-BD59-A6C34878D82A}">
                    <a16:rowId xmlns:a16="http://schemas.microsoft.com/office/drawing/2014/main" val="2585769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extLst>
                  <a:ext uri="{0D108BD9-81ED-4DB2-BD59-A6C34878D82A}">
                    <a16:rowId xmlns:a16="http://schemas.microsoft.com/office/drawing/2014/main" val="404434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4224360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extLst>
                  <a:ext uri="{0D108BD9-81ED-4DB2-BD59-A6C34878D82A}">
                    <a16:rowId xmlns:a16="http://schemas.microsoft.com/office/drawing/2014/main" val="170005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extLst>
                  <a:ext uri="{0D108BD9-81ED-4DB2-BD59-A6C34878D82A}">
                    <a16:rowId xmlns:a16="http://schemas.microsoft.com/office/drawing/2014/main" val="190805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4278496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127628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565357507"/>
                  </a:ext>
                </a:extLst>
              </a:tr>
            </a:tbl>
          </a:graphicData>
        </a:graphic>
      </p:graphicFrame>
      <p:sp>
        <p:nvSpPr>
          <p:cNvPr id="4" name="Text Placeholder 3">
            <a:extLst>
              <a:ext uri="{FF2B5EF4-FFF2-40B4-BE49-F238E27FC236}">
                <a16:creationId xmlns:a16="http://schemas.microsoft.com/office/drawing/2014/main" id="{43860AF8-4599-425A-B2D7-F747462E7D53}"/>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075249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2C709-DC1E-4363-9F63-DF8EF269BFE5}"/>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D8B7E6E4-9475-4325-80EE-E10694417963}"/>
              </a:ext>
            </a:extLst>
          </p:cNvPr>
          <p:cNvGraphicFramePr>
            <a:graphicFrameLocks noGrp="1"/>
          </p:cNvGraphicFramePr>
          <p:nvPr>
            <p:ph type="tbl" sz="quarter" idx="13"/>
            <p:extLst>
              <p:ext uri="{D42A27DB-BD31-4B8C-83A1-F6EECF244321}">
                <p14:modId xmlns:p14="http://schemas.microsoft.com/office/powerpoint/2010/main" val="684653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03432728"/>
                    </a:ext>
                  </a:extLst>
                </a:gridCol>
                <a:gridCol w="1645920">
                  <a:extLst>
                    <a:ext uri="{9D8B030D-6E8A-4147-A177-3AD203B41FA5}">
                      <a16:colId xmlns:a16="http://schemas.microsoft.com/office/drawing/2014/main" val="38785633"/>
                    </a:ext>
                  </a:extLst>
                </a:gridCol>
                <a:gridCol w="1645920">
                  <a:extLst>
                    <a:ext uri="{9D8B030D-6E8A-4147-A177-3AD203B41FA5}">
                      <a16:colId xmlns:a16="http://schemas.microsoft.com/office/drawing/2014/main" val="3754677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276731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1664874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299787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560300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324381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3503054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269662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1114998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4114708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419389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744359603"/>
                  </a:ext>
                </a:extLst>
              </a:tr>
            </a:tbl>
          </a:graphicData>
        </a:graphic>
      </p:graphicFrame>
      <p:sp>
        <p:nvSpPr>
          <p:cNvPr id="4" name="Text Placeholder 3">
            <a:extLst>
              <a:ext uri="{FF2B5EF4-FFF2-40B4-BE49-F238E27FC236}">
                <a16:creationId xmlns:a16="http://schemas.microsoft.com/office/drawing/2014/main" id="{B03BDB3A-1076-4800-9BC0-30AC8D179DB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088943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00E06-E0F7-45E1-838B-2B084AC4DF79}"/>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4795EE14-A49B-4446-B741-E7133DFD86B3}"/>
              </a:ext>
            </a:extLst>
          </p:cNvPr>
          <p:cNvGraphicFramePr>
            <a:graphicFrameLocks noGrp="1"/>
          </p:cNvGraphicFramePr>
          <p:nvPr>
            <p:ph type="tbl" sz="quarter" idx="13"/>
            <p:extLst>
              <p:ext uri="{D42A27DB-BD31-4B8C-83A1-F6EECF244321}">
                <p14:modId xmlns:p14="http://schemas.microsoft.com/office/powerpoint/2010/main" val="2896564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73224676"/>
                    </a:ext>
                  </a:extLst>
                </a:gridCol>
                <a:gridCol w="1645920">
                  <a:extLst>
                    <a:ext uri="{9D8B030D-6E8A-4147-A177-3AD203B41FA5}">
                      <a16:colId xmlns:a16="http://schemas.microsoft.com/office/drawing/2014/main" val="1505392900"/>
                    </a:ext>
                  </a:extLst>
                </a:gridCol>
                <a:gridCol w="1645920">
                  <a:extLst>
                    <a:ext uri="{9D8B030D-6E8A-4147-A177-3AD203B41FA5}">
                      <a16:colId xmlns:a16="http://schemas.microsoft.com/office/drawing/2014/main" val="4236755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719088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56563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42650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189574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28874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Ampang,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4126877611"/>
                  </a:ext>
                </a:extLst>
              </a:tr>
            </a:tbl>
          </a:graphicData>
        </a:graphic>
      </p:graphicFrame>
      <p:sp>
        <p:nvSpPr>
          <p:cNvPr id="4" name="Text Placeholder 3">
            <a:extLst>
              <a:ext uri="{FF2B5EF4-FFF2-40B4-BE49-F238E27FC236}">
                <a16:creationId xmlns:a16="http://schemas.microsoft.com/office/drawing/2014/main" id="{E5BAC481-2A50-405A-9F83-617435D7FAA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16168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8F90C-8971-4049-9D3C-35E2FB86A308}"/>
              </a:ext>
            </a:extLst>
          </p:cNvPr>
          <p:cNvSpPr>
            <a:spLocks noGrp="1"/>
          </p:cNvSpPr>
          <p:nvPr>
            <p:ph type="title"/>
          </p:nvPr>
        </p:nvSpPr>
        <p:spPr/>
        <p:txBody>
          <a:bodyPr/>
          <a:lstStyle/>
          <a:p>
            <a:r>
              <a:rPr lang="en-US"/>
              <a:t>Facebook Original Own Posts Table | FUJIFILM Malaysia - 1 of 25</a:t>
            </a:r>
          </a:p>
        </p:txBody>
      </p:sp>
      <p:graphicFrame>
        <p:nvGraphicFramePr>
          <p:cNvPr id="5" name="Table Placeholder 4">
            <a:extLst>
              <a:ext uri="{FF2B5EF4-FFF2-40B4-BE49-F238E27FC236}">
                <a16:creationId xmlns:a16="http://schemas.microsoft.com/office/drawing/2014/main" id="{86C9C204-6EA2-4944-A169-80073FC82A50}"/>
              </a:ext>
            </a:extLst>
          </p:cNvPr>
          <p:cNvGraphicFramePr>
            <a:graphicFrameLocks noGrp="1"/>
          </p:cNvGraphicFramePr>
          <p:nvPr>
            <p:ph type="tbl" sz="quarter" idx="13"/>
            <p:extLst>
              <p:ext uri="{D42A27DB-BD31-4B8C-83A1-F6EECF244321}">
                <p14:modId xmlns:p14="http://schemas.microsoft.com/office/powerpoint/2010/main" val="2773316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74858643"/>
                    </a:ext>
                  </a:extLst>
                </a:gridCol>
                <a:gridCol w="1316737">
                  <a:extLst>
                    <a:ext uri="{9D8B030D-6E8A-4147-A177-3AD203B41FA5}">
                      <a16:colId xmlns:a16="http://schemas.microsoft.com/office/drawing/2014/main" val="1362276275"/>
                    </a:ext>
                  </a:extLst>
                </a:gridCol>
                <a:gridCol w="329184">
                  <a:extLst>
                    <a:ext uri="{9D8B030D-6E8A-4147-A177-3AD203B41FA5}">
                      <a16:colId xmlns:a16="http://schemas.microsoft.com/office/drawing/2014/main" val="4106354121"/>
                    </a:ext>
                  </a:extLst>
                </a:gridCol>
                <a:gridCol w="329184">
                  <a:extLst>
                    <a:ext uri="{9D8B030D-6E8A-4147-A177-3AD203B41FA5}">
                      <a16:colId xmlns:a16="http://schemas.microsoft.com/office/drawing/2014/main" val="1749477946"/>
                    </a:ext>
                  </a:extLst>
                </a:gridCol>
                <a:gridCol w="329184">
                  <a:extLst>
                    <a:ext uri="{9D8B030D-6E8A-4147-A177-3AD203B41FA5}">
                      <a16:colId xmlns:a16="http://schemas.microsoft.com/office/drawing/2014/main" val="2469706815"/>
                    </a:ext>
                  </a:extLst>
                </a:gridCol>
                <a:gridCol w="329184">
                  <a:extLst>
                    <a:ext uri="{9D8B030D-6E8A-4147-A177-3AD203B41FA5}">
                      <a16:colId xmlns:a16="http://schemas.microsoft.com/office/drawing/2014/main" val="847699766"/>
                    </a:ext>
                  </a:extLst>
                </a:gridCol>
                <a:gridCol w="329184">
                  <a:extLst>
                    <a:ext uri="{9D8B030D-6E8A-4147-A177-3AD203B41FA5}">
                      <a16:colId xmlns:a16="http://schemas.microsoft.com/office/drawing/2014/main" val="3734905008"/>
                    </a:ext>
                  </a:extLst>
                </a:gridCol>
                <a:gridCol w="329184">
                  <a:extLst>
                    <a:ext uri="{9D8B030D-6E8A-4147-A177-3AD203B41FA5}">
                      <a16:colId xmlns:a16="http://schemas.microsoft.com/office/drawing/2014/main" val="3749642655"/>
                    </a:ext>
                  </a:extLst>
                </a:gridCol>
                <a:gridCol w="329184">
                  <a:extLst>
                    <a:ext uri="{9D8B030D-6E8A-4147-A177-3AD203B41FA5}">
                      <a16:colId xmlns:a16="http://schemas.microsoft.com/office/drawing/2014/main" val="572204104"/>
                    </a:ext>
                  </a:extLst>
                </a:gridCol>
                <a:gridCol w="329184">
                  <a:extLst>
                    <a:ext uri="{9D8B030D-6E8A-4147-A177-3AD203B41FA5}">
                      <a16:colId xmlns:a16="http://schemas.microsoft.com/office/drawing/2014/main" val="3839040454"/>
                    </a:ext>
                  </a:extLst>
                </a:gridCol>
                <a:gridCol w="329184">
                  <a:extLst>
                    <a:ext uri="{9D8B030D-6E8A-4147-A177-3AD203B41FA5}">
                      <a16:colId xmlns:a16="http://schemas.microsoft.com/office/drawing/2014/main" val="3133379611"/>
                    </a:ext>
                  </a:extLst>
                </a:gridCol>
                <a:gridCol w="329184">
                  <a:extLst>
                    <a:ext uri="{9D8B030D-6E8A-4147-A177-3AD203B41FA5}">
                      <a16:colId xmlns:a16="http://schemas.microsoft.com/office/drawing/2014/main" val="1806803876"/>
                    </a:ext>
                  </a:extLst>
                </a:gridCol>
                <a:gridCol w="329184">
                  <a:extLst>
                    <a:ext uri="{9D8B030D-6E8A-4147-A177-3AD203B41FA5}">
                      <a16:colId xmlns:a16="http://schemas.microsoft.com/office/drawing/2014/main" val="2078656932"/>
                    </a:ext>
                  </a:extLst>
                </a:gridCol>
                <a:gridCol w="329184">
                  <a:extLst>
                    <a:ext uri="{9D8B030D-6E8A-4147-A177-3AD203B41FA5}">
                      <a16:colId xmlns:a16="http://schemas.microsoft.com/office/drawing/2014/main" val="2553308863"/>
                    </a:ext>
                  </a:extLst>
                </a:gridCol>
                <a:gridCol w="329184">
                  <a:extLst>
                    <a:ext uri="{9D8B030D-6E8A-4147-A177-3AD203B41FA5}">
                      <a16:colId xmlns:a16="http://schemas.microsoft.com/office/drawing/2014/main" val="2043858957"/>
                    </a:ext>
                  </a:extLst>
                </a:gridCol>
                <a:gridCol w="329184">
                  <a:extLst>
                    <a:ext uri="{9D8B030D-6E8A-4147-A177-3AD203B41FA5}">
                      <a16:colId xmlns:a16="http://schemas.microsoft.com/office/drawing/2014/main" val="2964736335"/>
                    </a:ext>
                  </a:extLst>
                </a:gridCol>
                <a:gridCol w="329184">
                  <a:extLst>
                    <a:ext uri="{9D8B030D-6E8A-4147-A177-3AD203B41FA5}">
                      <a16:colId xmlns:a16="http://schemas.microsoft.com/office/drawing/2014/main" val="3486718786"/>
                    </a:ext>
                  </a:extLst>
                </a:gridCol>
                <a:gridCol w="329184">
                  <a:extLst>
                    <a:ext uri="{9D8B030D-6E8A-4147-A177-3AD203B41FA5}">
                      <a16:colId xmlns:a16="http://schemas.microsoft.com/office/drawing/2014/main" val="1618367500"/>
                    </a:ext>
                  </a:extLst>
                </a:gridCol>
                <a:gridCol w="329184">
                  <a:extLst>
                    <a:ext uri="{9D8B030D-6E8A-4147-A177-3AD203B41FA5}">
                      <a16:colId xmlns:a16="http://schemas.microsoft.com/office/drawing/2014/main" val="12091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2587732"/>
                  </a:ext>
                </a:extLst>
              </a:tr>
            </a:tbl>
          </a:graphicData>
        </a:graphic>
      </p:graphicFrame>
      <p:sp>
        <p:nvSpPr>
          <p:cNvPr id="4" name="Text Placeholder 3">
            <a:extLst>
              <a:ext uri="{FF2B5EF4-FFF2-40B4-BE49-F238E27FC236}">
                <a16:creationId xmlns:a16="http://schemas.microsoft.com/office/drawing/2014/main" id="{74B97DFC-29BA-4709-AE5A-373F8DF3985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34075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46FC6-E24C-4E7A-8A0F-F5E072766D12}"/>
              </a:ext>
            </a:extLst>
          </p:cNvPr>
          <p:cNvSpPr>
            <a:spLocks noGrp="1"/>
          </p:cNvSpPr>
          <p:nvPr>
            <p:ph type="title"/>
          </p:nvPr>
        </p:nvSpPr>
        <p:spPr/>
        <p:txBody>
          <a:bodyPr/>
          <a:lstStyle/>
          <a:p>
            <a:r>
              <a:rPr lang="en-US"/>
              <a:t>Facebook Original Own Posts Table | FUJIFILM Malaysia - 2 of 25</a:t>
            </a:r>
          </a:p>
        </p:txBody>
      </p:sp>
      <p:graphicFrame>
        <p:nvGraphicFramePr>
          <p:cNvPr id="5" name="Table Placeholder 4">
            <a:extLst>
              <a:ext uri="{FF2B5EF4-FFF2-40B4-BE49-F238E27FC236}">
                <a16:creationId xmlns:a16="http://schemas.microsoft.com/office/drawing/2014/main" id="{917AEBBE-7368-47A2-B371-AFDB2C47E7D8}"/>
              </a:ext>
            </a:extLst>
          </p:cNvPr>
          <p:cNvGraphicFramePr>
            <a:graphicFrameLocks noGrp="1"/>
          </p:cNvGraphicFramePr>
          <p:nvPr>
            <p:ph type="tbl" sz="quarter" idx="13"/>
            <p:extLst>
              <p:ext uri="{D42A27DB-BD31-4B8C-83A1-F6EECF244321}">
                <p14:modId xmlns:p14="http://schemas.microsoft.com/office/powerpoint/2010/main" val="814818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0907233"/>
                    </a:ext>
                  </a:extLst>
                </a:gridCol>
                <a:gridCol w="1316737">
                  <a:extLst>
                    <a:ext uri="{9D8B030D-6E8A-4147-A177-3AD203B41FA5}">
                      <a16:colId xmlns:a16="http://schemas.microsoft.com/office/drawing/2014/main" val="1779928559"/>
                    </a:ext>
                  </a:extLst>
                </a:gridCol>
                <a:gridCol w="329184">
                  <a:extLst>
                    <a:ext uri="{9D8B030D-6E8A-4147-A177-3AD203B41FA5}">
                      <a16:colId xmlns:a16="http://schemas.microsoft.com/office/drawing/2014/main" val="4026444412"/>
                    </a:ext>
                  </a:extLst>
                </a:gridCol>
                <a:gridCol w="329184">
                  <a:extLst>
                    <a:ext uri="{9D8B030D-6E8A-4147-A177-3AD203B41FA5}">
                      <a16:colId xmlns:a16="http://schemas.microsoft.com/office/drawing/2014/main" val="4201540086"/>
                    </a:ext>
                  </a:extLst>
                </a:gridCol>
                <a:gridCol w="329184">
                  <a:extLst>
                    <a:ext uri="{9D8B030D-6E8A-4147-A177-3AD203B41FA5}">
                      <a16:colId xmlns:a16="http://schemas.microsoft.com/office/drawing/2014/main" val="3758628667"/>
                    </a:ext>
                  </a:extLst>
                </a:gridCol>
                <a:gridCol w="329184">
                  <a:extLst>
                    <a:ext uri="{9D8B030D-6E8A-4147-A177-3AD203B41FA5}">
                      <a16:colId xmlns:a16="http://schemas.microsoft.com/office/drawing/2014/main" val="140304873"/>
                    </a:ext>
                  </a:extLst>
                </a:gridCol>
                <a:gridCol w="329184">
                  <a:extLst>
                    <a:ext uri="{9D8B030D-6E8A-4147-A177-3AD203B41FA5}">
                      <a16:colId xmlns:a16="http://schemas.microsoft.com/office/drawing/2014/main" val="1038714931"/>
                    </a:ext>
                  </a:extLst>
                </a:gridCol>
                <a:gridCol w="329184">
                  <a:extLst>
                    <a:ext uri="{9D8B030D-6E8A-4147-A177-3AD203B41FA5}">
                      <a16:colId xmlns:a16="http://schemas.microsoft.com/office/drawing/2014/main" val="1926271091"/>
                    </a:ext>
                  </a:extLst>
                </a:gridCol>
                <a:gridCol w="329184">
                  <a:extLst>
                    <a:ext uri="{9D8B030D-6E8A-4147-A177-3AD203B41FA5}">
                      <a16:colId xmlns:a16="http://schemas.microsoft.com/office/drawing/2014/main" val="2115663962"/>
                    </a:ext>
                  </a:extLst>
                </a:gridCol>
                <a:gridCol w="329184">
                  <a:extLst>
                    <a:ext uri="{9D8B030D-6E8A-4147-A177-3AD203B41FA5}">
                      <a16:colId xmlns:a16="http://schemas.microsoft.com/office/drawing/2014/main" val="2698005320"/>
                    </a:ext>
                  </a:extLst>
                </a:gridCol>
                <a:gridCol w="329184">
                  <a:extLst>
                    <a:ext uri="{9D8B030D-6E8A-4147-A177-3AD203B41FA5}">
                      <a16:colId xmlns:a16="http://schemas.microsoft.com/office/drawing/2014/main" val="2887914866"/>
                    </a:ext>
                  </a:extLst>
                </a:gridCol>
                <a:gridCol w="329184">
                  <a:extLst>
                    <a:ext uri="{9D8B030D-6E8A-4147-A177-3AD203B41FA5}">
                      <a16:colId xmlns:a16="http://schemas.microsoft.com/office/drawing/2014/main" val="2430072771"/>
                    </a:ext>
                  </a:extLst>
                </a:gridCol>
                <a:gridCol w="329184">
                  <a:extLst>
                    <a:ext uri="{9D8B030D-6E8A-4147-A177-3AD203B41FA5}">
                      <a16:colId xmlns:a16="http://schemas.microsoft.com/office/drawing/2014/main" val="3925255017"/>
                    </a:ext>
                  </a:extLst>
                </a:gridCol>
                <a:gridCol w="329184">
                  <a:extLst>
                    <a:ext uri="{9D8B030D-6E8A-4147-A177-3AD203B41FA5}">
                      <a16:colId xmlns:a16="http://schemas.microsoft.com/office/drawing/2014/main" val="1348457736"/>
                    </a:ext>
                  </a:extLst>
                </a:gridCol>
                <a:gridCol w="329184">
                  <a:extLst>
                    <a:ext uri="{9D8B030D-6E8A-4147-A177-3AD203B41FA5}">
                      <a16:colId xmlns:a16="http://schemas.microsoft.com/office/drawing/2014/main" val="2980590819"/>
                    </a:ext>
                  </a:extLst>
                </a:gridCol>
                <a:gridCol w="329184">
                  <a:extLst>
                    <a:ext uri="{9D8B030D-6E8A-4147-A177-3AD203B41FA5}">
                      <a16:colId xmlns:a16="http://schemas.microsoft.com/office/drawing/2014/main" val="2343835737"/>
                    </a:ext>
                  </a:extLst>
                </a:gridCol>
                <a:gridCol w="329184">
                  <a:extLst>
                    <a:ext uri="{9D8B030D-6E8A-4147-A177-3AD203B41FA5}">
                      <a16:colId xmlns:a16="http://schemas.microsoft.com/office/drawing/2014/main" val="1117954443"/>
                    </a:ext>
                  </a:extLst>
                </a:gridCol>
                <a:gridCol w="329184">
                  <a:extLst>
                    <a:ext uri="{9D8B030D-6E8A-4147-A177-3AD203B41FA5}">
                      <a16:colId xmlns:a16="http://schemas.microsoft.com/office/drawing/2014/main" val="1449123046"/>
                    </a:ext>
                  </a:extLst>
                </a:gridCol>
                <a:gridCol w="329184">
                  <a:extLst>
                    <a:ext uri="{9D8B030D-6E8A-4147-A177-3AD203B41FA5}">
                      <a16:colId xmlns:a16="http://schemas.microsoft.com/office/drawing/2014/main" val="1601177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85409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- 2024-08-31 10:01:00</a:t>
                      </a:r>
                      <a:r>
                        <a:rPr kumimoji="0" lang="en-US" sz="1000" b="0" i="0" u="none" strike="noStrike" kern="1200" cap="none" spc="0" normalizeH="0" baseline="0" noProof="0">
                          <a:ln>
                            <a:noFill/>
                          </a:ln>
                          <a:solidFill>
                            <a:prstClr val="black"/>
                          </a:solidFill>
                          <a:effectLst/>
                          <a:uLnTx/>
                          <a:uFillTx/>
                          <a:latin typeface="Calibri"/>
                          <a:ea typeface="+mn-ea"/>
                          <a:cs typeface="+mn-cs"/>
                        </a:rPr>
                        <a:t>
 Celebrate the heart and soul of our nation with Fujifilm. Whether it’s the dazzling fireworks or the warm smiles of loved ones, let’s capture the essence of Malaysia together. 📸✨
🇲🇾 Happy National Day, Malaysia! 🇲🇾
#Fujifilm #FujifilmMY #FujifilmMalaysia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https://quintly-eu-image-storage.s3.amazonaws.com/aaf8f68db843cc217addf8054c322eb2/7d827c3f0f2b3f47deaea8cbfc087dd1.jpg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632196036"/>
                  </a:ext>
                </a:extLst>
              </a:tr>
            </a:tbl>
          </a:graphicData>
        </a:graphic>
      </p:graphicFrame>
      <p:sp>
        <p:nvSpPr>
          <p:cNvPr id="4" name="Text Placeholder 3">
            <a:extLst>
              <a:ext uri="{FF2B5EF4-FFF2-40B4-BE49-F238E27FC236}">
                <a16:creationId xmlns:a16="http://schemas.microsoft.com/office/drawing/2014/main" id="{D0F5E29D-A797-40E5-9898-F144D1DDD33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239635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6573B-FFC9-4BF0-B546-7D4632C49859}"/>
              </a:ext>
            </a:extLst>
          </p:cNvPr>
          <p:cNvSpPr>
            <a:spLocks noGrp="1"/>
          </p:cNvSpPr>
          <p:nvPr>
            <p:ph type="title"/>
          </p:nvPr>
        </p:nvSpPr>
        <p:spPr/>
        <p:txBody>
          <a:bodyPr/>
          <a:lstStyle/>
          <a:p>
            <a:r>
              <a:rPr lang="en-US"/>
              <a:t>Facebook Original Own Posts Table | FUJIFILM Malaysia - 3 of 25</a:t>
            </a:r>
          </a:p>
        </p:txBody>
      </p:sp>
      <p:graphicFrame>
        <p:nvGraphicFramePr>
          <p:cNvPr id="5" name="Table Placeholder 4">
            <a:extLst>
              <a:ext uri="{FF2B5EF4-FFF2-40B4-BE49-F238E27FC236}">
                <a16:creationId xmlns:a16="http://schemas.microsoft.com/office/drawing/2014/main" id="{2FBE22E3-0820-4752-ACD4-A54D7736AA32}"/>
              </a:ext>
            </a:extLst>
          </p:cNvPr>
          <p:cNvGraphicFramePr>
            <a:graphicFrameLocks noGrp="1"/>
          </p:cNvGraphicFramePr>
          <p:nvPr>
            <p:ph type="tbl" sz="quarter" idx="13"/>
            <p:extLst>
              <p:ext uri="{D42A27DB-BD31-4B8C-83A1-F6EECF244321}">
                <p14:modId xmlns:p14="http://schemas.microsoft.com/office/powerpoint/2010/main" val="1381768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8768436"/>
                    </a:ext>
                  </a:extLst>
                </a:gridCol>
                <a:gridCol w="1316737">
                  <a:extLst>
                    <a:ext uri="{9D8B030D-6E8A-4147-A177-3AD203B41FA5}">
                      <a16:colId xmlns:a16="http://schemas.microsoft.com/office/drawing/2014/main" val="3159923327"/>
                    </a:ext>
                  </a:extLst>
                </a:gridCol>
                <a:gridCol w="329184">
                  <a:extLst>
                    <a:ext uri="{9D8B030D-6E8A-4147-A177-3AD203B41FA5}">
                      <a16:colId xmlns:a16="http://schemas.microsoft.com/office/drawing/2014/main" val="1294601611"/>
                    </a:ext>
                  </a:extLst>
                </a:gridCol>
                <a:gridCol w="329184">
                  <a:extLst>
                    <a:ext uri="{9D8B030D-6E8A-4147-A177-3AD203B41FA5}">
                      <a16:colId xmlns:a16="http://schemas.microsoft.com/office/drawing/2014/main" val="2002655672"/>
                    </a:ext>
                  </a:extLst>
                </a:gridCol>
                <a:gridCol w="329184">
                  <a:extLst>
                    <a:ext uri="{9D8B030D-6E8A-4147-A177-3AD203B41FA5}">
                      <a16:colId xmlns:a16="http://schemas.microsoft.com/office/drawing/2014/main" val="1610306905"/>
                    </a:ext>
                  </a:extLst>
                </a:gridCol>
                <a:gridCol w="329184">
                  <a:extLst>
                    <a:ext uri="{9D8B030D-6E8A-4147-A177-3AD203B41FA5}">
                      <a16:colId xmlns:a16="http://schemas.microsoft.com/office/drawing/2014/main" val="2644701528"/>
                    </a:ext>
                  </a:extLst>
                </a:gridCol>
                <a:gridCol w="329184">
                  <a:extLst>
                    <a:ext uri="{9D8B030D-6E8A-4147-A177-3AD203B41FA5}">
                      <a16:colId xmlns:a16="http://schemas.microsoft.com/office/drawing/2014/main" val="2500022199"/>
                    </a:ext>
                  </a:extLst>
                </a:gridCol>
                <a:gridCol w="329184">
                  <a:extLst>
                    <a:ext uri="{9D8B030D-6E8A-4147-A177-3AD203B41FA5}">
                      <a16:colId xmlns:a16="http://schemas.microsoft.com/office/drawing/2014/main" val="827983979"/>
                    </a:ext>
                  </a:extLst>
                </a:gridCol>
                <a:gridCol w="329184">
                  <a:extLst>
                    <a:ext uri="{9D8B030D-6E8A-4147-A177-3AD203B41FA5}">
                      <a16:colId xmlns:a16="http://schemas.microsoft.com/office/drawing/2014/main" val="3663860775"/>
                    </a:ext>
                  </a:extLst>
                </a:gridCol>
                <a:gridCol w="329184">
                  <a:extLst>
                    <a:ext uri="{9D8B030D-6E8A-4147-A177-3AD203B41FA5}">
                      <a16:colId xmlns:a16="http://schemas.microsoft.com/office/drawing/2014/main" val="1026043984"/>
                    </a:ext>
                  </a:extLst>
                </a:gridCol>
                <a:gridCol w="329184">
                  <a:extLst>
                    <a:ext uri="{9D8B030D-6E8A-4147-A177-3AD203B41FA5}">
                      <a16:colId xmlns:a16="http://schemas.microsoft.com/office/drawing/2014/main" val="1854912585"/>
                    </a:ext>
                  </a:extLst>
                </a:gridCol>
                <a:gridCol w="329184">
                  <a:extLst>
                    <a:ext uri="{9D8B030D-6E8A-4147-A177-3AD203B41FA5}">
                      <a16:colId xmlns:a16="http://schemas.microsoft.com/office/drawing/2014/main" val="576379146"/>
                    </a:ext>
                  </a:extLst>
                </a:gridCol>
                <a:gridCol w="329184">
                  <a:extLst>
                    <a:ext uri="{9D8B030D-6E8A-4147-A177-3AD203B41FA5}">
                      <a16:colId xmlns:a16="http://schemas.microsoft.com/office/drawing/2014/main" val="2100457786"/>
                    </a:ext>
                  </a:extLst>
                </a:gridCol>
                <a:gridCol w="329184">
                  <a:extLst>
                    <a:ext uri="{9D8B030D-6E8A-4147-A177-3AD203B41FA5}">
                      <a16:colId xmlns:a16="http://schemas.microsoft.com/office/drawing/2014/main" val="3714751272"/>
                    </a:ext>
                  </a:extLst>
                </a:gridCol>
                <a:gridCol w="329184">
                  <a:extLst>
                    <a:ext uri="{9D8B030D-6E8A-4147-A177-3AD203B41FA5}">
                      <a16:colId xmlns:a16="http://schemas.microsoft.com/office/drawing/2014/main" val="2788151952"/>
                    </a:ext>
                  </a:extLst>
                </a:gridCol>
                <a:gridCol w="329184">
                  <a:extLst>
                    <a:ext uri="{9D8B030D-6E8A-4147-A177-3AD203B41FA5}">
                      <a16:colId xmlns:a16="http://schemas.microsoft.com/office/drawing/2014/main" val="1292763000"/>
                    </a:ext>
                  </a:extLst>
                </a:gridCol>
                <a:gridCol w="329184">
                  <a:extLst>
                    <a:ext uri="{9D8B030D-6E8A-4147-A177-3AD203B41FA5}">
                      <a16:colId xmlns:a16="http://schemas.microsoft.com/office/drawing/2014/main" val="3040067611"/>
                    </a:ext>
                  </a:extLst>
                </a:gridCol>
                <a:gridCol w="329184">
                  <a:extLst>
                    <a:ext uri="{9D8B030D-6E8A-4147-A177-3AD203B41FA5}">
                      <a16:colId xmlns:a16="http://schemas.microsoft.com/office/drawing/2014/main" val="644152752"/>
                    </a:ext>
                  </a:extLst>
                </a:gridCol>
                <a:gridCol w="329184">
                  <a:extLst>
                    <a:ext uri="{9D8B030D-6E8A-4147-A177-3AD203B41FA5}">
                      <a16:colId xmlns:a16="http://schemas.microsoft.com/office/drawing/2014/main" val="1811389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2126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- 2024-08-28 20:00:20</a:t>
                      </a:r>
                      <a:r>
                        <a:rPr kumimoji="0" lang="en-US" sz="1000" b="0" i="0" u="none" strike="noStrike" kern="1200" cap="none" spc="0" normalizeH="0" baseline="0" noProof="0">
                          <a:ln>
                            <a:noFill/>
                          </a:ln>
                          <a:solidFill>
                            <a:prstClr val="black"/>
                          </a:solidFill>
                          <a:effectLst/>
                          <a:uLnTx/>
                          <a:uFillTx/>
                          <a:latin typeface="Calibri"/>
                          <a:ea typeface="+mn-ea"/>
                          <a:cs typeface="+mn-cs"/>
                        </a:rPr>
                        <a:t>
 Photographer Cole Roberts explores a vibrant portrait series at La Muralla Roja, showcasing the dynamic capabilities of Provia, Velvia, Astia, Classic Chrome, and Reala Ace Film Simulations, all accessible with the brand-new Film Simulation Dial. This innovative feature, a first-ever exclusive on the latest X-T50, enables effortless creativity and stunning results with just the turn of a dial.
Discover the power of Film Simulations with the X-T50.
𝗙𝗶𝗻𝗱 𝗼𝘂𝘁 𝗺𝗼𝗿𝗲 𝗮𝗯𝗼𝘂𝘁 𝗫-𝗧𝟱𝟬
https://fujifilm-x.com/en-my/products/cameras/x-t50/
𝗘𝘅𝗽𝗹𝗼𝗿𝗲 𝗺𝗼𝗿𝗲 𝗮𝗯𝗼𝘂𝘁 𝗙𝘂𝗷𝗶𝗳𝗶𝗹𝗺'𝘀 𝗙𝗶𝗹𝗺 𝗦𝗶𝗺𝘂𝗹𝗮𝘁𝗶𝗼𝗻𝘀 𝗮𝘁
https://fujifilm-x.com/en-my/products/film-simulation/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https://quintly-eu-image-storage.s3.amazonaws.com/aaf8f68db843cc217addf8054c322eb2/6097d93ff132cea97a348c97a0b5defc.jpg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448452571"/>
                  </a:ext>
                </a:extLst>
              </a:tr>
            </a:tbl>
          </a:graphicData>
        </a:graphic>
      </p:graphicFrame>
      <p:sp>
        <p:nvSpPr>
          <p:cNvPr id="4" name="Text Placeholder 3">
            <a:extLst>
              <a:ext uri="{FF2B5EF4-FFF2-40B4-BE49-F238E27FC236}">
                <a16:creationId xmlns:a16="http://schemas.microsoft.com/office/drawing/2014/main" id="{C812C4F8-651E-40CC-A392-45827D07D17B}"/>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990174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5489A-85CE-465F-B11A-0240CB520A82}"/>
              </a:ext>
            </a:extLst>
          </p:cNvPr>
          <p:cNvSpPr>
            <a:spLocks noGrp="1"/>
          </p:cNvSpPr>
          <p:nvPr>
            <p:ph type="title"/>
          </p:nvPr>
        </p:nvSpPr>
        <p:spPr/>
        <p:txBody>
          <a:bodyPr/>
          <a:lstStyle/>
          <a:p>
            <a:r>
              <a:rPr lang="en-US"/>
              <a:t>Facebook Original Own Posts Table | FUJIFILM Malaysia - 4 of 25</a:t>
            </a:r>
          </a:p>
        </p:txBody>
      </p:sp>
      <p:graphicFrame>
        <p:nvGraphicFramePr>
          <p:cNvPr id="5" name="Table Placeholder 4">
            <a:extLst>
              <a:ext uri="{FF2B5EF4-FFF2-40B4-BE49-F238E27FC236}">
                <a16:creationId xmlns:a16="http://schemas.microsoft.com/office/drawing/2014/main" id="{94D07756-9697-4B81-866C-EF8F63DDF04A}"/>
              </a:ext>
            </a:extLst>
          </p:cNvPr>
          <p:cNvGraphicFramePr>
            <a:graphicFrameLocks noGrp="1"/>
          </p:cNvGraphicFramePr>
          <p:nvPr>
            <p:ph type="tbl" sz="quarter" idx="13"/>
            <p:extLst>
              <p:ext uri="{D42A27DB-BD31-4B8C-83A1-F6EECF244321}">
                <p14:modId xmlns:p14="http://schemas.microsoft.com/office/powerpoint/2010/main" val="1681200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19379387"/>
                    </a:ext>
                  </a:extLst>
                </a:gridCol>
                <a:gridCol w="1316737">
                  <a:extLst>
                    <a:ext uri="{9D8B030D-6E8A-4147-A177-3AD203B41FA5}">
                      <a16:colId xmlns:a16="http://schemas.microsoft.com/office/drawing/2014/main" val="760632795"/>
                    </a:ext>
                  </a:extLst>
                </a:gridCol>
                <a:gridCol w="329184">
                  <a:extLst>
                    <a:ext uri="{9D8B030D-6E8A-4147-A177-3AD203B41FA5}">
                      <a16:colId xmlns:a16="http://schemas.microsoft.com/office/drawing/2014/main" val="1757230839"/>
                    </a:ext>
                  </a:extLst>
                </a:gridCol>
                <a:gridCol w="329184">
                  <a:extLst>
                    <a:ext uri="{9D8B030D-6E8A-4147-A177-3AD203B41FA5}">
                      <a16:colId xmlns:a16="http://schemas.microsoft.com/office/drawing/2014/main" val="3130098116"/>
                    </a:ext>
                  </a:extLst>
                </a:gridCol>
                <a:gridCol w="329184">
                  <a:extLst>
                    <a:ext uri="{9D8B030D-6E8A-4147-A177-3AD203B41FA5}">
                      <a16:colId xmlns:a16="http://schemas.microsoft.com/office/drawing/2014/main" val="2829766183"/>
                    </a:ext>
                  </a:extLst>
                </a:gridCol>
                <a:gridCol w="329184">
                  <a:extLst>
                    <a:ext uri="{9D8B030D-6E8A-4147-A177-3AD203B41FA5}">
                      <a16:colId xmlns:a16="http://schemas.microsoft.com/office/drawing/2014/main" val="1003796267"/>
                    </a:ext>
                  </a:extLst>
                </a:gridCol>
                <a:gridCol w="329184">
                  <a:extLst>
                    <a:ext uri="{9D8B030D-6E8A-4147-A177-3AD203B41FA5}">
                      <a16:colId xmlns:a16="http://schemas.microsoft.com/office/drawing/2014/main" val="1802602838"/>
                    </a:ext>
                  </a:extLst>
                </a:gridCol>
                <a:gridCol w="329184">
                  <a:extLst>
                    <a:ext uri="{9D8B030D-6E8A-4147-A177-3AD203B41FA5}">
                      <a16:colId xmlns:a16="http://schemas.microsoft.com/office/drawing/2014/main" val="3829375209"/>
                    </a:ext>
                  </a:extLst>
                </a:gridCol>
                <a:gridCol w="329184">
                  <a:extLst>
                    <a:ext uri="{9D8B030D-6E8A-4147-A177-3AD203B41FA5}">
                      <a16:colId xmlns:a16="http://schemas.microsoft.com/office/drawing/2014/main" val="1250744934"/>
                    </a:ext>
                  </a:extLst>
                </a:gridCol>
                <a:gridCol w="329184">
                  <a:extLst>
                    <a:ext uri="{9D8B030D-6E8A-4147-A177-3AD203B41FA5}">
                      <a16:colId xmlns:a16="http://schemas.microsoft.com/office/drawing/2014/main" val="377270584"/>
                    </a:ext>
                  </a:extLst>
                </a:gridCol>
                <a:gridCol w="329184">
                  <a:extLst>
                    <a:ext uri="{9D8B030D-6E8A-4147-A177-3AD203B41FA5}">
                      <a16:colId xmlns:a16="http://schemas.microsoft.com/office/drawing/2014/main" val="1449129233"/>
                    </a:ext>
                  </a:extLst>
                </a:gridCol>
                <a:gridCol w="329184">
                  <a:extLst>
                    <a:ext uri="{9D8B030D-6E8A-4147-A177-3AD203B41FA5}">
                      <a16:colId xmlns:a16="http://schemas.microsoft.com/office/drawing/2014/main" val="3298846583"/>
                    </a:ext>
                  </a:extLst>
                </a:gridCol>
                <a:gridCol w="329184">
                  <a:extLst>
                    <a:ext uri="{9D8B030D-6E8A-4147-A177-3AD203B41FA5}">
                      <a16:colId xmlns:a16="http://schemas.microsoft.com/office/drawing/2014/main" val="46954323"/>
                    </a:ext>
                  </a:extLst>
                </a:gridCol>
                <a:gridCol w="329184">
                  <a:extLst>
                    <a:ext uri="{9D8B030D-6E8A-4147-A177-3AD203B41FA5}">
                      <a16:colId xmlns:a16="http://schemas.microsoft.com/office/drawing/2014/main" val="2700950712"/>
                    </a:ext>
                  </a:extLst>
                </a:gridCol>
                <a:gridCol w="329184">
                  <a:extLst>
                    <a:ext uri="{9D8B030D-6E8A-4147-A177-3AD203B41FA5}">
                      <a16:colId xmlns:a16="http://schemas.microsoft.com/office/drawing/2014/main" val="2364689184"/>
                    </a:ext>
                  </a:extLst>
                </a:gridCol>
                <a:gridCol w="329184">
                  <a:extLst>
                    <a:ext uri="{9D8B030D-6E8A-4147-A177-3AD203B41FA5}">
                      <a16:colId xmlns:a16="http://schemas.microsoft.com/office/drawing/2014/main" val="3740416860"/>
                    </a:ext>
                  </a:extLst>
                </a:gridCol>
                <a:gridCol w="329184">
                  <a:extLst>
                    <a:ext uri="{9D8B030D-6E8A-4147-A177-3AD203B41FA5}">
                      <a16:colId xmlns:a16="http://schemas.microsoft.com/office/drawing/2014/main" val="2343041220"/>
                    </a:ext>
                  </a:extLst>
                </a:gridCol>
                <a:gridCol w="329184">
                  <a:extLst>
                    <a:ext uri="{9D8B030D-6E8A-4147-A177-3AD203B41FA5}">
                      <a16:colId xmlns:a16="http://schemas.microsoft.com/office/drawing/2014/main" val="128141649"/>
                    </a:ext>
                  </a:extLst>
                </a:gridCol>
                <a:gridCol w="329184">
                  <a:extLst>
                    <a:ext uri="{9D8B030D-6E8A-4147-A177-3AD203B41FA5}">
                      <a16:colId xmlns:a16="http://schemas.microsoft.com/office/drawing/2014/main" val="2779182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87626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- 2024-08-28 16:33:35</a:t>
                      </a:r>
                      <a:r>
                        <a:rPr kumimoji="0" lang="en-US" sz="1000" b="0" i="0" u="none" strike="noStrike" kern="1200" cap="none" spc="0" normalizeH="0" baseline="0" noProof="0">
                          <a:ln>
                            <a:noFill/>
                          </a:ln>
                          <a:solidFill>
                            <a:prstClr val="black"/>
                          </a:solidFill>
                          <a:effectLst/>
                          <a:uLnTx/>
                          <a:uFillTx/>
                          <a:latin typeface="Calibri"/>
                          <a:ea typeface="+mn-ea"/>
                          <a:cs typeface="+mn-cs"/>
                        </a:rPr>
                        <a:t>
 Learn the artistry of traditional silat with our Silat Traditional Portraiture Photography Workshop by TW Wann Al-Hajj at The Malay Cultural Village in Larkin, Johor Bahru! Immerse yourself in capturing stunning images of this traditional martial art in a culturally rich setting.
Sign up now to reserve your spot!
https://forms.gle/ejBn8HfCXDm9HYMVA    
*Limited to 20 participants only.
#Fujifilm #FujifilmMY #FujifilmMalaysia #Fujifilm_XSeries #Photography #DigitalPhotography #PhotographyWorkshop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https://quintly-eu-image-storage.s3.amazonaws.com/aaf8f68db843cc217addf8054c322eb2/35d844eb84e454da9c1a7b66e8eda940.jpg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21453887"/>
                  </a:ext>
                </a:extLst>
              </a:tr>
            </a:tbl>
          </a:graphicData>
        </a:graphic>
      </p:graphicFrame>
      <p:sp>
        <p:nvSpPr>
          <p:cNvPr id="4" name="Text Placeholder 3">
            <a:extLst>
              <a:ext uri="{FF2B5EF4-FFF2-40B4-BE49-F238E27FC236}">
                <a16:creationId xmlns:a16="http://schemas.microsoft.com/office/drawing/2014/main" id="{C56A3D4E-4F10-4B5B-A5B1-687940D7D87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770227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4E3CA-C984-45BC-A7D8-33C9F209775A}"/>
              </a:ext>
            </a:extLst>
          </p:cNvPr>
          <p:cNvSpPr>
            <a:spLocks noGrp="1"/>
          </p:cNvSpPr>
          <p:nvPr>
            <p:ph type="title"/>
          </p:nvPr>
        </p:nvSpPr>
        <p:spPr/>
        <p:txBody>
          <a:bodyPr/>
          <a:lstStyle/>
          <a:p>
            <a:r>
              <a:rPr lang="en-US"/>
              <a:t>Facebook Original Own Posts Table | FUJIFILM Malaysia - 5 of 25</a:t>
            </a:r>
          </a:p>
        </p:txBody>
      </p:sp>
      <p:graphicFrame>
        <p:nvGraphicFramePr>
          <p:cNvPr id="5" name="Table Placeholder 4">
            <a:extLst>
              <a:ext uri="{FF2B5EF4-FFF2-40B4-BE49-F238E27FC236}">
                <a16:creationId xmlns:a16="http://schemas.microsoft.com/office/drawing/2014/main" id="{6374409F-980D-49C7-8EA4-0E3C167A1BE1}"/>
              </a:ext>
            </a:extLst>
          </p:cNvPr>
          <p:cNvGraphicFramePr>
            <a:graphicFrameLocks noGrp="1"/>
          </p:cNvGraphicFramePr>
          <p:nvPr>
            <p:ph type="tbl" sz="quarter" idx="13"/>
            <p:extLst>
              <p:ext uri="{D42A27DB-BD31-4B8C-83A1-F6EECF244321}">
                <p14:modId xmlns:p14="http://schemas.microsoft.com/office/powerpoint/2010/main" val="2779700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76232958"/>
                    </a:ext>
                  </a:extLst>
                </a:gridCol>
                <a:gridCol w="1316737">
                  <a:extLst>
                    <a:ext uri="{9D8B030D-6E8A-4147-A177-3AD203B41FA5}">
                      <a16:colId xmlns:a16="http://schemas.microsoft.com/office/drawing/2014/main" val="2375421068"/>
                    </a:ext>
                  </a:extLst>
                </a:gridCol>
                <a:gridCol w="329184">
                  <a:extLst>
                    <a:ext uri="{9D8B030D-6E8A-4147-A177-3AD203B41FA5}">
                      <a16:colId xmlns:a16="http://schemas.microsoft.com/office/drawing/2014/main" val="4064172939"/>
                    </a:ext>
                  </a:extLst>
                </a:gridCol>
                <a:gridCol w="329184">
                  <a:extLst>
                    <a:ext uri="{9D8B030D-6E8A-4147-A177-3AD203B41FA5}">
                      <a16:colId xmlns:a16="http://schemas.microsoft.com/office/drawing/2014/main" val="3339708808"/>
                    </a:ext>
                  </a:extLst>
                </a:gridCol>
                <a:gridCol w="329184">
                  <a:extLst>
                    <a:ext uri="{9D8B030D-6E8A-4147-A177-3AD203B41FA5}">
                      <a16:colId xmlns:a16="http://schemas.microsoft.com/office/drawing/2014/main" val="1152237167"/>
                    </a:ext>
                  </a:extLst>
                </a:gridCol>
                <a:gridCol w="329184">
                  <a:extLst>
                    <a:ext uri="{9D8B030D-6E8A-4147-A177-3AD203B41FA5}">
                      <a16:colId xmlns:a16="http://schemas.microsoft.com/office/drawing/2014/main" val="266887477"/>
                    </a:ext>
                  </a:extLst>
                </a:gridCol>
                <a:gridCol w="329184">
                  <a:extLst>
                    <a:ext uri="{9D8B030D-6E8A-4147-A177-3AD203B41FA5}">
                      <a16:colId xmlns:a16="http://schemas.microsoft.com/office/drawing/2014/main" val="97849766"/>
                    </a:ext>
                  </a:extLst>
                </a:gridCol>
                <a:gridCol w="329184">
                  <a:extLst>
                    <a:ext uri="{9D8B030D-6E8A-4147-A177-3AD203B41FA5}">
                      <a16:colId xmlns:a16="http://schemas.microsoft.com/office/drawing/2014/main" val="2815109949"/>
                    </a:ext>
                  </a:extLst>
                </a:gridCol>
                <a:gridCol w="329184">
                  <a:extLst>
                    <a:ext uri="{9D8B030D-6E8A-4147-A177-3AD203B41FA5}">
                      <a16:colId xmlns:a16="http://schemas.microsoft.com/office/drawing/2014/main" val="2652004776"/>
                    </a:ext>
                  </a:extLst>
                </a:gridCol>
                <a:gridCol w="329184">
                  <a:extLst>
                    <a:ext uri="{9D8B030D-6E8A-4147-A177-3AD203B41FA5}">
                      <a16:colId xmlns:a16="http://schemas.microsoft.com/office/drawing/2014/main" val="949249935"/>
                    </a:ext>
                  </a:extLst>
                </a:gridCol>
                <a:gridCol w="329184">
                  <a:extLst>
                    <a:ext uri="{9D8B030D-6E8A-4147-A177-3AD203B41FA5}">
                      <a16:colId xmlns:a16="http://schemas.microsoft.com/office/drawing/2014/main" val="3254910994"/>
                    </a:ext>
                  </a:extLst>
                </a:gridCol>
                <a:gridCol w="329184">
                  <a:extLst>
                    <a:ext uri="{9D8B030D-6E8A-4147-A177-3AD203B41FA5}">
                      <a16:colId xmlns:a16="http://schemas.microsoft.com/office/drawing/2014/main" val="3163527071"/>
                    </a:ext>
                  </a:extLst>
                </a:gridCol>
                <a:gridCol w="329184">
                  <a:extLst>
                    <a:ext uri="{9D8B030D-6E8A-4147-A177-3AD203B41FA5}">
                      <a16:colId xmlns:a16="http://schemas.microsoft.com/office/drawing/2014/main" val="255138231"/>
                    </a:ext>
                  </a:extLst>
                </a:gridCol>
                <a:gridCol w="329184">
                  <a:extLst>
                    <a:ext uri="{9D8B030D-6E8A-4147-A177-3AD203B41FA5}">
                      <a16:colId xmlns:a16="http://schemas.microsoft.com/office/drawing/2014/main" val="4177310881"/>
                    </a:ext>
                  </a:extLst>
                </a:gridCol>
                <a:gridCol w="329184">
                  <a:extLst>
                    <a:ext uri="{9D8B030D-6E8A-4147-A177-3AD203B41FA5}">
                      <a16:colId xmlns:a16="http://schemas.microsoft.com/office/drawing/2014/main" val="601203583"/>
                    </a:ext>
                  </a:extLst>
                </a:gridCol>
                <a:gridCol w="329184">
                  <a:extLst>
                    <a:ext uri="{9D8B030D-6E8A-4147-A177-3AD203B41FA5}">
                      <a16:colId xmlns:a16="http://schemas.microsoft.com/office/drawing/2014/main" val="3227525491"/>
                    </a:ext>
                  </a:extLst>
                </a:gridCol>
                <a:gridCol w="329184">
                  <a:extLst>
                    <a:ext uri="{9D8B030D-6E8A-4147-A177-3AD203B41FA5}">
                      <a16:colId xmlns:a16="http://schemas.microsoft.com/office/drawing/2014/main" val="2958906595"/>
                    </a:ext>
                  </a:extLst>
                </a:gridCol>
                <a:gridCol w="329184">
                  <a:extLst>
                    <a:ext uri="{9D8B030D-6E8A-4147-A177-3AD203B41FA5}">
                      <a16:colId xmlns:a16="http://schemas.microsoft.com/office/drawing/2014/main" val="1604016629"/>
                    </a:ext>
                  </a:extLst>
                </a:gridCol>
                <a:gridCol w="329184">
                  <a:extLst>
                    <a:ext uri="{9D8B030D-6E8A-4147-A177-3AD203B41FA5}">
                      <a16:colId xmlns:a16="http://schemas.microsoft.com/office/drawing/2014/main" val="2518371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114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- 2024-08-28 13:23:23</a:t>
                      </a:r>
                      <a:r>
                        <a:rPr kumimoji="0" lang="en-US" sz="1000" b="0" i="0" u="none" strike="noStrike" kern="1200" cap="none" spc="0" normalizeH="0" baseline="0" noProof="0">
                          <a:ln>
                            <a:noFill/>
                          </a:ln>
                          <a:solidFill>
                            <a:prstClr val="black"/>
                          </a:solidFill>
                          <a:effectLst/>
                          <a:uLnTx/>
                          <a:uFillTx/>
                          <a:latin typeface="Calibri"/>
                          <a:ea typeface="+mn-ea"/>
                          <a:cs typeface="+mn-cs"/>
                        </a:rPr>
                        <a:t>
 Fujifilm will be at 📸 YL Photo Fair 2024! Dive into engaging photography talks - Avant Garde by Joie Koo and FUJIFILM Film Simulations with ZY Cheng - enjoy complimentary sensor and lens cleaning, snap away in talent photoshoot sessions, and treat yourself to mystery gifts, free coffee, and ice cream! 
Mark your calendars for 5-8 September 2024 so you don’t miss out on this exciting event!
#Fujifilm #FujifilmMY #FujifilmMalaysia #Fujifilm_XSeries #Photography #DigitalPhotography #YLPhotoFair2024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https://quintly-eu-image-storage.s3.amazonaws.com/aaf8f68db843cc217addf8054c322eb2/3dbf4bf7cf9c3652de34ee56763bbc7a.jpg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97871650"/>
                  </a:ext>
                </a:extLst>
              </a:tr>
            </a:tbl>
          </a:graphicData>
        </a:graphic>
      </p:graphicFrame>
      <p:sp>
        <p:nvSpPr>
          <p:cNvPr id="4" name="Text Placeholder 3">
            <a:extLst>
              <a:ext uri="{FF2B5EF4-FFF2-40B4-BE49-F238E27FC236}">
                <a16:creationId xmlns:a16="http://schemas.microsoft.com/office/drawing/2014/main" id="{3AD28A8E-7EAE-4183-AE92-0ECEC802B89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873226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1F0B2-F348-44F3-B10E-489243D2415C}"/>
              </a:ext>
            </a:extLst>
          </p:cNvPr>
          <p:cNvSpPr>
            <a:spLocks noGrp="1"/>
          </p:cNvSpPr>
          <p:nvPr>
            <p:ph type="title"/>
          </p:nvPr>
        </p:nvSpPr>
        <p:spPr/>
        <p:txBody>
          <a:bodyPr/>
          <a:lstStyle/>
          <a:p>
            <a:r>
              <a:rPr lang="en-US"/>
              <a:t>Facebook Original Own Posts Table | FUJIFILM Malaysia - 6 of 25</a:t>
            </a:r>
          </a:p>
        </p:txBody>
      </p:sp>
      <p:graphicFrame>
        <p:nvGraphicFramePr>
          <p:cNvPr id="5" name="Table Placeholder 4">
            <a:extLst>
              <a:ext uri="{FF2B5EF4-FFF2-40B4-BE49-F238E27FC236}">
                <a16:creationId xmlns:a16="http://schemas.microsoft.com/office/drawing/2014/main" id="{DA5E8942-4EF0-491C-A39C-B05B8DF331FE}"/>
              </a:ext>
            </a:extLst>
          </p:cNvPr>
          <p:cNvGraphicFramePr>
            <a:graphicFrameLocks noGrp="1"/>
          </p:cNvGraphicFramePr>
          <p:nvPr>
            <p:ph type="tbl" sz="quarter" idx="13"/>
            <p:extLst>
              <p:ext uri="{D42A27DB-BD31-4B8C-83A1-F6EECF244321}">
                <p14:modId xmlns:p14="http://schemas.microsoft.com/office/powerpoint/2010/main" val="2426539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7803983"/>
                    </a:ext>
                  </a:extLst>
                </a:gridCol>
                <a:gridCol w="1316737">
                  <a:extLst>
                    <a:ext uri="{9D8B030D-6E8A-4147-A177-3AD203B41FA5}">
                      <a16:colId xmlns:a16="http://schemas.microsoft.com/office/drawing/2014/main" val="2385434997"/>
                    </a:ext>
                  </a:extLst>
                </a:gridCol>
                <a:gridCol w="329184">
                  <a:extLst>
                    <a:ext uri="{9D8B030D-6E8A-4147-A177-3AD203B41FA5}">
                      <a16:colId xmlns:a16="http://schemas.microsoft.com/office/drawing/2014/main" val="3773399028"/>
                    </a:ext>
                  </a:extLst>
                </a:gridCol>
                <a:gridCol w="329184">
                  <a:extLst>
                    <a:ext uri="{9D8B030D-6E8A-4147-A177-3AD203B41FA5}">
                      <a16:colId xmlns:a16="http://schemas.microsoft.com/office/drawing/2014/main" val="549501088"/>
                    </a:ext>
                  </a:extLst>
                </a:gridCol>
                <a:gridCol w="329184">
                  <a:extLst>
                    <a:ext uri="{9D8B030D-6E8A-4147-A177-3AD203B41FA5}">
                      <a16:colId xmlns:a16="http://schemas.microsoft.com/office/drawing/2014/main" val="3994366365"/>
                    </a:ext>
                  </a:extLst>
                </a:gridCol>
                <a:gridCol w="329184">
                  <a:extLst>
                    <a:ext uri="{9D8B030D-6E8A-4147-A177-3AD203B41FA5}">
                      <a16:colId xmlns:a16="http://schemas.microsoft.com/office/drawing/2014/main" val="1161928880"/>
                    </a:ext>
                  </a:extLst>
                </a:gridCol>
                <a:gridCol w="329184">
                  <a:extLst>
                    <a:ext uri="{9D8B030D-6E8A-4147-A177-3AD203B41FA5}">
                      <a16:colId xmlns:a16="http://schemas.microsoft.com/office/drawing/2014/main" val="2564579844"/>
                    </a:ext>
                  </a:extLst>
                </a:gridCol>
                <a:gridCol w="329184">
                  <a:extLst>
                    <a:ext uri="{9D8B030D-6E8A-4147-A177-3AD203B41FA5}">
                      <a16:colId xmlns:a16="http://schemas.microsoft.com/office/drawing/2014/main" val="2057959072"/>
                    </a:ext>
                  </a:extLst>
                </a:gridCol>
                <a:gridCol w="329184">
                  <a:extLst>
                    <a:ext uri="{9D8B030D-6E8A-4147-A177-3AD203B41FA5}">
                      <a16:colId xmlns:a16="http://schemas.microsoft.com/office/drawing/2014/main" val="2964775068"/>
                    </a:ext>
                  </a:extLst>
                </a:gridCol>
                <a:gridCol w="329184">
                  <a:extLst>
                    <a:ext uri="{9D8B030D-6E8A-4147-A177-3AD203B41FA5}">
                      <a16:colId xmlns:a16="http://schemas.microsoft.com/office/drawing/2014/main" val="1791127456"/>
                    </a:ext>
                  </a:extLst>
                </a:gridCol>
                <a:gridCol w="329184">
                  <a:extLst>
                    <a:ext uri="{9D8B030D-6E8A-4147-A177-3AD203B41FA5}">
                      <a16:colId xmlns:a16="http://schemas.microsoft.com/office/drawing/2014/main" val="1749856632"/>
                    </a:ext>
                  </a:extLst>
                </a:gridCol>
                <a:gridCol w="329184">
                  <a:extLst>
                    <a:ext uri="{9D8B030D-6E8A-4147-A177-3AD203B41FA5}">
                      <a16:colId xmlns:a16="http://schemas.microsoft.com/office/drawing/2014/main" val="1785097941"/>
                    </a:ext>
                  </a:extLst>
                </a:gridCol>
                <a:gridCol w="329184">
                  <a:extLst>
                    <a:ext uri="{9D8B030D-6E8A-4147-A177-3AD203B41FA5}">
                      <a16:colId xmlns:a16="http://schemas.microsoft.com/office/drawing/2014/main" val="2988678290"/>
                    </a:ext>
                  </a:extLst>
                </a:gridCol>
                <a:gridCol w="329184">
                  <a:extLst>
                    <a:ext uri="{9D8B030D-6E8A-4147-A177-3AD203B41FA5}">
                      <a16:colId xmlns:a16="http://schemas.microsoft.com/office/drawing/2014/main" val="652232204"/>
                    </a:ext>
                  </a:extLst>
                </a:gridCol>
                <a:gridCol w="329184">
                  <a:extLst>
                    <a:ext uri="{9D8B030D-6E8A-4147-A177-3AD203B41FA5}">
                      <a16:colId xmlns:a16="http://schemas.microsoft.com/office/drawing/2014/main" val="252639756"/>
                    </a:ext>
                  </a:extLst>
                </a:gridCol>
                <a:gridCol w="329184">
                  <a:extLst>
                    <a:ext uri="{9D8B030D-6E8A-4147-A177-3AD203B41FA5}">
                      <a16:colId xmlns:a16="http://schemas.microsoft.com/office/drawing/2014/main" val="2600872849"/>
                    </a:ext>
                  </a:extLst>
                </a:gridCol>
                <a:gridCol w="329184">
                  <a:extLst>
                    <a:ext uri="{9D8B030D-6E8A-4147-A177-3AD203B41FA5}">
                      <a16:colId xmlns:a16="http://schemas.microsoft.com/office/drawing/2014/main" val="1462720143"/>
                    </a:ext>
                  </a:extLst>
                </a:gridCol>
                <a:gridCol w="329184">
                  <a:extLst>
                    <a:ext uri="{9D8B030D-6E8A-4147-A177-3AD203B41FA5}">
                      <a16:colId xmlns:a16="http://schemas.microsoft.com/office/drawing/2014/main" val="861526898"/>
                    </a:ext>
                  </a:extLst>
                </a:gridCol>
                <a:gridCol w="329184">
                  <a:extLst>
                    <a:ext uri="{9D8B030D-6E8A-4147-A177-3AD203B41FA5}">
                      <a16:colId xmlns:a16="http://schemas.microsoft.com/office/drawing/2014/main" val="1886444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13929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- 2024-08-26 20:00:01</a:t>
                      </a:r>
                      <a:r>
                        <a:rPr kumimoji="0" lang="en-US" sz="1000" b="0" i="0" u="none" strike="noStrike" kern="1200" cap="none" spc="0" normalizeH="0" baseline="0" noProof="0">
                          <a:ln>
                            <a:noFill/>
                          </a:ln>
                          <a:solidFill>
                            <a:prstClr val="black"/>
                          </a:solidFill>
                          <a:effectLst/>
                          <a:uLnTx/>
                          <a:uFillTx/>
                          <a:latin typeface="Calibri"/>
                          <a:ea typeface="+mn-ea"/>
                          <a:cs typeface="+mn-cs"/>
                        </a:rPr>
                        <a:t>
 Demonstrating the GFX100S II's capabilities in this captivating series of wedding photography, photographer Harsheen Jammu expresses his enthusiasm for the camera's innovative capabilities in the medium format world. 
This exceptional camera combines medium format image quality with the portability and performance of a compact camera. It's a compelling choice for portrait, wedding, and travel photographers who value size and speed without compromising quality and a considerable choice for those looking to expand their creative horizons with the absolute best.
Step into the future of medium format photography with the GFX100S II.
𝗙𝗶𝗻𝗱 𝗼𝘂𝘁 𝗺𝗼𝗿𝗲 𝗮𝗯𝗼𝘂𝘁 𝗚𝗙𝗫𝟭𝟬𝟬𝗦 𝗜𝗜
https://fujifilm-x.com/en-my/products/cameras/gfx100s-ii/
𝗙𝗶𝗻𝗱 𝗼𝘂𝘁 𝗺𝗼𝗿𝗲 𝗮𝗯𝗼𝘂𝘁 𝗛𝗮𝗿𝘀𝗵𝗲𝗲𝗻 𝗝𝗮𝗺𝗺𝘂'𝘀 𝗿𝗲𝘃𝗶𝗲𝘄
https://fujifilm-x.com/en-my/stories/gfx100s-iiweddingxharsheen-jammu/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https://quintly-eu-image-storage.s3.amazonaws.com/aaf8f68db843cc217addf8054c322eb2/323490f430fbb50b0485d5703564ff8f.jpg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71574457"/>
                  </a:ext>
                </a:extLst>
              </a:tr>
            </a:tbl>
          </a:graphicData>
        </a:graphic>
      </p:graphicFrame>
      <p:sp>
        <p:nvSpPr>
          <p:cNvPr id="4" name="Text Placeholder 3">
            <a:extLst>
              <a:ext uri="{FF2B5EF4-FFF2-40B4-BE49-F238E27FC236}">
                <a16:creationId xmlns:a16="http://schemas.microsoft.com/office/drawing/2014/main" id="{6560CA03-4D4F-463C-B2F4-FA44AA563DF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869565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1CBC4-F90C-48B4-AA7E-1CF7DC905D70}"/>
              </a:ext>
            </a:extLst>
          </p:cNvPr>
          <p:cNvSpPr>
            <a:spLocks noGrp="1"/>
          </p:cNvSpPr>
          <p:nvPr>
            <p:ph type="title"/>
          </p:nvPr>
        </p:nvSpPr>
        <p:spPr/>
        <p:txBody>
          <a:bodyPr/>
          <a:lstStyle/>
          <a:p>
            <a:r>
              <a:rPr lang="en-US"/>
              <a:t>Facebook Original Own Posts Table | FUJIFILM Malaysia - 7 of 25</a:t>
            </a:r>
          </a:p>
        </p:txBody>
      </p:sp>
      <p:graphicFrame>
        <p:nvGraphicFramePr>
          <p:cNvPr id="5" name="Table Placeholder 4">
            <a:extLst>
              <a:ext uri="{FF2B5EF4-FFF2-40B4-BE49-F238E27FC236}">
                <a16:creationId xmlns:a16="http://schemas.microsoft.com/office/drawing/2014/main" id="{2DD0A7A5-38A1-4C21-8258-C86A89E0EA32}"/>
              </a:ext>
            </a:extLst>
          </p:cNvPr>
          <p:cNvGraphicFramePr>
            <a:graphicFrameLocks noGrp="1"/>
          </p:cNvGraphicFramePr>
          <p:nvPr>
            <p:ph type="tbl" sz="quarter" idx="13"/>
            <p:extLst>
              <p:ext uri="{D42A27DB-BD31-4B8C-83A1-F6EECF244321}">
                <p14:modId xmlns:p14="http://schemas.microsoft.com/office/powerpoint/2010/main" val="3909015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10939528"/>
                    </a:ext>
                  </a:extLst>
                </a:gridCol>
                <a:gridCol w="1316737">
                  <a:extLst>
                    <a:ext uri="{9D8B030D-6E8A-4147-A177-3AD203B41FA5}">
                      <a16:colId xmlns:a16="http://schemas.microsoft.com/office/drawing/2014/main" val="3641018473"/>
                    </a:ext>
                  </a:extLst>
                </a:gridCol>
                <a:gridCol w="329184">
                  <a:extLst>
                    <a:ext uri="{9D8B030D-6E8A-4147-A177-3AD203B41FA5}">
                      <a16:colId xmlns:a16="http://schemas.microsoft.com/office/drawing/2014/main" val="4062064533"/>
                    </a:ext>
                  </a:extLst>
                </a:gridCol>
                <a:gridCol w="329184">
                  <a:extLst>
                    <a:ext uri="{9D8B030D-6E8A-4147-A177-3AD203B41FA5}">
                      <a16:colId xmlns:a16="http://schemas.microsoft.com/office/drawing/2014/main" val="2162768155"/>
                    </a:ext>
                  </a:extLst>
                </a:gridCol>
                <a:gridCol w="329184">
                  <a:extLst>
                    <a:ext uri="{9D8B030D-6E8A-4147-A177-3AD203B41FA5}">
                      <a16:colId xmlns:a16="http://schemas.microsoft.com/office/drawing/2014/main" val="4213957575"/>
                    </a:ext>
                  </a:extLst>
                </a:gridCol>
                <a:gridCol w="329184">
                  <a:extLst>
                    <a:ext uri="{9D8B030D-6E8A-4147-A177-3AD203B41FA5}">
                      <a16:colId xmlns:a16="http://schemas.microsoft.com/office/drawing/2014/main" val="2826125752"/>
                    </a:ext>
                  </a:extLst>
                </a:gridCol>
                <a:gridCol w="329184">
                  <a:extLst>
                    <a:ext uri="{9D8B030D-6E8A-4147-A177-3AD203B41FA5}">
                      <a16:colId xmlns:a16="http://schemas.microsoft.com/office/drawing/2014/main" val="1253912813"/>
                    </a:ext>
                  </a:extLst>
                </a:gridCol>
                <a:gridCol w="329184">
                  <a:extLst>
                    <a:ext uri="{9D8B030D-6E8A-4147-A177-3AD203B41FA5}">
                      <a16:colId xmlns:a16="http://schemas.microsoft.com/office/drawing/2014/main" val="2712820162"/>
                    </a:ext>
                  </a:extLst>
                </a:gridCol>
                <a:gridCol w="329184">
                  <a:extLst>
                    <a:ext uri="{9D8B030D-6E8A-4147-A177-3AD203B41FA5}">
                      <a16:colId xmlns:a16="http://schemas.microsoft.com/office/drawing/2014/main" val="3592863066"/>
                    </a:ext>
                  </a:extLst>
                </a:gridCol>
                <a:gridCol w="329184">
                  <a:extLst>
                    <a:ext uri="{9D8B030D-6E8A-4147-A177-3AD203B41FA5}">
                      <a16:colId xmlns:a16="http://schemas.microsoft.com/office/drawing/2014/main" val="842706345"/>
                    </a:ext>
                  </a:extLst>
                </a:gridCol>
                <a:gridCol w="329184">
                  <a:extLst>
                    <a:ext uri="{9D8B030D-6E8A-4147-A177-3AD203B41FA5}">
                      <a16:colId xmlns:a16="http://schemas.microsoft.com/office/drawing/2014/main" val="4191994674"/>
                    </a:ext>
                  </a:extLst>
                </a:gridCol>
                <a:gridCol w="329184">
                  <a:extLst>
                    <a:ext uri="{9D8B030D-6E8A-4147-A177-3AD203B41FA5}">
                      <a16:colId xmlns:a16="http://schemas.microsoft.com/office/drawing/2014/main" val="714195675"/>
                    </a:ext>
                  </a:extLst>
                </a:gridCol>
                <a:gridCol w="329184">
                  <a:extLst>
                    <a:ext uri="{9D8B030D-6E8A-4147-A177-3AD203B41FA5}">
                      <a16:colId xmlns:a16="http://schemas.microsoft.com/office/drawing/2014/main" val="1769946869"/>
                    </a:ext>
                  </a:extLst>
                </a:gridCol>
                <a:gridCol w="329184">
                  <a:extLst>
                    <a:ext uri="{9D8B030D-6E8A-4147-A177-3AD203B41FA5}">
                      <a16:colId xmlns:a16="http://schemas.microsoft.com/office/drawing/2014/main" val="2342131595"/>
                    </a:ext>
                  </a:extLst>
                </a:gridCol>
                <a:gridCol w="329184">
                  <a:extLst>
                    <a:ext uri="{9D8B030D-6E8A-4147-A177-3AD203B41FA5}">
                      <a16:colId xmlns:a16="http://schemas.microsoft.com/office/drawing/2014/main" val="391742545"/>
                    </a:ext>
                  </a:extLst>
                </a:gridCol>
                <a:gridCol w="329184">
                  <a:extLst>
                    <a:ext uri="{9D8B030D-6E8A-4147-A177-3AD203B41FA5}">
                      <a16:colId xmlns:a16="http://schemas.microsoft.com/office/drawing/2014/main" val="1583063138"/>
                    </a:ext>
                  </a:extLst>
                </a:gridCol>
                <a:gridCol w="329184">
                  <a:extLst>
                    <a:ext uri="{9D8B030D-6E8A-4147-A177-3AD203B41FA5}">
                      <a16:colId xmlns:a16="http://schemas.microsoft.com/office/drawing/2014/main" val="3621732566"/>
                    </a:ext>
                  </a:extLst>
                </a:gridCol>
                <a:gridCol w="329184">
                  <a:extLst>
                    <a:ext uri="{9D8B030D-6E8A-4147-A177-3AD203B41FA5}">
                      <a16:colId xmlns:a16="http://schemas.microsoft.com/office/drawing/2014/main" val="2628986095"/>
                    </a:ext>
                  </a:extLst>
                </a:gridCol>
                <a:gridCol w="329184">
                  <a:extLst>
                    <a:ext uri="{9D8B030D-6E8A-4147-A177-3AD203B41FA5}">
                      <a16:colId xmlns:a16="http://schemas.microsoft.com/office/drawing/2014/main" val="1253559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008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- 2024-08-23 20:00:08</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𝗙𝗲𝗮𝘁𝘂𝗿𝗲 | 𝗙𝗶𝗹𝗺 𝗦𝗶𝗺𝘂𝗹𝗮𝘁𝗶𝗼𝗻: 𝗟𝗶𝗺 𝗞𝗶𝗺 𝗕𝗼𝗼𝗻
X-Photographer Kim Boon chose the Fujifilm system for its Film Simulations, which allowed him to express his photographic work based on his mood, feelings, and different photography genres. These Film Simulations not only enhance his creative process but also shorten his workflow, often delivering images straight out of the camera for social media and clients.
#Fujifilm #FujifilmMY #FujifilmMalaysia #Fujifilm_XSeries #Photography #DigitalPhotography #PhotographyLife #PhotographyLover #XPhotographer #FilmSimulation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https://quintly-eu-image-storage.s3.amazonaws.com/aaf8f68db843cc217addf8054c322eb2/ecb8bb7c530edd4c250066a47f8eb2c8.jpg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20193686"/>
                  </a:ext>
                </a:extLst>
              </a:tr>
            </a:tbl>
          </a:graphicData>
        </a:graphic>
      </p:graphicFrame>
      <p:sp>
        <p:nvSpPr>
          <p:cNvPr id="4" name="Text Placeholder 3">
            <a:extLst>
              <a:ext uri="{FF2B5EF4-FFF2-40B4-BE49-F238E27FC236}">
                <a16:creationId xmlns:a16="http://schemas.microsoft.com/office/drawing/2014/main" id="{ED40AA64-4007-4318-B09F-6A9CEE24196D}"/>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089986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615E6-A6CF-4617-BD6A-A19469A9CD34}"/>
              </a:ext>
            </a:extLst>
          </p:cNvPr>
          <p:cNvSpPr>
            <a:spLocks noGrp="1"/>
          </p:cNvSpPr>
          <p:nvPr>
            <p:ph type="title"/>
          </p:nvPr>
        </p:nvSpPr>
        <p:spPr/>
        <p:txBody>
          <a:bodyPr/>
          <a:lstStyle/>
          <a:p>
            <a:r>
              <a:rPr lang="en-US"/>
              <a:t>Facebook Original Own Posts Table | FUJIFILM Malaysia - 8 of 25</a:t>
            </a:r>
          </a:p>
        </p:txBody>
      </p:sp>
      <p:graphicFrame>
        <p:nvGraphicFramePr>
          <p:cNvPr id="5" name="Table Placeholder 4">
            <a:extLst>
              <a:ext uri="{FF2B5EF4-FFF2-40B4-BE49-F238E27FC236}">
                <a16:creationId xmlns:a16="http://schemas.microsoft.com/office/drawing/2014/main" id="{A05C51AF-9815-43A7-9988-B21D77BFF23C}"/>
              </a:ext>
            </a:extLst>
          </p:cNvPr>
          <p:cNvGraphicFramePr>
            <a:graphicFrameLocks noGrp="1"/>
          </p:cNvGraphicFramePr>
          <p:nvPr>
            <p:ph type="tbl" sz="quarter" idx="13"/>
            <p:extLst>
              <p:ext uri="{D42A27DB-BD31-4B8C-83A1-F6EECF244321}">
                <p14:modId xmlns:p14="http://schemas.microsoft.com/office/powerpoint/2010/main" val="2208104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19294371"/>
                    </a:ext>
                  </a:extLst>
                </a:gridCol>
                <a:gridCol w="1316737">
                  <a:extLst>
                    <a:ext uri="{9D8B030D-6E8A-4147-A177-3AD203B41FA5}">
                      <a16:colId xmlns:a16="http://schemas.microsoft.com/office/drawing/2014/main" val="4077104602"/>
                    </a:ext>
                  </a:extLst>
                </a:gridCol>
                <a:gridCol w="329184">
                  <a:extLst>
                    <a:ext uri="{9D8B030D-6E8A-4147-A177-3AD203B41FA5}">
                      <a16:colId xmlns:a16="http://schemas.microsoft.com/office/drawing/2014/main" val="3114557665"/>
                    </a:ext>
                  </a:extLst>
                </a:gridCol>
                <a:gridCol w="329184">
                  <a:extLst>
                    <a:ext uri="{9D8B030D-6E8A-4147-A177-3AD203B41FA5}">
                      <a16:colId xmlns:a16="http://schemas.microsoft.com/office/drawing/2014/main" val="2776435650"/>
                    </a:ext>
                  </a:extLst>
                </a:gridCol>
                <a:gridCol w="329184">
                  <a:extLst>
                    <a:ext uri="{9D8B030D-6E8A-4147-A177-3AD203B41FA5}">
                      <a16:colId xmlns:a16="http://schemas.microsoft.com/office/drawing/2014/main" val="606643213"/>
                    </a:ext>
                  </a:extLst>
                </a:gridCol>
                <a:gridCol w="329184">
                  <a:extLst>
                    <a:ext uri="{9D8B030D-6E8A-4147-A177-3AD203B41FA5}">
                      <a16:colId xmlns:a16="http://schemas.microsoft.com/office/drawing/2014/main" val="3069337458"/>
                    </a:ext>
                  </a:extLst>
                </a:gridCol>
                <a:gridCol w="329184">
                  <a:extLst>
                    <a:ext uri="{9D8B030D-6E8A-4147-A177-3AD203B41FA5}">
                      <a16:colId xmlns:a16="http://schemas.microsoft.com/office/drawing/2014/main" val="1683892165"/>
                    </a:ext>
                  </a:extLst>
                </a:gridCol>
                <a:gridCol w="329184">
                  <a:extLst>
                    <a:ext uri="{9D8B030D-6E8A-4147-A177-3AD203B41FA5}">
                      <a16:colId xmlns:a16="http://schemas.microsoft.com/office/drawing/2014/main" val="1329739652"/>
                    </a:ext>
                  </a:extLst>
                </a:gridCol>
                <a:gridCol w="329184">
                  <a:extLst>
                    <a:ext uri="{9D8B030D-6E8A-4147-A177-3AD203B41FA5}">
                      <a16:colId xmlns:a16="http://schemas.microsoft.com/office/drawing/2014/main" val="1248828531"/>
                    </a:ext>
                  </a:extLst>
                </a:gridCol>
                <a:gridCol w="329184">
                  <a:extLst>
                    <a:ext uri="{9D8B030D-6E8A-4147-A177-3AD203B41FA5}">
                      <a16:colId xmlns:a16="http://schemas.microsoft.com/office/drawing/2014/main" val="481184987"/>
                    </a:ext>
                  </a:extLst>
                </a:gridCol>
                <a:gridCol w="329184">
                  <a:extLst>
                    <a:ext uri="{9D8B030D-6E8A-4147-A177-3AD203B41FA5}">
                      <a16:colId xmlns:a16="http://schemas.microsoft.com/office/drawing/2014/main" val="3979844801"/>
                    </a:ext>
                  </a:extLst>
                </a:gridCol>
                <a:gridCol w="329184">
                  <a:extLst>
                    <a:ext uri="{9D8B030D-6E8A-4147-A177-3AD203B41FA5}">
                      <a16:colId xmlns:a16="http://schemas.microsoft.com/office/drawing/2014/main" val="4129103261"/>
                    </a:ext>
                  </a:extLst>
                </a:gridCol>
                <a:gridCol w="329184">
                  <a:extLst>
                    <a:ext uri="{9D8B030D-6E8A-4147-A177-3AD203B41FA5}">
                      <a16:colId xmlns:a16="http://schemas.microsoft.com/office/drawing/2014/main" val="2023509288"/>
                    </a:ext>
                  </a:extLst>
                </a:gridCol>
                <a:gridCol w="329184">
                  <a:extLst>
                    <a:ext uri="{9D8B030D-6E8A-4147-A177-3AD203B41FA5}">
                      <a16:colId xmlns:a16="http://schemas.microsoft.com/office/drawing/2014/main" val="2398861283"/>
                    </a:ext>
                  </a:extLst>
                </a:gridCol>
                <a:gridCol w="329184">
                  <a:extLst>
                    <a:ext uri="{9D8B030D-6E8A-4147-A177-3AD203B41FA5}">
                      <a16:colId xmlns:a16="http://schemas.microsoft.com/office/drawing/2014/main" val="4050117564"/>
                    </a:ext>
                  </a:extLst>
                </a:gridCol>
                <a:gridCol w="329184">
                  <a:extLst>
                    <a:ext uri="{9D8B030D-6E8A-4147-A177-3AD203B41FA5}">
                      <a16:colId xmlns:a16="http://schemas.microsoft.com/office/drawing/2014/main" val="1996035093"/>
                    </a:ext>
                  </a:extLst>
                </a:gridCol>
                <a:gridCol w="329184">
                  <a:extLst>
                    <a:ext uri="{9D8B030D-6E8A-4147-A177-3AD203B41FA5}">
                      <a16:colId xmlns:a16="http://schemas.microsoft.com/office/drawing/2014/main" val="1011363091"/>
                    </a:ext>
                  </a:extLst>
                </a:gridCol>
                <a:gridCol w="329184">
                  <a:extLst>
                    <a:ext uri="{9D8B030D-6E8A-4147-A177-3AD203B41FA5}">
                      <a16:colId xmlns:a16="http://schemas.microsoft.com/office/drawing/2014/main" val="3082895808"/>
                    </a:ext>
                  </a:extLst>
                </a:gridCol>
                <a:gridCol w="329184">
                  <a:extLst>
                    <a:ext uri="{9D8B030D-6E8A-4147-A177-3AD203B41FA5}">
                      <a16:colId xmlns:a16="http://schemas.microsoft.com/office/drawing/2014/main" val="2053530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02255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- 2024-08-22 14:00:35</a:t>
                      </a:r>
                      <a:r>
                        <a:rPr kumimoji="0" lang="en-US" sz="1000" b="0" i="0" u="none" strike="noStrike" kern="1200" cap="none" spc="0" normalizeH="0" baseline="0" noProof="0">
                          <a:ln>
                            <a:noFill/>
                          </a:ln>
                          <a:solidFill>
                            <a:prstClr val="black"/>
                          </a:solidFill>
                          <a:effectLst/>
                          <a:uLnTx/>
                          <a:uFillTx/>
                          <a:latin typeface="Calibri"/>
                          <a:ea typeface="+mn-ea"/>
                          <a:cs typeface="+mn-cs"/>
                        </a:rPr>
                        <a:t>
 What an exhilarating experience we had at our Model with Sports Car Photography Workshop on 20 July 2024 led by TW Wann Al-Hajj! With sleek automobiles and talented models in the spotlight, participants captured impressive shots reflecting the energy and excitement of the day.
Interested in joining our photography workshops? Look out for more on our socials and reserve a seat for your favourite session!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https://quintly-eu-image-storage.s3.amazonaws.com/aaf8f68db843cc217addf8054c322eb2/e039d70ce9388e95e28aa4154cf86283.jpg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147537072"/>
                  </a:ext>
                </a:extLst>
              </a:tr>
            </a:tbl>
          </a:graphicData>
        </a:graphic>
      </p:graphicFrame>
      <p:sp>
        <p:nvSpPr>
          <p:cNvPr id="4" name="Text Placeholder 3">
            <a:extLst>
              <a:ext uri="{FF2B5EF4-FFF2-40B4-BE49-F238E27FC236}">
                <a16:creationId xmlns:a16="http://schemas.microsoft.com/office/drawing/2014/main" id="{F75C13A5-D93E-4816-B21C-6A3FC595F70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039471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67FB5-2452-4CCC-979A-F7DE1724C365}"/>
              </a:ext>
            </a:extLst>
          </p:cNvPr>
          <p:cNvSpPr>
            <a:spLocks noGrp="1"/>
          </p:cNvSpPr>
          <p:nvPr>
            <p:ph type="title"/>
          </p:nvPr>
        </p:nvSpPr>
        <p:spPr/>
        <p:txBody>
          <a:bodyPr/>
          <a:lstStyle/>
          <a:p>
            <a:r>
              <a:rPr lang="en-US"/>
              <a:t>Facebook Original Own Posts Table | FUJIFILM Malaysia - 9 of 25</a:t>
            </a:r>
          </a:p>
        </p:txBody>
      </p:sp>
      <p:graphicFrame>
        <p:nvGraphicFramePr>
          <p:cNvPr id="5" name="Table Placeholder 4">
            <a:extLst>
              <a:ext uri="{FF2B5EF4-FFF2-40B4-BE49-F238E27FC236}">
                <a16:creationId xmlns:a16="http://schemas.microsoft.com/office/drawing/2014/main" id="{71652955-DCA9-4730-B1B1-BF066884FF27}"/>
              </a:ext>
            </a:extLst>
          </p:cNvPr>
          <p:cNvGraphicFramePr>
            <a:graphicFrameLocks noGrp="1"/>
          </p:cNvGraphicFramePr>
          <p:nvPr>
            <p:ph type="tbl" sz="quarter" idx="13"/>
            <p:extLst>
              <p:ext uri="{D42A27DB-BD31-4B8C-83A1-F6EECF244321}">
                <p14:modId xmlns:p14="http://schemas.microsoft.com/office/powerpoint/2010/main" val="1056659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73878323"/>
                    </a:ext>
                  </a:extLst>
                </a:gridCol>
                <a:gridCol w="1316737">
                  <a:extLst>
                    <a:ext uri="{9D8B030D-6E8A-4147-A177-3AD203B41FA5}">
                      <a16:colId xmlns:a16="http://schemas.microsoft.com/office/drawing/2014/main" val="461296319"/>
                    </a:ext>
                  </a:extLst>
                </a:gridCol>
                <a:gridCol w="329184">
                  <a:extLst>
                    <a:ext uri="{9D8B030D-6E8A-4147-A177-3AD203B41FA5}">
                      <a16:colId xmlns:a16="http://schemas.microsoft.com/office/drawing/2014/main" val="659324105"/>
                    </a:ext>
                  </a:extLst>
                </a:gridCol>
                <a:gridCol w="329184">
                  <a:extLst>
                    <a:ext uri="{9D8B030D-6E8A-4147-A177-3AD203B41FA5}">
                      <a16:colId xmlns:a16="http://schemas.microsoft.com/office/drawing/2014/main" val="357993831"/>
                    </a:ext>
                  </a:extLst>
                </a:gridCol>
                <a:gridCol w="329184">
                  <a:extLst>
                    <a:ext uri="{9D8B030D-6E8A-4147-A177-3AD203B41FA5}">
                      <a16:colId xmlns:a16="http://schemas.microsoft.com/office/drawing/2014/main" val="491316098"/>
                    </a:ext>
                  </a:extLst>
                </a:gridCol>
                <a:gridCol w="329184">
                  <a:extLst>
                    <a:ext uri="{9D8B030D-6E8A-4147-A177-3AD203B41FA5}">
                      <a16:colId xmlns:a16="http://schemas.microsoft.com/office/drawing/2014/main" val="560937687"/>
                    </a:ext>
                  </a:extLst>
                </a:gridCol>
                <a:gridCol w="329184">
                  <a:extLst>
                    <a:ext uri="{9D8B030D-6E8A-4147-A177-3AD203B41FA5}">
                      <a16:colId xmlns:a16="http://schemas.microsoft.com/office/drawing/2014/main" val="1174695115"/>
                    </a:ext>
                  </a:extLst>
                </a:gridCol>
                <a:gridCol w="329184">
                  <a:extLst>
                    <a:ext uri="{9D8B030D-6E8A-4147-A177-3AD203B41FA5}">
                      <a16:colId xmlns:a16="http://schemas.microsoft.com/office/drawing/2014/main" val="3057927515"/>
                    </a:ext>
                  </a:extLst>
                </a:gridCol>
                <a:gridCol w="329184">
                  <a:extLst>
                    <a:ext uri="{9D8B030D-6E8A-4147-A177-3AD203B41FA5}">
                      <a16:colId xmlns:a16="http://schemas.microsoft.com/office/drawing/2014/main" val="3972724069"/>
                    </a:ext>
                  </a:extLst>
                </a:gridCol>
                <a:gridCol w="329184">
                  <a:extLst>
                    <a:ext uri="{9D8B030D-6E8A-4147-A177-3AD203B41FA5}">
                      <a16:colId xmlns:a16="http://schemas.microsoft.com/office/drawing/2014/main" val="3112225586"/>
                    </a:ext>
                  </a:extLst>
                </a:gridCol>
                <a:gridCol w="329184">
                  <a:extLst>
                    <a:ext uri="{9D8B030D-6E8A-4147-A177-3AD203B41FA5}">
                      <a16:colId xmlns:a16="http://schemas.microsoft.com/office/drawing/2014/main" val="2635191261"/>
                    </a:ext>
                  </a:extLst>
                </a:gridCol>
                <a:gridCol w="329184">
                  <a:extLst>
                    <a:ext uri="{9D8B030D-6E8A-4147-A177-3AD203B41FA5}">
                      <a16:colId xmlns:a16="http://schemas.microsoft.com/office/drawing/2014/main" val="3830249905"/>
                    </a:ext>
                  </a:extLst>
                </a:gridCol>
                <a:gridCol w="329184">
                  <a:extLst>
                    <a:ext uri="{9D8B030D-6E8A-4147-A177-3AD203B41FA5}">
                      <a16:colId xmlns:a16="http://schemas.microsoft.com/office/drawing/2014/main" val="3699009452"/>
                    </a:ext>
                  </a:extLst>
                </a:gridCol>
                <a:gridCol w="329184">
                  <a:extLst>
                    <a:ext uri="{9D8B030D-6E8A-4147-A177-3AD203B41FA5}">
                      <a16:colId xmlns:a16="http://schemas.microsoft.com/office/drawing/2014/main" val="1131359032"/>
                    </a:ext>
                  </a:extLst>
                </a:gridCol>
                <a:gridCol w="329184">
                  <a:extLst>
                    <a:ext uri="{9D8B030D-6E8A-4147-A177-3AD203B41FA5}">
                      <a16:colId xmlns:a16="http://schemas.microsoft.com/office/drawing/2014/main" val="494966431"/>
                    </a:ext>
                  </a:extLst>
                </a:gridCol>
                <a:gridCol w="329184">
                  <a:extLst>
                    <a:ext uri="{9D8B030D-6E8A-4147-A177-3AD203B41FA5}">
                      <a16:colId xmlns:a16="http://schemas.microsoft.com/office/drawing/2014/main" val="3230362689"/>
                    </a:ext>
                  </a:extLst>
                </a:gridCol>
                <a:gridCol w="329184">
                  <a:extLst>
                    <a:ext uri="{9D8B030D-6E8A-4147-A177-3AD203B41FA5}">
                      <a16:colId xmlns:a16="http://schemas.microsoft.com/office/drawing/2014/main" val="3234671522"/>
                    </a:ext>
                  </a:extLst>
                </a:gridCol>
                <a:gridCol w="329184">
                  <a:extLst>
                    <a:ext uri="{9D8B030D-6E8A-4147-A177-3AD203B41FA5}">
                      <a16:colId xmlns:a16="http://schemas.microsoft.com/office/drawing/2014/main" val="681778593"/>
                    </a:ext>
                  </a:extLst>
                </a:gridCol>
                <a:gridCol w="329184">
                  <a:extLst>
                    <a:ext uri="{9D8B030D-6E8A-4147-A177-3AD203B41FA5}">
                      <a16:colId xmlns:a16="http://schemas.microsoft.com/office/drawing/2014/main" val="157442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0191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- 2024-08-22 12:00:25</a:t>
                      </a:r>
                      <a:r>
                        <a:rPr kumimoji="0" lang="en-US" sz="1000" b="0" i="0" u="none" strike="noStrike" kern="1200" cap="none" spc="0" normalizeH="0" baseline="0" noProof="0">
                          <a:ln>
                            <a:noFill/>
                          </a:ln>
                          <a:solidFill>
                            <a:prstClr val="black"/>
                          </a:solidFill>
                          <a:effectLst/>
                          <a:uLnTx/>
                          <a:uFillTx/>
                          <a:latin typeface="Calibri"/>
                          <a:ea typeface="+mn-ea"/>
                          <a:cs typeface="+mn-cs"/>
                        </a:rPr>
                        <a:t>
 Participants felt the adrenaline surge during our electrifying Model with Sports Car Photography Workshop on 20 July 2024, hosted in collaboration with QQ Camera.
Fueled by excitement, they eagerly applied the skills taught by photographer TW Wann Al-Hajj, capturing dynamic shots of the setup featuring sleek sports cars and talented models. The scene was further enhanced by expert lighting and equipment, creating the perfect set for stunning shots.
Thanks to all who joined us for this session, and we look forward to seeing you at our next workshop!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https://quintly-eu-image-storage.s3.amazonaws.com/aaf8f68db843cc217addf8054c322eb2/ec1157c8190f330a8b48b36f6bdff94c.jpg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15614570"/>
                  </a:ext>
                </a:extLst>
              </a:tr>
            </a:tbl>
          </a:graphicData>
        </a:graphic>
      </p:graphicFrame>
      <p:sp>
        <p:nvSpPr>
          <p:cNvPr id="4" name="Text Placeholder 3">
            <a:extLst>
              <a:ext uri="{FF2B5EF4-FFF2-40B4-BE49-F238E27FC236}">
                <a16:creationId xmlns:a16="http://schemas.microsoft.com/office/drawing/2014/main" id="{6A4C4224-D987-4DA6-9A5B-AD74936FA53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80733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D2A25-7062-4036-9F2D-DCF0F105858F}"/>
              </a:ext>
            </a:extLst>
          </p:cNvPr>
          <p:cNvSpPr>
            <a:spLocks noGrp="1"/>
          </p:cNvSpPr>
          <p:nvPr>
            <p:ph type="title"/>
          </p:nvPr>
        </p:nvSpPr>
        <p:spPr/>
        <p:txBody>
          <a:bodyPr/>
          <a:lstStyle/>
          <a:p>
            <a:r>
              <a:rPr lang="en-US"/>
              <a:t>Facebook Original Own Posts Table | FUJIFILM Malaysia - 10 of 25</a:t>
            </a:r>
          </a:p>
        </p:txBody>
      </p:sp>
      <p:graphicFrame>
        <p:nvGraphicFramePr>
          <p:cNvPr id="5" name="Table Placeholder 4">
            <a:extLst>
              <a:ext uri="{FF2B5EF4-FFF2-40B4-BE49-F238E27FC236}">
                <a16:creationId xmlns:a16="http://schemas.microsoft.com/office/drawing/2014/main" id="{197604F9-51EE-4519-9026-073212D2ED1C}"/>
              </a:ext>
            </a:extLst>
          </p:cNvPr>
          <p:cNvGraphicFramePr>
            <a:graphicFrameLocks noGrp="1"/>
          </p:cNvGraphicFramePr>
          <p:nvPr>
            <p:ph type="tbl" sz="quarter" idx="13"/>
            <p:extLst>
              <p:ext uri="{D42A27DB-BD31-4B8C-83A1-F6EECF244321}">
                <p14:modId xmlns:p14="http://schemas.microsoft.com/office/powerpoint/2010/main" val="346760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51833857"/>
                    </a:ext>
                  </a:extLst>
                </a:gridCol>
                <a:gridCol w="1316737">
                  <a:extLst>
                    <a:ext uri="{9D8B030D-6E8A-4147-A177-3AD203B41FA5}">
                      <a16:colId xmlns:a16="http://schemas.microsoft.com/office/drawing/2014/main" val="589255910"/>
                    </a:ext>
                  </a:extLst>
                </a:gridCol>
                <a:gridCol w="329184">
                  <a:extLst>
                    <a:ext uri="{9D8B030D-6E8A-4147-A177-3AD203B41FA5}">
                      <a16:colId xmlns:a16="http://schemas.microsoft.com/office/drawing/2014/main" val="3829500054"/>
                    </a:ext>
                  </a:extLst>
                </a:gridCol>
                <a:gridCol w="329184">
                  <a:extLst>
                    <a:ext uri="{9D8B030D-6E8A-4147-A177-3AD203B41FA5}">
                      <a16:colId xmlns:a16="http://schemas.microsoft.com/office/drawing/2014/main" val="3345395567"/>
                    </a:ext>
                  </a:extLst>
                </a:gridCol>
                <a:gridCol w="329184">
                  <a:extLst>
                    <a:ext uri="{9D8B030D-6E8A-4147-A177-3AD203B41FA5}">
                      <a16:colId xmlns:a16="http://schemas.microsoft.com/office/drawing/2014/main" val="3811827039"/>
                    </a:ext>
                  </a:extLst>
                </a:gridCol>
                <a:gridCol w="329184">
                  <a:extLst>
                    <a:ext uri="{9D8B030D-6E8A-4147-A177-3AD203B41FA5}">
                      <a16:colId xmlns:a16="http://schemas.microsoft.com/office/drawing/2014/main" val="3945088326"/>
                    </a:ext>
                  </a:extLst>
                </a:gridCol>
                <a:gridCol w="329184">
                  <a:extLst>
                    <a:ext uri="{9D8B030D-6E8A-4147-A177-3AD203B41FA5}">
                      <a16:colId xmlns:a16="http://schemas.microsoft.com/office/drawing/2014/main" val="1565234995"/>
                    </a:ext>
                  </a:extLst>
                </a:gridCol>
                <a:gridCol w="329184">
                  <a:extLst>
                    <a:ext uri="{9D8B030D-6E8A-4147-A177-3AD203B41FA5}">
                      <a16:colId xmlns:a16="http://schemas.microsoft.com/office/drawing/2014/main" val="432652392"/>
                    </a:ext>
                  </a:extLst>
                </a:gridCol>
                <a:gridCol w="329184">
                  <a:extLst>
                    <a:ext uri="{9D8B030D-6E8A-4147-A177-3AD203B41FA5}">
                      <a16:colId xmlns:a16="http://schemas.microsoft.com/office/drawing/2014/main" val="1520579335"/>
                    </a:ext>
                  </a:extLst>
                </a:gridCol>
                <a:gridCol w="329184">
                  <a:extLst>
                    <a:ext uri="{9D8B030D-6E8A-4147-A177-3AD203B41FA5}">
                      <a16:colId xmlns:a16="http://schemas.microsoft.com/office/drawing/2014/main" val="2644097262"/>
                    </a:ext>
                  </a:extLst>
                </a:gridCol>
                <a:gridCol w="329184">
                  <a:extLst>
                    <a:ext uri="{9D8B030D-6E8A-4147-A177-3AD203B41FA5}">
                      <a16:colId xmlns:a16="http://schemas.microsoft.com/office/drawing/2014/main" val="988012009"/>
                    </a:ext>
                  </a:extLst>
                </a:gridCol>
                <a:gridCol w="329184">
                  <a:extLst>
                    <a:ext uri="{9D8B030D-6E8A-4147-A177-3AD203B41FA5}">
                      <a16:colId xmlns:a16="http://schemas.microsoft.com/office/drawing/2014/main" val="3205011708"/>
                    </a:ext>
                  </a:extLst>
                </a:gridCol>
                <a:gridCol w="329184">
                  <a:extLst>
                    <a:ext uri="{9D8B030D-6E8A-4147-A177-3AD203B41FA5}">
                      <a16:colId xmlns:a16="http://schemas.microsoft.com/office/drawing/2014/main" val="3415757892"/>
                    </a:ext>
                  </a:extLst>
                </a:gridCol>
                <a:gridCol w="329184">
                  <a:extLst>
                    <a:ext uri="{9D8B030D-6E8A-4147-A177-3AD203B41FA5}">
                      <a16:colId xmlns:a16="http://schemas.microsoft.com/office/drawing/2014/main" val="546878287"/>
                    </a:ext>
                  </a:extLst>
                </a:gridCol>
                <a:gridCol w="329184">
                  <a:extLst>
                    <a:ext uri="{9D8B030D-6E8A-4147-A177-3AD203B41FA5}">
                      <a16:colId xmlns:a16="http://schemas.microsoft.com/office/drawing/2014/main" val="3977845840"/>
                    </a:ext>
                  </a:extLst>
                </a:gridCol>
                <a:gridCol w="329184">
                  <a:extLst>
                    <a:ext uri="{9D8B030D-6E8A-4147-A177-3AD203B41FA5}">
                      <a16:colId xmlns:a16="http://schemas.microsoft.com/office/drawing/2014/main" val="788861553"/>
                    </a:ext>
                  </a:extLst>
                </a:gridCol>
                <a:gridCol w="329184">
                  <a:extLst>
                    <a:ext uri="{9D8B030D-6E8A-4147-A177-3AD203B41FA5}">
                      <a16:colId xmlns:a16="http://schemas.microsoft.com/office/drawing/2014/main" val="1635163139"/>
                    </a:ext>
                  </a:extLst>
                </a:gridCol>
                <a:gridCol w="329184">
                  <a:extLst>
                    <a:ext uri="{9D8B030D-6E8A-4147-A177-3AD203B41FA5}">
                      <a16:colId xmlns:a16="http://schemas.microsoft.com/office/drawing/2014/main" val="1102930854"/>
                    </a:ext>
                  </a:extLst>
                </a:gridCol>
                <a:gridCol w="329184">
                  <a:extLst>
                    <a:ext uri="{9D8B030D-6E8A-4147-A177-3AD203B41FA5}">
                      <a16:colId xmlns:a16="http://schemas.microsoft.com/office/drawing/2014/main" val="557545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35193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- 2024-08-21 14:00:34</a:t>
                      </a:r>
                      <a:r>
                        <a:rPr kumimoji="0" lang="en-US" sz="1000" b="0" i="0" u="none" strike="noStrike" kern="1200" cap="none" spc="0" normalizeH="0" baseline="0" noProof="0">
                          <a:ln>
                            <a:noFill/>
                          </a:ln>
                          <a:solidFill>
                            <a:prstClr val="black"/>
                          </a:solidFill>
                          <a:effectLst/>
                          <a:uLnTx/>
                          <a:uFillTx/>
                          <a:latin typeface="Calibri"/>
                          <a:ea typeface="+mn-ea"/>
                          <a:cs typeface="+mn-cs"/>
                        </a:rPr>
                        <a:t>
 From an in-depth sharing session to hands-on practice with expert guidance and a detailed review to refine their work, our participants experienced it all during our Medium Format Pre-Wedding Photography Workshop with X-Photographer Vincent Lim! Check out these snippets of the session in action!
Are you eager to elevate your photography skills? Stay tuned for more exciting workshops where you can learn from the best in the industry!
#Fujifilm #FujifilmMY #FujifilmMalaysia #MoreThanFullFrame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https://quintly-eu-image-storage.s3.amazonaws.com/aaf8f68db843cc217addf8054c322eb2/a4b3a84206dea71fb5d9659173d7164d.jpg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84679222"/>
                  </a:ext>
                </a:extLst>
              </a:tr>
            </a:tbl>
          </a:graphicData>
        </a:graphic>
      </p:graphicFrame>
      <p:sp>
        <p:nvSpPr>
          <p:cNvPr id="4" name="Text Placeholder 3">
            <a:extLst>
              <a:ext uri="{FF2B5EF4-FFF2-40B4-BE49-F238E27FC236}">
                <a16:creationId xmlns:a16="http://schemas.microsoft.com/office/drawing/2014/main" id="{F7BBFA42-EB44-4A1B-9A93-041C317AEEAD}"/>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812093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01A7E-EBAD-449A-9FD3-EDAEFF9B1BBE}"/>
              </a:ext>
            </a:extLst>
          </p:cNvPr>
          <p:cNvSpPr>
            <a:spLocks noGrp="1"/>
          </p:cNvSpPr>
          <p:nvPr>
            <p:ph type="title"/>
          </p:nvPr>
        </p:nvSpPr>
        <p:spPr/>
        <p:txBody>
          <a:bodyPr/>
          <a:lstStyle/>
          <a:p>
            <a:r>
              <a:rPr lang="en-US"/>
              <a:t>Facebook Original Own Posts Table | FUJIFILM Malaysia - 11 of 25</a:t>
            </a:r>
          </a:p>
        </p:txBody>
      </p:sp>
      <p:graphicFrame>
        <p:nvGraphicFramePr>
          <p:cNvPr id="5" name="Table Placeholder 4">
            <a:extLst>
              <a:ext uri="{FF2B5EF4-FFF2-40B4-BE49-F238E27FC236}">
                <a16:creationId xmlns:a16="http://schemas.microsoft.com/office/drawing/2014/main" id="{F11C31DC-3B1D-4EE8-B328-1FB65726E647}"/>
              </a:ext>
            </a:extLst>
          </p:cNvPr>
          <p:cNvGraphicFramePr>
            <a:graphicFrameLocks noGrp="1"/>
          </p:cNvGraphicFramePr>
          <p:nvPr>
            <p:ph type="tbl" sz="quarter" idx="13"/>
            <p:extLst>
              <p:ext uri="{D42A27DB-BD31-4B8C-83A1-F6EECF244321}">
                <p14:modId xmlns:p14="http://schemas.microsoft.com/office/powerpoint/2010/main" val="1842810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56246867"/>
                    </a:ext>
                  </a:extLst>
                </a:gridCol>
                <a:gridCol w="1316737">
                  <a:extLst>
                    <a:ext uri="{9D8B030D-6E8A-4147-A177-3AD203B41FA5}">
                      <a16:colId xmlns:a16="http://schemas.microsoft.com/office/drawing/2014/main" val="986763373"/>
                    </a:ext>
                  </a:extLst>
                </a:gridCol>
                <a:gridCol w="329184">
                  <a:extLst>
                    <a:ext uri="{9D8B030D-6E8A-4147-A177-3AD203B41FA5}">
                      <a16:colId xmlns:a16="http://schemas.microsoft.com/office/drawing/2014/main" val="3989367411"/>
                    </a:ext>
                  </a:extLst>
                </a:gridCol>
                <a:gridCol w="329184">
                  <a:extLst>
                    <a:ext uri="{9D8B030D-6E8A-4147-A177-3AD203B41FA5}">
                      <a16:colId xmlns:a16="http://schemas.microsoft.com/office/drawing/2014/main" val="2438200794"/>
                    </a:ext>
                  </a:extLst>
                </a:gridCol>
                <a:gridCol w="329184">
                  <a:extLst>
                    <a:ext uri="{9D8B030D-6E8A-4147-A177-3AD203B41FA5}">
                      <a16:colId xmlns:a16="http://schemas.microsoft.com/office/drawing/2014/main" val="1237814762"/>
                    </a:ext>
                  </a:extLst>
                </a:gridCol>
                <a:gridCol w="329184">
                  <a:extLst>
                    <a:ext uri="{9D8B030D-6E8A-4147-A177-3AD203B41FA5}">
                      <a16:colId xmlns:a16="http://schemas.microsoft.com/office/drawing/2014/main" val="272584243"/>
                    </a:ext>
                  </a:extLst>
                </a:gridCol>
                <a:gridCol w="329184">
                  <a:extLst>
                    <a:ext uri="{9D8B030D-6E8A-4147-A177-3AD203B41FA5}">
                      <a16:colId xmlns:a16="http://schemas.microsoft.com/office/drawing/2014/main" val="3533722690"/>
                    </a:ext>
                  </a:extLst>
                </a:gridCol>
                <a:gridCol w="329184">
                  <a:extLst>
                    <a:ext uri="{9D8B030D-6E8A-4147-A177-3AD203B41FA5}">
                      <a16:colId xmlns:a16="http://schemas.microsoft.com/office/drawing/2014/main" val="388231340"/>
                    </a:ext>
                  </a:extLst>
                </a:gridCol>
                <a:gridCol w="329184">
                  <a:extLst>
                    <a:ext uri="{9D8B030D-6E8A-4147-A177-3AD203B41FA5}">
                      <a16:colId xmlns:a16="http://schemas.microsoft.com/office/drawing/2014/main" val="3078677190"/>
                    </a:ext>
                  </a:extLst>
                </a:gridCol>
                <a:gridCol w="329184">
                  <a:extLst>
                    <a:ext uri="{9D8B030D-6E8A-4147-A177-3AD203B41FA5}">
                      <a16:colId xmlns:a16="http://schemas.microsoft.com/office/drawing/2014/main" val="866017864"/>
                    </a:ext>
                  </a:extLst>
                </a:gridCol>
                <a:gridCol w="329184">
                  <a:extLst>
                    <a:ext uri="{9D8B030D-6E8A-4147-A177-3AD203B41FA5}">
                      <a16:colId xmlns:a16="http://schemas.microsoft.com/office/drawing/2014/main" val="1843401389"/>
                    </a:ext>
                  </a:extLst>
                </a:gridCol>
                <a:gridCol w="329184">
                  <a:extLst>
                    <a:ext uri="{9D8B030D-6E8A-4147-A177-3AD203B41FA5}">
                      <a16:colId xmlns:a16="http://schemas.microsoft.com/office/drawing/2014/main" val="4233809658"/>
                    </a:ext>
                  </a:extLst>
                </a:gridCol>
                <a:gridCol w="329184">
                  <a:extLst>
                    <a:ext uri="{9D8B030D-6E8A-4147-A177-3AD203B41FA5}">
                      <a16:colId xmlns:a16="http://schemas.microsoft.com/office/drawing/2014/main" val="3698887558"/>
                    </a:ext>
                  </a:extLst>
                </a:gridCol>
                <a:gridCol w="329184">
                  <a:extLst>
                    <a:ext uri="{9D8B030D-6E8A-4147-A177-3AD203B41FA5}">
                      <a16:colId xmlns:a16="http://schemas.microsoft.com/office/drawing/2014/main" val="3549703797"/>
                    </a:ext>
                  </a:extLst>
                </a:gridCol>
                <a:gridCol w="329184">
                  <a:extLst>
                    <a:ext uri="{9D8B030D-6E8A-4147-A177-3AD203B41FA5}">
                      <a16:colId xmlns:a16="http://schemas.microsoft.com/office/drawing/2014/main" val="142491803"/>
                    </a:ext>
                  </a:extLst>
                </a:gridCol>
                <a:gridCol w="329184">
                  <a:extLst>
                    <a:ext uri="{9D8B030D-6E8A-4147-A177-3AD203B41FA5}">
                      <a16:colId xmlns:a16="http://schemas.microsoft.com/office/drawing/2014/main" val="2840757295"/>
                    </a:ext>
                  </a:extLst>
                </a:gridCol>
                <a:gridCol w="329184">
                  <a:extLst>
                    <a:ext uri="{9D8B030D-6E8A-4147-A177-3AD203B41FA5}">
                      <a16:colId xmlns:a16="http://schemas.microsoft.com/office/drawing/2014/main" val="2158682626"/>
                    </a:ext>
                  </a:extLst>
                </a:gridCol>
                <a:gridCol w="329184">
                  <a:extLst>
                    <a:ext uri="{9D8B030D-6E8A-4147-A177-3AD203B41FA5}">
                      <a16:colId xmlns:a16="http://schemas.microsoft.com/office/drawing/2014/main" val="2456458816"/>
                    </a:ext>
                  </a:extLst>
                </a:gridCol>
                <a:gridCol w="329184">
                  <a:extLst>
                    <a:ext uri="{9D8B030D-6E8A-4147-A177-3AD203B41FA5}">
                      <a16:colId xmlns:a16="http://schemas.microsoft.com/office/drawing/2014/main" val="1276594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3155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- 2024-08-21 12:00:23</a:t>
                      </a:r>
                      <a:r>
                        <a:rPr kumimoji="0" lang="en-US" sz="1000" b="0" i="0" u="none" strike="noStrike" kern="1200" cap="none" spc="0" normalizeH="0" baseline="0" noProof="0">
                          <a:ln>
                            <a:noFill/>
                          </a:ln>
                          <a:solidFill>
                            <a:prstClr val="black"/>
                          </a:solidFill>
                          <a:effectLst/>
                          <a:uLnTx/>
                          <a:uFillTx/>
                          <a:latin typeface="Calibri"/>
                          <a:ea typeface="+mn-ea"/>
                          <a:cs typeface="+mn-cs"/>
                        </a:rPr>
                        <a:t>
 A big thank you to all the participants who joined our Medium Format Pre-Wedding Photography Workshop, hosted with J One Camera and YL Camera on 17 July 2024!
Renowned in the wedding photography industry, X-Photographer Vincent Lim  shared his expertise and demonstrated his exceptional skills, making this workshop an inspiring experience. 
We hope you gained valuable insights from this incredible opportunity and encourage you to explore new creative avenues in your photographic journey!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https://quintly-eu-image-storage.s3.amazonaws.com/aaf8f68db843cc217addf8054c322eb2/74e0ca5de15a7632cddcb79c008b8c03.jpg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84509650"/>
                  </a:ext>
                </a:extLst>
              </a:tr>
            </a:tbl>
          </a:graphicData>
        </a:graphic>
      </p:graphicFrame>
      <p:sp>
        <p:nvSpPr>
          <p:cNvPr id="4" name="Text Placeholder 3">
            <a:extLst>
              <a:ext uri="{FF2B5EF4-FFF2-40B4-BE49-F238E27FC236}">
                <a16:creationId xmlns:a16="http://schemas.microsoft.com/office/drawing/2014/main" id="{115B967F-03C0-45DA-A989-EB260F9A22ED}"/>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620176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3B8F4-6DE1-4E22-9494-EE3A51CCC6AE}"/>
              </a:ext>
            </a:extLst>
          </p:cNvPr>
          <p:cNvSpPr>
            <a:spLocks noGrp="1"/>
          </p:cNvSpPr>
          <p:nvPr>
            <p:ph type="title"/>
          </p:nvPr>
        </p:nvSpPr>
        <p:spPr/>
        <p:txBody>
          <a:bodyPr/>
          <a:lstStyle/>
          <a:p>
            <a:r>
              <a:rPr lang="en-US"/>
              <a:t>Facebook Original Own Posts Table | FUJIFILM Malaysia - 12 of 25</a:t>
            </a:r>
          </a:p>
        </p:txBody>
      </p:sp>
      <p:graphicFrame>
        <p:nvGraphicFramePr>
          <p:cNvPr id="5" name="Table Placeholder 4">
            <a:extLst>
              <a:ext uri="{FF2B5EF4-FFF2-40B4-BE49-F238E27FC236}">
                <a16:creationId xmlns:a16="http://schemas.microsoft.com/office/drawing/2014/main" id="{930718A4-ED09-443B-B5A8-D9D5C1355624}"/>
              </a:ext>
            </a:extLst>
          </p:cNvPr>
          <p:cNvGraphicFramePr>
            <a:graphicFrameLocks noGrp="1"/>
          </p:cNvGraphicFramePr>
          <p:nvPr>
            <p:ph type="tbl" sz="quarter" idx="13"/>
            <p:extLst>
              <p:ext uri="{D42A27DB-BD31-4B8C-83A1-F6EECF244321}">
                <p14:modId xmlns:p14="http://schemas.microsoft.com/office/powerpoint/2010/main" val="259374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87053758"/>
                    </a:ext>
                  </a:extLst>
                </a:gridCol>
                <a:gridCol w="1316737">
                  <a:extLst>
                    <a:ext uri="{9D8B030D-6E8A-4147-A177-3AD203B41FA5}">
                      <a16:colId xmlns:a16="http://schemas.microsoft.com/office/drawing/2014/main" val="2048791966"/>
                    </a:ext>
                  </a:extLst>
                </a:gridCol>
                <a:gridCol w="329184">
                  <a:extLst>
                    <a:ext uri="{9D8B030D-6E8A-4147-A177-3AD203B41FA5}">
                      <a16:colId xmlns:a16="http://schemas.microsoft.com/office/drawing/2014/main" val="766943250"/>
                    </a:ext>
                  </a:extLst>
                </a:gridCol>
                <a:gridCol w="329184">
                  <a:extLst>
                    <a:ext uri="{9D8B030D-6E8A-4147-A177-3AD203B41FA5}">
                      <a16:colId xmlns:a16="http://schemas.microsoft.com/office/drawing/2014/main" val="2720402900"/>
                    </a:ext>
                  </a:extLst>
                </a:gridCol>
                <a:gridCol w="329184">
                  <a:extLst>
                    <a:ext uri="{9D8B030D-6E8A-4147-A177-3AD203B41FA5}">
                      <a16:colId xmlns:a16="http://schemas.microsoft.com/office/drawing/2014/main" val="539924882"/>
                    </a:ext>
                  </a:extLst>
                </a:gridCol>
                <a:gridCol w="329184">
                  <a:extLst>
                    <a:ext uri="{9D8B030D-6E8A-4147-A177-3AD203B41FA5}">
                      <a16:colId xmlns:a16="http://schemas.microsoft.com/office/drawing/2014/main" val="40906676"/>
                    </a:ext>
                  </a:extLst>
                </a:gridCol>
                <a:gridCol w="329184">
                  <a:extLst>
                    <a:ext uri="{9D8B030D-6E8A-4147-A177-3AD203B41FA5}">
                      <a16:colId xmlns:a16="http://schemas.microsoft.com/office/drawing/2014/main" val="3660780639"/>
                    </a:ext>
                  </a:extLst>
                </a:gridCol>
                <a:gridCol w="329184">
                  <a:extLst>
                    <a:ext uri="{9D8B030D-6E8A-4147-A177-3AD203B41FA5}">
                      <a16:colId xmlns:a16="http://schemas.microsoft.com/office/drawing/2014/main" val="3006576392"/>
                    </a:ext>
                  </a:extLst>
                </a:gridCol>
                <a:gridCol w="329184">
                  <a:extLst>
                    <a:ext uri="{9D8B030D-6E8A-4147-A177-3AD203B41FA5}">
                      <a16:colId xmlns:a16="http://schemas.microsoft.com/office/drawing/2014/main" val="1199374632"/>
                    </a:ext>
                  </a:extLst>
                </a:gridCol>
                <a:gridCol w="329184">
                  <a:extLst>
                    <a:ext uri="{9D8B030D-6E8A-4147-A177-3AD203B41FA5}">
                      <a16:colId xmlns:a16="http://schemas.microsoft.com/office/drawing/2014/main" val="725196456"/>
                    </a:ext>
                  </a:extLst>
                </a:gridCol>
                <a:gridCol w="329184">
                  <a:extLst>
                    <a:ext uri="{9D8B030D-6E8A-4147-A177-3AD203B41FA5}">
                      <a16:colId xmlns:a16="http://schemas.microsoft.com/office/drawing/2014/main" val="4069229116"/>
                    </a:ext>
                  </a:extLst>
                </a:gridCol>
                <a:gridCol w="329184">
                  <a:extLst>
                    <a:ext uri="{9D8B030D-6E8A-4147-A177-3AD203B41FA5}">
                      <a16:colId xmlns:a16="http://schemas.microsoft.com/office/drawing/2014/main" val="1430787420"/>
                    </a:ext>
                  </a:extLst>
                </a:gridCol>
                <a:gridCol w="329184">
                  <a:extLst>
                    <a:ext uri="{9D8B030D-6E8A-4147-A177-3AD203B41FA5}">
                      <a16:colId xmlns:a16="http://schemas.microsoft.com/office/drawing/2014/main" val="3237165173"/>
                    </a:ext>
                  </a:extLst>
                </a:gridCol>
                <a:gridCol w="329184">
                  <a:extLst>
                    <a:ext uri="{9D8B030D-6E8A-4147-A177-3AD203B41FA5}">
                      <a16:colId xmlns:a16="http://schemas.microsoft.com/office/drawing/2014/main" val="88549501"/>
                    </a:ext>
                  </a:extLst>
                </a:gridCol>
                <a:gridCol w="329184">
                  <a:extLst>
                    <a:ext uri="{9D8B030D-6E8A-4147-A177-3AD203B41FA5}">
                      <a16:colId xmlns:a16="http://schemas.microsoft.com/office/drawing/2014/main" val="1456770687"/>
                    </a:ext>
                  </a:extLst>
                </a:gridCol>
                <a:gridCol w="329184">
                  <a:extLst>
                    <a:ext uri="{9D8B030D-6E8A-4147-A177-3AD203B41FA5}">
                      <a16:colId xmlns:a16="http://schemas.microsoft.com/office/drawing/2014/main" val="270228239"/>
                    </a:ext>
                  </a:extLst>
                </a:gridCol>
                <a:gridCol w="329184">
                  <a:extLst>
                    <a:ext uri="{9D8B030D-6E8A-4147-A177-3AD203B41FA5}">
                      <a16:colId xmlns:a16="http://schemas.microsoft.com/office/drawing/2014/main" val="3114206277"/>
                    </a:ext>
                  </a:extLst>
                </a:gridCol>
                <a:gridCol w="329184">
                  <a:extLst>
                    <a:ext uri="{9D8B030D-6E8A-4147-A177-3AD203B41FA5}">
                      <a16:colId xmlns:a16="http://schemas.microsoft.com/office/drawing/2014/main" val="753622771"/>
                    </a:ext>
                  </a:extLst>
                </a:gridCol>
                <a:gridCol w="329184">
                  <a:extLst>
                    <a:ext uri="{9D8B030D-6E8A-4147-A177-3AD203B41FA5}">
                      <a16:colId xmlns:a16="http://schemas.microsoft.com/office/drawing/2014/main" val="449578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48367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- 2024-08-20 14:39:14</a:t>
                      </a:r>
                      <a:r>
                        <a:rPr kumimoji="0" lang="en-US" sz="1000" b="0" i="0" u="none" strike="noStrike" kern="1200" cap="none" spc="0" normalizeH="0" baseline="0" noProof="0">
                          <a:ln>
                            <a:noFill/>
                          </a:ln>
                          <a:solidFill>
                            <a:prstClr val="black"/>
                          </a:solidFill>
                          <a:effectLst/>
                          <a:uLnTx/>
                          <a:uFillTx/>
                          <a:latin typeface="Calibri"/>
                          <a:ea typeface="+mn-ea"/>
                          <a:cs typeface="+mn-cs"/>
                        </a:rPr>
                        <a:t>
 We’re thrilled to announce that our X100VI has been honoured with the Best Compact Camera (2024-2025) award by the Expert Imaging and Sound Association (EISA)! 🎉📸 
This recognition celebrates the X100VI’s excellence in delivering top-tier performance and exceptional image quality in a compact design. Thank you to EISA for this incredible acknowledgement!
https://eisa.eu/awards/fujifilm-x100vi/ 
#Fujifilm #FujifilmMY #FujifilmMalaysia #Fujifilm_XSeries #Photography #DigitalPhotography #X100VI #EISAAward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https://quintly-eu-image-storage.s3.amazonaws.com/aaf8f68db843cc217addf8054c322eb2/1eb31662a7f3a7f87e55fd813315057e.jpg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30296700"/>
                  </a:ext>
                </a:extLst>
              </a:tr>
            </a:tbl>
          </a:graphicData>
        </a:graphic>
      </p:graphicFrame>
      <p:sp>
        <p:nvSpPr>
          <p:cNvPr id="4" name="Text Placeholder 3">
            <a:extLst>
              <a:ext uri="{FF2B5EF4-FFF2-40B4-BE49-F238E27FC236}">
                <a16:creationId xmlns:a16="http://schemas.microsoft.com/office/drawing/2014/main" id="{6951B2AC-29EB-41FE-B615-03CD7184414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194825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80B5C-3819-4945-B00A-608989A973C0}"/>
              </a:ext>
            </a:extLst>
          </p:cNvPr>
          <p:cNvSpPr>
            <a:spLocks noGrp="1"/>
          </p:cNvSpPr>
          <p:nvPr>
            <p:ph type="title"/>
          </p:nvPr>
        </p:nvSpPr>
        <p:spPr/>
        <p:txBody>
          <a:bodyPr/>
          <a:lstStyle/>
          <a:p>
            <a:r>
              <a:rPr lang="en-US"/>
              <a:t>Facebook Original Own Posts Table | FUJIFILM Malaysia - 13 of 25</a:t>
            </a:r>
          </a:p>
        </p:txBody>
      </p:sp>
      <p:graphicFrame>
        <p:nvGraphicFramePr>
          <p:cNvPr id="5" name="Table Placeholder 4">
            <a:extLst>
              <a:ext uri="{FF2B5EF4-FFF2-40B4-BE49-F238E27FC236}">
                <a16:creationId xmlns:a16="http://schemas.microsoft.com/office/drawing/2014/main" id="{52CEF0F7-70AC-443F-AB11-43E51165D146}"/>
              </a:ext>
            </a:extLst>
          </p:cNvPr>
          <p:cNvGraphicFramePr>
            <a:graphicFrameLocks noGrp="1"/>
          </p:cNvGraphicFramePr>
          <p:nvPr>
            <p:ph type="tbl" sz="quarter" idx="13"/>
            <p:extLst>
              <p:ext uri="{D42A27DB-BD31-4B8C-83A1-F6EECF244321}">
                <p14:modId xmlns:p14="http://schemas.microsoft.com/office/powerpoint/2010/main" val="4083237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23377755"/>
                    </a:ext>
                  </a:extLst>
                </a:gridCol>
                <a:gridCol w="1316737">
                  <a:extLst>
                    <a:ext uri="{9D8B030D-6E8A-4147-A177-3AD203B41FA5}">
                      <a16:colId xmlns:a16="http://schemas.microsoft.com/office/drawing/2014/main" val="3747439719"/>
                    </a:ext>
                  </a:extLst>
                </a:gridCol>
                <a:gridCol w="329184">
                  <a:extLst>
                    <a:ext uri="{9D8B030D-6E8A-4147-A177-3AD203B41FA5}">
                      <a16:colId xmlns:a16="http://schemas.microsoft.com/office/drawing/2014/main" val="1042641186"/>
                    </a:ext>
                  </a:extLst>
                </a:gridCol>
                <a:gridCol w="329184">
                  <a:extLst>
                    <a:ext uri="{9D8B030D-6E8A-4147-A177-3AD203B41FA5}">
                      <a16:colId xmlns:a16="http://schemas.microsoft.com/office/drawing/2014/main" val="3295922215"/>
                    </a:ext>
                  </a:extLst>
                </a:gridCol>
                <a:gridCol w="329184">
                  <a:extLst>
                    <a:ext uri="{9D8B030D-6E8A-4147-A177-3AD203B41FA5}">
                      <a16:colId xmlns:a16="http://schemas.microsoft.com/office/drawing/2014/main" val="1580533231"/>
                    </a:ext>
                  </a:extLst>
                </a:gridCol>
                <a:gridCol w="329184">
                  <a:extLst>
                    <a:ext uri="{9D8B030D-6E8A-4147-A177-3AD203B41FA5}">
                      <a16:colId xmlns:a16="http://schemas.microsoft.com/office/drawing/2014/main" val="110652288"/>
                    </a:ext>
                  </a:extLst>
                </a:gridCol>
                <a:gridCol w="329184">
                  <a:extLst>
                    <a:ext uri="{9D8B030D-6E8A-4147-A177-3AD203B41FA5}">
                      <a16:colId xmlns:a16="http://schemas.microsoft.com/office/drawing/2014/main" val="712004973"/>
                    </a:ext>
                  </a:extLst>
                </a:gridCol>
                <a:gridCol w="329184">
                  <a:extLst>
                    <a:ext uri="{9D8B030D-6E8A-4147-A177-3AD203B41FA5}">
                      <a16:colId xmlns:a16="http://schemas.microsoft.com/office/drawing/2014/main" val="2853158096"/>
                    </a:ext>
                  </a:extLst>
                </a:gridCol>
                <a:gridCol w="329184">
                  <a:extLst>
                    <a:ext uri="{9D8B030D-6E8A-4147-A177-3AD203B41FA5}">
                      <a16:colId xmlns:a16="http://schemas.microsoft.com/office/drawing/2014/main" val="3818181368"/>
                    </a:ext>
                  </a:extLst>
                </a:gridCol>
                <a:gridCol w="329184">
                  <a:extLst>
                    <a:ext uri="{9D8B030D-6E8A-4147-A177-3AD203B41FA5}">
                      <a16:colId xmlns:a16="http://schemas.microsoft.com/office/drawing/2014/main" val="1705252571"/>
                    </a:ext>
                  </a:extLst>
                </a:gridCol>
                <a:gridCol w="329184">
                  <a:extLst>
                    <a:ext uri="{9D8B030D-6E8A-4147-A177-3AD203B41FA5}">
                      <a16:colId xmlns:a16="http://schemas.microsoft.com/office/drawing/2014/main" val="2452009007"/>
                    </a:ext>
                  </a:extLst>
                </a:gridCol>
                <a:gridCol w="329184">
                  <a:extLst>
                    <a:ext uri="{9D8B030D-6E8A-4147-A177-3AD203B41FA5}">
                      <a16:colId xmlns:a16="http://schemas.microsoft.com/office/drawing/2014/main" val="2183556566"/>
                    </a:ext>
                  </a:extLst>
                </a:gridCol>
                <a:gridCol w="329184">
                  <a:extLst>
                    <a:ext uri="{9D8B030D-6E8A-4147-A177-3AD203B41FA5}">
                      <a16:colId xmlns:a16="http://schemas.microsoft.com/office/drawing/2014/main" val="1566491914"/>
                    </a:ext>
                  </a:extLst>
                </a:gridCol>
                <a:gridCol w="329184">
                  <a:extLst>
                    <a:ext uri="{9D8B030D-6E8A-4147-A177-3AD203B41FA5}">
                      <a16:colId xmlns:a16="http://schemas.microsoft.com/office/drawing/2014/main" val="776937477"/>
                    </a:ext>
                  </a:extLst>
                </a:gridCol>
                <a:gridCol w="329184">
                  <a:extLst>
                    <a:ext uri="{9D8B030D-6E8A-4147-A177-3AD203B41FA5}">
                      <a16:colId xmlns:a16="http://schemas.microsoft.com/office/drawing/2014/main" val="4257679325"/>
                    </a:ext>
                  </a:extLst>
                </a:gridCol>
                <a:gridCol w="329184">
                  <a:extLst>
                    <a:ext uri="{9D8B030D-6E8A-4147-A177-3AD203B41FA5}">
                      <a16:colId xmlns:a16="http://schemas.microsoft.com/office/drawing/2014/main" val="1722140588"/>
                    </a:ext>
                  </a:extLst>
                </a:gridCol>
                <a:gridCol w="329184">
                  <a:extLst>
                    <a:ext uri="{9D8B030D-6E8A-4147-A177-3AD203B41FA5}">
                      <a16:colId xmlns:a16="http://schemas.microsoft.com/office/drawing/2014/main" val="744156480"/>
                    </a:ext>
                  </a:extLst>
                </a:gridCol>
                <a:gridCol w="329184">
                  <a:extLst>
                    <a:ext uri="{9D8B030D-6E8A-4147-A177-3AD203B41FA5}">
                      <a16:colId xmlns:a16="http://schemas.microsoft.com/office/drawing/2014/main" val="1509978126"/>
                    </a:ext>
                  </a:extLst>
                </a:gridCol>
                <a:gridCol w="329184">
                  <a:extLst>
                    <a:ext uri="{9D8B030D-6E8A-4147-A177-3AD203B41FA5}">
                      <a16:colId xmlns:a16="http://schemas.microsoft.com/office/drawing/2014/main" val="421217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12682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- 2024-08-16 20:01:03</a:t>
                      </a:r>
                      <a:r>
                        <a:rPr kumimoji="0" lang="en-US" sz="1000" b="0" i="0" u="none" strike="noStrike" kern="1200" cap="none" spc="0" normalizeH="0" baseline="0" noProof="0">
                          <a:ln>
                            <a:noFill/>
                          </a:ln>
                          <a:solidFill>
                            <a:prstClr val="black"/>
                          </a:solidFill>
                          <a:effectLst/>
                          <a:uLnTx/>
                          <a:uFillTx/>
                          <a:latin typeface="Calibri"/>
                          <a:ea typeface="+mn-ea"/>
                          <a:cs typeface="+mn-cs"/>
                        </a:rPr>
                        <a:t>
 Abdul Razak Latif has been using the Fujifilm camera system for over nine years, and it continues to be his trusted companion. He values the effortless creativity and flexibility that Fujifilm's compact, lightweight cameras provide, especially when he's on the move.
For him, Fujifilm cameras are more than just tools for lifestyle or work—they're life-changing. He believes that they will shape the future of photography with their efficiency, creativity, and playfulness. Fujifilm brings his artistic vision to life, allowing him to explore new creative horizons.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https://quintly-eu-image-storage.s3.amazonaws.com/aaf8f68db843cc217addf8054c322eb2/1a4da7b0e3a07431ebb0608de4d74403.jpg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551465718"/>
                  </a:ext>
                </a:extLst>
              </a:tr>
            </a:tbl>
          </a:graphicData>
        </a:graphic>
      </p:graphicFrame>
      <p:sp>
        <p:nvSpPr>
          <p:cNvPr id="4" name="Text Placeholder 3">
            <a:extLst>
              <a:ext uri="{FF2B5EF4-FFF2-40B4-BE49-F238E27FC236}">
                <a16:creationId xmlns:a16="http://schemas.microsoft.com/office/drawing/2014/main" id="{23B36F94-7944-4981-B235-4BA21C1B0ED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641931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58995-9290-40D1-93F4-6C24BDED9649}"/>
              </a:ext>
            </a:extLst>
          </p:cNvPr>
          <p:cNvSpPr>
            <a:spLocks noGrp="1"/>
          </p:cNvSpPr>
          <p:nvPr>
            <p:ph type="title"/>
          </p:nvPr>
        </p:nvSpPr>
        <p:spPr/>
        <p:txBody>
          <a:bodyPr/>
          <a:lstStyle/>
          <a:p>
            <a:r>
              <a:rPr lang="en-US"/>
              <a:t>Facebook Original Own Posts Table | FUJIFILM Malaysia - 14 of 25</a:t>
            </a:r>
          </a:p>
        </p:txBody>
      </p:sp>
      <p:graphicFrame>
        <p:nvGraphicFramePr>
          <p:cNvPr id="5" name="Table Placeholder 4">
            <a:extLst>
              <a:ext uri="{FF2B5EF4-FFF2-40B4-BE49-F238E27FC236}">
                <a16:creationId xmlns:a16="http://schemas.microsoft.com/office/drawing/2014/main" id="{3AC71081-E2FD-4DB8-8B4A-8D3E7BB5B0E2}"/>
              </a:ext>
            </a:extLst>
          </p:cNvPr>
          <p:cNvGraphicFramePr>
            <a:graphicFrameLocks noGrp="1"/>
          </p:cNvGraphicFramePr>
          <p:nvPr>
            <p:ph type="tbl" sz="quarter" idx="13"/>
            <p:extLst>
              <p:ext uri="{D42A27DB-BD31-4B8C-83A1-F6EECF244321}">
                <p14:modId xmlns:p14="http://schemas.microsoft.com/office/powerpoint/2010/main" val="2051975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6266433"/>
                    </a:ext>
                  </a:extLst>
                </a:gridCol>
                <a:gridCol w="1316737">
                  <a:extLst>
                    <a:ext uri="{9D8B030D-6E8A-4147-A177-3AD203B41FA5}">
                      <a16:colId xmlns:a16="http://schemas.microsoft.com/office/drawing/2014/main" val="570144747"/>
                    </a:ext>
                  </a:extLst>
                </a:gridCol>
                <a:gridCol w="329184">
                  <a:extLst>
                    <a:ext uri="{9D8B030D-6E8A-4147-A177-3AD203B41FA5}">
                      <a16:colId xmlns:a16="http://schemas.microsoft.com/office/drawing/2014/main" val="3422465862"/>
                    </a:ext>
                  </a:extLst>
                </a:gridCol>
                <a:gridCol w="329184">
                  <a:extLst>
                    <a:ext uri="{9D8B030D-6E8A-4147-A177-3AD203B41FA5}">
                      <a16:colId xmlns:a16="http://schemas.microsoft.com/office/drawing/2014/main" val="1615991416"/>
                    </a:ext>
                  </a:extLst>
                </a:gridCol>
                <a:gridCol w="329184">
                  <a:extLst>
                    <a:ext uri="{9D8B030D-6E8A-4147-A177-3AD203B41FA5}">
                      <a16:colId xmlns:a16="http://schemas.microsoft.com/office/drawing/2014/main" val="300190788"/>
                    </a:ext>
                  </a:extLst>
                </a:gridCol>
                <a:gridCol w="329184">
                  <a:extLst>
                    <a:ext uri="{9D8B030D-6E8A-4147-A177-3AD203B41FA5}">
                      <a16:colId xmlns:a16="http://schemas.microsoft.com/office/drawing/2014/main" val="902036534"/>
                    </a:ext>
                  </a:extLst>
                </a:gridCol>
                <a:gridCol w="329184">
                  <a:extLst>
                    <a:ext uri="{9D8B030D-6E8A-4147-A177-3AD203B41FA5}">
                      <a16:colId xmlns:a16="http://schemas.microsoft.com/office/drawing/2014/main" val="414402798"/>
                    </a:ext>
                  </a:extLst>
                </a:gridCol>
                <a:gridCol w="329184">
                  <a:extLst>
                    <a:ext uri="{9D8B030D-6E8A-4147-A177-3AD203B41FA5}">
                      <a16:colId xmlns:a16="http://schemas.microsoft.com/office/drawing/2014/main" val="1757181586"/>
                    </a:ext>
                  </a:extLst>
                </a:gridCol>
                <a:gridCol w="329184">
                  <a:extLst>
                    <a:ext uri="{9D8B030D-6E8A-4147-A177-3AD203B41FA5}">
                      <a16:colId xmlns:a16="http://schemas.microsoft.com/office/drawing/2014/main" val="4042255569"/>
                    </a:ext>
                  </a:extLst>
                </a:gridCol>
                <a:gridCol w="329184">
                  <a:extLst>
                    <a:ext uri="{9D8B030D-6E8A-4147-A177-3AD203B41FA5}">
                      <a16:colId xmlns:a16="http://schemas.microsoft.com/office/drawing/2014/main" val="1335914767"/>
                    </a:ext>
                  </a:extLst>
                </a:gridCol>
                <a:gridCol w="329184">
                  <a:extLst>
                    <a:ext uri="{9D8B030D-6E8A-4147-A177-3AD203B41FA5}">
                      <a16:colId xmlns:a16="http://schemas.microsoft.com/office/drawing/2014/main" val="1518627510"/>
                    </a:ext>
                  </a:extLst>
                </a:gridCol>
                <a:gridCol w="329184">
                  <a:extLst>
                    <a:ext uri="{9D8B030D-6E8A-4147-A177-3AD203B41FA5}">
                      <a16:colId xmlns:a16="http://schemas.microsoft.com/office/drawing/2014/main" val="4122330121"/>
                    </a:ext>
                  </a:extLst>
                </a:gridCol>
                <a:gridCol w="329184">
                  <a:extLst>
                    <a:ext uri="{9D8B030D-6E8A-4147-A177-3AD203B41FA5}">
                      <a16:colId xmlns:a16="http://schemas.microsoft.com/office/drawing/2014/main" val="729236164"/>
                    </a:ext>
                  </a:extLst>
                </a:gridCol>
                <a:gridCol w="329184">
                  <a:extLst>
                    <a:ext uri="{9D8B030D-6E8A-4147-A177-3AD203B41FA5}">
                      <a16:colId xmlns:a16="http://schemas.microsoft.com/office/drawing/2014/main" val="2412650547"/>
                    </a:ext>
                  </a:extLst>
                </a:gridCol>
                <a:gridCol w="329184">
                  <a:extLst>
                    <a:ext uri="{9D8B030D-6E8A-4147-A177-3AD203B41FA5}">
                      <a16:colId xmlns:a16="http://schemas.microsoft.com/office/drawing/2014/main" val="504523258"/>
                    </a:ext>
                  </a:extLst>
                </a:gridCol>
                <a:gridCol w="329184">
                  <a:extLst>
                    <a:ext uri="{9D8B030D-6E8A-4147-A177-3AD203B41FA5}">
                      <a16:colId xmlns:a16="http://schemas.microsoft.com/office/drawing/2014/main" val="1542564077"/>
                    </a:ext>
                  </a:extLst>
                </a:gridCol>
                <a:gridCol w="329184">
                  <a:extLst>
                    <a:ext uri="{9D8B030D-6E8A-4147-A177-3AD203B41FA5}">
                      <a16:colId xmlns:a16="http://schemas.microsoft.com/office/drawing/2014/main" val="1290550119"/>
                    </a:ext>
                  </a:extLst>
                </a:gridCol>
                <a:gridCol w="329184">
                  <a:extLst>
                    <a:ext uri="{9D8B030D-6E8A-4147-A177-3AD203B41FA5}">
                      <a16:colId xmlns:a16="http://schemas.microsoft.com/office/drawing/2014/main" val="897753390"/>
                    </a:ext>
                  </a:extLst>
                </a:gridCol>
                <a:gridCol w="329184">
                  <a:extLst>
                    <a:ext uri="{9D8B030D-6E8A-4147-A177-3AD203B41FA5}">
                      <a16:colId xmlns:a16="http://schemas.microsoft.com/office/drawing/2014/main" val="2764569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99419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- 2024-08-15 16:00:31</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vivid hues of Kuantan with our Kuantan Colours Photowalk with Azul Adnan, where you'll explore the city's rich tapestry of colours and textures while honing your photography skills.
Join us for this vibrant experience by reserving your spot today!
https://forms.gle/NgaCmU3kAhvoZ3g47 
#Fujifilm #FujifilmMY #FujifilmMalaysia #Fujifilm_XSeries #Photography #DigitalPhotography #Photowalk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https://quintly-eu-image-storage.s3.amazonaws.com/aaf8f68db843cc217addf8054c322eb2/6246a0304abb0c8d9733c9e82f86881a.jpg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85128420"/>
                  </a:ext>
                </a:extLst>
              </a:tr>
            </a:tbl>
          </a:graphicData>
        </a:graphic>
      </p:graphicFrame>
      <p:sp>
        <p:nvSpPr>
          <p:cNvPr id="4" name="Text Placeholder 3">
            <a:extLst>
              <a:ext uri="{FF2B5EF4-FFF2-40B4-BE49-F238E27FC236}">
                <a16:creationId xmlns:a16="http://schemas.microsoft.com/office/drawing/2014/main" id="{ADDE71F3-CD1D-4A0D-8A95-CB9FE5FC493B}"/>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181653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3A2DF-9583-4409-B5A0-7780AEABC448}"/>
              </a:ext>
            </a:extLst>
          </p:cNvPr>
          <p:cNvSpPr>
            <a:spLocks noGrp="1"/>
          </p:cNvSpPr>
          <p:nvPr>
            <p:ph type="title"/>
          </p:nvPr>
        </p:nvSpPr>
        <p:spPr/>
        <p:txBody>
          <a:bodyPr/>
          <a:lstStyle/>
          <a:p>
            <a:r>
              <a:rPr lang="en-US"/>
              <a:t>Facebook Original Own Posts Table | FUJIFILM Malaysia - 15 of 25</a:t>
            </a:r>
          </a:p>
        </p:txBody>
      </p:sp>
      <p:graphicFrame>
        <p:nvGraphicFramePr>
          <p:cNvPr id="5" name="Table Placeholder 4">
            <a:extLst>
              <a:ext uri="{FF2B5EF4-FFF2-40B4-BE49-F238E27FC236}">
                <a16:creationId xmlns:a16="http://schemas.microsoft.com/office/drawing/2014/main" id="{83BF6703-864E-4076-BF0B-48AFF0D84842}"/>
              </a:ext>
            </a:extLst>
          </p:cNvPr>
          <p:cNvGraphicFramePr>
            <a:graphicFrameLocks noGrp="1"/>
          </p:cNvGraphicFramePr>
          <p:nvPr>
            <p:ph type="tbl" sz="quarter" idx="13"/>
            <p:extLst>
              <p:ext uri="{D42A27DB-BD31-4B8C-83A1-F6EECF244321}">
                <p14:modId xmlns:p14="http://schemas.microsoft.com/office/powerpoint/2010/main" val="72080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89673013"/>
                    </a:ext>
                  </a:extLst>
                </a:gridCol>
                <a:gridCol w="1316737">
                  <a:extLst>
                    <a:ext uri="{9D8B030D-6E8A-4147-A177-3AD203B41FA5}">
                      <a16:colId xmlns:a16="http://schemas.microsoft.com/office/drawing/2014/main" val="3776307016"/>
                    </a:ext>
                  </a:extLst>
                </a:gridCol>
                <a:gridCol w="329184">
                  <a:extLst>
                    <a:ext uri="{9D8B030D-6E8A-4147-A177-3AD203B41FA5}">
                      <a16:colId xmlns:a16="http://schemas.microsoft.com/office/drawing/2014/main" val="50054014"/>
                    </a:ext>
                  </a:extLst>
                </a:gridCol>
                <a:gridCol w="329184">
                  <a:extLst>
                    <a:ext uri="{9D8B030D-6E8A-4147-A177-3AD203B41FA5}">
                      <a16:colId xmlns:a16="http://schemas.microsoft.com/office/drawing/2014/main" val="2270859859"/>
                    </a:ext>
                  </a:extLst>
                </a:gridCol>
                <a:gridCol w="329184">
                  <a:extLst>
                    <a:ext uri="{9D8B030D-6E8A-4147-A177-3AD203B41FA5}">
                      <a16:colId xmlns:a16="http://schemas.microsoft.com/office/drawing/2014/main" val="1230519299"/>
                    </a:ext>
                  </a:extLst>
                </a:gridCol>
                <a:gridCol w="329184">
                  <a:extLst>
                    <a:ext uri="{9D8B030D-6E8A-4147-A177-3AD203B41FA5}">
                      <a16:colId xmlns:a16="http://schemas.microsoft.com/office/drawing/2014/main" val="3185870094"/>
                    </a:ext>
                  </a:extLst>
                </a:gridCol>
                <a:gridCol w="329184">
                  <a:extLst>
                    <a:ext uri="{9D8B030D-6E8A-4147-A177-3AD203B41FA5}">
                      <a16:colId xmlns:a16="http://schemas.microsoft.com/office/drawing/2014/main" val="1558399325"/>
                    </a:ext>
                  </a:extLst>
                </a:gridCol>
                <a:gridCol w="329184">
                  <a:extLst>
                    <a:ext uri="{9D8B030D-6E8A-4147-A177-3AD203B41FA5}">
                      <a16:colId xmlns:a16="http://schemas.microsoft.com/office/drawing/2014/main" val="3815052614"/>
                    </a:ext>
                  </a:extLst>
                </a:gridCol>
                <a:gridCol w="329184">
                  <a:extLst>
                    <a:ext uri="{9D8B030D-6E8A-4147-A177-3AD203B41FA5}">
                      <a16:colId xmlns:a16="http://schemas.microsoft.com/office/drawing/2014/main" val="2462831483"/>
                    </a:ext>
                  </a:extLst>
                </a:gridCol>
                <a:gridCol w="329184">
                  <a:extLst>
                    <a:ext uri="{9D8B030D-6E8A-4147-A177-3AD203B41FA5}">
                      <a16:colId xmlns:a16="http://schemas.microsoft.com/office/drawing/2014/main" val="3542466508"/>
                    </a:ext>
                  </a:extLst>
                </a:gridCol>
                <a:gridCol w="329184">
                  <a:extLst>
                    <a:ext uri="{9D8B030D-6E8A-4147-A177-3AD203B41FA5}">
                      <a16:colId xmlns:a16="http://schemas.microsoft.com/office/drawing/2014/main" val="4064397105"/>
                    </a:ext>
                  </a:extLst>
                </a:gridCol>
                <a:gridCol w="329184">
                  <a:extLst>
                    <a:ext uri="{9D8B030D-6E8A-4147-A177-3AD203B41FA5}">
                      <a16:colId xmlns:a16="http://schemas.microsoft.com/office/drawing/2014/main" val="3009483523"/>
                    </a:ext>
                  </a:extLst>
                </a:gridCol>
                <a:gridCol w="329184">
                  <a:extLst>
                    <a:ext uri="{9D8B030D-6E8A-4147-A177-3AD203B41FA5}">
                      <a16:colId xmlns:a16="http://schemas.microsoft.com/office/drawing/2014/main" val="510681236"/>
                    </a:ext>
                  </a:extLst>
                </a:gridCol>
                <a:gridCol w="329184">
                  <a:extLst>
                    <a:ext uri="{9D8B030D-6E8A-4147-A177-3AD203B41FA5}">
                      <a16:colId xmlns:a16="http://schemas.microsoft.com/office/drawing/2014/main" val="1363264073"/>
                    </a:ext>
                  </a:extLst>
                </a:gridCol>
                <a:gridCol w="329184">
                  <a:extLst>
                    <a:ext uri="{9D8B030D-6E8A-4147-A177-3AD203B41FA5}">
                      <a16:colId xmlns:a16="http://schemas.microsoft.com/office/drawing/2014/main" val="764626394"/>
                    </a:ext>
                  </a:extLst>
                </a:gridCol>
                <a:gridCol w="329184">
                  <a:extLst>
                    <a:ext uri="{9D8B030D-6E8A-4147-A177-3AD203B41FA5}">
                      <a16:colId xmlns:a16="http://schemas.microsoft.com/office/drawing/2014/main" val="2935128649"/>
                    </a:ext>
                  </a:extLst>
                </a:gridCol>
                <a:gridCol w="329184">
                  <a:extLst>
                    <a:ext uri="{9D8B030D-6E8A-4147-A177-3AD203B41FA5}">
                      <a16:colId xmlns:a16="http://schemas.microsoft.com/office/drawing/2014/main" val="4268161849"/>
                    </a:ext>
                  </a:extLst>
                </a:gridCol>
                <a:gridCol w="329184">
                  <a:extLst>
                    <a:ext uri="{9D8B030D-6E8A-4147-A177-3AD203B41FA5}">
                      <a16:colId xmlns:a16="http://schemas.microsoft.com/office/drawing/2014/main" val="2335608915"/>
                    </a:ext>
                  </a:extLst>
                </a:gridCol>
                <a:gridCol w="329184">
                  <a:extLst>
                    <a:ext uri="{9D8B030D-6E8A-4147-A177-3AD203B41FA5}">
                      <a16:colId xmlns:a16="http://schemas.microsoft.com/office/drawing/2014/main" val="2844965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7351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- 2024-08-15 15:18:57</a:t>
                      </a:r>
                      <a:r>
                        <a:rPr kumimoji="0" lang="en-US" sz="1000" b="0" i="0" u="none" strike="noStrike" kern="1200" cap="none" spc="0" normalizeH="0" baseline="0" noProof="0">
                          <a:ln>
                            <a:noFill/>
                          </a:ln>
                          <a:solidFill>
                            <a:prstClr val="black"/>
                          </a:solidFill>
                          <a:effectLst/>
                          <a:uLnTx/>
                          <a:uFillTx/>
                          <a:latin typeface="Calibri"/>
                          <a:ea typeface="+mn-ea"/>
                          <a:cs typeface="+mn-cs"/>
                        </a:rPr>
                        <a:t>
 Let’s Celebrate Merdeka with a photography workshop led by TW Wann Al-Hajj! Immerse yourself in the rich culture and natural beauty of the scenic Jambatan Sungai Buaya in Terengganu while learning to weave captivating tales through your stunning captures. 
Secure your spot for this unique opportunity and be part of an unforgettable photography experience! 📸
https://forms.gle/gH2GMMpPZwKEH8Hy9    
#Fujifilm #FujifilmMY #FujifilmMalaysia #Fujifilm_XSeries #Photography #DigitalPhotography #Workshop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https://quintly-eu-image-storage.s3.amazonaws.com/aaf8f68db843cc217addf8054c322eb2/5cdc3e963cba1cc7a894ae1ee44e2d48.jpg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798079157"/>
                  </a:ext>
                </a:extLst>
              </a:tr>
            </a:tbl>
          </a:graphicData>
        </a:graphic>
      </p:graphicFrame>
      <p:sp>
        <p:nvSpPr>
          <p:cNvPr id="4" name="Text Placeholder 3">
            <a:extLst>
              <a:ext uri="{FF2B5EF4-FFF2-40B4-BE49-F238E27FC236}">
                <a16:creationId xmlns:a16="http://schemas.microsoft.com/office/drawing/2014/main" id="{832F930E-A8F0-44BC-BAE3-7DC6788B5B66}"/>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0689972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13441-928F-4278-ACF2-6B4B05524487}"/>
              </a:ext>
            </a:extLst>
          </p:cNvPr>
          <p:cNvSpPr>
            <a:spLocks noGrp="1"/>
          </p:cNvSpPr>
          <p:nvPr>
            <p:ph type="title"/>
          </p:nvPr>
        </p:nvSpPr>
        <p:spPr/>
        <p:txBody>
          <a:bodyPr/>
          <a:lstStyle/>
          <a:p>
            <a:r>
              <a:rPr lang="en-US"/>
              <a:t>Facebook Original Own Posts Table | FUJIFILM Malaysia - 16 of 25</a:t>
            </a:r>
          </a:p>
        </p:txBody>
      </p:sp>
      <p:graphicFrame>
        <p:nvGraphicFramePr>
          <p:cNvPr id="5" name="Table Placeholder 4">
            <a:extLst>
              <a:ext uri="{FF2B5EF4-FFF2-40B4-BE49-F238E27FC236}">
                <a16:creationId xmlns:a16="http://schemas.microsoft.com/office/drawing/2014/main" id="{B7DB261B-A7EF-4D95-8E5B-FC977D028A7A}"/>
              </a:ext>
            </a:extLst>
          </p:cNvPr>
          <p:cNvGraphicFramePr>
            <a:graphicFrameLocks noGrp="1"/>
          </p:cNvGraphicFramePr>
          <p:nvPr>
            <p:ph type="tbl" sz="quarter" idx="13"/>
            <p:extLst>
              <p:ext uri="{D42A27DB-BD31-4B8C-83A1-F6EECF244321}">
                <p14:modId xmlns:p14="http://schemas.microsoft.com/office/powerpoint/2010/main" val="3027977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31402146"/>
                    </a:ext>
                  </a:extLst>
                </a:gridCol>
                <a:gridCol w="1316737">
                  <a:extLst>
                    <a:ext uri="{9D8B030D-6E8A-4147-A177-3AD203B41FA5}">
                      <a16:colId xmlns:a16="http://schemas.microsoft.com/office/drawing/2014/main" val="1405227611"/>
                    </a:ext>
                  </a:extLst>
                </a:gridCol>
                <a:gridCol w="329184">
                  <a:extLst>
                    <a:ext uri="{9D8B030D-6E8A-4147-A177-3AD203B41FA5}">
                      <a16:colId xmlns:a16="http://schemas.microsoft.com/office/drawing/2014/main" val="3707453128"/>
                    </a:ext>
                  </a:extLst>
                </a:gridCol>
                <a:gridCol w="329184">
                  <a:extLst>
                    <a:ext uri="{9D8B030D-6E8A-4147-A177-3AD203B41FA5}">
                      <a16:colId xmlns:a16="http://schemas.microsoft.com/office/drawing/2014/main" val="3261811390"/>
                    </a:ext>
                  </a:extLst>
                </a:gridCol>
                <a:gridCol w="329184">
                  <a:extLst>
                    <a:ext uri="{9D8B030D-6E8A-4147-A177-3AD203B41FA5}">
                      <a16:colId xmlns:a16="http://schemas.microsoft.com/office/drawing/2014/main" val="3806320273"/>
                    </a:ext>
                  </a:extLst>
                </a:gridCol>
                <a:gridCol w="329184">
                  <a:extLst>
                    <a:ext uri="{9D8B030D-6E8A-4147-A177-3AD203B41FA5}">
                      <a16:colId xmlns:a16="http://schemas.microsoft.com/office/drawing/2014/main" val="2591090320"/>
                    </a:ext>
                  </a:extLst>
                </a:gridCol>
                <a:gridCol w="329184">
                  <a:extLst>
                    <a:ext uri="{9D8B030D-6E8A-4147-A177-3AD203B41FA5}">
                      <a16:colId xmlns:a16="http://schemas.microsoft.com/office/drawing/2014/main" val="2011620753"/>
                    </a:ext>
                  </a:extLst>
                </a:gridCol>
                <a:gridCol w="329184">
                  <a:extLst>
                    <a:ext uri="{9D8B030D-6E8A-4147-A177-3AD203B41FA5}">
                      <a16:colId xmlns:a16="http://schemas.microsoft.com/office/drawing/2014/main" val="2752867990"/>
                    </a:ext>
                  </a:extLst>
                </a:gridCol>
                <a:gridCol w="329184">
                  <a:extLst>
                    <a:ext uri="{9D8B030D-6E8A-4147-A177-3AD203B41FA5}">
                      <a16:colId xmlns:a16="http://schemas.microsoft.com/office/drawing/2014/main" val="4249438929"/>
                    </a:ext>
                  </a:extLst>
                </a:gridCol>
                <a:gridCol w="329184">
                  <a:extLst>
                    <a:ext uri="{9D8B030D-6E8A-4147-A177-3AD203B41FA5}">
                      <a16:colId xmlns:a16="http://schemas.microsoft.com/office/drawing/2014/main" val="3274036566"/>
                    </a:ext>
                  </a:extLst>
                </a:gridCol>
                <a:gridCol w="329184">
                  <a:extLst>
                    <a:ext uri="{9D8B030D-6E8A-4147-A177-3AD203B41FA5}">
                      <a16:colId xmlns:a16="http://schemas.microsoft.com/office/drawing/2014/main" val="3966673177"/>
                    </a:ext>
                  </a:extLst>
                </a:gridCol>
                <a:gridCol w="329184">
                  <a:extLst>
                    <a:ext uri="{9D8B030D-6E8A-4147-A177-3AD203B41FA5}">
                      <a16:colId xmlns:a16="http://schemas.microsoft.com/office/drawing/2014/main" val="3422510083"/>
                    </a:ext>
                  </a:extLst>
                </a:gridCol>
                <a:gridCol w="329184">
                  <a:extLst>
                    <a:ext uri="{9D8B030D-6E8A-4147-A177-3AD203B41FA5}">
                      <a16:colId xmlns:a16="http://schemas.microsoft.com/office/drawing/2014/main" val="2289432055"/>
                    </a:ext>
                  </a:extLst>
                </a:gridCol>
                <a:gridCol w="329184">
                  <a:extLst>
                    <a:ext uri="{9D8B030D-6E8A-4147-A177-3AD203B41FA5}">
                      <a16:colId xmlns:a16="http://schemas.microsoft.com/office/drawing/2014/main" val="615154776"/>
                    </a:ext>
                  </a:extLst>
                </a:gridCol>
                <a:gridCol w="329184">
                  <a:extLst>
                    <a:ext uri="{9D8B030D-6E8A-4147-A177-3AD203B41FA5}">
                      <a16:colId xmlns:a16="http://schemas.microsoft.com/office/drawing/2014/main" val="1196494515"/>
                    </a:ext>
                  </a:extLst>
                </a:gridCol>
                <a:gridCol w="329184">
                  <a:extLst>
                    <a:ext uri="{9D8B030D-6E8A-4147-A177-3AD203B41FA5}">
                      <a16:colId xmlns:a16="http://schemas.microsoft.com/office/drawing/2014/main" val="3396595877"/>
                    </a:ext>
                  </a:extLst>
                </a:gridCol>
                <a:gridCol w="329184">
                  <a:extLst>
                    <a:ext uri="{9D8B030D-6E8A-4147-A177-3AD203B41FA5}">
                      <a16:colId xmlns:a16="http://schemas.microsoft.com/office/drawing/2014/main" val="3134507420"/>
                    </a:ext>
                  </a:extLst>
                </a:gridCol>
                <a:gridCol w="329184">
                  <a:extLst>
                    <a:ext uri="{9D8B030D-6E8A-4147-A177-3AD203B41FA5}">
                      <a16:colId xmlns:a16="http://schemas.microsoft.com/office/drawing/2014/main" val="216270718"/>
                    </a:ext>
                  </a:extLst>
                </a:gridCol>
                <a:gridCol w="329184">
                  <a:extLst>
                    <a:ext uri="{9D8B030D-6E8A-4147-A177-3AD203B41FA5}">
                      <a16:colId xmlns:a16="http://schemas.microsoft.com/office/drawing/2014/main" val="2300839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28444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- 2024-08-14 20:00:34</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Fujifilm In His Hands feature, meet Danson Soew, a seasoned professional in portrait and landscape photography. Based on the stunning island of Langkawi, Danson is passionate about capturing its breathtaking natural beauty and vibrant culture.
With over a decade of experience using Fujifilm cameras, Danson appreciates its rich colour reproduction and intuitive controls. He especially values the creative possibilities offered by Fujifilm's Film Simulations and the compact, lightweight design, allowing him to capture crisp, clear images wherever his journey takes him.
#Fujifilm #FujifilmMY #FujifilmMalaysia #FujifilmInHisHands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https://quintly-eu-image-storage.s3.amazonaws.com/aaf8f68db843cc217addf8054c322eb2/1be7427088885b623f4da6d2c4d42616.jpg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24882913"/>
                  </a:ext>
                </a:extLst>
              </a:tr>
            </a:tbl>
          </a:graphicData>
        </a:graphic>
      </p:graphicFrame>
      <p:sp>
        <p:nvSpPr>
          <p:cNvPr id="4" name="Text Placeholder 3">
            <a:extLst>
              <a:ext uri="{FF2B5EF4-FFF2-40B4-BE49-F238E27FC236}">
                <a16:creationId xmlns:a16="http://schemas.microsoft.com/office/drawing/2014/main" id="{D4C7DB7A-4C18-44EA-8269-BEE6D3F0B1AB}"/>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4153965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B3D7-E4AF-4E00-903D-C69E5873B4CF}"/>
              </a:ext>
            </a:extLst>
          </p:cNvPr>
          <p:cNvSpPr>
            <a:spLocks noGrp="1"/>
          </p:cNvSpPr>
          <p:nvPr>
            <p:ph type="title"/>
          </p:nvPr>
        </p:nvSpPr>
        <p:spPr/>
        <p:txBody>
          <a:bodyPr/>
          <a:lstStyle/>
          <a:p>
            <a:r>
              <a:rPr lang="en-US"/>
              <a:t>Facebook Original Own Posts Table | FUJIFILM Malaysia - 17 of 25</a:t>
            </a:r>
          </a:p>
        </p:txBody>
      </p:sp>
      <p:graphicFrame>
        <p:nvGraphicFramePr>
          <p:cNvPr id="5" name="Table Placeholder 4">
            <a:extLst>
              <a:ext uri="{FF2B5EF4-FFF2-40B4-BE49-F238E27FC236}">
                <a16:creationId xmlns:a16="http://schemas.microsoft.com/office/drawing/2014/main" id="{2B10B76E-7637-4D1C-9F89-24E1DB73A7E9}"/>
              </a:ext>
            </a:extLst>
          </p:cNvPr>
          <p:cNvGraphicFramePr>
            <a:graphicFrameLocks noGrp="1"/>
          </p:cNvGraphicFramePr>
          <p:nvPr>
            <p:ph type="tbl" sz="quarter" idx="13"/>
            <p:extLst>
              <p:ext uri="{D42A27DB-BD31-4B8C-83A1-F6EECF244321}">
                <p14:modId xmlns:p14="http://schemas.microsoft.com/office/powerpoint/2010/main" val="3435376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58592223"/>
                    </a:ext>
                  </a:extLst>
                </a:gridCol>
                <a:gridCol w="1316737">
                  <a:extLst>
                    <a:ext uri="{9D8B030D-6E8A-4147-A177-3AD203B41FA5}">
                      <a16:colId xmlns:a16="http://schemas.microsoft.com/office/drawing/2014/main" val="1677613857"/>
                    </a:ext>
                  </a:extLst>
                </a:gridCol>
                <a:gridCol w="329184">
                  <a:extLst>
                    <a:ext uri="{9D8B030D-6E8A-4147-A177-3AD203B41FA5}">
                      <a16:colId xmlns:a16="http://schemas.microsoft.com/office/drawing/2014/main" val="3266966092"/>
                    </a:ext>
                  </a:extLst>
                </a:gridCol>
                <a:gridCol w="329184">
                  <a:extLst>
                    <a:ext uri="{9D8B030D-6E8A-4147-A177-3AD203B41FA5}">
                      <a16:colId xmlns:a16="http://schemas.microsoft.com/office/drawing/2014/main" val="757830105"/>
                    </a:ext>
                  </a:extLst>
                </a:gridCol>
                <a:gridCol w="329184">
                  <a:extLst>
                    <a:ext uri="{9D8B030D-6E8A-4147-A177-3AD203B41FA5}">
                      <a16:colId xmlns:a16="http://schemas.microsoft.com/office/drawing/2014/main" val="1040776962"/>
                    </a:ext>
                  </a:extLst>
                </a:gridCol>
                <a:gridCol w="329184">
                  <a:extLst>
                    <a:ext uri="{9D8B030D-6E8A-4147-A177-3AD203B41FA5}">
                      <a16:colId xmlns:a16="http://schemas.microsoft.com/office/drawing/2014/main" val="1294044096"/>
                    </a:ext>
                  </a:extLst>
                </a:gridCol>
                <a:gridCol w="329184">
                  <a:extLst>
                    <a:ext uri="{9D8B030D-6E8A-4147-A177-3AD203B41FA5}">
                      <a16:colId xmlns:a16="http://schemas.microsoft.com/office/drawing/2014/main" val="1102724004"/>
                    </a:ext>
                  </a:extLst>
                </a:gridCol>
                <a:gridCol w="329184">
                  <a:extLst>
                    <a:ext uri="{9D8B030D-6E8A-4147-A177-3AD203B41FA5}">
                      <a16:colId xmlns:a16="http://schemas.microsoft.com/office/drawing/2014/main" val="364665991"/>
                    </a:ext>
                  </a:extLst>
                </a:gridCol>
                <a:gridCol w="329184">
                  <a:extLst>
                    <a:ext uri="{9D8B030D-6E8A-4147-A177-3AD203B41FA5}">
                      <a16:colId xmlns:a16="http://schemas.microsoft.com/office/drawing/2014/main" val="2921359747"/>
                    </a:ext>
                  </a:extLst>
                </a:gridCol>
                <a:gridCol w="329184">
                  <a:extLst>
                    <a:ext uri="{9D8B030D-6E8A-4147-A177-3AD203B41FA5}">
                      <a16:colId xmlns:a16="http://schemas.microsoft.com/office/drawing/2014/main" val="2051268230"/>
                    </a:ext>
                  </a:extLst>
                </a:gridCol>
                <a:gridCol w="329184">
                  <a:extLst>
                    <a:ext uri="{9D8B030D-6E8A-4147-A177-3AD203B41FA5}">
                      <a16:colId xmlns:a16="http://schemas.microsoft.com/office/drawing/2014/main" val="542574569"/>
                    </a:ext>
                  </a:extLst>
                </a:gridCol>
                <a:gridCol w="329184">
                  <a:extLst>
                    <a:ext uri="{9D8B030D-6E8A-4147-A177-3AD203B41FA5}">
                      <a16:colId xmlns:a16="http://schemas.microsoft.com/office/drawing/2014/main" val="2011261539"/>
                    </a:ext>
                  </a:extLst>
                </a:gridCol>
                <a:gridCol w="329184">
                  <a:extLst>
                    <a:ext uri="{9D8B030D-6E8A-4147-A177-3AD203B41FA5}">
                      <a16:colId xmlns:a16="http://schemas.microsoft.com/office/drawing/2014/main" val="2502882924"/>
                    </a:ext>
                  </a:extLst>
                </a:gridCol>
                <a:gridCol w="329184">
                  <a:extLst>
                    <a:ext uri="{9D8B030D-6E8A-4147-A177-3AD203B41FA5}">
                      <a16:colId xmlns:a16="http://schemas.microsoft.com/office/drawing/2014/main" val="550559881"/>
                    </a:ext>
                  </a:extLst>
                </a:gridCol>
                <a:gridCol w="329184">
                  <a:extLst>
                    <a:ext uri="{9D8B030D-6E8A-4147-A177-3AD203B41FA5}">
                      <a16:colId xmlns:a16="http://schemas.microsoft.com/office/drawing/2014/main" val="121164540"/>
                    </a:ext>
                  </a:extLst>
                </a:gridCol>
                <a:gridCol w="329184">
                  <a:extLst>
                    <a:ext uri="{9D8B030D-6E8A-4147-A177-3AD203B41FA5}">
                      <a16:colId xmlns:a16="http://schemas.microsoft.com/office/drawing/2014/main" val="402417687"/>
                    </a:ext>
                  </a:extLst>
                </a:gridCol>
                <a:gridCol w="329184">
                  <a:extLst>
                    <a:ext uri="{9D8B030D-6E8A-4147-A177-3AD203B41FA5}">
                      <a16:colId xmlns:a16="http://schemas.microsoft.com/office/drawing/2014/main" val="3975690858"/>
                    </a:ext>
                  </a:extLst>
                </a:gridCol>
                <a:gridCol w="329184">
                  <a:extLst>
                    <a:ext uri="{9D8B030D-6E8A-4147-A177-3AD203B41FA5}">
                      <a16:colId xmlns:a16="http://schemas.microsoft.com/office/drawing/2014/main" val="4242377426"/>
                    </a:ext>
                  </a:extLst>
                </a:gridCol>
                <a:gridCol w="329184">
                  <a:extLst>
                    <a:ext uri="{9D8B030D-6E8A-4147-A177-3AD203B41FA5}">
                      <a16:colId xmlns:a16="http://schemas.microsoft.com/office/drawing/2014/main" val="752056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35935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- 2024-08-09 14:00:19</a:t>
                      </a:r>
                      <a:r>
                        <a:rPr kumimoji="0" lang="en-US" sz="1000" b="0" i="0" u="none" strike="noStrike" kern="1200" cap="none" spc="0" normalizeH="0" baseline="0" noProof="0">
                          <a:ln>
                            <a:noFill/>
                          </a:ln>
                          <a:solidFill>
                            <a:prstClr val="black"/>
                          </a:solidFill>
                          <a:effectLst/>
                          <a:uLnTx/>
                          <a:uFillTx/>
                          <a:latin typeface="Calibri"/>
                          <a:ea typeface="+mn-ea"/>
                          <a:cs typeface="+mn-cs"/>
                        </a:rPr>
                        <a:t>
 At the picturesque Kota Kinabalu Floating Mosque on 14 July 2024, participants had the incredible opportunity to learn and apply essential photography techniques from X-Photographer Raja Kamal R. Hussin.
He guided them in capturing captivating angles of the stunning architecture against the mesmerizing sunset sky, followed by an insightful review session where participants received valuable feedback and tips on improving their visuals.
Thanks to everyone who attended our workshop hosted with Kbcamera! May this session inspire you to take your photography skills to new heights!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https://quintly-eu-image-storage.s3.amazonaws.com/aaf8f68db843cc217addf8054c322eb2/15216a3d3fdf922d9b214b398bdd51fd.jpg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05519949"/>
                  </a:ext>
                </a:extLst>
              </a:tr>
            </a:tbl>
          </a:graphicData>
        </a:graphic>
      </p:graphicFrame>
      <p:sp>
        <p:nvSpPr>
          <p:cNvPr id="4" name="Text Placeholder 3">
            <a:extLst>
              <a:ext uri="{FF2B5EF4-FFF2-40B4-BE49-F238E27FC236}">
                <a16:creationId xmlns:a16="http://schemas.microsoft.com/office/drawing/2014/main" id="{A55B2970-A152-4605-829D-2C633BC27EA2}"/>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9472205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D887B-5F6B-4675-A9E1-AC8756205B09}"/>
              </a:ext>
            </a:extLst>
          </p:cNvPr>
          <p:cNvSpPr>
            <a:spLocks noGrp="1"/>
          </p:cNvSpPr>
          <p:nvPr>
            <p:ph type="title"/>
          </p:nvPr>
        </p:nvSpPr>
        <p:spPr/>
        <p:txBody>
          <a:bodyPr/>
          <a:lstStyle/>
          <a:p>
            <a:r>
              <a:rPr lang="en-US"/>
              <a:t>Facebook Original Own Posts Table | FUJIFILM Malaysia - 18 of 25</a:t>
            </a:r>
          </a:p>
        </p:txBody>
      </p:sp>
      <p:graphicFrame>
        <p:nvGraphicFramePr>
          <p:cNvPr id="5" name="Table Placeholder 4">
            <a:extLst>
              <a:ext uri="{FF2B5EF4-FFF2-40B4-BE49-F238E27FC236}">
                <a16:creationId xmlns:a16="http://schemas.microsoft.com/office/drawing/2014/main" id="{DC370C05-BD1B-4520-9309-609CEF6B4D99}"/>
              </a:ext>
            </a:extLst>
          </p:cNvPr>
          <p:cNvGraphicFramePr>
            <a:graphicFrameLocks noGrp="1"/>
          </p:cNvGraphicFramePr>
          <p:nvPr>
            <p:ph type="tbl" sz="quarter" idx="13"/>
            <p:extLst>
              <p:ext uri="{D42A27DB-BD31-4B8C-83A1-F6EECF244321}">
                <p14:modId xmlns:p14="http://schemas.microsoft.com/office/powerpoint/2010/main" val="3422002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27352213"/>
                    </a:ext>
                  </a:extLst>
                </a:gridCol>
                <a:gridCol w="1316737">
                  <a:extLst>
                    <a:ext uri="{9D8B030D-6E8A-4147-A177-3AD203B41FA5}">
                      <a16:colId xmlns:a16="http://schemas.microsoft.com/office/drawing/2014/main" val="2154418832"/>
                    </a:ext>
                  </a:extLst>
                </a:gridCol>
                <a:gridCol w="329184">
                  <a:extLst>
                    <a:ext uri="{9D8B030D-6E8A-4147-A177-3AD203B41FA5}">
                      <a16:colId xmlns:a16="http://schemas.microsoft.com/office/drawing/2014/main" val="3503421497"/>
                    </a:ext>
                  </a:extLst>
                </a:gridCol>
                <a:gridCol w="329184">
                  <a:extLst>
                    <a:ext uri="{9D8B030D-6E8A-4147-A177-3AD203B41FA5}">
                      <a16:colId xmlns:a16="http://schemas.microsoft.com/office/drawing/2014/main" val="2823343876"/>
                    </a:ext>
                  </a:extLst>
                </a:gridCol>
                <a:gridCol w="329184">
                  <a:extLst>
                    <a:ext uri="{9D8B030D-6E8A-4147-A177-3AD203B41FA5}">
                      <a16:colId xmlns:a16="http://schemas.microsoft.com/office/drawing/2014/main" val="2037748779"/>
                    </a:ext>
                  </a:extLst>
                </a:gridCol>
                <a:gridCol w="329184">
                  <a:extLst>
                    <a:ext uri="{9D8B030D-6E8A-4147-A177-3AD203B41FA5}">
                      <a16:colId xmlns:a16="http://schemas.microsoft.com/office/drawing/2014/main" val="848739020"/>
                    </a:ext>
                  </a:extLst>
                </a:gridCol>
                <a:gridCol w="329184">
                  <a:extLst>
                    <a:ext uri="{9D8B030D-6E8A-4147-A177-3AD203B41FA5}">
                      <a16:colId xmlns:a16="http://schemas.microsoft.com/office/drawing/2014/main" val="1339098049"/>
                    </a:ext>
                  </a:extLst>
                </a:gridCol>
                <a:gridCol w="329184">
                  <a:extLst>
                    <a:ext uri="{9D8B030D-6E8A-4147-A177-3AD203B41FA5}">
                      <a16:colId xmlns:a16="http://schemas.microsoft.com/office/drawing/2014/main" val="1660235882"/>
                    </a:ext>
                  </a:extLst>
                </a:gridCol>
                <a:gridCol w="329184">
                  <a:extLst>
                    <a:ext uri="{9D8B030D-6E8A-4147-A177-3AD203B41FA5}">
                      <a16:colId xmlns:a16="http://schemas.microsoft.com/office/drawing/2014/main" val="2152897422"/>
                    </a:ext>
                  </a:extLst>
                </a:gridCol>
                <a:gridCol w="329184">
                  <a:extLst>
                    <a:ext uri="{9D8B030D-6E8A-4147-A177-3AD203B41FA5}">
                      <a16:colId xmlns:a16="http://schemas.microsoft.com/office/drawing/2014/main" val="1754819157"/>
                    </a:ext>
                  </a:extLst>
                </a:gridCol>
                <a:gridCol w="329184">
                  <a:extLst>
                    <a:ext uri="{9D8B030D-6E8A-4147-A177-3AD203B41FA5}">
                      <a16:colId xmlns:a16="http://schemas.microsoft.com/office/drawing/2014/main" val="2281551934"/>
                    </a:ext>
                  </a:extLst>
                </a:gridCol>
                <a:gridCol w="329184">
                  <a:extLst>
                    <a:ext uri="{9D8B030D-6E8A-4147-A177-3AD203B41FA5}">
                      <a16:colId xmlns:a16="http://schemas.microsoft.com/office/drawing/2014/main" val="2381722152"/>
                    </a:ext>
                  </a:extLst>
                </a:gridCol>
                <a:gridCol w="329184">
                  <a:extLst>
                    <a:ext uri="{9D8B030D-6E8A-4147-A177-3AD203B41FA5}">
                      <a16:colId xmlns:a16="http://schemas.microsoft.com/office/drawing/2014/main" val="1493705958"/>
                    </a:ext>
                  </a:extLst>
                </a:gridCol>
                <a:gridCol w="329184">
                  <a:extLst>
                    <a:ext uri="{9D8B030D-6E8A-4147-A177-3AD203B41FA5}">
                      <a16:colId xmlns:a16="http://schemas.microsoft.com/office/drawing/2014/main" val="4127552606"/>
                    </a:ext>
                  </a:extLst>
                </a:gridCol>
                <a:gridCol w="329184">
                  <a:extLst>
                    <a:ext uri="{9D8B030D-6E8A-4147-A177-3AD203B41FA5}">
                      <a16:colId xmlns:a16="http://schemas.microsoft.com/office/drawing/2014/main" val="1374096461"/>
                    </a:ext>
                  </a:extLst>
                </a:gridCol>
                <a:gridCol w="329184">
                  <a:extLst>
                    <a:ext uri="{9D8B030D-6E8A-4147-A177-3AD203B41FA5}">
                      <a16:colId xmlns:a16="http://schemas.microsoft.com/office/drawing/2014/main" val="2798298431"/>
                    </a:ext>
                  </a:extLst>
                </a:gridCol>
                <a:gridCol w="329184">
                  <a:extLst>
                    <a:ext uri="{9D8B030D-6E8A-4147-A177-3AD203B41FA5}">
                      <a16:colId xmlns:a16="http://schemas.microsoft.com/office/drawing/2014/main" val="2674396142"/>
                    </a:ext>
                  </a:extLst>
                </a:gridCol>
                <a:gridCol w="329184">
                  <a:extLst>
                    <a:ext uri="{9D8B030D-6E8A-4147-A177-3AD203B41FA5}">
                      <a16:colId xmlns:a16="http://schemas.microsoft.com/office/drawing/2014/main" val="288111117"/>
                    </a:ext>
                  </a:extLst>
                </a:gridCol>
                <a:gridCol w="329184">
                  <a:extLst>
                    <a:ext uri="{9D8B030D-6E8A-4147-A177-3AD203B41FA5}">
                      <a16:colId xmlns:a16="http://schemas.microsoft.com/office/drawing/2014/main" val="2293808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4583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- 2024-08-09 12:00:19</a:t>
                      </a:r>
                      <a:r>
                        <a:rPr kumimoji="0" lang="en-US" sz="1000" b="0" i="0" u="none" strike="noStrike" kern="1200" cap="none" spc="0" normalizeH="0" baseline="0" noProof="0">
                          <a:ln>
                            <a:noFill/>
                          </a:ln>
                          <a:solidFill>
                            <a:prstClr val="black"/>
                          </a:solidFill>
                          <a:effectLst/>
                          <a:uLnTx/>
                          <a:uFillTx/>
                          <a:latin typeface="Calibri"/>
                          <a:ea typeface="+mn-ea"/>
                          <a:cs typeface="+mn-cs"/>
                        </a:rPr>
                        <a:t>
 Participants expanded their horizons during our Landscape Photography workshop on 13 July 2024 at the Kuching Waterfront, guided by the expertise of X-Photographer Raja Kamal R. Hussin.
Gathered at this scenic location, participants learned to capture picturesque landscapes, breathtaking sunsets, and stunning architecture illuminated by the twilight sky.
Thank you to all who joined our workshop. We hope this session inspired you to continue exploring and growing in your photography journey!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https://quintly-eu-image-storage.s3.amazonaws.com/aaf8f68db843cc217addf8054c322eb2/1fbfadd373935c246b3f2938531f8407.jpg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88077558"/>
                  </a:ext>
                </a:extLst>
              </a:tr>
            </a:tbl>
          </a:graphicData>
        </a:graphic>
      </p:graphicFrame>
      <p:sp>
        <p:nvSpPr>
          <p:cNvPr id="4" name="Text Placeholder 3">
            <a:extLst>
              <a:ext uri="{FF2B5EF4-FFF2-40B4-BE49-F238E27FC236}">
                <a16:creationId xmlns:a16="http://schemas.microsoft.com/office/drawing/2014/main" id="{982763AB-8945-413E-9A70-D4FDC3FAC9B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122084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BD3C4-DE01-4623-B4A8-F4D8939C5476}"/>
              </a:ext>
            </a:extLst>
          </p:cNvPr>
          <p:cNvSpPr>
            <a:spLocks noGrp="1"/>
          </p:cNvSpPr>
          <p:nvPr>
            <p:ph type="title"/>
          </p:nvPr>
        </p:nvSpPr>
        <p:spPr/>
        <p:txBody>
          <a:bodyPr/>
          <a:lstStyle/>
          <a:p>
            <a:r>
              <a:rPr lang="en-US"/>
              <a:t>Facebook Original Own Posts Table | FUJIFILM Malaysia - 19 of 25</a:t>
            </a:r>
          </a:p>
        </p:txBody>
      </p:sp>
      <p:graphicFrame>
        <p:nvGraphicFramePr>
          <p:cNvPr id="5" name="Table Placeholder 4">
            <a:extLst>
              <a:ext uri="{FF2B5EF4-FFF2-40B4-BE49-F238E27FC236}">
                <a16:creationId xmlns:a16="http://schemas.microsoft.com/office/drawing/2014/main" id="{BC9770C7-134B-4D30-8EEC-A8E6F1CCDC08}"/>
              </a:ext>
            </a:extLst>
          </p:cNvPr>
          <p:cNvGraphicFramePr>
            <a:graphicFrameLocks noGrp="1"/>
          </p:cNvGraphicFramePr>
          <p:nvPr>
            <p:ph type="tbl" sz="quarter" idx="13"/>
            <p:extLst>
              <p:ext uri="{D42A27DB-BD31-4B8C-83A1-F6EECF244321}">
                <p14:modId xmlns:p14="http://schemas.microsoft.com/office/powerpoint/2010/main" val="990157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83779440"/>
                    </a:ext>
                  </a:extLst>
                </a:gridCol>
                <a:gridCol w="1316737">
                  <a:extLst>
                    <a:ext uri="{9D8B030D-6E8A-4147-A177-3AD203B41FA5}">
                      <a16:colId xmlns:a16="http://schemas.microsoft.com/office/drawing/2014/main" val="3301306314"/>
                    </a:ext>
                  </a:extLst>
                </a:gridCol>
                <a:gridCol w="329184">
                  <a:extLst>
                    <a:ext uri="{9D8B030D-6E8A-4147-A177-3AD203B41FA5}">
                      <a16:colId xmlns:a16="http://schemas.microsoft.com/office/drawing/2014/main" val="4018733503"/>
                    </a:ext>
                  </a:extLst>
                </a:gridCol>
                <a:gridCol w="329184">
                  <a:extLst>
                    <a:ext uri="{9D8B030D-6E8A-4147-A177-3AD203B41FA5}">
                      <a16:colId xmlns:a16="http://schemas.microsoft.com/office/drawing/2014/main" val="3797994852"/>
                    </a:ext>
                  </a:extLst>
                </a:gridCol>
                <a:gridCol w="329184">
                  <a:extLst>
                    <a:ext uri="{9D8B030D-6E8A-4147-A177-3AD203B41FA5}">
                      <a16:colId xmlns:a16="http://schemas.microsoft.com/office/drawing/2014/main" val="1206884722"/>
                    </a:ext>
                  </a:extLst>
                </a:gridCol>
                <a:gridCol w="329184">
                  <a:extLst>
                    <a:ext uri="{9D8B030D-6E8A-4147-A177-3AD203B41FA5}">
                      <a16:colId xmlns:a16="http://schemas.microsoft.com/office/drawing/2014/main" val="2743349378"/>
                    </a:ext>
                  </a:extLst>
                </a:gridCol>
                <a:gridCol w="329184">
                  <a:extLst>
                    <a:ext uri="{9D8B030D-6E8A-4147-A177-3AD203B41FA5}">
                      <a16:colId xmlns:a16="http://schemas.microsoft.com/office/drawing/2014/main" val="587300187"/>
                    </a:ext>
                  </a:extLst>
                </a:gridCol>
                <a:gridCol w="329184">
                  <a:extLst>
                    <a:ext uri="{9D8B030D-6E8A-4147-A177-3AD203B41FA5}">
                      <a16:colId xmlns:a16="http://schemas.microsoft.com/office/drawing/2014/main" val="4070846456"/>
                    </a:ext>
                  </a:extLst>
                </a:gridCol>
                <a:gridCol w="329184">
                  <a:extLst>
                    <a:ext uri="{9D8B030D-6E8A-4147-A177-3AD203B41FA5}">
                      <a16:colId xmlns:a16="http://schemas.microsoft.com/office/drawing/2014/main" val="1102348810"/>
                    </a:ext>
                  </a:extLst>
                </a:gridCol>
                <a:gridCol w="329184">
                  <a:extLst>
                    <a:ext uri="{9D8B030D-6E8A-4147-A177-3AD203B41FA5}">
                      <a16:colId xmlns:a16="http://schemas.microsoft.com/office/drawing/2014/main" val="1206221995"/>
                    </a:ext>
                  </a:extLst>
                </a:gridCol>
                <a:gridCol w="329184">
                  <a:extLst>
                    <a:ext uri="{9D8B030D-6E8A-4147-A177-3AD203B41FA5}">
                      <a16:colId xmlns:a16="http://schemas.microsoft.com/office/drawing/2014/main" val="735245383"/>
                    </a:ext>
                  </a:extLst>
                </a:gridCol>
                <a:gridCol w="329184">
                  <a:extLst>
                    <a:ext uri="{9D8B030D-6E8A-4147-A177-3AD203B41FA5}">
                      <a16:colId xmlns:a16="http://schemas.microsoft.com/office/drawing/2014/main" val="4119095268"/>
                    </a:ext>
                  </a:extLst>
                </a:gridCol>
                <a:gridCol w="329184">
                  <a:extLst>
                    <a:ext uri="{9D8B030D-6E8A-4147-A177-3AD203B41FA5}">
                      <a16:colId xmlns:a16="http://schemas.microsoft.com/office/drawing/2014/main" val="47542090"/>
                    </a:ext>
                  </a:extLst>
                </a:gridCol>
                <a:gridCol w="329184">
                  <a:extLst>
                    <a:ext uri="{9D8B030D-6E8A-4147-A177-3AD203B41FA5}">
                      <a16:colId xmlns:a16="http://schemas.microsoft.com/office/drawing/2014/main" val="3915786672"/>
                    </a:ext>
                  </a:extLst>
                </a:gridCol>
                <a:gridCol w="329184">
                  <a:extLst>
                    <a:ext uri="{9D8B030D-6E8A-4147-A177-3AD203B41FA5}">
                      <a16:colId xmlns:a16="http://schemas.microsoft.com/office/drawing/2014/main" val="3726627463"/>
                    </a:ext>
                  </a:extLst>
                </a:gridCol>
                <a:gridCol w="329184">
                  <a:extLst>
                    <a:ext uri="{9D8B030D-6E8A-4147-A177-3AD203B41FA5}">
                      <a16:colId xmlns:a16="http://schemas.microsoft.com/office/drawing/2014/main" val="2176600328"/>
                    </a:ext>
                  </a:extLst>
                </a:gridCol>
                <a:gridCol w="329184">
                  <a:extLst>
                    <a:ext uri="{9D8B030D-6E8A-4147-A177-3AD203B41FA5}">
                      <a16:colId xmlns:a16="http://schemas.microsoft.com/office/drawing/2014/main" val="2268692240"/>
                    </a:ext>
                  </a:extLst>
                </a:gridCol>
                <a:gridCol w="329184">
                  <a:extLst>
                    <a:ext uri="{9D8B030D-6E8A-4147-A177-3AD203B41FA5}">
                      <a16:colId xmlns:a16="http://schemas.microsoft.com/office/drawing/2014/main" val="2090625161"/>
                    </a:ext>
                  </a:extLst>
                </a:gridCol>
                <a:gridCol w="329184">
                  <a:extLst>
                    <a:ext uri="{9D8B030D-6E8A-4147-A177-3AD203B41FA5}">
                      <a16:colId xmlns:a16="http://schemas.microsoft.com/office/drawing/2014/main" val="3627858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481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- 2024-08-08 20:00:23</a:t>
                      </a:r>
                      <a:r>
                        <a:rPr kumimoji="0" lang="en-US" sz="1000" b="0" i="0" u="none" strike="noStrike" kern="1200" cap="none" spc="0" normalizeH="0" baseline="0" noProof="0">
                          <a:ln>
                            <a:noFill/>
                          </a:ln>
                          <a:solidFill>
                            <a:prstClr val="black"/>
                          </a:solidFill>
                          <a:effectLst/>
                          <a:uLnTx/>
                          <a:uFillTx/>
                          <a:latin typeface="Calibri"/>
                          <a:ea typeface="+mn-ea"/>
                          <a:cs typeface="+mn-cs"/>
                        </a:rPr>
                        <a:t>
 Breathe your creative visions to life with the GFX Challenge Grant Program!
Whether your expertise is in still photography or movie format, here's your opportunity to step into the limelight and showcase your brilliance to the world!
Stand a chance to see your work showcased to a global audience and receive a US ,000 Global Grant Award or a US ,000 Regional Grant Award!
Applications are now open until 15 September 2024. Find out how you can start today and turn your artistic inspiration into a reality! 
https://fujifilm-x.com/global/special/gfx-challenge-program/2024/
#Fujifilm #FujifilmMY #FujifilmMalaysia #Fujifilm_XSeries #Photography #DigitalPhotography #GFXChallengeGrantProgram2024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https://quintly-eu-image-storage.s3.amazonaws.com/aaf8f68db843cc217addf8054c322eb2/7bc99c0e5a05e4ba38f4d507efe074af.jpg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42044864"/>
                  </a:ext>
                </a:extLst>
              </a:tr>
            </a:tbl>
          </a:graphicData>
        </a:graphic>
      </p:graphicFrame>
      <p:sp>
        <p:nvSpPr>
          <p:cNvPr id="4" name="Text Placeholder 3">
            <a:extLst>
              <a:ext uri="{FF2B5EF4-FFF2-40B4-BE49-F238E27FC236}">
                <a16:creationId xmlns:a16="http://schemas.microsoft.com/office/drawing/2014/main" id="{FDA0D789-D677-41F6-B3D4-7ED4615672E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0534884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98C34-8000-4BE7-B1B5-79C5C035E6DF}"/>
              </a:ext>
            </a:extLst>
          </p:cNvPr>
          <p:cNvSpPr>
            <a:spLocks noGrp="1"/>
          </p:cNvSpPr>
          <p:nvPr>
            <p:ph type="title"/>
          </p:nvPr>
        </p:nvSpPr>
        <p:spPr/>
        <p:txBody>
          <a:bodyPr/>
          <a:lstStyle/>
          <a:p>
            <a:r>
              <a:rPr lang="en-US"/>
              <a:t>Facebook Original Own Posts Table | FUJIFILM Malaysia - 20 of 25</a:t>
            </a:r>
          </a:p>
        </p:txBody>
      </p:sp>
      <p:graphicFrame>
        <p:nvGraphicFramePr>
          <p:cNvPr id="5" name="Table Placeholder 4">
            <a:extLst>
              <a:ext uri="{FF2B5EF4-FFF2-40B4-BE49-F238E27FC236}">
                <a16:creationId xmlns:a16="http://schemas.microsoft.com/office/drawing/2014/main" id="{DBAE6FF2-7F31-4709-A5EF-4323DB4AC184}"/>
              </a:ext>
            </a:extLst>
          </p:cNvPr>
          <p:cNvGraphicFramePr>
            <a:graphicFrameLocks noGrp="1"/>
          </p:cNvGraphicFramePr>
          <p:nvPr>
            <p:ph type="tbl" sz="quarter" idx="13"/>
            <p:extLst>
              <p:ext uri="{D42A27DB-BD31-4B8C-83A1-F6EECF244321}">
                <p14:modId xmlns:p14="http://schemas.microsoft.com/office/powerpoint/2010/main" val="967307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44309681"/>
                    </a:ext>
                  </a:extLst>
                </a:gridCol>
                <a:gridCol w="1316737">
                  <a:extLst>
                    <a:ext uri="{9D8B030D-6E8A-4147-A177-3AD203B41FA5}">
                      <a16:colId xmlns:a16="http://schemas.microsoft.com/office/drawing/2014/main" val="726084332"/>
                    </a:ext>
                  </a:extLst>
                </a:gridCol>
                <a:gridCol w="329184">
                  <a:extLst>
                    <a:ext uri="{9D8B030D-6E8A-4147-A177-3AD203B41FA5}">
                      <a16:colId xmlns:a16="http://schemas.microsoft.com/office/drawing/2014/main" val="3921176216"/>
                    </a:ext>
                  </a:extLst>
                </a:gridCol>
                <a:gridCol w="329184">
                  <a:extLst>
                    <a:ext uri="{9D8B030D-6E8A-4147-A177-3AD203B41FA5}">
                      <a16:colId xmlns:a16="http://schemas.microsoft.com/office/drawing/2014/main" val="16822371"/>
                    </a:ext>
                  </a:extLst>
                </a:gridCol>
                <a:gridCol w="329184">
                  <a:extLst>
                    <a:ext uri="{9D8B030D-6E8A-4147-A177-3AD203B41FA5}">
                      <a16:colId xmlns:a16="http://schemas.microsoft.com/office/drawing/2014/main" val="3600035182"/>
                    </a:ext>
                  </a:extLst>
                </a:gridCol>
                <a:gridCol w="329184">
                  <a:extLst>
                    <a:ext uri="{9D8B030D-6E8A-4147-A177-3AD203B41FA5}">
                      <a16:colId xmlns:a16="http://schemas.microsoft.com/office/drawing/2014/main" val="2738299987"/>
                    </a:ext>
                  </a:extLst>
                </a:gridCol>
                <a:gridCol w="329184">
                  <a:extLst>
                    <a:ext uri="{9D8B030D-6E8A-4147-A177-3AD203B41FA5}">
                      <a16:colId xmlns:a16="http://schemas.microsoft.com/office/drawing/2014/main" val="2436523118"/>
                    </a:ext>
                  </a:extLst>
                </a:gridCol>
                <a:gridCol w="329184">
                  <a:extLst>
                    <a:ext uri="{9D8B030D-6E8A-4147-A177-3AD203B41FA5}">
                      <a16:colId xmlns:a16="http://schemas.microsoft.com/office/drawing/2014/main" val="1666731796"/>
                    </a:ext>
                  </a:extLst>
                </a:gridCol>
                <a:gridCol w="329184">
                  <a:extLst>
                    <a:ext uri="{9D8B030D-6E8A-4147-A177-3AD203B41FA5}">
                      <a16:colId xmlns:a16="http://schemas.microsoft.com/office/drawing/2014/main" val="44804882"/>
                    </a:ext>
                  </a:extLst>
                </a:gridCol>
                <a:gridCol w="329184">
                  <a:extLst>
                    <a:ext uri="{9D8B030D-6E8A-4147-A177-3AD203B41FA5}">
                      <a16:colId xmlns:a16="http://schemas.microsoft.com/office/drawing/2014/main" val="3772290047"/>
                    </a:ext>
                  </a:extLst>
                </a:gridCol>
                <a:gridCol w="329184">
                  <a:extLst>
                    <a:ext uri="{9D8B030D-6E8A-4147-A177-3AD203B41FA5}">
                      <a16:colId xmlns:a16="http://schemas.microsoft.com/office/drawing/2014/main" val="1815026120"/>
                    </a:ext>
                  </a:extLst>
                </a:gridCol>
                <a:gridCol w="329184">
                  <a:extLst>
                    <a:ext uri="{9D8B030D-6E8A-4147-A177-3AD203B41FA5}">
                      <a16:colId xmlns:a16="http://schemas.microsoft.com/office/drawing/2014/main" val="2357519773"/>
                    </a:ext>
                  </a:extLst>
                </a:gridCol>
                <a:gridCol w="329184">
                  <a:extLst>
                    <a:ext uri="{9D8B030D-6E8A-4147-A177-3AD203B41FA5}">
                      <a16:colId xmlns:a16="http://schemas.microsoft.com/office/drawing/2014/main" val="2818850332"/>
                    </a:ext>
                  </a:extLst>
                </a:gridCol>
                <a:gridCol w="329184">
                  <a:extLst>
                    <a:ext uri="{9D8B030D-6E8A-4147-A177-3AD203B41FA5}">
                      <a16:colId xmlns:a16="http://schemas.microsoft.com/office/drawing/2014/main" val="402252553"/>
                    </a:ext>
                  </a:extLst>
                </a:gridCol>
                <a:gridCol w="329184">
                  <a:extLst>
                    <a:ext uri="{9D8B030D-6E8A-4147-A177-3AD203B41FA5}">
                      <a16:colId xmlns:a16="http://schemas.microsoft.com/office/drawing/2014/main" val="744551307"/>
                    </a:ext>
                  </a:extLst>
                </a:gridCol>
                <a:gridCol w="329184">
                  <a:extLst>
                    <a:ext uri="{9D8B030D-6E8A-4147-A177-3AD203B41FA5}">
                      <a16:colId xmlns:a16="http://schemas.microsoft.com/office/drawing/2014/main" val="3228781129"/>
                    </a:ext>
                  </a:extLst>
                </a:gridCol>
                <a:gridCol w="329184">
                  <a:extLst>
                    <a:ext uri="{9D8B030D-6E8A-4147-A177-3AD203B41FA5}">
                      <a16:colId xmlns:a16="http://schemas.microsoft.com/office/drawing/2014/main" val="29067324"/>
                    </a:ext>
                  </a:extLst>
                </a:gridCol>
                <a:gridCol w="329184">
                  <a:extLst>
                    <a:ext uri="{9D8B030D-6E8A-4147-A177-3AD203B41FA5}">
                      <a16:colId xmlns:a16="http://schemas.microsoft.com/office/drawing/2014/main" val="2086493535"/>
                    </a:ext>
                  </a:extLst>
                </a:gridCol>
                <a:gridCol w="329184">
                  <a:extLst>
                    <a:ext uri="{9D8B030D-6E8A-4147-A177-3AD203B41FA5}">
                      <a16:colId xmlns:a16="http://schemas.microsoft.com/office/drawing/2014/main" val="3640936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91456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- 2024-08-08 16:00:22</a:t>
                      </a:r>
                      <a:r>
                        <a:rPr kumimoji="0" lang="en-US" sz="1000" b="0" i="0" u="none" strike="noStrike" kern="1200" cap="none" spc="0" normalizeH="0" baseline="0" noProof="0">
                          <a:ln>
                            <a:noFill/>
                          </a:ln>
                          <a:solidFill>
                            <a:prstClr val="black"/>
                          </a:solidFill>
                          <a:effectLst/>
                          <a:uLnTx/>
                          <a:uFillTx/>
                          <a:latin typeface="Calibri"/>
                          <a:ea typeface="+mn-ea"/>
                          <a:cs typeface="+mn-cs"/>
                        </a:rPr>
                        <a:t>
 Armed with new knowledge, participants photographed mesmerizing street light scenes, putting their newfound skills into practice during our City Lights Photowalk on 7 July 2024.
Guided by photographer Azul Adnan, the session featured an insightful sharing session followed by a photowalk where enthusiastic participants snapped away in the vibrant, lit streets of KL.
We hope this magical night inspired you to expand your photography journey. See you at the next one!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https://quintly-eu-image-storage.s3.amazonaws.com/aaf8f68db843cc217addf8054c322eb2/1a803234a9bcdfbbcf4c9a34e93bfb67.jpg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22327326"/>
                  </a:ext>
                </a:extLst>
              </a:tr>
            </a:tbl>
          </a:graphicData>
        </a:graphic>
      </p:graphicFrame>
      <p:sp>
        <p:nvSpPr>
          <p:cNvPr id="4" name="Text Placeholder 3">
            <a:extLst>
              <a:ext uri="{FF2B5EF4-FFF2-40B4-BE49-F238E27FC236}">
                <a16:creationId xmlns:a16="http://schemas.microsoft.com/office/drawing/2014/main" id="{1CF5FB50-9BEE-464F-A189-0B838743826F}"/>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9296931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C4BC-72B1-4159-A853-9DCC21C606B3}"/>
              </a:ext>
            </a:extLst>
          </p:cNvPr>
          <p:cNvSpPr>
            <a:spLocks noGrp="1"/>
          </p:cNvSpPr>
          <p:nvPr>
            <p:ph type="title"/>
          </p:nvPr>
        </p:nvSpPr>
        <p:spPr/>
        <p:txBody>
          <a:bodyPr/>
          <a:lstStyle/>
          <a:p>
            <a:r>
              <a:rPr lang="en-US"/>
              <a:t>Facebook Original Own Posts Table | FUJIFILM Malaysia - 21 of 25</a:t>
            </a:r>
          </a:p>
        </p:txBody>
      </p:sp>
      <p:graphicFrame>
        <p:nvGraphicFramePr>
          <p:cNvPr id="5" name="Table Placeholder 4">
            <a:extLst>
              <a:ext uri="{FF2B5EF4-FFF2-40B4-BE49-F238E27FC236}">
                <a16:creationId xmlns:a16="http://schemas.microsoft.com/office/drawing/2014/main" id="{34105E1D-AE0A-4D53-9CC1-BD00C11FE8F9}"/>
              </a:ext>
            </a:extLst>
          </p:cNvPr>
          <p:cNvGraphicFramePr>
            <a:graphicFrameLocks noGrp="1"/>
          </p:cNvGraphicFramePr>
          <p:nvPr>
            <p:ph type="tbl" sz="quarter" idx="13"/>
            <p:extLst>
              <p:ext uri="{D42A27DB-BD31-4B8C-83A1-F6EECF244321}">
                <p14:modId xmlns:p14="http://schemas.microsoft.com/office/powerpoint/2010/main" val="1204307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03150224"/>
                    </a:ext>
                  </a:extLst>
                </a:gridCol>
                <a:gridCol w="1316737">
                  <a:extLst>
                    <a:ext uri="{9D8B030D-6E8A-4147-A177-3AD203B41FA5}">
                      <a16:colId xmlns:a16="http://schemas.microsoft.com/office/drawing/2014/main" val="2516135294"/>
                    </a:ext>
                  </a:extLst>
                </a:gridCol>
                <a:gridCol w="329184">
                  <a:extLst>
                    <a:ext uri="{9D8B030D-6E8A-4147-A177-3AD203B41FA5}">
                      <a16:colId xmlns:a16="http://schemas.microsoft.com/office/drawing/2014/main" val="608412665"/>
                    </a:ext>
                  </a:extLst>
                </a:gridCol>
                <a:gridCol w="329184">
                  <a:extLst>
                    <a:ext uri="{9D8B030D-6E8A-4147-A177-3AD203B41FA5}">
                      <a16:colId xmlns:a16="http://schemas.microsoft.com/office/drawing/2014/main" val="1189561465"/>
                    </a:ext>
                  </a:extLst>
                </a:gridCol>
                <a:gridCol w="329184">
                  <a:extLst>
                    <a:ext uri="{9D8B030D-6E8A-4147-A177-3AD203B41FA5}">
                      <a16:colId xmlns:a16="http://schemas.microsoft.com/office/drawing/2014/main" val="3453228501"/>
                    </a:ext>
                  </a:extLst>
                </a:gridCol>
                <a:gridCol w="329184">
                  <a:extLst>
                    <a:ext uri="{9D8B030D-6E8A-4147-A177-3AD203B41FA5}">
                      <a16:colId xmlns:a16="http://schemas.microsoft.com/office/drawing/2014/main" val="2115848425"/>
                    </a:ext>
                  </a:extLst>
                </a:gridCol>
                <a:gridCol w="329184">
                  <a:extLst>
                    <a:ext uri="{9D8B030D-6E8A-4147-A177-3AD203B41FA5}">
                      <a16:colId xmlns:a16="http://schemas.microsoft.com/office/drawing/2014/main" val="3651801386"/>
                    </a:ext>
                  </a:extLst>
                </a:gridCol>
                <a:gridCol w="329184">
                  <a:extLst>
                    <a:ext uri="{9D8B030D-6E8A-4147-A177-3AD203B41FA5}">
                      <a16:colId xmlns:a16="http://schemas.microsoft.com/office/drawing/2014/main" val="1701699662"/>
                    </a:ext>
                  </a:extLst>
                </a:gridCol>
                <a:gridCol w="329184">
                  <a:extLst>
                    <a:ext uri="{9D8B030D-6E8A-4147-A177-3AD203B41FA5}">
                      <a16:colId xmlns:a16="http://schemas.microsoft.com/office/drawing/2014/main" val="796145661"/>
                    </a:ext>
                  </a:extLst>
                </a:gridCol>
                <a:gridCol w="329184">
                  <a:extLst>
                    <a:ext uri="{9D8B030D-6E8A-4147-A177-3AD203B41FA5}">
                      <a16:colId xmlns:a16="http://schemas.microsoft.com/office/drawing/2014/main" val="1635232370"/>
                    </a:ext>
                  </a:extLst>
                </a:gridCol>
                <a:gridCol w="329184">
                  <a:extLst>
                    <a:ext uri="{9D8B030D-6E8A-4147-A177-3AD203B41FA5}">
                      <a16:colId xmlns:a16="http://schemas.microsoft.com/office/drawing/2014/main" val="1167074654"/>
                    </a:ext>
                  </a:extLst>
                </a:gridCol>
                <a:gridCol w="329184">
                  <a:extLst>
                    <a:ext uri="{9D8B030D-6E8A-4147-A177-3AD203B41FA5}">
                      <a16:colId xmlns:a16="http://schemas.microsoft.com/office/drawing/2014/main" val="516215063"/>
                    </a:ext>
                  </a:extLst>
                </a:gridCol>
                <a:gridCol w="329184">
                  <a:extLst>
                    <a:ext uri="{9D8B030D-6E8A-4147-A177-3AD203B41FA5}">
                      <a16:colId xmlns:a16="http://schemas.microsoft.com/office/drawing/2014/main" val="1254079806"/>
                    </a:ext>
                  </a:extLst>
                </a:gridCol>
                <a:gridCol w="329184">
                  <a:extLst>
                    <a:ext uri="{9D8B030D-6E8A-4147-A177-3AD203B41FA5}">
                      <a16:colId xmlns:a16="http://schemas.microsoft.com/office/drawing/2014/main" val="3070360675"/>
                    </a:ext>
                  </a:extLst>
                </a:gridCol>
                <a:gridCol w="329184">
                  <a:extLst>
                    <a:ext uri="{9D8B030D-6E8A-4147-A177-3AD203B41FA5}">
                      <a16:colId xmlns:a16="http://schemas.microsoft.com/office/drawing/2014/main" val="1753111278"/>
                    </a:ext>
                  </a:extLst>
                </a:gridCol>
                <a:gridCol w="329184">
                  <a:extLst>
                    <a:ext uri="{9D8B030D-6E8A-4147-A177-3AD203B41FA5}">
                      <a16:colId xmlns:a16="http://schemas.microsoft.com/office/drawing/2014/main" val="226514396"/>
                    </a:ext>
                  </a:extLst>
                </a:gridCol>
                <a:gridCol w="329184">
                  <a:extLst>
                    <a:ext uri="{9D8B030D-6E8A-4147-A177-3AD203B41FA5}">
                      <a16:colId xmlns:a16="http://schemas.microsoft.com/office/drawing/2014/main" val="3758606268"/>
                    </a:ext>
                  </a:extLst>
                </a:gridCol>
                <a:gridCol w="329184">
                  <a:extLst>
                    <a:ext uri="{9D8B030D-6E8A-4147-A177-3AD203B41FA5}">
                      <a16:colId xmlns:a16="http://schemas.microsoft.com/office/drawing/2014/main" val="1401583298"/>
                    </a:ext>
                  </a:extLst>
                </a:gridCol>
                <a:gridCol w="329184">
                  <a:extLst>
                    <a:ext uri="{9D8B030D-6E8A-4147-A177-3AD203B41FA5}">
                      <a16:colId xmlns:a16="http://schemas.microsoft.com/office/drawing/2014/main" val="2783369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77414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- 2024-08-08 14:00:24</a:t>
                      </a:r>
                      <a:r>
                        <a:rPr kumimoji="0" lang="en-US" sz="1000" b="0" i="0" u="none" strike="noStrike" kern="1200" cap="none" spc="0" normalizeH="0" baseline="0" noProof="0">
                          <a:ln>
                            <a:noFill/>
                          </a:ln>
                          <a:solidFill>
                            <a:prstClr val="black"/>
                          </a:solidFill>
                          <a:effectLst/>
                          <a:uLnTx/>
                          <a:uFillTx/>
                          <a:latin typeface="Calibri"/>
                          <a:ea typeface="+mn-ea"/>
                          <a:cs typeface="+mn-cs"/>
                        </a:rPr>
                        <a:t>
 On 6 July 2024, participants embraced the challenge of capturing motion, movement, and dance poses during our Street Dance Portraits Photography Workshop hosted with YL Camera.
X-Photographer Kim Boon led the session, offering expert advice and close guidance to help participants master the art of capturing the essence of dance.
Thank you to everyone who joined us! It was a delight to see your enthusiasm and passion during the session. We look forward to seeing you at our next workshop!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https://quintly-eu-image-storage.s3.amazonaws.com/aaf8f68db843cc217addf8054c322eb2/9c175e26d50403bd1121f2cc8b83bd1b.jpg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07066209"/>
                  </a:ext>
                </a:extLst>
              </a:tr>
            </a:tbl>
          </a:graphicData>
        </a:graphic>
      </p:graphicFrame>
      <p:sp>
        <p:nvSpPr>
          <p:cNvPr id="4" name="Text Placeholder 3">
            <a:extLst>
              <a:ext uri="{FF2B5EF4-FFF2-40B4-BE49-F238E27FC236}">
                <a16:creationId xmlns:a16="http://schemas.microsoft.com/office/drawing/2014/main" id="{658D66E0-DFE1-437C-9773-B45FD853406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33810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63B71-0456-433E-9402-071D2E17EE49}"/>
              </a:ext>
            </a:extLst>
          </p:cNvPr>
          <p:cNvSpPr>
            <a:spLocks noGrp="1"/>
          </p:cNvSpPr>
          <p:nvPr>
            <p:ph type="title"/>
          </p:nvPr>
        </p:nvSpPr>
        <p:spPr/>
        <p:txBody>
          <a:bodyPr/>
          <a:lstStyle/>
          <a:p>
            <a:r>
              <a:rPr lang="en-US"/>
              <a:t>Facebook Original Own Posts Table | FUJIFILM Malaysia - 22 of 25</a:t>
            </a:r>
          </a:p>
        </p:txBody>
      </p:sp>
      <p:graphicFrame>
        <p:nvGraphicFramePr>
          <p:cNvPr id="5" name="Table Placeholder 4">
            <a:extLst>
              <a:ext uri="{FF2B5EF4-FFF2-40B4-BE49-F238E27FC236}">
                <a16:creationId xmlns:a16="http://schemas.microsoft.com/office/drawing/2014/main" id="{DEAFB3FA-83DE-4A48-8D9D-EAD29810DE26}"/>
              </a:ext>
            </a:extLst>
          </p:cNvPr>
          <p:cNvGraphicFramePr>
            <a:graphicFrameLocks noGrp="1"/>
          </p:cNvGraphicFramePr>
          <p:nvPr>
            <p:ph type="tbl" sz="quarter" idx="13"/>
            <p:extLst>
              <p:ext uri="{D42A27DB-BD31-4B8C-83A1-F6EECF244321}">
                <p14:modId xmlns:p14="http://schemas.microsoft.com/office/powerpoint/2010/main" val="3916047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45720844"/>
                    </a:ext>
                  </a:extLst>
                </a:gridCol>
                <a:gridCol w="1316737">
                  <a:extLst>
                    <a:ext uri="{9D8B030D-6E8A-4147-A177-3AD203B41FA5}">
                      <a16:colId xmlns:a16="http://schemas.microsoft.com/office/drawing/2014/main" val="924625854"/>
                    </a:ext>
                  </a:extLst>
                </a:gridCol>
                <a:gridCol w="329184">
                  <a:extLst>
                    <a:ext uri="{9D8B030D-6E8A-4147-A177-3AD203B41FA5}">
                      <a16:colId xmlns:a16="http://schemas.microsoft.com/office/drawing/2014/main" val="991685050"/>
                    </a:ext>
                  </a:extLst>
                </a:gridCol>
                <a:gridCol w="329184">
                  <a:extLst>
                    <a:ext uri="{9D8B030D-6E8A-4147-A177-3AD203B41FA5}">
                      <a16:colId xmlns:a16="http://schemas.microsoft.com/office/drawing/2014/main" val="3613438644"/>
                    </a:ext>
                  </a:extLst>
                </a:gridCol>
                <a:gridCol w="329184">
                  <a:extLst>
                    <a:ext uri="{9D8B030D-6E8A-4147-A177-3AD203B41FA5}">
                      <a16:colId xmlns:a16="http://schemas.microsoft.com/office/drawing/2014/main" val="3411394146"/>
                    </a:ext>
                  </a:extLst>
                </a:gridCol>
                <a:gridCol w="329184">
                  <a:extLst>
                    <a:ext uri="{9D8B030D-6E8A-4147-A177-3AD203B41FA5}">
                      <a16:colId xmlns:a16="http://schemas.microsoft.com/office/drawing/2014/main" val="3152972018"/>
                    </a:ext>
                  </a:extLst>
                </a:gridCol>
                <a:gridCol w="329184">
                  <a:extLst>
                    <a:ext uri="{9D8B030D-6E8A-4147-A177-3AD203B41FA5}">
                      <a16:colId xmlns:a16="http://schemas.microsoft.com/office/drawing/2014/main" val="3496935935"/>
                    </a:ext>
                  </a:extLst>
                </a:gridCol>
                <a:gridCol w="329184">
                  <a:extLst>
                    <a:ext uri="{9D8B030D-6E8A-4147-A177-3AD203B41FA5}">
                      <a16:colId xmlns:a16="http://schemas.microsoft.com/office/drawing/2014/main" val="3404192781"/>
                    </a:ext>
                  </a:extLst>
                </a:gridCol>
                <a:gridCol w="329184">
                  <a:extLst>
                    <a:ext uri="{9D8B030D-6E8A-4147-A177-3AD203B41FA5}">
                      <a16:colId xmlns:a16="http://schemas.microsoft.com/office/drawing/2014/main" val="2446870256"/>
                    </a:ext>
                  </a:extLst>
                </a:gridCol>
                <a:gridCol w="329184">
                  <a:extLst>
                    <a:ext uri="{9D8B030D-6E8A-4147-A177-3AD203B41FA5}">
                      <a16:colId xmlns:a16="http://schemas.microsoft.com/office/drawing/2014/main" val="2586759888"/>
                    </a:ext>
                  </a:extLst>
                </a:gridCol>
                <a:gridCol w="329184">
                  <a:extLst>
                    <a:ext uri="{9D8B030D-6E8A-4147-A177-3AD203B41FA5}">
                      <a16:colId xmlns:a16="http://schemas.microsoft.com/office/drawing/2014/main" val="2846231781"/>
                    </a:ext>
                  </a:extLst>
                </a:gridCol>
                <a:gridCol w="329184">
                  <a:extLst>
                    <a:ext uri="{9D8B030D-6E8A-4147-A177-3AD203B41FA5}">
                      <a16:colId xmlns:a16="http://schemas.microsoft.com/office/drawing/2014/main" val="2420865336"/>
                    </a:ext>
                  </a:extLst>
                </a:gridCol>
                <a:gridCol w="329184">
                  <a:extLst>
                    <a:ext uri="{9D8B030D-6E8A-4147-A177-3AD203B41FA5}">
                      <a16:colId xmlns:a16="http://schemas.microsoft.com/office/drawing/2014/main" val="243606429"/>
                    </a:ext>
                  </a:extLst>
                </a:gridCol>
                <a:gridCol w="329184">
                  <a:extLst>
                    <a:ext uri="{9D8B030D-6E8A-4147-A177-3AD203B41FA5}">
                      <a16:colId xmlns:a16="http://schemas.microsoft.com/office/drawing/2014/main" val="3265011331"/>
                    </a:ext>
                  </a:extLst>
                </a:gridCol>
                <a:gridCol w="329184">
                  <a:extLst>
                    <a:ext uri="{9D8B030D-6E8A-4147-A177-3AD203B41FA5}">
                      <a16:colId xmlns:a16="http://schemas.microsoft.com/office/drawing/2014/main" val="1412558214"/>
                    </a:ext>
                  </a:extLst>
                </a:gridCol>
                <a:gridCol w="329184">
                  <a:extLst>
                    <a:ext uri="{9D8B030D-6E8A-4147-A177-3AD203B41FA5}">
                      <a16:colId xmlns:a16="http://schemas.microsoft.com/office/drawing/2014/main" val="2606351196"/>
                    </a:ext>
                  </a:extLst>
                </a:gridCol>
                <a:gridCol w="329184">
                  <a:extLst>
                    <a:ext uri="{9D8B030D-6E8A-4147-A177-3AD203B41FA5}">
                      <a16:colId xmlns:a16="http://schemas.microsoft.com/office/drawing/2014/main" val="4153153787"/>
                    </a:ext>
                  </a:extLst>
                </a:gridCol>
                <a:gridCol w="329184">
                  <a:extLst>
                    <a:ext uri="{9D8B030D-6E8A-4147-A177-3AD203B41FA5}">
                      <a16:colId xmlns:a16="http://schemas.microsoft.com/office/drawing/2014/main" val="3973758001"/>
                    </a:ext>
                  </a:extLst>
                </a:gridCol>
                <a:gridCol w="329184">
                  <a:extLst>
                    <a:ext uri="{9D8B030D-6E8A-4147-A177-3AD203B41FA5}">
                      <a16:colId xmlns:a16="http://schemas.microsoft.com/office/drawing/2014/main" val="3937903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553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- 2024-08-08 10:35:28</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SMJK Chan Wa II for offering us the opportunity to sponsor your photography contest on 22 June 2024! It was inspiring to see students trying out our Fujifilm cameras for the first time, channelling their focus and determination to capture the perfect shot, hoping that one would ultimately become their winning photograph.
We hope the contest helped students uncover their hidden talents for photography, and we look forward to seeing rising new photographers in the future!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https://quintly-eu-image-storage.s3.amazonaws.com/aaf8f68db843cc217addf8054c322eb2/d99b5401abf0de6842365024d2b2cc3a.jpg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99772264"/>
                  </a:ext>
                </a:extLst>
              </a:tr>
            </a:tbl>
          </a:graphicData>
        </a:graphic>
      </p:graphicFrame>
      <p:sp>
        <p:nvSpPr>
          <p:cNvPr id="4" name="Text Placeholder 3">
            <a:extLst>
              <a:ext uri="{FF2B5EF4-FFF2-40B4-BE49-F238E27FC236}">
                <a16:creationId xmlns:a16="http://schemas.microsoft.com/office/drawing/2014/main" id="{46BBA379-08EA-46E6-B8AA-02029BA65BBA}"/>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802866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972B4-26FF-43F2-B94D-A52B2CBC279C}"/>
              </a:ext>
            </a:extLst>
          </p:cNvPr>
          <p:cNvSpPr>
            <a:spLocks noGrp="1"/>
          </p:cNvSpPr>
          <p:nvPr>
            <p:ph type="title"/>
          </p:nvPr>
        </p:nvSpPr>
        <p:spPr/>
        <p:txBody>
          <a:bodyPr/>
          <a:lstStyle/>
          <a:p>
            <a:r>
              <a:rPr lang="en-US"/>
              <a:t>Facebook Original Own Posts Table | FUJIFILM Malaysia - 23 of 25</a:t>
            </a:r>
          </a:p>
        </p:txBody>
      </p:sp>
      <p:graphicFrame>
        <p:nvGraphicFramePr>
          <p:cNvPr id="5" name="Table Placeholder 4">
            <a:extLst>
              <a:ext uri="{FF2B5EF4-FFF2-40B4-BE49-F238E27FC236}">
                <a16:creationId xmlns:a16="http://schemas.microsoft.com/office/drawing/2014/main" id="{5D78701E-89E4-4AB7-BA08-F6CE4C823A85}"/>
              </a:ext>
            </a:extLst>
          </p:cNvPr>
          <p:cNvGraphicFramePr>
            <a:graphicFrameLocks noGrp="1"/>
          </p:cNvGraphicFramePr>
          <p:nvPr>
            <p:ph type="tbl" sz="quarter" idx="13"/>
            <p:extLst>
              <p:ext uri="{D42A27DB-BD31-4B8C-83A1-F6EECF244321}">
                <p14:modId xmlns:p14="http://schemas.microsoft.com/office/powerpoint/2010/main" val="3410566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80604387"/>
                    </a:ext>
                  </a:extLst>
                </a:gridCol>
                <a:gridCol w="1316737">
                  <a:extLst>
                    <a:ext uri="{9D8B030D-6E8A-4147-A177-3AD203B41FA5}">
                      <a16:colId xmlns:a16="http://schemas.microsoft.com/office/drawing/2014/main" val="3677441650"/>
                    </a:ext>
                  </a:extLst>
                </a:gridCol>
                <a:gridCol w="329184">
                  <a:extLst>
                    <a:ext uri="{9D8B030D-6E8A-4147-A177-3AD203B41FA5}">
                      <a16:colId xmlns:a16="http://schemas.microsoft.com/office/drawing/2014/main" val="446315345"/>
                    </a:ext>
                  </a:extLst>
                </a:gridCol>
                <a:gridCol w="329184">
                  <a:extLst>
                    <a:ext uri="{9D8B030D-6E8A-4147-A177-3AD203B41FA5}">
                      <a16:colId xmlns:a16="http://schemas.microsoft.com/office/drawing/2014/main" val="2541233870"/>
                    </a:ext>
                  </a:extLst>
                </a:gridCol>
                <a:gridCol w="329184">
                  <a:extLst>
                    <a:ext uri="{9D8B030D-6E8A-4147-A177-3AD203B41FA5}">
                      <a16:colId xmlns:a16="http://schemas.microsoft.com/office/drawing/2014/main" val="3616361413"/>
                    </a:ext>
                  </a:extLst>
                </a:gridCol>
                <a:gridCol w="329184">
                  <a:extLst>
                    <a:ext uri="{9D8B030D-6E8A-4147-A177-3AD203B41FA5}">
                      <a16:colId xmlns:a16="http://schemas.microsoft.com/office/drawing/2014/main" val="557669713"/>
                    </a:ext>
                  </a:extLst>
                </a:gridCol>
                <a:gridCol w="329184">
                  <a:extLst>
                    <a:ext uri="{9D8B030D-6E8A-4147-A177-3AD203B41FA5}">
                      <a16:colId xmlns:a16="http://schemas.microsoft.com/office/drawing/2014/main" val="307654444"/>
                    </a:ext>
                  </a:extLst>
                </a:gridCol>
                <a:gridCol w="329184">
                  <a:extLst>
                    <a:ext uri="{9D8B030D-6E8A-4147-A177-3AD203B41FA5}">
                      <a16:colId xmlns:a16="http://schemas.microsoft.com/office/drawing/2014/main" val="297282035"/>
                    </a:ext>
                  </a:extLst>
                </a:gridCol>
                <a:gridCol w="329184">
                  <a:extLst>
                    <a:ext uri="{9D8B030D-6E8A-4147-A177-3AD203B41FA5}">
                      <a16:colId xmlns:a16="http://schemas.microsoft.com/office/drawing/2014/main" val="3648193344"/>
                    </a:ext>
                  </a:extLst>
                </a:gridCol>
                <a:gridCol w="329184">
                  <a:extLst>
                    <a:ext uri="{9D8B030D-6E8A-4147-A177-3AD203B41FA5}">
                      <a16:colId xmlns:a16="http://schemas.microsoft.com/office/drawing/2014/main" val="3550964952"/>
                    </a:ext>
                  </a:extLst>
                </a:gridCol>
                <a:gridCol w="329184">
                  <a:extLst>
                    <a:ext uri="{9D8B030D-6E8A-4147-A177-3AD203B41FA5}">
                      <a16:colId xmlns:a16="http://schemas.microsoft.com/office/drawing/2014/main" val="2518725546"/>
                    </a:ext>
                  </a:extLst>
                </a:gridCol>
                <a:gridCol w="329184">
                  <a:extLst>
                    <a:ext uri="{9D8B030D-6E8A-4147-A177-3AD203B41FA5}">
                      <a16:colId xmlns:a16="http://schemas.microsoft.com/office/drawing/2014/main" val="2450606243"/>
                    </a:ext>
                  </a:extLst>
                </a:gridCol>
                <a:gridCol w="329184">
                  <a:extLst>
                    <a:ext uri="{9D8B030D-6E8A-4147-A177-3AD203B41FA5}">
                      <a16:colId xmlns:a16="http://schemas.microsoft.com/office/drawing/2014/main" val="3208418829"/>
                    </a:ext>
                  </a:extLst>
                </a:gridCol>
                <a:gridCol w="329184">
                  <a:extLst>
                    <a:ext uri="{9D8B030D-6E8A-4147-A177-3AD203B41FA5}">
                      <a16:colId xmlns:a16="http://schemas.microsoft.com/office/drawing/2014/main" val="2384960055"/>
                    </a:ext>
                  </a:extLst>
                </a:gridCol>
                <a:gridCol w="329184">
                  <a:extLst>
                    <a:ext uri="{9D8B030D-6E8A-4147-A177-3AD203B41FA5}">
                      <a16:colId xmlns:a16="http://schemas.microsoft.com/office/drawing/2014/main" val="3381517985"/>
                    </a:ext>
                  </a:extLst>
                </a:gridCol>
                <a:gridCol w="329184">
                  <a:extLst>
                    <a:ext uri="{9D8B030D-6E8A-4147-A177-3AD203B41FA5}">
                      <a16:colId xmlns:a16="http://schemas.microsoft.com/office/drawing/2014/main" val="2512858523"/>
                    </a:ext>
                  </a:extLst>
                </a:gridCol>
                <a:gridCol w="329184">
                  <a:extLst>
                    <a:ext uri="{9D8B030D-6E8A-4147-A177-3AD203B41FA5}">
                      <a16:colId xmlns:a16="http://schemas.microsoft.com/office/drawing/2014/main" val="2552254920"/>
                    </a:ext>
                  </a:extLst>
                </a:gridCol>
                <a:gridCol w="329184">
                  <a:extLst>
                    <a:ext uri="{9D8B030D-6E8A-4147-A177-3AD203B41FA5}">
                      <a16:colId xmlns:a16="http://schemas.microsoft.com/office/drawing/2014/main" val="2794797258"/>
                    </a:ext>
                  </a:extLst>
                </a:gridCol>
                <a:gridCol w="329184">
                  <a:extLst>
                    <a:ext uri="{9D8B030D-6E8A-4147-A177-3AD203B41FA5}">
                      <a16:colId xmlns:a16="http://schemas.microsoft.com/office/drawing/2014/main" val="1778028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48431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- 2024-08-08 10:09:30</a:t>
                      </a:r>
                      <a:r>
                        <a:rPr kumimoji="0" lang="en-US" sz="1000" b="0" i="0" u="none" strike="noStrike" kern="1200" cap="none" spc="0" normalizeH="0" baseline="0" noProof="0">
                          <a:ln>
                            <a:noFill/>
                          </a:ln>
                          <a:solidFill>
                            <a:prstClr val="black"/>
                          </a:solidFill>
                          <a:effectLst/>
                          <a:uLnTx/>
                          <a:uFillTx/>
                          <a:latin typeface="Calibri"/>
                          <a:ea typeface="+mn-ea"/>
                          <a:cs typeface="+mn-cs"/>
                        </a:rPr>
                        <a:t>
 Nikola Krstic recently tested the XF16-50mmF2.8-4.8 R LM WR lens in Morocco, a land of striking contrasts. He found the lens indispensable, offering remarkable flexibility from wide-angle to mid-telephoto. The 16mm setting captured expansive desert panoramas, while the 50mm focused on intricate details and faces.
The weather sealing proved essential in harsh conditions, allowing him to shoot without concern for the elements. He noted the excellent edge quality, even during challenging sunset shots.
𝗙𝗶𝗻𝗱 𝗼𝘂𝘁 𝗺𝗼𝗿𝗲 𝗮𝗯𝗼𝘂𝘁 𝗫𝗙𝟭𝟲-𝟱𝟬𝗺𝗺𝗙𝟮.𝟴-𝟰.𝟴 𝗥 𝗟𝗠 𝗪𝗥
https://fujifilm-x.com/en-my/products/lenses/xf16-50mmf28-48-r-lm-wr/
𝗙𝗶𝗻𝗱 𝗼𝘂𝘁 𝗮𝗯𝗼𝘂𝘁 𝗡𝗶𝗸𝗼𝗹𝗮 𝗞𝗿𝘀𝘁𝗶𝗰'𝘀 𝗥𝗲𝘃𝗶𝗲𝘄
https://fujifilm-x.com/en-my/stories/xf16-50mmf2-8-4-8-r-lm-wr-x-nikola-krstic-in-morocco/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#XF16mm #TheNewStandard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https://quintly-eu-image-storage.s3.amazonaws.com/aaf8f68db843cc217addf8054c322eb2/7fa4b6044420ec3655666bc133b461c6.jpg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64312661"/>
                  </a:ext>
                </a:extLst>
              </a:tr>
            </a:tbl>
          </a:graphicData>
        </a:graphic>
      </p:graphicFrame>
      <p:sp>
        <p:nvSpPr>
          <p:cNvPr id="4" name="Text Placeholder 3">
            <a:extLst>
              <a:ext uri="{FF2B5EF4-FFF2-40B4-BE49-F238E27FC236}">
                <a16:creationId xmlns:a16="http://schemas.microsoft.com/office/drawing/2014/main" id="{24E9826A-1E4E-4E01-B9E5-F7D322011A1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3927028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E0D8F-B2DC-4632-9706-B68B70DC1B6C}"/>
              </a:ext>
            </a:extLst>
          </p:cNvPr>
          <p:cNvSpPr>
            <a:spLocks noGrp="1"/>
          </p:cNvSpPr>
          <p:nvPr>
            <p:ph type="title"/>
          </p:nvPr>
        </p:nvSpPr>
        <p:spPr/>
        <p:txBody>
          <a:bodyPr/>
          <a:lstStyle/>
          <a:p>
            <a:r>
              <a:rPr lang="en-US"/>
              <a:t>Facebook Original Own Posts Table | FUJIFILM Malaysia - 24 of 25</a:t>
            </a:r>
          </a:p>
        </p:txBody>
      </p:sp>
      <p:graphicFrame>
        <p:nvGraphicFramePr>
          <p:cNvPr id="5" name="Table Placeholder 4">
            <a:extLst>
              <a:ext uri="{FF2B5EF4-FFF2-40B4-BE49-F238E27FC236}">
                <a16:creationId xmlns:a16="http://schemas.microsoft.com/office/drawing/2014/main" id="{E094D28C-98B4-4BD0-8D1F-DA9D965A37DC}"/>
              </a:ext>
            </a:extLst>
          </p:cNvPr>
          <p:cNvGraphicFramePr>
            <a:graphicFrameLocks noGrp="1"/>
          </p:cNvGraphicFramePr>
          <p:nvPr>
            <p:ph type="tbl" sz="quarter" idx="13"/>
            <p:extLst>
              <p:ext uri="{D42A27DB-BD31-4B8C-83A1-F6EECF244321}">
                <p14:modId xmlns:p14="http://schemas.microsoft.com/office/powerpoint/2010/main" val="1948552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29736281"/>
                    </a:ext>
                  </a:extLst>
                </a:gridCol>
                <a:gridCol w="1316737">
                  <a:extLst>
                    <a:ext uri="{9D8B030D-6E8A-4147-A177-3AD203B41FA5}">
                      <a16:colId xmlns:a16="http://schemas.microsoft.com/office/drawing/2014/main" val="2805252284"/>
                    </a:ext>
                  </a:extLst>
                </a:gridCol>
                <a:gridCol w="329184">
                  <a:extLst>
                    <a:ext uri="{9D8B030D-6E8A-4147-A177-3AD203B41FA5}">
                      <a16:colId xmlns:a16="http://schemas.microsoft.com/office/drawing/2014/main" val="4075650709"/>
                    </a:ext>
                  </a:extLst>
                </a:gridCol>
                <a:gridCol w="329184">
                  <a:extLst>
                    <a:ext uri="{9D8B030D-6E8A-4147-A177-3AD203B41FA5}">
                      <a16:colId xmlns:a16="http://schemas.microsoft.com/office/drawing/2014/main" val="4152902319"/>
                    </a:ext>
                  </a:extLst>
                </a:gridCol>
                <a:gridCol w="329184">
                  <a:extLst>
                    <a:ext uri="{9D8B030D-6E8A-4147-A177-3AD203B41FA5}">
                      <a16:colId xmlns:a16="http://schemas.microsoft.com/office/drawing/2014/main" val="564978846"/>
                    </a:ext>
                  </a:extLst>
                </a:gridCol>
                <a:gridCol w="329184">
                  <a:extLst>
                    <a:ext uri="{9D8B030D-6E8A-4147-A177-3AD203B41FA5}">
                      <a16:colId xmlns:a16="http://schemas.microsoft.com/office/drawing/2014/main" val="786530923"/>
                    </a:ext>
                  </a:extLst>
                </a:gridCol>
                <a:gridCol w="329184">
                  <a:extLst>
                    <a:ext uri="{9D8B030D-6E8A-4147-A177-3AD203B41FA5}">
                      <a16:colId xmlns:a16="http://schemas.microsoft.com/office/drawing/2014/main" val="1728463874"/>
                    </a:ext>
                  </a:extLst>
                </a:gridCol>
                <a:gridCol w="329184">
                  <a:extLst>
                    <a:ext uri="{9D8B030D-6E8A-4147-A177-3AD203B41FA5}">
                      <a16:colId xmlns:a16="http://schemas.microsoft.com/office/drawing/2014/main" val="4277169172"/>
                    </a:ext>
                  </a:extLst>
                </a:gridCol>
                <a:gridCol w="329184">
                  <a:extLst>
                    <a:ext uri="{9D8B030D-6E8A-4147-A177-3AD203B41FA5}">
                      <a16:colId xmlns:a16="http://schemas.microsoft.com/office/drawing/2014/main" val="792479623"/>
                    </a:ext>
                  </a:extLst>
                </a:gridCol>
                <a:gridCol w="329184">
                  <a:extLst>
                    <a:ext uri="{9D8B030D-6E8A-4147-A177-3AD203B41FA5}">
                      <a16:colId xmlns:a16="http://schemas.microsoft.com/office/drawing/2014/main" val="2072348304"/>
                    </a:ext>
                  </a:extLst>
                </a:gridCol>
                <a:gridCol w="329184">
                  <a:extLst>
                    <a:ext uri="{9D8B030D-6E8A-4147-A177-3AD203B41FA5}">
                      <a16:colId xmlns:a16="http://schemas.microsoft.com/office/drawing/2014/main" val="2695541625"/>
                    </a:ext>
                  </a:extLst>
                </a:gridCol>
                <a:gridCol w="329184">
                  <a:extLst>
                    <a:ext uri="{9D8B030D-6E8A-4147-A177-3AD203B41FA5}">
                      <a16:colId xmlns:a16="http://schemas.microsoft.com/office/drawing/2014/main" val="2729708989"/>
                    </a:ext>
                  </a:extLst>
                </a:gridCol>
                <a:gridCol w="329184">
                  <a:extLst>
                    <a:ext uri="{9D8B030D-6E8A-4147-A177-3AD203B41FA5}">
                      <a16:colId xmlns:a16="http://schemas.microsoft.com/office/drawing/2014/main" val="2657052654"/>
                    </a:ext>
                  </a:extLst>
                </a:gridCol>
                <a:gridCol w="329184">
                  <a:extLst>
                    <a:ext uri="{9D8B030D-6E8A-4147-A177-3AD203B41FA5}">
                      <a16:colId xmlns:a16="http://schemas.microsoft.com/office/drawing/2014/main" val="1916728815"/>
                    </a:ext>
                  </a:extLst>
                </a:gridCol>
                <a:gridCol w="329184">
                  <a:extLst>
                    <a:ext uri="{9D8B030D-6E8A-4147-A177-3AD203B41FA5}">
                      <a16:colId xmlns:a16="http://schemas.microsoft.com/office/drawing/2014/main" val="1671834671"/>
                    </a:ext>
                  </a:extLst>
                </a:gridCol>
                <a:gridCol w="329184">
                  <a:extLst>
                    <a:ext uri="{9D8B030D-6E8A-4147-A177-3AD203B41FA5}">
                      <a16:colId xmlns:a16="http://schemas.microsoft.com/office/drawing/2014/main" val="130095156"/>
                    </a:ext>
                  </a:extLst>
                </a:gridCol>
                <a:gridCol w="329184">
                  <a:extLst>
                    <a:ext uri="{9D8B030D-6E8A-4147-A177-3AD203B41FA5}">
                      <a16:colId xmlns:a16="http://schemas.microsoft.com/office/drawing/2014/main" val="1162559109"/>
                    </a:ext>
                  </a:extLst>
                </a:gridCol>
                <a:gridCol w="329184">
                  <a:extLst>
                    <a:ext uri="{9D8B030D-6E8A-4147-A177-3AD203B41FA5}">
                      <a16:colId xmlns:a16="http://schemas.microsoft.com/office/drawing/2014/main" val="2038535057"/>
                    </a:ext>
                  </a:extLst>
                </a:gridCol>
                <a:gridCol w="329184">
                  <a:extLst>
                    <a:ext uri="{9D8B030D-6E8A-4147-A177-3AD203B41FA5}">
                      <a16:colId xmlns:a16="http://schemas.microsoft.com/office/drawing/2014/main" val="2289843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78667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- 2024-08-01 11:00:20</a:t>
                      </a:r>
                      <a:r>
                        <a:rPr kumimoji="0" lang="en-US" sz="1000" b="0" i="0" u="none" strike="noStrike" kern="1200" cap="none" spc="0" normalizeH="0" baseline="0" noProof="0">
                          <a:ln>
                            <a:noFill/>
                          </a:ln>
                          <a:solidFill>
                            <a:prstClr val="black"/>
                          </a:solidFill>
                          <a:effectLst/>
                          <a:uLnTx/>
                          <a:uFillTx/>
                          <a:latin typeface="Calibri"/>
                          <a:ea typeface="+mn-ea"/>
                          <a:cs typeface="+mn-cs"/>
                        </a:rPr>
                        <a:t>
 Celebrate Merdeka 🇲🇾 with incredible savings on Fujifilm photography gear! Enjoy these exclusive offers:
📷 Up to RM1,350 cashback on XF lenses – Delivers every shot, from wide-angle wonders to telephoto triumphs!
📷 RM4,500 cashback on GFX100S Body – Experience the peak of professional photography with exceptional clarity and detail.
📷 RM2,800 cashback on GF50S II Body or Kit with GF 35-70mm – The ultimate companion for breathtaking landscapes and portraits.
𝗙𝗶𝗻𝗱 𝗼𝘂𝘁 𝗺𝗼𝗿𝗲 𝗮𝗯𝗼𝘂𝘁 𝗮𝗹𝗹 𝗼𝘂𝗿 𝗼𝗳𝗳𝗲𝗿𝘀 𝗵𝗲𝗿𝗲: 
https://fujifilm-x.com/en-my/promotions/august-2024-cashback-promotion/
✨ *Terms and Conditions apply.
#FujifilmDeals #FujifilmMY #FujifilmMalaysia #Photography #DigitalPhotography #Promotion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https://quintly-eu-image-storage.s3.amazonaws.com/aaf8f68db843cc217addf8054c322eb2/31105325e3cdc951e2b8f9d1a74a80a8.jpg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07534528"/>
                  </a:ext>
                </a:extLst>
              </a:tr>
            </a:tbl>
          </a:graphicData>
        </a:graphic>
      </p:graphicFrame>
      <p:sp>
        <p:nvSpPr>
          <p:cNvPr id="4" name="Text Placeholder 3">
            <a:extLst>
              <a:ext uri="{FF2B5EF4-FFF2-40B4-BE49-F238E27FC236}">
                <a16:creationId xmlns:a16="http://schemas.microsoft.com/office/drawing/2014/main" id="{BFBC0DE2-70DB-4B20-8B4E-3EC00A0C2E5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2768922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787D3-B788-4EA2-8F49-19A6C4484E32}"/>
              </a:ext>
            </a:extLst>
          </p:cNvPr>
          <p:cNvSpPr>
            <a:spLocks noGrp="1"/>
          </p:cNvSpPr>
          <p:nvPr>
            <p:ph type="title"/>
          </p:nvPr>
        </p:nvSpPr>
        <p:spPr/>
        <p:txBody>
          <a:bodyPr/>
          <a:lstStyle/>
          <a:p>
            <a:r>
              <a:rPr lang="en-US"/>
              <a:t>Facebook Original Own Posts Table | FUJIFILM Malaysia - 25 of 25</a:t>
            </a:r>
          </a:p>
        </p:txBody>
      </p:sp>
      <p:graphicFrame>
        <p:nvGraphicFramePr>
          <p:cNvPr id="5" name="Table Placeholder 4">
            <a:extLst>
              <a:ext uri="{FF2B5EF4-FFF2-40B4-BE49-F238E27FC236}">
                <a16:creationId xmlns:a16="http://schemas.microsoft.com/office/drawing/2014/main" id="{D1B1C3CB-2FC7-4939-AC39-769226E1FD10}"/>
              </a:ext>
            </a:extLst>
          </p:cNvPr>
          <p:cNvGraphicFramePr>
            <a:graphicFrameLocks noGrp="1"/>
          </p:cNvGraphicFramePr>
          <p:nvPr>
            <p:ph type="tbl" sz="quarter" idx="13"/>
            <p:extLst>
              <p:ext uri="{D42A27DB-BD31-4B8C-83A1-F6EECF244321}">
                <p14:modId xmlns:p14="http://schemas.microsoft.com/office/powerpoint/2010/main" val="2053086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6834130"/>
                    </a:ext>
                  </a:extLst>
                </a:gridCol>
                <a:gridCol w="1316737">
                  <a:extLst>
                    <a:ext uri="{9D8B030D-6E8A-4147-A177-3AD203B41FA5}">
                      <a16:colId xmlns:a16="http://schemas.microsoft.com/office/drawing/2014/main" val="1938316814"/>
                    </a:ext>
                  </a:extLst>
                </a:gridCol>
                <a:gridCol w="329184">
                  <a:extLst>
                    <a:ext uri="{9D8B030D-6E8A-4147-A177-3AD203B41FA5}">
                      <a16:colId xmlns:a16="http://schemas.microsoft.com/office/drawing/2014/main" val="2502286886"/>
                    </a:ext>
                  </a:extLst>
                </a:gridCol>
                <a:gridCol w="329184">
                  <a:extLst>
                    <a:ext uri="{9D8B030D-6E8A-4147-A177-3AD203B41FA5}">
                      <a16:colId xmlns:a16="http://schemas.microsoft.com/office/drawing/2014/main" val="1515215303"/>
                    </a:ext>
                  </a:extLst>
                </a:gridCol>
                <a:gridCol w="329184">
                  <a:extLst>
                    <a:ext uri="{9D8B030D-6E8A-4147-A177-3AD203B41FA5}">
                      <a16:colId xmlns:a16="http://schemas.microsoft.com/office/drawing/2014/main" val="601892187"/>
                    </a:ext>
                  </a:extLst>
                </a:gridCol>
                <a:gridCol w="329184">
                  <a:extLst>
                    <a:ext uri="{9D8B030D-6E8A-4147-A177-3AD203B41FA5}">
                      <a16:colId xmlns:a16="http://schemas.microsoft.com/office/drawing/2014/main" val="4211413096"/>
                    </a:ext>
                  </a:extLst>
                </a:gridCol>
                <a:gridCol w="329184">
                  <a:extLst>
                    <a:ext uri="{9D8B030D-6E8A-4147-A177-3AD203B41FA5}">
                      <a16:colId xmlns:a16="http://schemas.microsoft.com/office/drawing/2014/main" val="325746982"/>
                    </a:ext>
                  </a:extLst>
                </a:gridCol>
                <a:gridCol w="329184">
                  <a:extLst>
                    <a:ext uri="{9D8B030D-6E8A-4147-A177-3AD203B41FA5}">
                      <a16:colId xmlns:a16="http://schemas.microsoft.com/office/drawing/2014/main" val="2390862776"/>
                    </a:ext>
                  </a:extLst>
                </a:gridCol>
                <a:gridCol w="329184">
                  <a:extLst>
                    <a:ext uri="{9D8B030D-6E8A-4147-A177-3AD203B41FA5}">
                      <a16:colId xmlns:a16="http://schemas.microsoft.com/office/drawing/2014/main" val="2299050487"/>
                    </a:ext>
                  </a:extLst>
                </a:gridCol>
                <a:gridCol w="329184">
                  <a:extLst>
                    <a:ext uri="{9D8B030D-6E8A-4147-A177-3AD203B41FA5}">
                      <a16:colId xmlns:a16="http://schemas.microsoft.com/office/drawing/2014/main" val="1184020277"/>
                    </a:ext>
                  </a:extLst>
                </a:gridCol>
                <a:gridCol w="329184">
                  <a:extLst>
                    <a:ext uri="{9D8B030D-6E8A-4147-A177-3AD203B41FA5}">
                      <a16:colId xmlns:a16="http://schemas.microsoft.com/office/drawing/2014/main" val="2921272617"/>
                    </a:ext>
                  </a:extLst>
                </a:gridCol>
                <a:gridCol w="329184">
                  <a:extLst>
                    <a:ext uri="{9D8B030D-6E8A-4147-A177-3AD203B41FA5}">
                      <a16:colId xmlns:a16="http://schemas.microsoft.com/office/drawing/2014/main" val="304244672"/>
                    </a:ext>
                  </a:extLst>
                </a:gridCol>
                <a:gridCol w="329184">
                  <a:extLst>
                    <a:ext uri="{9D8B030D-6E8A-4147-A177-3AD203B41FA5}">
                      <a16:colId xmlns:a16="http://schemas.microsoft.com/office/drawing/2014/main" val="364752855"/>
                    </a:ext>
                  </a:extLst>
                </a:gridCol>
                <a:gridCol w="329184">
                  <a:extLst>
                    <a:ext uri="{9D8B030D-6E8A-4147-A177-3AD203B41FA5}">
                      <a16:colId xmlns:a16="http://schemas.microsoft.com/office/drawing/2014/main" val="3681615076"/>
                    </a:ext>
                  </a:extLst>
                </a:gridCol>
                <a:gridCol w="329184">
                  <a:extLst>
                    <a:ext uri="{9D8B030D-6E8A-4147-A177-3AD203B41FA5}">
                      <a16:colId xmlns:a16="http://schemas.microsoft.com/office/drawing/2014/main" val="910691110"/>
                    </a:ext>
                  </a:extLst>
                </a:gridCol>
                <a:gridCol w="329184">
                  <a:extLst>
                    <a:ext uri="{9D8B030D-6E8A-4147-A177-3AD203B41FA5}">
                      <a16:colId xmlns:a16="http://schemas.microsoft.com/office/drawing/2014/main" val="1186926724"/>
                    </a:ext>
                  </a:extLst>
                </a:gridCol>
                <a:gridCol w="329184">
                  <a:extLst>
                    <a:ext uri="{9D8B030D-6E8A-4147-A177-3AD203B41FA5}">
                      <a16:colId xmlns:a16="http://schemas.microsoft.com/office/drawing/2014/main" val="569317566"/>
                    </a:ext>
                  </a:extLst>
                </a:gridCol>
                <a:gridCol w="329184">
                  <a:extLst>
                    <a:ext uri="{9D8B030D-6E8A-4147-A177-3AD203B41FA5}">
                      <a16:colId xmlns:a16="http://schemas.microsoft.com/office/drawing/2014/main" val="3507867854"/>
                    </a:ext>
                  </a:extLst>
                </a:gridCol>
                <a:gridCol w="329184">
                  <a:extLst>
                    <a:ext uri="{9D8B030D-6E8A-4147-A177-3AD203B41FA5}">
                      <a16:colId xmlns:a16="http://schemas.microsoft.com/office/drawing/2014/main" val="105048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7164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- 2024-08-01 10:07:56</a:t>
                      </a:r>
                      <a:r>
                        <a:rPr kumimoji="0" lang="en-US" sz="1000" b="0" i="0" u="none" strike="noStrike" kern="1200" cap="none" spc="0" normalizeH="0" baseline="0" noProof="0">
                          <a:ln>
                            <a:noFill/>
                          </a:ln>
                          <a:solidFill>
                            <a:prstClr val="black"/>
                          </a:solidFill>
                          <a:effectLst/>
                          <a:uLnTx/>
                          <a:uFillTx/>
                          <a:latin typeface="Calibri"/>
                          <a:ea typeface="+mn-ea"/>
                          <a:cs typeface="+mn-cs"/>
                        </a:rPr>
                        <a:t>
 Photographer Irene Yee, known for her rock climbing shots, ventured into new territory with mountain biking using the new GF500mmF5.6 R LM OIS WR lens. With the subject auto detection mode for motorcycles and bikes, she captured stunningly sharp, focused, and clear photos. Despite initial concerns about potential shakes or blurs with the 500mm focal length, the impressive results she achieved surpassed her expectations.
Find out her process and see the incredible results!
𝗙𝗶𝗻𝗱 𝗼𝘂𝘁 𝗺𝗼𝗿𝗲 𝗮𝗯𝗼𝘂𝘁 𝗚𝗙𝟱𝟬𝟬𝗺𝗺𝗙𝟱.𝟲 𝗥 𝗟𝗠 𝗢𝗜𝗦 𝗪𝗥
https://fujifilm-x.com/en-my/products/lenses/gf500mmf56-r-lm-ois-wr/
𝗙𝗶𝗻𝗱 𝗼𝘂𝘁 𝗺𝗼𝗿𝗲 𝗮𝗯𝗼𝘂𝘁 𝗜𝗿𝗲𝗻𝗲 𝗬𝗲𝗲'𝘀 𝗿𝗲𝘃𝗶𝗲𝘄
https://fujifilm-x.com/en-my/stories/gf500mmf5-6-x-irene-yee/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#GF500mm #GoFurther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https://quintly-eu-image-storage.s3.amazonaws.com/aaf8f68db843cc217addf8054c322eb2/f0ef8611ded6bfd3c908c13924ed510c.jpg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248248011"/>
                  </a:ext>
                </a:extLst>
              </a:tr>
            </a:tbl>
          </a:graphicData>
        </a:graphic>
      </p:graphicFrame>
      <p:sp>
        <p:nvSpPr>
          <p:cNvPr id="4" name="Text Placeholder 3">
            <a:extLst>
              <a:ext uri="{FF2B5EF4-FFF2-40B4-BE49-F238E27FC236}">
                <a16:creationId xmlns:a16="http://schemas.microsoft.com/office/drawing/2014/main" id="{332B81F2-C233-4CEE-8D8E-75CD812F1B4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0983922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5596</Words>
  <Application>Microsoft Office PowerPoint</Application>
  <PresentationFormat>On-screen Show (4:3)</PresentationFormat>
  <Paragraphs>1133</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25</vt:lpstr>
      <vt:lpstr>Facebook Original Own Posts Table | FUJIFILM Malaysia - 2 of 25</vt:lpstr>
      <vt:lpstr>Facebook Original Own Posts Table | FUJIFILM Malaysia - 3 of 25</vt:lpstr>
      <vt:lpstr>Facebook Original Own Posts Table | FUJIFILM Malaysia - 4 of 25</vt:lpstr>
      <vt:lpstr>Facebook Original Own Posts Table | FUJIFILM Malaysia - 5 of 25</vt:lpstr>
      <vt:lpstr>Facebook Original Own Posts Table | FUJIFILM Malaysia - 6 of 25</vt:lpstr>
      <vt:lpstr>Facebook Original Own Posts Table | FUJIFILM Malaysia - 7 of 25</vt:lpstr>
      <vt:lpstr>Facebook Original Own Posts Table | FUJIFILM Malaysia - 8 of 25</vt:lpstr>
      <vt:lpstr>Facebook Original Own Posts Table | FUJIFILM Malaysia - 9 of 25</vt:lpstr>
      <vt:lpstr>Facebook Original Own Posts Table | FUJIFILM Malaysia - 10 of 25</vt:lpstr>
      <vt:lpstr>Facebook Original Own Posts Table | FUJIFILM Malaysia - 11 of 25</vt:lpstr>
      <vt:lpstr>Facebook Original Own Posts Table | FUJIFILM Malaysia - 12 of 25</vt:lpstr>
      <vt:lpstr>Facebook Original Own Posts Table | FUJIFILM Malaysia - 13 of 25</vt:lpstr>
      <vt:lpstr>Facebook Original Own Posts Table | FUJIFILM Malaysia - 14 of 25</vt:lpstr>
      <vt:lpstr>Facebook Original Own Posts Table | FUJIFILM Malaysia - 15 of 25</vt:lpstr>
      <vt:lpstr>Facebook Original Own Posts Table | FUJIFILM Malaysia - 16 of 25</vt:lpstr>
      <vt:lpstr>Facebook Original Own Posts Table | FUJIFILM Malaysia - 17 of 25</vt:lpstr>
      <vt:lpstr>Facebook Original Own Posts Table | FUJIFILM Malaysia - 18 of 25</vt:lpstr>
      <vt:lpstr>Facebook Original Own Posts Table | FUJIFILM Malaysia - 19 of 25</vt:lpstr>
      <vt:lpstr>Facebook Original Own Posts Table | FUJIFILM Malaysia - 20 of 25</vt:lpstr>
      <vt:lpstr>Facebook Original Own Posts Table | FUJIFILM Malaysia - 21 of 25</vt:lpstr>
      <vt:lpstr>Facebook Original Own Posts Table | FUJIFILM Malaysia - 22 of 25</vt:lpstr>
      <vt:lpstr>Facebook Original Own Posts Table | FUJIFILM Malaysia - 23 of 25</vt:lpstr>
      <vt:lpstr>Facebook Original Own Posts Table | FUJIFILM Malaysia - 24 of 25</vt:lpstr>
      <vt:lpstr>Facebook Original Own Posts Table | FUJIFILM Malaysia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2024-09-17T08:03:58Z</dcterms:created>
  <dcterms:modified xsi:type="dcterms:W3CDTF">2024-09-17T08:05:37Z</dcterms:modified>
</cp:coreProperties>
</file>