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58633-E420-44D8-8828-8D1555DFC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FUJIFILM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E08026-1B26-48D7-AB59-3C45639027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7253555"/>
              </p:ext>
            </p:extLst>
          </p:nvPr>
        </p:nvGraphicFramePr>
        <p:xfrm>
          <a:off x="457200" y="1731963"/>
          <a:ext cx="7735827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2046517515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14425898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2489894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18616433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71756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33806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06428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00028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60501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81940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26656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54504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53088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2202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5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FUJIFILM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489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09E42A-1ACA-4F38-AB41-B13E0F6BE1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09/02/2024 - 09/16/2024</a:t>
            </a:r>
          </a:p>
        </p:txBody>
      </p:sp>
    </p:spTree>
    <p:extLst>
      <p:ext uri="{BB962C8B-B14F-4D97-AF65-F5344CB8AC3E}">
        <p14:creationId xmlns:p14="http://schemas.microsoft.com/office/powerpoint/2010/main" val="38474130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45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 | FUJIFILM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FUJIFILM Malaysia</dc:title>
  <dc:creator>Frederik Born</dc:creator>
  <cp:lastModifiedBy>Frederik Born</cp:lastModifiedBy>
  <cp:revision>1</cp:revision>
  <dcterms:created xsi:type="dcterms:W3CDTF">2024-09-17T08:03:52Z</dcterms:created>
  <dcterms:modified xsi:type="dcterms:W3CDTF">2024-09-17T08:03:57Z</dcterms:modified>
</cp:coreProperties>
</file>