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FUJIFILM Malaysia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Sheet1!$A$2:$A$11</c:f>
              <c:numCache>
                <c:formatCode>m/d/yyyy</c:formatCode>
                <c:ptCount val="10"/>
                <c:pt idx="0">
                  <c:v>45200</c:v>
                </c:pt>
                <c:pt idx="1">
                  <c:v>45231</c:v>
                </c:pt>
                <c:pt idx="2">
                  <c:v>45261</c:v>
                </c:pt>
                <c:pt idx="3">
                  <c:v>45292</c:v>
                </c:pt>
                <c:pt idx="4">
                  <c:v>45323</c:v>
                </c:pt>
                <c:pt idx="5">
                  <c:v>45352</c:v>
                </c:pt>
                <c:pt idx="6">
                  <c:v>45383</c:v>
                </c:pt>
                <c:pt idx="7">
                  <c:v>45413</c:v>
                </c:pt>
                <c:pt idx="8">
                  <c:v>45444</c:v>
                </c:pt>
                <c:pt idx="9">
                  <c:v>45474</c:v>
                </c:pt>
              </c:numCache>
            </c:num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5809</c:v>
                </c:pt>
                <c:pt idx="1">
                  <c:v>6609</c:v>
                </c:pt>
                <c:pt idx="2">
                  <c:v>5555</c:v>
                </c:pt>
                <c:pt idx="3">
                  <c:v>9178</c:v>
                </c:pt>
                <c:pt idx="4">
                  <c:v>13214</c:v>
                </c:pt>
                <c:pt idx="5">
                  <c:v>9767</c:v>
                </c:pt>
                <c:pt idx="6">
                  <c:v>10410</c:v>
                </c:pt>
                <c:pt idx="7">
                  <c:v>12738</c:v>
                </c:pt>
                <c:pt idx="8">
                  <c:v>10054</c:v>
                </c:pt>
                <c:pt idx="9">
                  <c:v>7755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D89-4366-975F-5AF994E3ED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4956016"/>
        <c:axId val="364956344"/>
      </c:barChart>
      <c:dateAx>
        <c:axId val="3649560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4956344"/>
        <c:crosses val="autoZero"/>
        <c:auto val="1"/>
        <c:lblOffset val="100"/>
        <c:baseTimeUnit val="months"/>
      </c:dateAx>
      <c:valAx>
        <c:axId val="364956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4956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8/25/2024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8/25/2024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8/25/2024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8/25/2024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8/25/2024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8/25/2024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484451-0FF8-4897-92F6-3A069D3CAE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View (Monthly Trend) | FUJIFILM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0527890-4C8F-45A5-BC2F-106BA753D9B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824573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CA5046-53A1-46AA-9827-C365A706CF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10/01/2023 - 07/31/2024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BD9617-0AA6-41B9-8996-31321151D0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766645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16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Page View (Monthly Trend) | FUJIFILM Malaysia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Page View (Monthly Trend) | FUJIFILM Malaysia</dc:title>
  <dc:creator>Frederik Born</dc:creator>
  <cp:lastModifiedBy>Frederik Born</cp:lastModifiedBy>
  <cp:revision>1</cp:revision>
  <dcterms:created xsi:type="dcterms:W3CDTF">2024-08-25T21:20:35Z</dcterms:created>
  <dcterms:modified xsi:type="dcterms:W3CDTF">2024-08-25T21:20:38Z</dcterms:modified>
</cp:coreProperties>
</file>