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Sheet1!$A$2:$A$21</c:f>
              <c:numCache>
                <c:formatCode>m/d/yyyy</c:formatCode>
                <c:ptCount val="20"/>
                <c:pt idx="0">
                  <c:v>44896</c:v>
                </c:pt>
                <c:pt idx="1">
                  <c:v>44927</c:v>
                </c:pt>
                <c:pt idx="2">
                  <c:v>44958</c:v>
                </c:pt>
                <c:pt idx="3">
                  <c:v>44986</c:v>
                </c:pt>
                <c:pt idx="4">
                  <c:v>45017</c:v>
                </c:pt>
                <c:pt idx="5">
                  <c:v>45047</c:v>
                </c:pt>
                <c:pt idx="6">
                  <c:v>45078</c:v>
                </c:pt>
                <c:pt idx="7">
                  <c:v>45108</c:v>
                </c:pt>
                <c:pt idx="8">
                  <c:v>45139</c:v>
                </c:pt>
                <c:pt idx="9">
                  <c:v>45170</c:v>
                </c:pt>
                <c:pt idx="10">
                  <c:v>45200</c:v>
                </c:pt>
                <c:pt idx="11">
                  <c:v>45231</c:v>
                </c:pt>
                <c:pt idx="12">
                  <c:v>45261</c:v>
                </c:pt>
                <c:pt idx="13">
                  <c:v>45292</c:v>
                </c:pt>
                <c:pt idx="14">
                  <c:v>45323</c:v>
                </c:pt>
                <c:pt idx="15">
                  <c:v>45352</c:v>
                </c:pt>
                <c:pt idx="16">
                  <c:v>45383</c:v>
                </c:pt>
                <c:pt idx="17">
                  <c:v>45413</c:v>
                </c:pt>
                <c:pt idx="18">
                  <c:v>45444</c:v>
                </c:pt>
                <c:pt idx="19">
                  <c:v>45474</c:v>
                </c:pt>
              </c:numCache>
            </c:numRef>
          </c:cat>
          <c:val>
            <c:numRef>
              <c:f>Sheet1!$B$2:$B$21</c:f>
              <c:numCache>
                <c:formatCode>General</c:formatCode>
                <c:ptCount val="20"/>
                <c:pt idx="0">
                  <c:v>71204</c:v>
                </c:pt>
                <c:pt idx="1">
                  <c:v>71294</c:v>
                </c:pt>
                <c:pt idx="2">
                  <c:v>71751</c:v>
                </c:pt>
                <c:pt idx="3">
                  <c:v>72113</c:v>
                </c:pt>
                <c:pt idx="4">
                  <c:v>72396</c:v>
                </c:pt>
                <c:pt idx="5">
                  <c:v>72923</c:v>
                </c:pt>
                <c:pt idx="6">
                  <c:v>73068</c:v>
                </c:pt>
                <c:pt idx="7">
                  <c:v>73273</c:v>
                </c:pt>
                <c:pt idx="8">
                  <c:v>73559</c:v>
                </c:pt>
                <c:pt idx="9">
                  <c:v>73756</c:v>
                </c:pt>
                <c:pt idx="10">
                  <c:v>73801</c:v>
                </c:pt>
                <c:pt idx="11">
                  <c:v>73808</c:v>
                </c:pt>
                <c:pt idx="12">
                  <c:v>73832</c:v>
                </c:pt>
                <c:pt idx="13">
                  <c:v>73927</c:v>
                </c:pt>
                <c:pt idx="14">
                  <c:v>73973</c:v>
                </c:pt>
                <c:pt idx="15">
                  <c:v>74120</c:v>
                </c:pt>
                <c:pt idx="16">
                  <c:v>74272</c:v>
                </c:pt>
                <c:pt idx="17">
                  <c:v>74433</c:v>
                </c:pt>
                <c:pt idx="18">
                  <c:v>74528</c:v>
                </c:pt>
                <c:pt idx="19">
                  <c:v>74580</c:v>
                </c:pt>
              </c:numCache>
            </c:numRef>
          </c:val>
          <c:extLst>
            <c:ext xmlns:c16="http://schemas.microsoft.com/office/drawing/2014/chart" uri="{C3380CC4-5D6E-409C-BE32-E72D297353CC}">
              <c16:uniqueId val="{00000000-1FBE-4859-B6F4-50635A8CFC42}"/>
            </c:ext>
          </c:extLst>
        </c:ser>
        <c:dLbls>
          <c:showLegendKey val="0"/>
          <c:showVal val="0"/>
          <c:showCatName val="0"/>
          <c:showSerName val="0"/>
          <c:showPercent val="0"/>
          <c:showBubbleSize val="0"/>
        </c:dLbls>
        <c:gapWidth val="219"/>
        <c:overlap val="-27"/>
        <c:axId val="383286456"/>
        <c:axId val="382434952"/>
      </c:barChart>
      <c:dateAx>
        <c:axId val="383286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434952"/>
        <c:crosses val="autoZero"/>
        <c:auto val="1"/>
        <c:lblOffset val="100"/>
        <c:baseTimeUnit val="months"/>
      </c:dateAx>
      <c:valAx>
        <c:axId val="382434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86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Sheet1!$B$2:$B$32</c:f>
              <c:numCache>
                <c:formatCode>General</c:formatCode>
                <c:ptCount val="31"/>
                <c:pt idx="0">
                  <c:v>2.6832311469471501E-3</c:v>
                </c:pt>
                <c:pt idx="1">
                  <c:v>0</c:v>
                </c:pt>
                <c:pt idx="2">
                  <c:v>0</c:v>
                </c:pt>
                <c:pt idx="3">
                  <c:v>8.0494774547552293E-3</c:v>
                </c:pt>
                <c:pt idx="4">
                  <c:v>1.34147159433899E-3</c:v>
                </c:pt>
                <c:pt idx="5">
                  <c:v>2.6829071982400099E-3</c:v>
                </c:pt>
                <c:pt idx="6">
                  <c:v>2.6828352202607699E-3</c:v>
                </c:pt>
                <c:pt idx="7">
                  <c:v>1.34138162307176E-3</c:v>
                </c:pt>
                <c:pt idx="8">
                  <c:v>4.0240908907995896E-3</c:v>
                </c:pt>
                <c:pt idx="9">
                  <c:v>5.3652386189875804E-3</c:v>
                </c:pt>
                <c:pt idx="10">
                  <c:v>1.34123769414416E-3</c:v>
                </c:pt>
                <c:pt idx="11">
                  <c:v>8.0473182311994497E-3</c:v>
                </c:pt>
                <c:pt idx="12">
                  <c:v>4.0233353450010098E-3</c:v>
                </c:pt>
                <c:pt idx="13">
                  <c:v>8.0463469584808496E-3</c:v>
                </c:pt>
                <c:pt idx="14">
                  <c:v>1.47504492182262E-2</c:v>
                </c:pt>
                <c:pt idx="15">
                  <c:v>5.3630086478514503E-3</c:v>
                </c:pt>
                <c:pt idx="16">
                  <c:v>-1.3406802611645101E-3</c:v>
                </c:pt>
                <c:pt idx="17">
                  <c:v>0</c:v>
                </c:pt>
                <c:pt idx="18">
                  <c:v>0</c:v>
                </c:pt>
                <c:pt idx="19">
                  <c:v>-2.6813964712822402E-3</c:v>
                </c:pt>
                <c:pt idx="20">
                  <c:v>1.3407341860402801E-3</c:v>
                </c:pt>
                <c:pt idx="21">
                  <c:v>-1.3407162105997E-3</c:v>
                </c:pt>
                <c:pt idx="22">
                  <c:v>8.0444051162416493E-3</c:v>
                </c:pt>
                <c:pt idx="23">
                  <c:v>0</c:v>
                </c:pt>
                <c:pt idx="24">
                  <c:v>1.34062634062634E-3</c:v>
                </c:pt>
                <c:pt idx="25">
                  <c:v>0</c:v>
                </c:pt>
                <c:pt idx="26">
                  <c:v>-1.3406083680774299E-3</c:v>
                </c:pt>
                <c:pt idx="27">
                  <c:v>-1.34062634062634E-3</c:v>
                </c:pt>
                <c:pt idx="28">
                  <c:v>-1.34064431365714E-3</c:v>
                </c:pt>
                <c:pt idx="29">
                  <c:v>1.34066228716986E-3</c:v>
                </c:pt>
                <c:pt idx="30">
                  <c:v>0</c:v>
                </c:pt>
              </c:numCache>
            </c:numRef>
          </c:val>
          <c:extLst>
            <c:ext xmlns:c16="http://schemas.microsoft.com/office/drawing/2014/chart" uri="{C3380CC4-5D6E-409C-BE32-E72D297353CC}">
              <c16:uniqueId val="{00000000-73A0-41FB-A6A7-B00CCCD94821}"/>
            </c:ext>
          </c:extLst>
        </c:ser>
        <c:dLbls>
          <c:showLegendKey val="0"/>
          <c:showVal val="0"/>
          <c:showCatName val="0"/>
          <c:showSerName val="0"/>
          <c:showPercent val="0"/>
          <c:showBubbleSize val="0"/>
        </c:dLbls>
        <c:gapWidth val="219"/>
        <c:overlap val="-27"/>
        <c:axId val="376393776"/>
        <c:axId val="376802088"/>
      </c:barChart>
      <c:dateAx>
        <c:axId val="376393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802088"/>
        <c:crosses val="autoZero"/>
        <c:auto val="1"/>
        <c:lblOffset val="100"/>
        <c:baseTimeUnit val="days"/>
      </c:dateAx>
      <c:valAx>
        <c:axId val="376802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39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Sheet1!$B$2:$B$32</c:f>
              <c:numCache>
                <c:formatCode>General</c:formatCode>
                <c:ptCount val="31"/>
                <c:pt idx="0">
                  <c:v>2</c:v>
                </c:pt>
                <c:pt idx="1">
                  <c:v>0</c:v>
                </c:pt>
                <c:pt idx="2">
                  <c:v>0</c:v>
                </c:pt>
                <c:pt idx="3">
                  <c:v>6</c:v>
                </c:pt>
                <c:pt idx="4">
                  <c:v>1</c:v>
                </c:pt>
                <c:pt idx="5">
                  <c:v>2</c:v>
                </c:pt>
                <c:pt idx="6">
                  <c:v>2</c:v>
                </c:pt>
                <c:pt idx="7">
                  <c:v>1</c:v>
                </c:pt>
                <c:pt idx="8">
                  <c:v>3</c:v>
                </c:pt>
                <c:pt idx="9">
                  <c:v>4</c:v>
                </c:pt>
                <c:pt idx="10">
                  <c:v>1</c:v>
                </c:pt>
                <c:pt idx="11">
                  <c:v>6</c:v>
                </c:pt>
                <c:pt idx="12">
                  <c:v>3</c:v>
                </c:pt>
                <c:pt idx="13">
                  <c:v>6</c:v>
                </c:pt>
                <c:pt idx="14">
                  <c:v>11</c:v>
                </c:pt>
                <c:pt idx="15">
                  <c:v>4</c:v>
                </c:pt>
                <c:pt idx="16">
                  <c:v>-1</c:v>
                </c:pt>
                <c:pt idx="17">
                  <c:v>0</c:v>
                </c:pt>
                <c:pt idx="18">
                  <c:v>0</c:v>
                </c:pt>
                <c:pt idx="19">
                  <c:v>-2</c:v>
                </c:pt>
                <c:pt idx="20">
                  <c:v>1</c:v>
                </c:pt>
                <c:pt idx="21">
                  <c:v>-1</c:v>
                </c:pt>
                <c:pt idx="22">
                  <c:v>6</c:v>
                </c:pt>
                <c:pt idx="23">
                  <c:v>0</c:v>
                </c:pt>
                <c:pt idx="24">
                  <c:v>1</c:v>
                </c:pt>
                <c:pt idx="25">
                  <c:v>0</c:v>
                </c:pt>
                <c:pt idx="26">
                  <c:v>-1</c:v>
                </c:pt>
                <c:pt idx="27">
                  <c:v>-1</c:v>
                </c:pt>
                <c:pt idx="28">
                  <c:v>-1</c:v>
                </c:pt>
                <c:pt idx="29">
                  <c:v>1</c:v>
                </c:pt>
                <c:pt idx="30">
                  <c:v>0</c:v>
                </c:pt>
              </c:numCache>
            </c:numRef>
          </c:val>
          <c:smooth val="0"/>
          <c:extLst>
            <c:ext xmlns:c16="http://schemas.microsoft.com/office/drawing/2014/chart" uri="{C3380CC4-5D6E-409C-BE32-E72D297353CC}">
              <c16:uniqueId val="{00000000-7E73-412F-A8CD-4530A211DC9A}"/>
            </c:ext>
          </c:extLst>
        </c:ser>
        <c:dLbls>
          <c:showLegendKey val="0"/>
          <c:showVal val="0"/>
          <c:showCatName val="0"/>
          <c:showSerName val="0"/>
          <c:showPercent val="0"/>
          <c:showBubbleSize val="0"/>
        </c:dLbls>
        <c:smooth val="0"/>
        <c:axId val="389477048"/>
        <c:axId val="389478360"/>
      </c:lineChart>
      <c:dateAx>
        <c:axId val="389477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78360"/>
        <c:crosses val="autoZero"/>
        <c:auto val="1"/>
        <c:lblOffset val="100"/>
        <c:baseTimeUnit val="days"/>
      </c:dateAx>
      <c:valAx>
        <c:axId val="389478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7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Sheet1!$B$2:$B$32</c:f>
              <c:numCache>
                <c:formatCode>General</c:formatCode>
                <c:ptCount val="31"/>
                <c:pt idx="0">
                  <c:v>74528</c:v>
                </c:pt>
                <c:pt idx="1">
                  <c:v>74528</c:v>
                </c:pt>
                <c:pt idx="2">
                  <c:v>74533</c:v>
                </c:pt>
                <c:pt idx="3">
                  <c:v>74534</c:v>
                </c:pt>
                <c:pt idx="4">
                  <c:v>74537</c:v>
                </c:pt>
                <c:pt idx="5">
                  <c:v>74540</c:v>
                </c:pt>
                <c:pt idx="6">
                  <c:v>74540</c:v>
                </c:pt>
                <c:pt idx="7">
                  <c:v>74542</c:v>
                </c:pt>
                <c:pt idx="8">
                  <c:v>74549</c:v>
                </c:pt>
                <c:pt idx="9">
                  <c:v>74547</c:v>
                </c:pt>
                <c:pt idx="10">
                  <c:v>74551</c:v>
                </c:pt>
                <c:pt idx="11">
                  <c:v>74557</c:v>
                </c:pt>
                <c:pt idx="12">
                  <c:v>74562</c:v>
                </c:pt>
                <c:pt idx="13">
                  <c:v>74570</c:v>
                </c:pt>
                <c:pt idx="14">
                  <c:v>74576</c:v>
                </c:pt>
                <c:pt idx="15">
                  <c:v>74576</c:v>
                </c:pt>
                <c:pt idx="16">
                  <c:v>74578</c:v>
                </c:pt>
                <c:pt idx="17">
                  <c:v>74578</c:v>
                </c:pt>
                <c:pt idx="18">
                  <c:v>74576</c:v>
                </c:pt>
                <c:pt idx="19">
                  <c:v>74575</c:v>
                </c:pt>
                <c:pt idx="20">
                  <c:v>74575</c:v>
                </c:pt>
                <c:pt idx="21">
                  <c:v>74577</c:v>
                </c:pt>
                <c:pt idx="22">
                  <c:v>74581</c:v>
                </c:pt>
                <c:pt idx="23">
                  <c:v>74583</c:v>
                </c:pt>
                <c:pt idx="24">
                  <c:v>74582</c:v>
                </c:pt>
                <c:pt idx="25">
                  <c:v>74581</c:v>
                </c:pt>
                <c:pt idx="26">
                  <c:v>74580</c:v>
                </c:pt>
                <c:pt idx="27">
                  <c:v>74580</c:v>
                </c:pt>
                <c:pt idx="28">
                  <c:v>74578</c:v>
                </c:pt>
                <c:pt idx="29">
                  <c:v>74580</c:v>
                </c:pt>
                <c:pt idx="30">
                  <c:v>74580</c:v>
                </c:pt>
              </c:numCache>
            </c:numRef>
          </c:val>
          <c:smooth val="0"/>
          <c:extLst>
            <c:ext xmlns:c16="http://schemas.microsoft.com/office/drawing/2014/chart" uri="{C3380CC4-5D6E-409C-BE32-E72D297353CC}">
              <c16:uniqueId val="{00000000-A53B-438D-A7E1-8728954F0CDB}"/>
            </c:ext>
          </c:extLst>
        </c:ser>
        <c:dLbls>
          <c:showLegendKey val="0"/>
          <c:showVal val="0"/>
          <c:showCatName val="0"/>
          <c:showSerName val="0"/>
          <c:showPercent val="0"/>
          <c:showBubbleSize val="0"/>
        </c:dLbls>
        <c:smooth val="0"/>
        <c:axId val="387420824"/>
        <c:axId val="387420496"/>
      </c:lineChart>
      <c:dateAx>
        <c:axId val="387420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420496"/>
        <c:crosses val="autoZero"/>
        <c:auto val="1"/>
        <c:lblOffset val="100"/>
        <c:baseTimeUnit val="days"/>
      </c:dateAx>
      <c:valAx>
        <c:axId val="387420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420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Sheet1!$B$2:$B$32</c:f>
              <c:numCache>
                <c:formatCode>General</c:formatCode>
                <c:ptCount val="31"/>
                <c:pt idx="0">
                  <c:v>2950</c:v>
                </c:pt>
                <c:pt idx="1">
                  <c:v>2088</c:v>
                </c:pt>
                <c:pt idx="2">
                  <c:v>3168</c:v>
                </c:pt>
                <c:pt idx="3">
                  <c:v>2685</c:v>
                </c:pt>
                <c:pt idx="4">
                  <c:v>901</c:v>
                </c:pt>
                <c:pt idx="5">
                  <c:v>816</c:v>
                </c:pt>
                <c:pt idx="6">
                  <c:v>1811</c:v>
                </c:pt>
                <c:pt idx="7">
                  <c:v>1704</c:v>
                </c:pt>
                <c:pt idx="8">
                  <c:v>7588</c:v>
                </c:pt>
                <c:pt idx="9">
                  <c:v>13008</c:v>
                </c:pt>
                <c:pt idx="10">
                  <c:v>13043</c:v>
                </c:pt>
                <c:pt idx="11">
                  <c:v>14790</c:v>
                </c:pt>
                <c:pt idx="12">
                  <c:v>16234</c:v>
                </c:pt>
                <c:pt idx="13">
                  <c:v>15710</c:v>
                </c:pt>
                <c:pt idx="14">
                  <c:v>20884</c:v>
                </c:pt>
                <c:pt idx="15">
                  <c:v>18231</c:v>
                </c:pt>
                <c:pt idx="16">
                  <c:v>19456</c:v>
                </c:pt>
                <c:pt idx="17">
                  <c:v>14186</c:v>
                </c:pt>
                <c:pt idx="18">
                  <c:v>13171</c:v>
                </c:pt>
                <c:pt idx="19">
                  <c:v>13844</c:v>
                </c:pt>
                <c:pt idx="20">
                  <c:v>14342</c:v>
                </c:pt>
                <c:pt idx="21">
                  <c:v>10718</c:v>
                </c:pt>
                <c:pt idx="22">
                  <c:v>12609</c:v>
                </c:pt>
                <c:pt idx="23">
                  <c:v>8319</c:v>
                </c:pt>
                <c:pt idx="24">
                  <c:v>9566</c:v>
                </c:pt>
                <c:pt idx="25">
                  <c:v>10132</c:v>
                </c:pt>
                <c:pt idx="26">
                  <c:v>8507</c:v>
                </c:pt>
                <c:pt idx="27">
                  <c:v>10000</c:v>
                </c:pt>
                <c:pt idx="28">
                  <c:v>8973</c:v>
                </c:pt>
                <c:pt idx="29">
                  <c:v>8893</c:v>
                </c:pt>
                <c:pt idx="30">
                  <c:v>3880</c:v>
                </c:pt>
              </c:numCache>
            </c:numRef>
          </c:val>
          <c:smooth val="0"/>
          <c:extLst>
            <c:ext xmlns:c16="http://schemas.microsoft.com/office/drawing/2014/chart" uri="{C3380CC4-5D6E-409C-BE32-E72D297353CC}">
              <c16:uniqueId val="{00000000-AD01-49BC-BA0F-0A4E5980FE51}"/>
            </c:ext>
          </c:extLst>
        </c:ser>
        <c:dLbls>
          <c:showLegendKey val="0"/>
          <c:showVal val="0"/>
          <c:showCatName val="0"/>
          <c:showSerName val="0"/>
          <c:showPercent val="0"/>
          <c:showBubbleSize val="0"/>
        </c:dLbls>
        <c:smooth val="0"/>
        <c:axId val="389627856"/>
        <c:axId val="389629824"/>
      </c:lineChart>
      <c:dateAx>
        <c:axId val="389627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629824"/>
        <c:crosses val="autoZero"/>
        <c:auto val="1"/>
        <c:lblOffset val="100"/>
        <c:baseTimeUnit val="days"/>
      </c:dateAx>
      <c:valAx>
        <c:axId val="389629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627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Sheet1!$A$2:$A$11</c:f>
              <c:numCache>
                <c:formatCode>m/d/yyyy</c:formatCode>
                <c:ptCount val="10"/>
                <c:pt idx="0">
                  <c:v>45200</c:v>
                </c:pt>
                <c:pt idx="1">
                  <c:v>45231</c:v>
                </c:pt>
                <c:pt idx="2">
                  <c:v>45261</c:v>
                </c:pt>
                <c:pt idx="3">
                  <c:v>45292</c:v>
                </c:pt>
                <c:pt idx="4">
                  <c:v>45323</c:v>
                </c:pt>
                <c:pt idx="5">
                  <c:v>45352</c:v>
                </c:pt>
                <c:pt idx="6">
                  <c:v>45383</c:v>
                </c:pt>
                <c:pt idx="7">
                  <c:v>45413</c:v>
                </c:pt>
                <c:pt idx="8">
                  <c:v>45444</c:v>
                </c:pt>
                <c:pt idx="9">
                  <c:v>45474</c:v>
                </c:pt>
              </c:numCache>
            </c:numRef>
          </c:cat>
          <c:val>
            <c:numRef>
              <c:f>Sheet1!$B$2:$B$11</c:f>
              <c:numCache>
                <c:formatCode>General</c:formatCode>
                <c:ptCount val="10"/>
                <c:pt idx="0">
                  <c:v>36136</c:v>
                </c:pt>
                <c:pt idx="1">
                  <c:v>36323</c:v>
                </c:pt>
                <c:pt idx="2">
                  <c:v>214053</c:v>
                </c:pt>
                <c:pt idx="3">
                  <c:v>407624</c:v>
                </c:pt>
                <c:pt idx="4">
                  <c:v>160393</c:v>
                </c:pt>
                <c:pt idx="5">
                  <c:v>99961</c:v>
                </c:pt>
                <c:pt idx="6">
                  <c:v>326476</c:v>
                </c:pt>
                <c:pt idx="7">
                  <c:v>837637</c:v>
                </c:pt>
                <c:pt idx="8">
                  <c:v>102436</c:v>
                </c:pt>
                <c:pt idx="9">
                  <c:v>114324</c:v>
                </c:pt>
              </c:numCache>
            </c:numRef>
          </c:val>
          <c:extLst>
            <c:ext xmlns:c16="http://schemas.microsoft.com/office/drawing/2014/chart" uri="{C3380CC4-5D6E-409C-BE32-E72D297353CC}">
              <c16:uniqueId val="{00000000-3135-4C57-BC70-F4374843D2F4}"/>
            </c:ext>
          </c:extLst>
        </c:ser>
        <c:dLbls>
          <c:showLegendKey val="0"/>
          <c:showVal val="0"/>
          <c:showCatName val="0"/>
          <c:showSerName val="0"/>
          <c:showPercent val="0"/>
          <c:showBubbleSize val="0"/>
        </c:dLbls>
        <c:gapWidth val="219"/>
        <c:overlap val="-27"/>
        <c:axId val="386922344"/>
        <c:axId val="386922672"/>
      </c:barChart>
      <c:dateAx>
        <c:axId val="386922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22672"/>
        <c:crosses val="autoZero"/>
        <c:auto val="1"/>
        <c:lblOffset val="100"/>
        <c:baseTimeUnit val="months"/>
      </c:dateAx>
      <c:valAx>
        <c:axId val="386922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22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Sheet1!$B$2:$B$32</c:f>
              <c:numCache>
                <c:formatCode>General</c:formatCode>
                <c:ptCount val="31"/>
                <c:pt idx="0">
                  <c:v>275</c:v>
                </c:pt>
                <c:pt idx="1">
                  <c:v>235</c:v>
                </c:pt>
                <c:pt idx="2">
                  <c:v>296</c:v>
                </c:pt>
                <c:pt idx="3">
                  <c:v>205</c:v>
                </c:pt>
                <c:pt idx="4">
                  <c:v>310</c:v>
                </c:pt>
                <c:pt idx="5">
                  <c:v>225</c:v>
                </c:pt>
                <c:pt idx="6">
                  <c:v>288</c:v>
                </c:pt>
                <c:pt idx="7">
                  <c:v>197</c:v>
                </c:pt>
                <c:pt idx="8">
                  <c:v>329</c:v>
                </c:pt>
                <c:pt idx="9">
                  <c:v>375</c:v>
                </c:pt>
                <c:pt idx="10">
                  <c:v>356</c:v>
                </c:pt>
                <c:pt idx="11">
                  <c:v>348</c:v>
                </c:pt>
                <c:pt idx="12">
                  <c:v>252</c:v>
                </c:pt>
                <c:pt idx="13">
                  <c:v>293</c:v>
                </c:pt>
                <c:pt idx="14">
                  <c:v>365</c:v>
                </c:pt>
                <c:pt idx="15">
                  <c:v>310</c:v>
                </c:pt>
                <c:pt idx="16">
                  <c:v>291</c:v>
                </c:pt>
                <c:pt idx="17">
                  <c:v>271</c:v>
                </c:pt>
                <c:pt idx="18">
                  <c:v>341</c:v>
                </c:pt>
                <c:pt idx="19">
                  <c:v>371</c:v>
                </c:pt>
                <c:pt idx="20">
                  <c:v>266</c:v>
                </c:pt>
                <c:pt idx="21">
                  <c:v>329</c:v>
                </c:pt>
                <c:pt idx="22">
                  <c:v>346</c:v>
                </c:pt>
                <c:pt idx="23">
                  <c:v>203</c:v>
                </c:pt>
                <c:pt idx="24">
                  <c:v>195</c:v>
                </c:pt>
                <c:pt idx="25">
                  <c:v>155</c:v>
                </c:pt>
                <c:pt idx="26">
                  <c:v>190</c:v>
                </c:pt>
                <c:pt idx="27">
                  <c:v>189</c:v>
                </c:pt>
                <c:pt idx="28">
                  <c:v>166</c:v>
                </c:pt>
                <c:pt idx="29">
                  <c:v>206</c:v>
                </c:pt>
                <c:pt idx="30">
                  <c:v>383</c:v>
                </c:pt>
              </c:numCache>
            </c:numRef>
          </c:val>
          <c:smooth val="0"/>
          <c:extLst>
            <c:ext xmlns:c16="http://schemas.microsoft.com/office/drawing/2014/chart" uri="{C3380CC4-5D6E-409C-BE32-E72D297353CC}">
              <c16:uniqueId val="{00000000-9752-4F27-B866-77368182EC7F}"/>
            </c:ext>
          </c:extLst>
        </c:ser>
        <c:dLbls>
          <c:showLegendKey val="0"/>
          <c:showVal val="0"/>
          <c:showCatName val="0"/>
          <c:showSerName val="0"/>
          <c:showPercent val="0"/>
          <c:showBubbleSize val="0"/>
        </c:dLbls>
        <c:smooth val="0"/>
        <c:axId val="379658792"/>
        <c:axId val="379657480"/>
      </c:lineChart>
      <c:dateAx>
        <c:axId val="379658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57480"/>
        <c:crosses val="autoZero"/>
        <c:auto val="1"/>
        <c:lblOffset val="100"/>
        <c:baseTimeUnit val="days"/>
      </c:dateAx>
      <c:valAx>
        <c:axId val="37965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58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Sheet1!$A$2:$A$11</c:f>
              <c:numCache>
                <c:formatCode>m/d/yyyy</c:formatCode>
                <c:ptCount val="10"/>
                <c:pt idx="0">
                  <c:v>45200</c:v>
                </c:pt>
                <c:pt idx="1">
                  <c:v>45231</c:v>
                </c:pt>
                <c:pt idx="2">
                  <c:v>45261</c:v>
                </c:pt>
                <c:pt idx="3">
                  <c:v>45292</c:v>
                </c:pt>
                <c:pt idx="4">
                  <c:v>45323</c:v>
                </c:pt>
                <c:pt idx="5">
                  <c:v>45352</c:v>
                </c:pt>
                <c:pt idx="6">
                  <c:v>45383</c:v>
                </c:pt>
                <c:pt idx="7">
                  <c:v>45413</c:v>
                </c:pt>
                <c:pt idx="8">
                  <c:v>45444</c:v>
                </c:pt>
                <c:pt idx="9">
                  <c:v>45474</c:v>
                </c:pt>
              </c:numCache>
            </c:numRef>
          </c:cat>
          <c:val>
            <c:numRef>
              <c:f>Sheet1!$B$2:$B$11</c:f>
              <c:numCache>
                <c:formatCode>General</c:formatCode>
                <c:ptCount val="10"/>
                <c:pt idx="0">
                  <c:v>5809</c:v>
                </c:pt>
                <c:pt idx="1">
                  <c:v>6609</c:v>
                </c:pt>
                <c:pt idx="2">
                  <c:v>5555</c:v>
                </c:pt>
                <c:pt idx="3">
                  <c:v>9178</c:v>
                </c:pt>
                <c:pt idx="4">
                  <c:v>13214</c:v>
                </c:pt>
                <c:pt idx="5">
                  <c:v>9767</c:v>
                </c:pt>
                <c:pt idx="6">
                  <c:v>10410</c:v>
                </c:pt>
                <c:pt idx="7">
                  <c:v>12738</c:v>
                </c:pt>
                <c:pt idx="8">
                  <c:v>10054</c:v>
                </c:pt>
                <c:pt idx="9">
                  <c:v>7755</c:v>
                </c:pt>
              </c:numCache>
            </c:numRef>
          </c:val>
          <c:extLst>
            <c:ext xmlns:c16="http://schemas.microsoft.com/office/drawing/2014/chart" uri="{C3380CC4-5D6E-409C-BE32-E72D297353CC}">
              <c16:uniqueId val="{00000000-2708-4235-8093-17BAE0F6A8F5}"/>
            </c:ext>
          </c:extLst>
        </c:ser>
        <c:dLbls>
          <c:showLegendKey val="0"/>
          <c:showVal val="0"/>
          <c:showCatName val="0"/>
          <c:showSerName val="0"/>
          <c:showPercent val="0"/>
          <c:showBubbleSize val="0"/>
        </c:dLbls>
        <c:gapWidth val="219"/>
        <c:overlap val="-27"/>
        <c:axId val="248620904"/>
        <c:axId val="248617952"/>
      </c:barChart>
      <c:dateAx>
        <c:axId val="248620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617952"/>
        <c:crosses val="autoZero"/>
        <c:auto val="1"/>
        <c:lblOffset val="100"/>
        <c:baseTimeUnit val="months"/>
      </c:dateAx>
      <c:valAx>
        <c:axId val="24861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62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Sheet1!$A$2:$A$275</c:f>
              <c:numCache>
                <c:formatCode>m/d/yyyy</c:formatCode>
                <c:ptCount val="274"/>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pt idx="30">
                  <c:v>45261</c:v>
                </c:pt>
                <c:pt idx="31">
                  <c:v>45262</c:v>
                </c:pt>
                <c:pt idx="32">
                  <c:v>45263</c:v>
                </c:pt>
                <c:pt idx="33">
                  <c:v>45264</c:v>
                </c:pt>
                <c:pt idx="34">
                  <c:v>45265</c:v>
                </c:pt>
                <c:pt idx="35">
                  <c:v>45266</c:v>
                </c:pt>
                <c:pt idx="36">
                  <c:v>45267</c:v>
                </c:pt>
                <c:pt idx="37">
                  <c:v>45268</c:v>
                </c:pt>
                <c:pt idx="38">
                  <c:v>45269</c:v>
                </c:pt>
                <c:pt idx="39">
                  <c:v>45270</c:v>
                </c:pt>
                <c:pt idx="40">
                  <c:v>45271</c:v>
                </c:pt>
                <c:pt idx="41">
                  <c:v>45272</c:v>
                </c:pt>
                <c:pt idx="42">
                  <c:v>45273</c:v>
                </c:pt>
                <c:pt idx="43">
                  <c:v>45274</c:v>
                </c:pt>
                <c:pt idx="44">
                  <c:v>45275</c:v>
                </c:pt>
                <c:pt idx="45">
                  <c:v>45276</c:v>
                </c:pt>
                <c:pt idx="46">
                  <c:v>45277</c:v>
                </c:pt>
                <c:pt idx="47">
                  <c:v>45278</c:v>
                </c:pt>
                <c:pt idx="48">
                  <c:v>45279</c:v>
                </c:pt>
                <c:pt idx="49">
                  <c:v>45280</c:v>
                </c:pt>
                <c:pt idx="50">
                  <c:v>45281</c:v>
                </c:pt>
                <c:pt idx="51">
                  <c:v>45282</c:v>
                </c:pt>
                <c:pt idx="52">
                  <c:v>45283</c:v>
                </c:pt>
                <c:pt idx="53">
                  <c:v>45284</c:v>
                </c:pt>
                <c:pt idx="54">
                  <c:v>45285</c:v>
                </c:pt>
                <c:pt idx="55">
                  <c:v>45286</c:v>
                </c:pt>
                <c:pt idx="56">
                  <c:v>45287</c:v>
                </c:pt>
                <c:pt idx="57">
                  <c:v>45288</c:v>
                </c:pt>
                <c:pt idx="58">
                  <c:v>45289</c:v>
                </c:pt>
                <c:pt idx="59">
                  <c:v>45290</c:v>
                </c:pt>
                <c:pt idx="60">
                  <c:v>45291</c:v>
                </c:pt>
                <c:pt idx="61">
                  <c:v>45292</c:v>
                </c:pt>
                <c:pt idx="62">
                  <c:v>45293</c:v>
                </c:pt>
                <c:pt idx="63">
                  <c:v>45294</c:v>
                </c:pt>
                <c:pt idx="64">
                  <c:v>45295</c:v>
                </c:pt>
                <c:pt idx="65">
                  <c:v>45296</c:v>
                </c:pt>
                <c:pt idx="66">
                  <c:v>45297</c:v>
                </c:pt>
                <c:pt idx="67">
                  <c:v>45298</c:v>
                </c:pt>
                <c:pt idx="68">
                  <c:v>45299</c:v>
                </c:pt>
                <c:pt idx="69">
                  <c:v>45300</c:v>
                </c:pt>
                <c:pt idx="70">
                  <c:v>45301</c:v>
                </c:pt>
                <c:pt idx="71">
                  <c:v>45302</c:v>
                </c:pt>
                <c:pt idx="72">
                  <c:v>45303</c:v>
                </c:pt>
                <c:pt idx="73">
                  <c:v>45304</c:v>
                </c:pt>
                <c:pt idx="74">
                  <c:v>45305</c:v>
                </c:pt>
                <c:pt idx="75">
                  <c:v>45306</c:v>
                </c:pt>
                <c:pt idx="76">
                  <c:v>45307</c:v>
                </c:pt>
                <c:pt idx="77">
                  <c:v>45308</c:v>
                </c:pt>
                <c:pt idx="78">
                  <c:v>45309</c:v>
                </c:pt>
                <c:pt idx="79">
                  <c:v>45310</c:v>
                </c:pt>
                <c:pt idx="80">
                  <c:v>45311</c:v>
                </c:pt>
                <c:pt idx="81">
                  <c:v>45312</c:v>
                </c:pt>
                <c:pt idx="82">
                  <c:v>45313</c:v>
                </c:pt>
                <c:pt idx="83">
                  <c:v>45314</c:v>
                </c:pt>
                <c:pt idx="84">
                  <c:v>45315</c:v>
                </c:pt>
                <c:pt idx="85">
                  <c:v>45316</c:v>
                </c:pt>
                <c:pt idx="86">
                  <c:v>45317</c:v>
                </c:pt>
                <c:pt idx="87">
                  <c:v>45318</c:v>
                </c:pt>
                <c:pt idx="88">
                  <c:v>45319</c:v>
                </c:pt>
                <c:pt idx="89">
                  <c:v>45320</c:v>
                </c:pt>
                <c:pt idx="90">
                  <c:v>45321</c:v>
                </c:pt>
                <c:pt idx="91">
                  <c:v>45322</c:v>
                </c:pt>
                <c:pt idx="92">
                  <c:v>45323</c:v>
                </c:pt>
                <c:pt idx="93">
                  <c:v>45324</c:v>
                </c:pt>
                <c:pt idx="94">
                  <c:v>45325</c:v>
                </c:pt>
                <c:pt idx="95">
                  <c:v>45326</c:v>
                </c:pt>
                <c:pt idx="96">
                  <c:v>45327</c:v>
                </c:pt>
                <c:pt idx="97">
                  <c:v>45328</c:v>
                </c:pt>
                <c:pt idx="98">
                  <c:v>45329</c:v>
                </c:pt>
                <c:pt idx="99">
                  <c:v>45330</c:v>
                </c:pt>
                <c:pt idx="100">
                  <c:v>45331</c:v>
                </c:pt>
                <c:pt idx="101">
                  <c:v>45332</c:v>
                </c:pt>
                <c:pt idx="102">
                  <c:v>45333</c:v>
                </c:pt>
                <c:pt idx="103">
                  <c:v>45334</c:v>
                </c:pt>
                <c:pt idx="104">
                  <c:v>45335</c:v>
                </c:pt>
                <c:pt idx="105">
                  <c:v>45336</c:v>
                </c:pt>
                <c:pt idx="106">
                  <c:v>45337</c:v>
                </c:pt>
                <c:pt idx="107">
                  <c:v>45338</c:v>
                </c:pt>
                <c:pt idx="108">
                  <c:v>45339</c:v>
                </c:pt>
                <c:pt idx="109">
                  <c:v>45340</c:v>
                </c:pt>
                <c:pt idx="110">
                  <c:v>45341</c:v>
                </c:pt>
                <c:pt idx="111">
                  <c:v>45342</c:v>
                </c:pt>
                <c:pt idx="112">
                  <c:v>45343</c:v>
                </c:pt>
                <c:pt idx="113">
                  <c:v>45344</c:v>
                </c:pt>
                <c:pt idx="114">
                  <c:v>45345</c:v>
                </c:pt>
                <c:pt idx="115">
                  <c:v>45346</c:v>
                </c:pt>
                <c:pt idx="116">
                  <c:v>45347</c:v>
                </c:pt>
                <c:pt idx="117">
                  <c:v>45348</c:v>
                </c:pt>
                <c:pt idx="118">
                  <c:v>45349</c:v>
                </c:pt>
                <c:pt idx="119">
                  <c:v>45350</c:v>
                </c:pt>
                <c:pt idx="120">
                  <c:v>45351</c:v>
                </c:pt>
                <c:pt idx="121">
                  <c:v>45352</c:v>
                </c:pt>
                <c:pt idx="122">
                  <c:v>45353</c:v>
                </c:pt>
                <c:pt idx="123">
                  <c:v>45354</c:v>
                </c:pt>
                <c:pt idx="124">
                  <c:v>45355</c:v>
                </c:pt>
                <c:pt idx="125">
                  <c:v>45356</c:v>
                </c:pt>
                <c:pt idx="126">
                  <c:v>45357</c:v>
                </c:pt>
                <c:pt idx="127">
                  <c:v>45358</c:v>
                </c:pt>
                <c:pt idx="128">
                  <c:v>45359</c:v>
                </c:pt>
                <c:pt idx="129">
                  <c:v>45360</c:v>
                </c:pt>
                <c:pt idx="130">
                  <c:v>45361</c:v>
                </c:pt>
                <c:pt idx="131">
                  <c:v>45362</c:v>
                </c:pt>
                <c:pt idx="132">
                  <c:v>45363</c:v>
                </c:pt>
                <c:pt idx="133">
                  <c:v>45364</c:v>
                </c:pt>
                <c:pt idx="134">
                  <c:v>45365</c:v>
                </c:pt>
                <c:pt idx="135">
                  <c:v>45366</c:v>
                </c:pt>
                <c:pt idx="136">
                  <c:v>45367</c:v>
                </c:pt>
                <c:pt idx="137">
                  <c:v>45368</c:v>
                </c:pt>
                <c:pt idx="138">
                  <c:v>45369</c:v>
                </c:pt>
                <c:pt idx="139">
                  <c:v>45370</c:v>
                </c:pt>
                <c:pt idx="140">
                  <c:v>45371</c:v>
                </c:pt>
                <c:pt idx="141">
                  <c:v>45372</c:v>
                </c:pt>
                <c:pt idx="142">
                  <c:v>45373</c:v>
                </c:pt>
                <c:pt idx="143">
                  <c:v>45374</c:v>
                </c:pt>
                <c:pt idx="144">
                  <c:v>45375</c:v>
                </c:pt>
                <c:pt idx="145">
                  <c:v>45376</c:v>
                </c:pt>
                <c:pt idx="146">
                  <c:v>45377</c:v>
                </c:pt>
                <c:pt idx="147">
                  <c:v>45378</c:v>
                </c:pt>
                <c:pt idx="148">
                  <c:v>45379</c:v>
                </c:pt>
                <c:pt idx="149">
                  <c:v>45380</c:v>
                </c:pt>
                <c:pt idx="150">
                  <c:v>45381</c:v>
                </c:pt>
                <c:pt idx="151">
                  <c:v>45382</c:v>
                </c:pt>
                <c:pt idx="152">
                  <c:v>45383</c:v>
                </c:pt>
                <c:pt idx="153">
                  <c:v>45384</c:v>
                </c:pt>
                <c:pt idx="154">
                  <c:v>45385</c:v>
                </c:pt>
                <c:pt idx="155">
                  <c:v>45386</c:v>
                </c:pt>
                <c:pt idx="156">
                  <c:v>45387</c:v>
                </c:pt>
                <c:pt idx="157">
                  <c:v>45388</c:v>
                </c:pt>
                <c:pt idx="158">
                  <c:v>45389</c:v>
                </c:pt>
                <c:pt idx="159">
                  <c:v>45390</c:v>
                </c:pt>
                <c:pt idx="160">
                  <c:v>45391</c:v>
                </c:pt>
                <c:pt idx="161">
                  <c:v>45392</c:v>
                </c:pt>
                <c:pt idx="162">
                  <c:v>45393</c:v>
                </c:pt>
                <c:pt idx="163">
                  <c:v>45394</c:v>
                </c:pt>
                <c:pt idx="164">
                  <c:v>45395</c:v>
                </c:pt>
                <c:pt idx="165">
                  <c:v>45396</c:v>
                </c:pt>
                <c:pt idx="166">
                  <c:v>45397</c:v>
                </c:pt>
                <c:pt idx="167">
                  <c:v>45398</c:v>
                </c:pt>
                <c:pt idx="168">
                  <c:v>45399</c:v>
                </c:pt>
                <c:pt idx="169">
                  <c:v>45400</c:v>
                </c:pt>
                <c:pt idx="170">
                  <c:v>45401</c:v>
                </c:pt>
                <c:pt idx="171">
                  <c:v>45402</c:v>
                </c:pt>
                <c:pt idx="172">
                  <c:v>45403</c:v>
                </c:pt>
                <c:pt idx="173">
                  <c:v>45404</c:v>
                </c:pt>
                <c:pt idx="174">
                  <c:v>45405</c:v>
                </c:pt>
                <c:pt idx="175">
                  <c:v>45406</c:v>
                </c:pt>
                <c:pt idx="176">
                  <c:v>45407</c:v>
                </c:pt>
                <c:pt idx="177">
                  <c:v>45408</c:v>
                </c:pt>
                <c:pt idx="178">
                  <c:v>45409</c:v>
                </c:pt>
                <c:pt idx="179">
                  <c:v>45410</c:v>
                </c:pt>
                <c:pt idx="180">
                  <c:v>45411</c:v>
                </c:pt>
                <c:pt idx="181">
                  <c:v>45412</c:v>
                </c:pt>
                <c:pt idx="182">
                  <c:v>45413</c:v>
                </c:pt>
                <c:pt idx="183">
                  <c:v>45414</c:v>
                </c:pt>
                <c:pt idx="184">
                  <c:v>45415</c:v>
                </c:pt>
                <c:pt idx="185">
                  <c:v>45416</c:v>
                </c:pt>
                <c:pt idx="186">
                  <c:v>45417</c:v>
                </c:pt>
                <c:pt idx="187">
                  <c:v>45418</c:v>
                </c:pt>
                <c:pt idx="188">
                  <c:v>45419</c:v>
                </c:pt>
                <c:pt idx="189">
                  <c:v>45420</c:v>
                </c:pt>
                <c:pt idx="190">
                  <c:v>45421</c:v>
                </c:pt>
                <c:pt idx="191">
                  <c:v>45422</c:v>
                </c:pt>
                <c:pt idx="192">
                  <c:v>45423</c:v>
                </c:pt>
                <c:pt idx="193">
                  <c:v>45424</c:v>
                </c:pt>
                <c:pt idx="194">
                  <c:v>45425</c:v>
                </c:pt>
                <c:pt idx="195">
                  <c:v>45426</c:v>
                </c:pt>
                <c:pt idx="196">
                  <c:v>45427</c:v>
                </c:pt>
                <c:pt idx="197">
                  <c:v>45428</c:v>
                </c:pt>
                <c:pt idx="198">
                  <c:v>45429</c:v>
                </c:pt>
                <c:pt idx="199">
                  <c:v>45430</c:v>
                </c:pt>
                <c:pt idx="200">
                  <c:v>45431</c:v>
                </c:pt>
                <c:pt idx="201">
                  <c:v>45432</c:v>
                </c:pt>
                <c:pt idx="202">
                  <c:v>45433</c:v>
                </c:pt>
                <c:pt idx="203">
                  <c:v>45434</c:v>
                </c:pt>
                <c:pt idx="204">
                  <c:v>45435</c:v>
                </c:pt>
                <c:pt idx="205">
                  <c:v>45436</c:v>
                </c:pt>
                <c:pt idx="206">
                  <c:v>45437</c:v>
                </c:pt>
                <c:pt idx="207">
                  <c:v>45438</c:v>
                </c:pt>
                <c:pt idx="208">
                  <c:v>45439</c:v>
                </c:pt>
                <c:pt idx="209">
                  <c:v>45440</c:v>
                </c:pt>
                <c:pt idx="210">
                  <c:v>45441</c:v>
                </c:pt>
                <c:pt idx="211">
                  <c:v>45442</c:v>
                </c:pt>
                <c:pt idx="212">
                  <c:v>45443</c:v>
                </c:pt>
                <c:pt idx="213">
                  <c:v>45444</c:v>
                </c:pt>
                <c:pt idx="214">
                  <c:v>45445</c:v>
                </c:pt>
                <c:pt idx="215">
                  <c:v>45446</c:v>
                </c:pt>
                <c:pt idx="216">
                  <c:v>45447</c:v>
                </c:pt>
                <c:pt idx="217">
                  <c:v>45448</c:v>
                </c:pt>
                <c:pt idx="218">
                  <c:v>45449</c:v>
                </c:pt>
                <c:pt idx="219">
                  <c:v>45450</c:v>
                </c:pt>
                <c:pt idx="220">
                  <c:v>45451</c:v>
                </c:pt>
                <c:pt idx="221">
                  <c:v>45452</c:v>
                </c:pt>
                <c:pt idx="222">
                  <c:v>45453</c:v>
                </c:pt>
                <c:pt idx="223">
                  <c:v>45454</c:v>
                </c:pt>
                <c:pt idx="224">
                  <c:v>45455</c:v>
                </c:pt>
                <c:pt idx="225">
                  <c:v>45456</c:v>
                </c:pt>
                <c:pt idx="226">
                  <c:v>45457</c:v>
                </c:pt>
                <c:pt idx="227">
                  <c:v>45458</c:v>
                </c:pt>
                <c:pt idx="228">
                  <c:v>45459</c:v>
                </c:pt>
                <c:pt idx="229">
                  <c:v>45460</c:v>
                </c:pt>
                <c:pt idx="230">
                  <c:v>45461</c:v>
                </c:pt>
                <c:pt idx="231">
                  <c:v>45462</c:v>
                </c:pt>
                <c:pt idx="232">
                  <c:v>45463</c:v>
                </c:pt>
                <c:pt idx="233">
                  <c:v>45464</c:v>
                </c:pt>
                <c:pt idx="234">
                  <c:v>45465</c:v>
                </c:pt>
                <c:pt idx="235">
                  <c:v>45466</c:v>
                </c:pt>
                <c:pt idx="236">
                  <c:v>45467</c:v>
                </c:pt>
                <c:pt idx="237">
                  <c:v>45468</c:v>
                </c:pt>
                <c:pt idx="238">
                  <c:v>45469</c:v>
                </c:pt>
                <c:pt idx="239">
                  <c:v>45470</c:v>
                </c:pt>
                <c:pt idx="240">
                  <c:v>45471</c:v>
                </c:pt>
                <c:pt idx="241">
                  <c:v>45472</c:v>
                </c:pt>
                <c:pt idx="242">
                  <c:v>45473</c:v>
                </c:pt>
                <c:pt idx="243">
                  <c:v>45474</c:v>
                </c:pt>
                <c:pt idx="244">
                  <c:v>45475</c:v>
                </c:pt>
                <c:pt idx="245">
                  <c:v>45476</c:v>
                </c:pt>
                <c:pt idx="246">
                  <c:v>45477</c:v>
                </c:pt>
                <c:pt idx="247">
                  <c:v>45478</c:v>
                </c:pt>
                <c:pt idx="248">
                  <c:v>45479</c:v>
                </c:pt>
                <c:pt idx="249">
                  <c:v>45480</c:v>
                </c:pt>
                <c:pt idx="250">
                  <c:v>45481</c:v>
                </c:pt>
                <c:pt idx="251">
                  <c:v>45482</c:v>
                </c:pt>
                <c:pt idx="252">
                  <c:v>45483</c:v>
                </c:pt>
                <c:pt idx="253">
                  <c:v>45484</c:v>
                </c:pt>
                <c:pt idx="254">
                  <c:v>45485</c:v>
                </c:pt>
                <c:pt idx="255">
                  <c:v>45486</c:v>
                </c:pt>
                <c:pt idx="256">
                  <c:v>45487</c:v>
                </c:pt>
                <c:pt idx="257">
                  <c:v>45488</c:v>
                </c:pt>
                <c:pt idx="258">
                  <c:v>45489</c:v>
                </c:pt>
                <c:pt idx="259">
                  <c:v>45490</c:v>
                </c:pt>
                <c:pt idx="260">
                  <c:v>45491</c:v>
                </c:pt>
                <c:pt idx="261">
                  <c:v>45492</c:v>
                </c:pt>
                <c:pt idx="262">
                  <c:v>45493</c:v>
                </c:pt>
                <c:pt idx="263">
                  <c:v>45494</c:v>
                </c:pt>
                <c:pt idx="264">
                  <c:v>45495</c:v>
                </c:pt>
                <c:pt idx="265">
                  <c:v>45496</c:v>
                </c:pt>
                <c:pt idx="266">
                  <c:v>45497</c:v>
                </c:pt>
                <c:pt idx="267">
                  <c:v>45498</c:v>
                </c:pt>
                <c:pt idx="268">
                  <c:v>45499</c:v>
                </c:pt>
                <c:pt idx="269">
                  <c:v>45500</c:v>
                </c:pt>
                <c:pt idx="270">
                  <c:v>45501</c:v>
                </c:pt>
                <c:pt idx="271">
                  <c:v>45502</c:v>
                </c:pt>
                <c:pt idx="272">
                  <c:v>45503</c:v>
                </c:pt>
                <c:pt idx="273">
                  <c:v>45504</c:v>
                </c:pt>
              </c:numCache>
            </c:numRef>
          </c:cat>
          <c:val>
            <c:numRef>
              <c:f>Sheet1!$B$2:$B$275</c:f>
              <c:numCache>
                <c:formatCode>General</c:formatCode>
                <c:ptCount val="274"/>
                <c:pt idx="0">
                  <c:v>101</c:v>
                </c:pt>
                <c:pt idx="1">
                  <c:v>470</c:v>
                </c:pt>
                <c:pt idx="2">
                  <c:v>577</c:v>
                </c:pt>
                <c:pt idx="3">
                  <c:v>299</c:v>
                </c:pt>
                <c:pt idx="4">
                  <c:v>242</c:v>
                </c:pt>
                <c:pt idx="5">
                  <c:v>275</c:v>
                </c:pt>
                <c:pt idx="6">
                  <c:v>199</c:v>
                </c:pt>
                <c:pt idx="7">
                  <c:v>310</c:v>
                </c:pt>
                <c:pt idx="8">
                  <c:v>95</c:v>
                </c:pt>
                <c:pt idx="9">
                  <c:v>102</c:v>
                </c:pt>
                <c:pt idx="10">
                  <c:v>68</c:v>
                </c:pt>
                <c:pt idx="11">
                  <c:v>24</c:v>
                </c:pt>
                <c:pt idx="12">
                  <c:v>118</c:v>
                </c:pt>
                <c:pt idx="13">
                  <c:v>85</c:v>
                </c:pt>
                <c:pt idx="14">
                  <c:v>186</c:v>
                </c:pt>
                <c:pt idx="15">
                  <c:v>81</c:v>
                </c:pt>
                <c:pt idx="16">
                  <c:v>26</c:v>
                </c:pt>
                <c:pt idx="17">
                  <c:v>153</c:v>
                </c:pt>
                <c:pt idx="18">
                  <c:v>174</c:v>
                </c:pt>
                <c:pt idx="19">
                  <c:v>96</c:v>
                </c:pt>
                <c:pt idx="20">
                  <c:v>85</c:v>
                </c:pt>
                <c:pt idx="21">
                  <c:v>250</c:v>
                </c:pt>
                <c:pt idx="22">
                  <c:v>435</c:v>
                </c:pt>
                <c:pt idx="23">
                  <c:v>224</c:v>
                </c:pt>
                <c:pt idx="24">
                  <c:v>141</c:v>
                </c:pt>
                <c:pt idx="25">
                  <c:v>333</c:v>
                </c:pt>
                <c:pt idx="26">
                  <c:v>321</c:v>
                </c:pt>
                <c:pt idx="27">
                  <c:v>621</c:v>
                </c:pt>
                <c:pt idx="28">
                  <c:v>1038</c:v>
                </c:pt>
                <c:pt idx="29">
                  <c:v>415</c:v>
                </c:pt>
                <c:pt idx="30">
                  <c:v>210</c:v>
                </c:pt>
                <c:pt idx="31">
                  <c:v>78</c:v>
                </c:pt>
                <c:pt idx="32">
                  <c:v>39</c:v>
                </c:pt>
                <c:pt idx="33">
                  <c:v>35</c:v>
                </c:pt>
                <c:pt idx="34">
                  <c:v>454</c:v>
                </c:pt>
                <c:pt idx="35">
                  <c:v>91</c:v>
                </c:pt>
                <c:pt idx="36">
                  <c:v>53</c:v>
                </c:pt>
                <c:pt idx="37">
                  <c:v>102</c:v>
                </c:pt>
                <c:pt idx="38">
                  <c:v>191</c:v>
                </c:pt>
                <c:pt idx="39">
                  <c:v>195</c:v>
                </c:pt>
                <c:pt idx="40">
                  <c:v>309</c:v>
                </c:pt>
                <c:pt idx="41">
                  <c:v>213</c:v>
                </c:pt>
                <c:pt idx="42">
                  <c:v>177</c:v>
                </c:pt>
                <c:pt idx="43">
                  <c:v>170</c:v>
                </c:pt>
                <c:pt idx="44">
                  <c:v>270</c:v>
                </c:pt>
                <c:pt idx="45">
                  <c:v>187</c:v>
                </c:pt>
                <c:pt idx="46">
                  <c:v>389</c:v>
                </c:pt>
                <c:pt idx="47">
                  <c:v>772</c:v>
                </c:pt>
                <c:pt idx="48">
                  <c:v>1185</c:v>
                </c:pt>
                <c:pt idx="49">
                  <c:v>736</c:v>
                </c:pt>
                <c:pt idx="50">
                  <c:v>601</c:v>
                </c:pt>
                <c:pt idx="51">
                  <c:v>1216</c:v>
                </c:pt>
                <c:pt idx="52">
                  <c:v>1406</c:v>
                </c:pt>
                <c:pt idx="53">
                  <c:v>706</c:v>
                </c:pt>
                <c:pt idx="54">
                  <c:v>625</c:v>
                </c:pt>
                <c:pt idx="55">
                  <c:v>778</c:v>
                </c:pt>
                <c:pt idx="56">
                  <c:v>1005</c:v>
                </c:pt>
                <c:pt idx="57">
                  <c:v>639</c:v>
                </c:pt>
                <c:pt idx="58">
                  <c:v>561</c:v>
                </c:pt>
                <c:pt idx="59">
                  <c:v>565</c:v>
                </c:pt>
                <c:pt idx="60">
                  <c:v>320</c:v>
                </c:pt>
                <c:pt idx="61">
                  <c:v>93</c:v>
                </c:pt>
                <c:pt idx="62">
                  <c:v>23</c:v>
                </c:pt>
                <c:pt idx="63">
                  <c:v>92</c:v>
                </c:pt>
                <c:pt idx="64">
                  <c:v>138</c:v>
                </c:pt>
                <c:pt idx="65">
                  <c:v>336</c:v>
                </c:pt>
                <c:pt idx="66">
                  <c:v>107</c:v>
                </c:pt>
                <c:pt idx="67">
                  <c:v>73</c:v>
                </c:pt>
                <c:pt idx="68">
                  <c:v>30</c:v>
                </c:pt>
                <c:pt idx="69">
                  <c:v>367</c:v>
                </c:pt>
                <c:pt idx="70">
                  <c:v>227</c:v>
                </c:pt>
                <c:pt idx="71">
                  <c:v>5886</c:v>
                </c:pt>
                <c:pt idx="72">
                  <c:v>11763</c:v>
                </c:pt>
                <c:pt idx="73">
                  <c:v>13314</c:v>
                </c:pt>
                <c:pt idx="74">
                  <c:v>5990</c:v>
                </c:pt>
                <c:pt idx="75">
                  <c:v>2851</c:v>
                </c:pt>
                <c:pt idx="76">
                  <c:v>1617</c:v>
                </c:pt>
                <c:pt idx="77">
                  <c:v>1024</c:v>
                </c:pt>
                <c:pt idx="78">
                  <c:v>526</c:v>
                </c:pt>
                <c:pt idx="79">
                  <c:v>557</c:v>
                </c:pt>
                <c:pt idx="80">
                  <c:v>595</c:v>
                </c:pt>
                <c:pt idx="81">
                  <c:v>540</c:v>
                </c:pt>
                <c:pt idx="82">
                  <c:v>608</c:v>
                </c:pt>
                <c:pt idx="83">
                  <c:v>490</c:v>
                </c:pt>
                <c:pt idx="84">
                  <c:v>692</c:v>
                </c:pt>
                <c:pt idx="85">
                  <c:v>449</c:v>
                </c:pt>
                <c:pt idx="86">
                  <c:v>375</c:v>
                </c:pt>
                <c:pt idx="87">
                  <c:v>403</c:v>
                </c:pt>
                <c:pt idx="88">
                  <c:v>515</c:v>
                </c:pt>
                <c:pt idx="89">
                  <c:v>377</c:v>
                </c:pt>
                <c:pt idx="90">
                  <c:v>906</c:v>
                </c:pt>
                <c:pt idx="91">
                  <c:v>455</c:v>
                </c:pt>
                <c:pt idx="92">
                  <c:v>136</c:v>
                </c:pt>
                <c:pt idx="93">
                  <c:v>59</c:v>
                </c:pt>
                <c:pt idx="94">
                  <c:v>37</c:v>
                </c:pt>
                <c:pt idx="95">
                  <c:v>179</c:v>
                </c:pt>
                <c:pt idx="96">
                  <c:v>901</c:v>
                </c:pt>
                <c:pt idx="97">
                  <c:v>982</c:v>
                </c:pt>
                <c:pt idx="98">
                  <c:v>588</c:v>
                </c:pt>
                <c:pt idx="99">
                  <c:v>511</c:v>
                </c:pt>
                <c:pt idx="100">
                  <c:v>346</c:v>
                </c:pt>
                <c:pt idx="101">
                  <c:v>177</c:v>
                </c:pt>
                <c:pt idx="102">
                  <c:v>173</c:v>
                </c:pt>
                <c:pt idx="103">
                  <c:v>165</c:v>
                </c:pt>
                <c:pt idx="104">
                  <c:v>212</c:v>
                </c:pt>
                <c:pt idx="105">
                  <c:v>534</c:v>
                </c:pt>
                <c:pt idx="106">
                  <c:v>367</c:v>
                </c:pt>
                <c:pt idx="107">
                  <c:v>319</c:v>
                </c:pt>
                <c:pt idx="108">
                  <c:v>352</c:v>
                </c:pt>
                <c:pt idx="109">
                  <c:v>222</c:v>
                </c:pt>
                <c:pt idx="110">
                  <c:v>385</c:v>
                </c:pt>
                <c:pt idx="111">
                  <c:v>2598</c:v>
                </c:pt>
                <c:pt idx="112">
                  <c:v>955</c:v>
                </c:pt>
                <c:pt idx="113">
                  <c:v>1019</c:v>
                </c:pt>
                <c:pt idx="114">
                  <c:v>703</c:v>
                </c:pt>
                <c:pt idx="115">
                  <c:v>436</c:v>
                </c:pt>
                <c:pt idx="116">
                  <c:v>278</c:v>
                </c:pt>
                <c:pt idx="117">
                  <c:v>2044</c:v>
                </c:pt>
                <c:pt idx="118">
                  <c:v>1560</c:v>
                </c:pt>
                <c:pt idx="119">
                  <c:v>63</c:v>
                </c:pt>
                <c:pt idx="120">
                  <c:v>490</c:v>
                </c:pt>
                <c:pt idx="121">
                  <c:v>121</c:v>
                </c:pt>
                <c:pt idx="122">
                  <c:v>58</c:v>
                </c:pt>
                <c:pt idx="123">
                  <c:v>39</c:v>
                </c:pt>
                <c:pt idx="124">
                  <c:v>38</c:v>
                </c:pt>
                <c:pt idx="125">
                  <c:v>140</c:v>
                </c:pt>
                <c:pt idx="126">
                  <c:v>341</c:v>
                </c:pt>
                <c:pt idx="127">
                  <c:v>379</c:v>
                </c:pt>
                <c:pt idx="128">
                  <c:v>801</c:v>
                </c:pt>
                <c:pt idx="129">
                  <c:v>470</c:v>
                </c:pt>
                <c:pt idx="130">
                  <c:v>347</c:v>
                </c:pt>
                <c:pt idx="131">
                  <c:v>387</c:v>
                </c:pt>
                <c:pt idx="132">
                  <c:v>955</c:v>
                </c:pt>
                <c:pt idx="133">
                  <c:v>383</c:v>
                </c:pt>
                <c:pt idx="134">
                  <c:v>731</c:v>
                </c:pt>
                <c:pt idx="135">
                  <c:v>436</c:v>
                </c:pt>
                <c:pt idx="136">
                  <c:v>369</c:v>
                </c:pt>
                <c:pt idx="137">
                  <c:v>283</c:v>
                </c:pt>
                <c:pt idx="138">
                  <c:v>397</c:v>
                </c:pt>
                <c:pt idx="139">
                  <c:v>301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numCache>
            </c:numRef>
          </c:val>
          <c:smooth val="0"/>
          <c:extLst>
            <c:ext xmlns:c16="http://schemas.microsoft.com/office/drawing/2014/chart" uri="{C3380CC4-5D6E-409C-BE32-E72D297353CC}">
              <c16:uniqueId val="{00000000-7154-407A-B797-BBFC40D1AD86}"/>
            </c:ext>
          </c:extLst>
        </c:ser>
        <c:dLbls>
          <c:showLegendKey val="0"/>
          <c:showVal val="0"/>
          <c:showCatName val="0"/>
          <c:showSerName val="0"/>
          <c:showPercent val="0"/>
          <c:showBubbleSize val="0"/>
        </c:dLbls>
        <c:smooth val="0"/>
        <c:axId val="379657072"/>
        <c:axId val="383272664"/>
      </c:lineChart>
      <c:dateAx>
        <c:axId val="379657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72664"/>
        <c:crosses val="autoZero"/>
        <c:auto val="1"/>
        <c:lblOffset val="100"/>
        <c:baseTimeUnit val="days"/>
      </c:dateAx>
      <c:valAx>
        <c:axId val="383272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5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Sheet1!$A$2:$A$11</c:f>
              <c:numCache>
                <c:formatCode>m/d/yyyy</c:formatCode>
                <c:ptCount val="10"/>
                <c:pt idx="0">
                  <c:v>45200</c:v>
                </c:pt>
                <c:pt idx="1">
                  <c:v>45231</c:v>
                </c:pt>
                <c:pt idx="2">
                  <c:v>45261</c:v>
                </c:pt>
                <c:pt idx="3">
                  <c:v>45292</c:v>
                </c:pt>
                <c:pt idx="4">
                  <c:v>45323</c:v>
                </c:pt>
                <c:pt idx="5">
                  <c:v>45352</c:v>
                </c:pt>
                <c:pt idx="6">
                  <c:v>45383</c:v>
                </c:pt>
                <c:pt idx="7">
                  <c:v>45413</c:v>
                </c:pt>
                <c:pt idx="8">
                  <c:v>45444</c:v>
                </c:pt>
                <c:pt idx="9">
                  <c:v>45474</c:v>
                </c:pt>
              </c:numCache>
            </c:numRef>
          </c:cat>
          <c:val>
            <c:numRef>
              <c:f>Sheet1!$B$2:$B$11</c:f>
              <c:numCache>
                <c:formatCode>General</c:formatCode>
                <c:ptCount val="10"/>
                <c:pt idx="0">
                  <c:v>3802</c:v>
                </c:pt>
                <c:pt idx="1">
                  <c:v>4324</c:v>
                </c:pt>
                <c:pt idx="2">
                  <c:v>10304</c:v>
                </c:pt>
                <c:pt idx="3">
                  <c:v>46107</c:v>
                </c:pt>
                <c:pt idx="4">
                  <c:v>11512</c:v>
                </c:pt>
                <c:pt idx="5">
                  <c:v>4754</c:v>
                </c:pt>
                <c:pt idx="6">
                  <c:v>0</c:v>
                </c:pt>
              </c:numCache>
            </c:numRef>
          </c:val>
          <c:extLst>
            <c:ext xmlns:c16="http://schemas.microsoft.com/office/drawing/2014/chart" uri="{C3380CC4-5D6E-409C-BE32-E72D297353CC}">
              <c16:uniqueId val="{00000000-E539-42DE-B149-641A99A69CC2}"/>
            </c:ext>
          </c:extLst>
        </c:ser>
        <c:dLbls>
          <c:showLegendKey val="0"/>
          <c:showVal val="0"/>
          <c:showCatName val="0"/>
          <c:showSerName val="0"/>
          <c:showPercent val="0"/>
          <c:showBubbleSize val="0"/>
        </c:dLbls>
        <c:gapWidth val="219"/>
        <c:overlap val="-27"/>
        <c:axId val="390879504"/>
        <c:axId val="389628512"/>
      </c:barChart>
      <c:dateAx>
        <c:axId val="390879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628512"/>
        <c:crosses val="autoZero"/>
        <c:auto val="1"/>
        <c:lblOffset val="100"/>
        <c:baseTimeUnit val="months"/>
      </c:dateAx>
      <c:valAx>
        <c:axId val="389628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79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1EE1C-74C1-4CFE-B543-7F7F878B3BFC}"/>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05FA627D-E9BD-499E-8721-F125BDCAF0E2}"/>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490911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E7DC8-2847-4684-9124-601BEF09E81F}"/>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068F0186-9BCA-4A87-BAEF-D1680A9A0DB5}"/>
              </a:ext>
            </a:extLst>
          </p:cNvPr>
          <p:cNvGraphicFramePr>
            <a:graphicFrameLocks noGrp="1"/>
          </p:cNvGraphicFramePr>
          <p:nvPr>
            <p:ph type="tbl" sz="quarter" idx="13"/>
            <p:extLst>
              <p:ext uri="{D42A27DB-BD31-4B8C-83A1-F6EECF244321}">
                <p14:modId xmlns:p14="http://schemas.microsoft.com/office/powerpoint/2010/main" val="1478438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836211681"/>
                    </a:ext>
                  </a:extLst>
                </a:gridCol>
                <a:gridCol w="740665">
                  <a:extLst>
                    <a:ext uri="{9D8B030D-6E8A-4147-A177-3AD203B41FA5}">
                      <a16:colId xmlns:a16="http://schemas.microsoft.com/office/drawing/2014/main" val="1919126814"/>
                    </a:ext>
                  </a:extLst>
                </a:gridCol>
                <a:gridCol w="411480">
                  <a:extLst>
                    <a:ext uri="{9D8B030D-6E8A-4147-A177-3AD203B41FA5}">
                      <a16:colId xmlns:a16="http://schemas.microsoft.com/office/drawing/2014/main" val="637113612"/>
                    </a:ext>
                  </a:extLst>
                </a:gridCol>
                <a:gridCol w="740665">
                  <a:extLst>
                    <a:ext uri="{9D8B030D-6E8A-4147-A177-3AD203B41FA5}">
                      <a16:colId xmlns:a16="http://schemas.microsoft.com/office/drawing/2014/main" val="677662909"/>
                    </a:ext>
                  </a:extLst>
                </a:gridCol>
                <a:gridCol w="411480">
                  <a:extLst>
                    <a:ext uri="{9D8B030D-6E8A-4147-A177-3AD203B41FA5}">
                      <a16:colId xmlns:a16="http://schemas.microsoft.com/office/drawing/2014/main" val="3228408405"/>
                    </a:ext>
                  </a:extLst>
                </a:gridCol>
                <a:gridCol w="411480">
                  <a:extLst>
                    <a:ext uri="{9D8B030D-6E8A-4147-A177-3AD203B41FA5}">
                      <a16:colId xmlns:a16="http://schemas.microsoft.com/office/drawing/2014/main" val="4253318636"/>
                    </a:ext>
                  </a:extLst>
                </a:gridCol>
                <a:gridCol w="411480">
                  <a:extLst>
                    <a:ext uri="{9D8B030D-6E8A-4147-A177-3AD203B41FA5}">
                      <a16:colId xmlns:a16="http://schemas.microsoft.com/office/drawing/2014/main" val="2404047034"/>
                    </a:ext>
                  </a:extLst>
                </a:gridCol>
                <a:gridCol w="411480">
                  <a:extLst>
                    <a:ext uri="{9D8B030D-6E8A-4147-A177-3AD203B41FA5}">
                      <a16:colId xmlns:a16="http://schemas.microsoft.com/office/drawing/2014/main" val="2679163227"/>
                    </a:ext>
                  </a:extLst>
                </a:gridCol>
                <a:gridCol w="411480">
                  <a:extLst>
                    <a:ext uri="{9D8B030D-6E8A-4147-A177-3AD203B41FA5}">
                      <a16:colId xmlns:a16="http://schemas.microsoft.com/office/drawing/2014/main" val="2949533287"/>
                    </a:ext>
                  </a:extLst>
                </a:gridCol>
                <a:gridCol w="411480">
                  <a:extLst>
                    <a:ext uri="{9D8B030D-6E8A-4147-A177-3AD203B41FA5}">
                      <a16:colId xmlns:a16="http://schemas.microsoft.com/office/drawing/2014/main" val="750750183"/>
                    </a:ext>
                  </a:extLst>
                </a:gridCol>
                <a:gridCol w="411480">
                  <a:extLst>
                    <a:ext uri="{9D8B030D-6E8A-4147-A177-3AD203B41FA5}">
                      <a16:colId xmlns:a16="http://schemas.microsoft.com/office/drawing/2014/main" val="4144556883"/>
                    </a:ext>
                  </a:extLst>
                </a:gridCol>
                <a:gridCol w="411480">
                  <a:extLst>
                    <a:ext uri="{9D8B030D-6E8A-4147-A177-3AD203B41FA5}">
                      <a16:colId xmlns:a16="http://schemas.microsoft.com/office/drawing/2014/main" val="2388802746"/>
                    </a:ext>
                  </a:extLst>
                </a:gridCol>
                <a:gridCol w="411480">
                  <a:extLst>
                    <a:ext uri="{9D8B030D-6E8A-4147-A177-3AD203B41FA5}">
                      <a16:colId xmlns:a16="http://schemas.microsoft.com/office/drawing/2014/main" val="762594660"/>
                    </a:ext>
                  </a:extLst>
                </a:gridCol>
                <a:gridCol w="411480">
                  <a:extLst>
                    <a:ext uri="{9D8B030D-6E8A-4147-A177-3AD203B41FA5}">
                      <a16:colId xmlns:a16="http://schemas.microsoft.com/office/drawing/2014/main" val="324758013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87720086"/>
                  </a:ext>
                </a:extLst>
              </a:tr>
              <a:tr h="370840">
                <a:tc>
                  <a:txBody>
                    <a:bodyPr/>
                    <a:lstStyle/>
                    <a:p>
                      <a:r>
                        <a:rPr lang="en-US" sz="1000"/>
                        <a:t>FUJIFILM Malaysia</a:t>
                      </a:r>
                    </a:p>
                  </a:txBody>
                  <a:tcPr/>
                </a:tc>
                <a:tc>
                  <a:txBody>
                    <a:bodyPr/>
                    <a:lstStyle/>
                    <a:p>
                      <a:r>
                        <a:rPr lang="en-US" sz="1000"/>
                        <a:t>74591</a:t>
                      </a:r>
                    </a:p>
                  </a:txBody>
                  <a:tcPr/>
                </a:tc>
                <a:tc>
                  <a:txBody>
                    <a:bodyPr/>
                    <a:lstStyle/>
                    <a:p>
                      <a:r>
                        <a:rPr lang="en-US" sz="1000"/>
                        <a:t>54</a:t>
                      </a:r>
                    </a:p>
                  </a:txBody>
                  <a:tcPr/>
                </a:tc>
                <a:tc>
                  <a:txBody>
                    <a:bodyPr/>
                    <a:lstStyle/>
                    <a:p>
                      <a:r>
                        <a:rPr lang="en-US" sz="1000"/>
                        <a:t>77397</a:t>
                      </a:r>
                    </a:p>
                  </a:txBody>
                  <a:tcPr/>
                </a:tc>
                <a:tc>
                  <a:txBody>
                    <a:bodyPr/>
                    <a:lstStyle/>
                    <a:p>
                      <a:r>
                        <a:rPr lang="en-US" sz="1000"/>
                        <a:t>96</a:t>
                      </a:r>
                    </a:p>
                  </a:txBody>
                  <a:tcPr/>
                </a:tc>
                <a:tc>
                  <a:txBody>
                    <a:bodyPr/>
                    <a:lstStyle/>
                    <a:p>
                      <a:r>
                        <a:rPr lang="en-US" sz="1000"/>
                        <a:t>29</a:t>
                      </a:r>
                    </a:p>
                  </a:txBody>
                  <a:tcPr/>
                </a:tc>
                <a:tc>
                  <a:txBody>
                    <a:bodyPr/>
                    <a:lstStyle/>
                    <a:p>
                      <a:r>
                        <a:rPr lang="en-US" sz="1000"/>
                        <a:t>486</a:t>
                      </a:r>
                    </a:p>
                  </a:txBody>
                  <a:tcPr/>
                </a:tc>
                <a:tc>
                  <a:txBody>
                    <a:bodyPr/>
                    <a:lstStyle/>
                    <a:p>
                      <a:r>
                        <a:rPr lang="en-US" sz="1000"/>
                        <a:t>0</a:t>
                      </a:r>
                    </a:p>
                  </a:txBody>
                  <a:tcPr/>
                </a:tc>
                <a:tc>
                  <a:txBody>
                    <a:bodyPr/>
                    <a:lstStyle/>
                    <a:p>
                      <a:r>
                        <a:rPr lang="en-US" sz="1000"/>
                        <a:t>33</a:t>
                      </a:r>
                    </a:p>
                  </a:txBody>
                  <a:tcPr/>
                </a:tc>
                <a:tc>
                  <a:txBody>
                    <a:bodyPr/>
                    <a:lstStyle/>
                    <a:p>
                      <a:r>
                        <a:rPr lang="en-US" sz="1000"/>
                        <a:t>60</a:t>
                      </a:r>
                    </a:p>
                  </a:txBody>
                  <a:tcPr/>
                </a:tc>
                <a:tc>
                  <a:txBody>
                    <a:bodyPr/>
                    <a:lstStyle/>
                    <a:p>
                      <a:r>
                        <a:rPr lang="en-US" sz="1000"/>
                        <a:t>0</a:t>
                      </a:r>
                    </a:p>
                  </a:txBody>
                  <a:tcPr/>
                </a:tc>
                <a:tc>
                  <a:txBody>
                    <a:bodyPr/>
                    <a:lstStyle/>
                    <a:p>
                      <a:r>
                        <a:rPr lang="en-US" sz="1000"/>
                        <a:t>0</a:t>
                      </a:r>
                    </a:p>
                  </a:txBody>
                  <a:tcPr/>
                </a:tc>
                <a:tc>
                  <a:txBody>
                    <a:bodyPr/>
                    <a:lstStyle/>
                    <a:p>
                      <a:r>
                        <a:rPr lang="en-US" sz="1000"/>
                        <a:t>0.0268 %</a:t>
                      </a:r>
                    </a:p>
                  </a:txBody>
                  <a:tcPr/>
                </a:tc>
                <a:tc>
                  <a:txBody>
                    <a:bodyPr/>
                    <a:lstStyle/>
                    <a:p>
                      <a:r>
                        <a:rPr lang="en-US" sz="1000"/>
                        <a:t>0.0 %</a:t>
                      </a:r>
                    </a:p>
                  </a:txBody>
                  <a:tcPr/>
                </a:tc>
                <a:extLst>
                  <a:ext uri="{0D108BD9-81ED-4DB2-BD59-A6C34878D82A}">
                    <a16:rowId xmlns:a16="http://schemas.microsoft.com/office/drawing/2014/main" val="3263451990"/>
                  </a:ext>
                </a:extLst>
              </a:tr>
            </a:tbl>
          </a:graphicData>
        </a:graphic>
      </p:graphicFrame>
      <p:sp>
        <p:nvSpPr>
          <p:cNvPr id="4" name="Text Placeholder 3">
            <a:extLst>
              <a:ext uri="{FF2B5EF4-FFF2-40B4-BE49-F238E27FC236}">
                <a16:creationId xmlns:a16="http://schemas.microsoft.com/office/drawing/2014/main" id="{D9D4E7A6-DA72-4FD2-BEF6-DAAEC1B020D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102756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5B863-2EE0-4BEB-A7C3-74E12D6F0589}"/>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E7D49BE8-2176-4183-B330-23CDC4C85DEC}"/>
              </a:ext>
            </a:extLst>
          </p:cNvPr>
          <p:cNvGraphicFramePr>
            <a:graphicFrameLocks noGrp="1"/>
          </p:cNvGraphicFramePr>
          <p:nvPr>
            <p:ph type="chart" sz="quarter" idx="13"/>
            <p:extLst>
              <p:ext uri="{D42A27DB-BD31-4B8C-83A1-F6EECF244321}">
                <p14:modId xmlns:p14="http://schemas.microsoft.com/office/powerpoint/2010/main" val="42429776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0887C6-5CC2-4A8E-8376-253C969577DB}"/>
              </a:ext>
            </a:extLst>
          </p:cNvPr>
          <p:cNvSpPr>
            <a:spLocks noGrp="1"/>
          </p:cNvSpPr>
          <p:nvPr>
            <p:ph type="body" sz="quarter" idx="14"/>
          </p:nvPr>
        </p:nvSpPr>
        <p:spPr/>
        <p:txBody>
          <a:bodyPr/>
          <a:lstStyle/>
          <a:p>
            <a:r>
              <a:rPr lang="en-US"/>
              <a:t>12/01/2022 - 07/31/2024</a:t>
            </a:r>
          </a:p>
        </p:txBody>
      </p:sp>
      <p:sp>
        <p:nvSpPr>
          <p:cNvPr id="5" name="Footer Placeholder 4">
            <a:extLst>
              <a:ext uri="{FF2B5EF4-FFF2-40B4-BE49-F238E27FC236}">
                <a16:creationId xmlns:a16="http://schemas.microsoft.com/office/drawing/2014/main" id="{A31B401E-5A56-4A87-B404-809385F4F4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5113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BDC7A-1E54-428A-8CAE-E222B982B2FE}"/>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E2DCACBC-BFC2-4B9F-9FD1-2D1E777284E7}"/>
              </a:ext>
            </a:extLst>
          </p:cNvPr>
          <p:cNvGraphicFramePr>
            <a:graphicFrameLocks noGrp="1"/>
          </p:cNvGraphicFramePr>
          <p:nvPr>
            <p:ph type="chart" sz="quarter" idx="13"/>
            <p:extLst>
              <p:ext uri="{D42A27DB-BD31-4B8C-83A1-F6EECF244321}">
                <p14:modId xmlns:p14="http://schemas.microsoft.com/office/powerpoint/2010/main" val="3419732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FADFE1-562F-4F49-A88A-FCE7DC72E1DA}"/>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4949684C-E3F6-492B-871B-D53C130B2E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4099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AB507-AB7D-4B31-BF43-F5E200F0A7A7}"/>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725FE5B1-03AA-48C4-99B7-D44E55EC9AA9}"/>
              </a:ext>
            </a:extLst>
          </p:cNvPr>
          <p:cNvGraphicFramePr>
            <a:graphicFrameLocks noGrp="1"/>
          </p:cNvGraphicFramePr>
          <p:nvPr>
            <p:ph type="chart" sz="quarter" idx="13"/>
            <p:extLst>
              <p:ext uri="{D42A27DB-BD31-4B8C-83A1-F6EECF244321}">
                <p14:modId xmlns:p14="http://schemas.microsoft.com/office/powerpoint/2010/main" val="17254026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43D1B6-F666-451C-A40B-FD980B56F6AB}"/>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CC7E1D15-3293-4BEE-8C4C-AD32DDE22A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0865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36130-324E-4A43-929B-CF2CD492060A}"/>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BAFC0903-4635-403D-A5B0-B2514C095206}"/>
              </a:ext>
            </a:extLst>
          </p:cNvPr>
          <p:cNvGraphicFramePr>
            <a:graphicFrameLocks noGrp="1"/>
          </p:cNvGraphicFramePr>
          <p:nvPr>
            <p:ph type="chart" sz="quarter" idx="13"/>
            <p:extLst>
              <p:ext uri="{D42A27DB-BD31-4B8C-83A1-F6EECF244321}">
                <p14:modId xmlns:p14="http://schemas.microsoft.com/office/powerpoint/2010/main" val="4246947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13163C-BBC8-4BC7-8843-9DE39EE53631}"/>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4D23EE85-8AE1-4C30-8BB8-DDD232DC46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5396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BD6FE-0B57-4B38-AD79-CCE7AFF7F63E}"/>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79D2701A-5449-4533-9D27-5A5D516F3A4A}"/>
              </a:ext>
            </a:extLst>
          </p:cNvPr>
          <p:cNvGraphicFramePr>
            <a:graphicFrameLocks noGrp="1"/>
          </p:cNvGraphicFramePr>
          <p:nvPr>
            <p:ph type="chart" sz="quarter" idx="13"/>
            <p:extLst>
              <p:ext uri="{D42A27DB-BD31-4B8C-83A1-F6EECF244321}">
                <p14:modId xmlns:p14="http://schemas.microsoft.com/office/powerpoint/2010/main" val="30260829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1253A7-5248-4B0C-B64B-44328821B3D0}"/>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05E10C08-B88A-404C-874E-706BBB47A6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2759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419DD-8F8A-4D56-B4AD-61B40C3763C7}"/>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D0A32C7C-56C6-44B3-A822-7174B013B9E3}"/>
              </a:ext>
            </a:extLst>
          </p:cNvPr>
          <p:cNvGraphicFramePr>
            <a:graphicFrameLocks noGrp="1"/>
          </p:cNvGraphicFramePr>
          <p:nvPr>
            <p:ph type="chart" sz="quarter" idx="13"/>
            <p:extLst>
              <p:ext uri="{D42A27DB-BD31-4B8C-83A1-F6EECF244321}">
                <p14:modId xmlns:p14="http://schemas.microsoft.com/office/powerpoint/2010/main" val="557293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61457A-1405-496E-9DBD-00D018E5E42D}"/>
              </a:ext>
            </a:extLst>
          </p:cNvPr>
          <p:cNvSpPr>
            <a:spLocks noGrp="1"/>
          </p:cNvSpPr>
          <p:nvPr>
            <p:ph type="body" sz="quarter" idx="14"/>
          </p:nvPr>
        </p:nvSpPr>
        <p:spPr/>
        <p:txBody>
          <a:bodyPr/>
          <a:lstStyle/>
          <a:p>
            <a:r>
              <a:rPr lang="en-US"/>
              <a:t>10/01/2023 - 07/31/2024</a:t>
            </a:r>
          </a:p>
        </p:txBody>
      </p:sp>
      <p:sp>
        <p:nvSpPr>
          <p:cNvPr id="5" name="Footer Placeholder 4">
            <a:extLst>
              <a:ext uri="{FF2B5EF4-FFF2-40B4-BE49-F238E27FC236}">
                <a16:creationId xmlns:a16="http://schemas.microsoft.com/office/drawing/2014/main" id="{95AE221D-E6EB-4CD4-812C-62E95D7D42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6808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D7D3C-0A60-4F3B-8E48-ECBAF13FC8F9}"/>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42BB62C9-088B-4832-A427-25A843AA4A9B}"/>
              </a:ext>
            </a:extLst>
          </p:cNvPr>
          <p:cNvGraphicFramePr>
            <a:graphicFrameLocks noGrp="1"/>
          </p:cNvGraphicFramePr>
          <p:nvPr>
            <p:ph type="chart" sz="quarter" idx="13"/>
            <p:extLst>
              <p:ext uri="{D42A27DB-BD31-4B8C-83A1-F6EECF244321}">
                <p14:modId xmlns:p14="http://schemas.microsoft.com/office/powerpoint/2010/main" val="36667652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12481F-7189-4A09-A6F0-A378EC4AA13E}"/>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01D19CB4-542F-47A5-BDDB-605440550A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1507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E3DA8-1D18-4659-9230-D3BF8B00F50A}"/>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568B4D08-634B-4235-9C94-71EDD45ABD49}"/>
              </a:ext>
            </a:extLst>
          </p:cNvPr>
          <p:cNvGraphicFramePr>
            <a:graphicFrameLocks noGrp="1"/>
          </p:cNvGraphicFramePr>
          <p:nvPr>
            <p:ph type="chart" sz="quarter" idx="13"/>
            <p:extLst>
              <p:ext uri="{D42A27DB-BD31-4B8C-83A1-F6EECF244321}">
                <p14:modId xmlns:p14="http://schemas.microsoft.com/office/powerpoint/2010/main" val="806285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7F0EC2-1A18-49FD-9AD0-C48954124154}"/>
              </a:ext>
            </a:extLst>
          </p:cNvPr>
          <p:cNvSpPr>
            <a:spLocks noGrp="1"/>
          </p:cNvSpPr>
          <p:nvPr>
            <p:ph type="body" sz="quarter" idx="14"/>
          </p:nvPr>
        </p:nvSpPr>
        <p:spPr/>
        <p:txBody>
          <a:bodyPr/>
          <a:lstStyle/>
          <a:p>
            <a:r>
              <a:rPr lang="en-US"/>
              <a:t>10/01/2023 - 07/31/2024</a:t>
            </a:r>
          </a:p>
        </p:txBody>
      </p:sp>
      <p:sp>
        <p:nvSpPr>
          <p:cNvPr id="5" name="Footer Placeholder 4">
            <a:extLst>
              <a:ext uri="{FF2B5EF4-FFF2-40B4-BE49-F238E27FC236}">
                <a16:creationId xmlns:a16="http://schemas.microsoft.com/office/drawing/2014/main" id="{31E2479D-EE33-49BC-9D14-A6D960E988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9420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1341E-DEE4-4B1D-9EC3-8339D4E6758E}"/>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A82D339E-9CAF-4DBA-80DE-52011D6D6F75}"/>
              </a:ext>
            </a:extLst>
          </p:cNvPr>
          <p:cNvGraphicFramePr>
            <a:graphicFrameLocks noGrp="1"/>
          </p:cNvGraphicFramePr>
          <p:nvPr>
            <p:ph type="chart" sz="quarter" idx="13"/>
            <p:extLst>
              <p:ext uri="{D42A27DB-BD31-4B8C-83A1-F6EECF244321}">
                <p14:modId xmlns:p14="http://schemas.microsoft.com/office/powerpoint/2010/main" val="3196223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93B6B3-5CBF-431A-A3FC-E874502EEDB9}"/>
              </a:ext>
            </a:extLst>
          </p:cNvPr>
          <p:cNvSpPr>
            <a:spLocks noGrp="1"/>
          </p:cNvSpPr>
          <p:nvPr>
            <p:ph type="body" sz="quarter" idx="14"/>
          </p:nvPr>
        </p:nvSpPr>
        <p:spPr/>
        <p:txBody>
          <a:bodyPr/>
          <a:lstStyle/>
          <a:p>
            <a:r>
              <a:rPr lang="en-US"/>
              <a:t>11/01/2023 - 07/31/2024</a:t>
            </a:r>
          </a:p>
        </p:txBody>
      </p:sp>
      <p:sp>
        <p:nvSpPr>
          <p:cNvPr id="5" name="Footer Placeholder 4">
            <a:extLst>
              <a:ext uri="{FF2B5EF4-FFF2-40B4-BE49-F238E27FC236}">
                <a16:creationId xmlns:a16="http://schemas.microsoft.com/office/drawing/2014/main" id="{85206EB7-DB30-4237-9304-77A5FC57B5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28903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C0840-34E5-4048-B589-164F59DBE898}"/>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99C556AA-1148-42CA-8382-AA2CB2CE496D}"/>
              </a:ext>
            </a:extLst>
          </p:cNvPr>
          <p:cNvGraphicFramePr>
            <a:graphicFrameLocks noGrp="1"/>
          </p:cNvGraphicFramePr>
          <p:nvPr>
            <p:ph type="chart" sz="quarter" idx="13"/>
            <p:extLst>
              <p:ext uri="{D42A27DB-BD31-4B8C-83A1-F6EECF244321}">
                <p14:modId xmlns:p14="http://schemas.microsoft.com/office/powerpoint/2010/main" val="2880912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1D4D30-CD78-41D4-87D1-3500674D78BC}"/>
              </a:ext>
            </a:extLst>
          </p:cNvPr>
          <p:cNvSpPr>
            <a:spLocks noGrp="1"/>
          </p:cNvSpPr>
          <p:nvPr>
            <p:ph type="body" sz="quarter" idx="14"/>
          </p:nvPr>
        </p:nvSpPr>
        <p:spPr/>
        <p:txBody>
          <a:bodyPr/>
          <a:lstStyle/>
          <a:p>
            <a:r>
              <a:rPr lang="en-US"/>
              <a:t>10/01/2023 - 07/31/2024</a:t>
            </a:r>
          </a:p>
        </p:txBody>
      </p:sp>
      <p:sp>
        <p:nvSpPr>
          <p:cNvPr id="5" name="Footer Placeholder 4">
            <a:extLst>
              <a:ext uri="{FF2B5EF4-FFF2-40B4-BE49-F238E27FC236}">
                <a16:creationId xmlns:a16="http://schemas.microsoft.com/office/drawing/2014/main" id="{51F7ACBC-939F-4A05-B8F0-F6ABD83064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9517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7478D-F2D8-4FE3-81B7-8528D279B288}"/>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690E234A-3347-4BF4-8B33-3E4A876F6073}"/>
              </a:ext>
            </a:extLst>
          </p:cNvPr>
          <p:cNvGraphicFramePr>
            <a:graphicFrameLocks noGrp="1"/>
          </p:cNvGraphicFramePr>
          <p:nvPr>
            <p:ph type="tbl" sz="quarter" idx="13"/>
            <p:extLst>
              <p:ext uri="{D42A27DB-BD31-4B8C-83A1-F6EECF244321}">
                <p14:modId xmlns:p14="http://schemas.microsoft.com/office/powerpoint/2010/main" val="296611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81851889"/>
                    </a:ext>
                  </a:extLst>
                </a:gridCol>
                <a:gridCol w="1645920">
                  <a:extLst>
                    <a:ext uri="{9D8B030D-6E8A-4147-A177-3AD203B41FA5}">
                      <a16:colId xmlns:a16="http://schemas.microsoft.com/office/drawing/2014/main" val="572480230"/>
                    </a:ext>
                  </a:extLst>
                </a:gridCol>
                <a:gridCol w="1645920">
                  <a:extLst>
                    <a:ext uri="{9D8B030D-6E8A-4147-A177-3AD203B41FA5}">
                      <a16:colId xmlns:a16="http://schemas.microsoft.com/office/drawing/2014/main" val="1795652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3807980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23.3 %</a:t>
                      </a:r>
                    </a:p>
                  </a:txBody>
                  <a:tcPr/>
                </a:tc>
                <a:extLst>
                  <a:ext uri="{0D108BD9-81ED-4DB2-BD59-A6C34878D82A}">
                    <a16:rowId xmlns:a16="http://schemas.microsoft.com/office/drawing/2014/main" val="1543013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6.5 %</a:t>
                      </a:r>
                    </a:p>
                  </a:txBody>
                  <a:tcPr/>
                </a:tc>
                <a:extLst>
                  <a:ext uri="{0D108BD9-81ED-4DB2-BD59-A6C34878D82A}">
                    <a16:rowId xmlns:a16="http://schemas.microsoft.com/office/drawing/2014/main" val="832382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5.6 %</a:t>
                      </a:r>
                    </a:p>
                  </a:txBody>
                  <a:tcPr/>
                </a:tc>
                <a:extLst>
                  <a:ext uri="{0D108BD9-81ED-4DB2-BD59-A6C34878D82A}">
                    <a16:rowId xmlns:a16="http://schemas.microsoft.com/office/drawing/2014/main" val="797077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extLst>
                  <a:ext uri="{0D108BD9-81ED-4DB2-BD59-A6C34878D82A}">
                    <a16:rowId xmlns:a16="http://schemas.microsoft.com/office/drawing/2014/main" val="2770365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3.9 %</a:t>
                      </a:r>
                    </a:p>
                  </a:txBody>
                  <a:tcPr/>
                </a:tc>
                <a:extLst>
                  <a:ext uri="{0D108BD9-81ED-4DB2-BD59-A6C34878D82A}">
                    <a16:rowId xmlns:a16="http://schemas.microsoft.com/office/drawing/2014/main" val="3273542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extLst>
                  <a:ext uri="{0D108BD9-81ED-4DB2-BD59-A6C34878D82A}">
                    <a16:rowId xmlns:a16="http://schemas.microsoft.com/office/drawing/2014/main" val="2475046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4198067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482154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3108534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extLst>
                  <a:ext uri="{0D108BD9-81ED-4DB2-BD59-A6C34878D82A}">
                    <a16:rowId xmlns:a16="http://schemas.microsoft.com/office/drawing/2014/main" val="390727667"/>
                  </a:ext>
                </a:extLst>
              </a:tr>
            </a:tbl>
          </a:graphicData>
        </a:graphic>
      </p:graphicFrame>
      <p:sp>
        <p:nvSpPr>
          <p:cNvPr id="4" name="Text Placeholder 3">
            <a:extLst>
              <a:ext uri="{FF2B5EF4-FFF2-40B4-BE49-F238E27FC236}">
                <a16:creationId xmlns:a16="http://schemas.microsoft.com/office/drawing/2014/main" id="{5D80833F-0340-4E1C-9C6D-649C568F67FE}"/>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654090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E8AAD-B9C7-4BCB-9A2F-1AE63B5E28F1}"/>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821307B4-A318-4670-87A6-45AC959C538D}"/>
              </a:ext>
            </a:extLst>
          </p:cNvPr>
          <p:cNvGraphicFramePr>
            <a:graphicFrameLocks noGrp="1"/>
          </p:cNvGraphicFramePr>
          <p:nvPr>
            <p:ph type="tbl" sz="quarter" idx="13"/>
            <p:extLst>
              <p:ext uri="{D42A27DB-BD31-4B8C-83A1-F6EECF244321}">
                <p14:modId xmlns:p14="http://schemas.microsoft.com/office/powerpoint/2010/main" val="2674020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1197200"/>
                    </a:ext>
                  </a:extLst>
                </a:gridCol>
                <a:gridCol w="1645920">
                  <a:extLst>
                    <a:ext uri="{9D8B030D-6E8A-4147-A177-3AD203B41FA5}">
                      <a16:colId xmlns:a16="http://schemas.microsoft.com/office/drawing/2014/main" val="4288794497"/>
                    </a:ext>
                  </a:extLst>
                </a:gridCol>
                <a:gridCol w="1645920">
                  <a:extLst>
                    <a:ext uri="{9D8B030D-6E8A-4147-A177-3AD203B41FA5}">
                      <a16:colId xmlns:a16="http://schemas.microsoft.com/office/drawing/2014/main" val="3904814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648261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3128960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2183117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604944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4063897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extLst>
                  <a:ext uri="{0D108BD9-81ED-4DB2-BD59-A6C34878D82A}">
                    <a16:rowId xmlns:a16="http://schemas.microsoft.com/office/drawing/2014/main" val="678645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1.9 %</a:t>
                      </a:r>
                    </a:p>
                  </a:txBody>
                  <a:tcPr/>
                </a:tc>
                <a:extLst>
                  <a:ext uri="{0D108BD9-81ED-4DB2-BD59-A6C34878D82A}">
                    <a16:rowId xmlns:a16="http://schemas.microsoft.com/office/drawing/2014/main" val="450044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409649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1778981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4201560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Seri Kembangan,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2000483073"/>
                  </a:ext>
                </a:extLst>
              </a:tr>
            </a:tbl>
          </a:graphicData>
        </a:graphic>
      </p:graphicFrame>
      <p:sp>
        <p:nvSpPr>
          <p:cNvPr id="4" name="Text Placeholder 3">
            <a:extLst>
              <a:ext uri="{FF2B5EF4-FFF2-40B4-BE49-F238E27FC236}">
                <a16:creationId xmlns:a16="http://schemas.microsoft.com/office/drawing/2014/main" id="{FCB6FE36-B46C-46EE-AF1A-ECCCD0085FF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96252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E8506-FF4D-4A44-936F-CF6B86C14DD1}"/>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FA5FCA46-7468-4ABD-9BC3-5093E53A9BCB}"/>
              </a:ext>
            </a:extLst>
          </p:cNvPr>
          <p:cNvGraphicFramePr>
            <a:graphicFrameLocks noGrp="1"/>
          </p:cNvGraphicFramePr>
          <p:nvPr>
            <p:ph type="tbl" sz="quarter" idx="13"/>
            <p:extLst>
              <p:ext uri="{D42A27DB-BD31-4B8C-83A1-F6EECF244321}">
                <p14:modId xmlns:p14="http://schemas.microsoft.com/office/powerpoint/2010/main" val="1011377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74795874"/>
                    </a:ext>
                  </a:extLst>
                </a:gridCol>
                <a:gridCol w="1645920">
                  <a:extLst>
                    <a:ext uri="{9D8B030D-6E8A-4147-A177-3AD203B41FA5}">
                      <a16:colId xmlns:a16="http://schemas.microsoft.com/office/drawing/2014/main" val="513934058"/>
                    </a:ext>
                  </a:extLst>
                </a:gridCol>
                <a:gridCol w="1645920">
                  <a:extLst>
                    <a:ext uri="{9D8B030D-6E8A-4147-A177-3AD203B41FA5}">
                      <a16:colId xmlns:a16="http://schemas.microsoft.com/office/drawing/2014/main" val="3865830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967013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Bharu, Kelantan,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579256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513181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642320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108238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Subang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417888618"/>
                  </a:ext>
                </a:extLst>
              </a:tr>
            </a:tbl>
          </a:graphicData>
        </a:graphic>
      </p:graphicFrame>
      <p:sp>
        <p:nvSpPr>
          <p:cNvPr id="4" name="Text Placeholder 3">
            <a:extLst>
              <a:ext uri="{FF2B5EF4-FFF2-40B4-BE49-F238E27FC236}">
                <a16:creationId xmlns:a16="http://schemas.microsoft.com/office/drawing/2014/main" id="{8DC3442E-550B-4838-9E35-D68F19468480}"/>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661987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FA496-0E5C-42A5-B24E-AA1B6D13DEBE}"/>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C9707FED-1735-4513-B000-07E55034DF16}"/>
              </a:ext>
            </a:extLst>
          </p:cNvPr>
          <p:cNvGraphicFramePr>
            <a:graphicFrameLocks noGrp="1"/>
          </p:cNvGraphicFramePr>
          <p:nvPr>
            <p:ph type="tbl" sz="quarter" idx="13"/>
            <p:extLst>
              <p:ext uri="{D42A27DB-BD31-4B8C-83A1-F6EECF244321}">
                <p14:modId xmlns:p14="http://schemas.microsoft.com/office/powerpoint/2010/main" val="3037176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23451755"/>
                    </a:ext>
                  </a:extLst>
                </a:gridCol>
                <a:gridCol w="1316737">
                  <a:extLst>
                    <a:ext uri="{9D8B030D-6E8A-4147-A177-3AD203B41FA5}">
                      <a16:colId xmlns:a16="http://schemas.microsoft.com/office/drawing/2014/main" val="3396394877"/>
                    </a:ext>
                  </a:extLst>
                </a:gridCol>
                <a:gridCol w="329184">
                  <a:extLst>
                    <a:ext uri="{9D8B030D-6E8A-4147-A177-3AD203B41FA5}">
                      <a16:colId xmlns:a16="http://schemas.microsoft.com/office/drawing/2014/main" val="546005436"/>
                    </a:ext>
                  </a:extLst>
                </a:gridCol>
                <a:gridCol w="329184">
                  <a:extLst>
                    <a:ext uri="{9D8B030D-6E8A-4147-A177-3AD203B41FA5}">
                      <a16:colId xmlns:a16="http://schemas.microsoft.com/office/drawing/2014/main" val="1629128792"/>
                    </a:ext>
                  </a:extLst>
                </a:gridCol>
                <a:gridCol w="329184">
                  <a:extLst>
                    <a:ext uri="{9D8B030D-6E8A-4147-A177-3AD203B41FA5}">
                      <a16:colId xmlns:a16="http://schemas.microsoft.com/office/drawing/2014/main" val="983685055"/>
                    </a:ext>
                  </a:extLst>
                </a:gridCol>
                <a:gridCol w="329184">
                  <a:extLst>
                    <a:ext uri="{9D8B030D-6E8A-4147-A177-3AD203B41FA5}">
                      <a16:colId xmlns:a16="http://schemas.microsoft.com/office/drawing/2014/main" val="3897855069"/>
                    </a:ext>
                  </a:extLst>
                </a:gridCol>
                <a:gridCol w="329184">
                  <a:extLst>
                    <a:ext uri="{9D8B030D-6E8A-4147-A177-3AD203B41FA5}">
                      <a16:colId xmlns:a16="http://schemas.microsoft.com/office/drawing/2014/main" val="2797143692"/>
                    </a:ext>
                  </a:extLst>
                </a:gridCol>
                <a:gridCol w="329184">
                  <a:extLst>
                    <a:ext uri="{9D8B030D-6E8A-4147-A177-3AD203B41FA5}">
                      <a16:colId xmlns:a16="http://schemas.microsoft.com/office/drawing/2014/main" val="3138189700"/>
                    </a:ext>
                  </a:extLst>
                </a:gridCol>
                <a:gridCol w="329184">
                  <a:extLst>
                    <a:ext uri="{9D8B030D-6E8A-4147-A177-3AD203B41FA5}">
                      <a16:colId xmlns:a16="http://schemas.microsoft.com/office/drawing/2014/main" val="2148214642"/>
                    </a:ext>
                  </a:extLst>
                </a:gridCol>
                <a:gridCol w="329184">
                  <a:extLst>
                    <a:ext uri="{9D8B030D-6E8A-4147-A177-3AD203B41FA5}">
                      <a16:colId xmlns:a16="http://schemas.microsoft.com/office/drawing/2014/main" val="3837719962"/>
                    </a:ext>
                  </a:extLst>
                </a:gridCol>
                <a:gridCol w="329184">
                  <a:extLst>
                    <a:ext uri="{9D8B030D-6E8A-4147-A177-3AD203B41FA5}">
                      <a16:colId xmlns:a16="http://schemas.microsoft.com/office/drawing/2014/main" val="4119814558"/>
                    </a:ext>
                  </a:extLst>
                </a:gridCol>
                <a:gridCol w="329184">
                  <a:extLst>
                    <a:ext uri="{9D8B030D-6E8A-4147-A177-3AD203B41FA5}">
                      <a16:colId xmlns:a16="http://schemas.microsoft.com/office/drawing/2014/main" val="1442051750"/>
                    </a:ext>
                  </a:extLst>
                </a:gridCol>
                <a:gridCol w="329184">
                  <a:extLst>
                    <a:ext uri="{9D8B030D-6E8A-4147-A177-3AD203B41FA5}">
                      <a16:colId xmlns:a16="http://schemas.microsoft.com/office/drawing/2014/main" val="3406926954"/>
                    </a:ext>
                  </a:extLst>
                </a:gridCol>
                <a:gridCol w="329184">
                  <a:extLst>
                    <a:ext uri="{9D8B030D-6E8A-4147-A177-3AD203B41FA5}">
                      <a16:colId xmlns:a16="http://schemas.microsoft.com/office/drawing/2014/main" val="2482662629"/>
                    </a:ext>
                  </a:extLst>
                </a:gridCol>
                <a:gridCol w="329184">
                  <a:extLst>
                    <a:ext uri="{9D8B030D-6E8A-4147-A177-3AD203B41FA5}">
                      <a16:colId xmlns:a16="http://schemas.microsoft.com/office/drawing/2014/main" val="972229490"/>
                    </a:ext>
                  </a:extLst>
                </a:gridCol>
                <a:gridCol w="329184">
                  <a:extLst>
                    <a:ext uri="{9D8B030D-6E8A-4147-A177-3AD203B41FA5}">
                      <a16:colId xmlns:a16="http://schemas.microsoft.com/office/drawing/2014/main" val="1444813818"/>
                    </a:ext>
                  </a:extLst>
                </a:gridCol>
                <a:gridCol w="329184">
                  <a:extLst>
                    <a:ext uri="{9D8B030D-6E8A-4147-A177-3AD203B41FA5}">
                      <a16:colId xmlns:a16="http://schemas.microsoft.com/office/drawing/2014/main" val="1823539325"/>
                    </a:ext>
                  </a:extLst>
                </a:gridCol>
                <a:gridCol w="329184">
                  <a:extLst>
                    <a:ext uri="{9D8B030D-6E8A-4147-A177-3AD203B41FA5}">
                      <a16:colId xmlns:a16="http://schemas.microsoft.com/office/drawing/2014/main" val="3167391715"/>
                    </a:ext>
                  </a:extLst>
                </a:gridCol>
                <a:gridCol w="329184">
                  <a:extLst>
                    <a:ext uri="{9D8B030D-6E8A-4147-A177-3AD203B41FA5}">
                      <a16:colId xmlns:a16="http://schemas.microsoft.com/office/drawing/2014/main" val="2822546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61280468"/>
                  </a:ext>
                </a:extLst>
              </a:tr>
            </a:tbl>
          </a:graphicData>
        </a:graphic>
      </p:graphicFrame>
      <p:sp>
        <p:nvSpPr>
          <p:cNvPr id="4" name="Text Placeholder 3">
            <a:extLst>
              <a:ext uri="{FF2B5EF4-FFF2-40B4-BE49-F238E27FC236}">
                <a16:creationId xmlns:a16="http://schemas.microsoft.com/office/drawing/2014/main" id="{FE5D650C-D2F4-416E-8204-8C689E859350}"/>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5748268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61656-C5BF-484D-AD17-ED15E70C3465}"/>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E9126915-2F40-447E-BE51-C1C0F5A38788}"/>
              </a:ext>
            </a:extLst>
          </p:cNvPr>
          <p:cNvGraphicFramePr>
            <a:graphicFrameLocks noGrp="1"/>
          </p:cNvGraphicFramePr>
          <p:nvPr>
            <p:ph type="tbl" sz="quarter" idx="13"/>
            <p:extLst>
              <p:ext uri="{D42A27DB-BD31-4B8C-83A1-F6EECF244321}">
                <p14:modId xmlns:p14="http://schemas.microsoft.com/office/powerpoint/2010/main" val="1983352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87866313"/>
                    </a:ext>
                  </a:extLst>
                </a:gridCol>
                <a:gridCol w="1316737">
                  <a:extLst>
                    <a:ext uri="{9D8B030D-6E8A-4147-A177-3AD203B41FA5}">
                      <a16:colId xmlns:a16="http://schemas.microsoft.com/office/drawing/2014/main" val="3165846667"/>
                    </a:ext>
                  </a:extLst>
                </a:gridCol>
                <a:gridCol w="329184">
                  <a:extLst>
                    <a:ext uri="{9D8B030D-6E8A-4147-A177-3AD203B41FA5}">
                      <a16:colId xmlns:a16="http://schemas.microsoft.com/office/drawing/2014/main" val="1081298834"/>
                    </a:ext>
                  </a:extLst>
                </a:gridCol>
                <a:gridCol w="329184">
                  <a:extLst>
                    <a:ext uri="{9D8B030D-6E8A-4147-A177-3AD203B41FA5}">
                      <a16:colId xmlns:a16="http://schemas.microsoft.com/office/drawing/2014/main" val="976079039"/>
                    </a:ext>
                  </a:extLst>
                </a:gridCol>
                <a:gridCol w="329184">
                  <a:extLst>
                    <a:ext uri="{9D8B030D-6E8A-4147-A177-3AD203B41FA5}">
                      <a16:colId xmlns:a16="http://schemas.microsoft.com/office/drawing/2014/main" val="848245759"/>
                    </a:ext>
                  </a:extLst>
                </a:gridCol>
                <a:gridCol w="329184">
                  <a:extLst>
                    <a:ext uri="{9D8B030D-6E8A-4147-A177-3AD203B41FA5}">
                      <a16:colId xmlns:a16="http://schemas.microsoft.com/office/drawing/2014/main" val="1701110509"/>
                    </a:ext>
                  </a:extLst>
                </a:gridCol>
                <a:gridCol w="329184">
                  <a:extLst>
                    <a:ext uri="{9D8B030D-6E8A-4147-A177-3AD203B41FA5}">
                      <a16:colId xmlns:a16="http://schemas.microsoft.com/office/drawing/2014/main" val="1349897710"/>
                    </a:ext>
                  </a:extLst>
                </a:gridCol>
                <a:gridCol w="329184">
                  <a:extLst>
                    <a:ext uri="{9D8B030D-6E8A-4147-A177-3AD203B41FA5}">
                      <a16:colId xmlns:a16="http://schemas.microsoft.com/office/drawing/2014/main" val="2307065968"/>
                    </a:ext>
                  </a:extLst>
                </a:gridCol>
                <a:gridCol w="329184">
                  <a:extLst>
                    <a:ext uri="{9D8B030D-6E8A-4147-A177-3AD203B41FA5}">
                      <a16:colId xmlns:a16="http://schemas.microsoft.com/office/drawing/2014/main" val="4162686645"/>
                    </a:ext>
                  </a:extLst>
                </a:gridCol>
                <a:gridCol w="329184">
                  <a:extLst>
                    <a:ext uri="{9D8B030D-6E8A-4147-A177-3AD203B41FA5}">
                      <a16:colId xmlns:a16="http://schemas.microsoft.com/office/drawing/2014/main" val="4276712503"/>
                    </a:ext>
                  </a:extLst>
                </a:gridCol>
                <a:gridCol w="329184">
                  <a:extLst>
                    <a:ext uri="{9D8B030D-6E8A-4147-A177-3AD203B41FA5}">
                      <a16:colId xmlns:a16="http://schemas.microsoft.com/office/drawing/2014/main" val="1798553817"/>
                    </a:ext>
                  </a:extLst>
                </a:gridCol>
                <a:gridCol w="329184">
                  <a:extLst>
                    <a:ext uri="{9D8B030D-6E8A-4147-A177-3AD203B41FA5}">
                      <a16:colId xmlns:a16="http://schemas.microsoft.com/office/drawing/2014/main" val="2496611034"/>
                    </a:ext>
                  </a:extLst>
                </a:gridCol>
                <a:gridCol w="329184">
                  <a:extLst>
                    <a:ext uri="{9D8B030D-6E8A-4147-A177-3AD203B41FA5}">
                      <a16:colId xmlns:a16="http://schemas.microsoft.com/office/drawing/2014/main" val="1852302333"/>
                    </a:ext>
                  </a:extLst>
                </a:gridCol>
                <a:gridCol w="329184">
                  <a:extLst>
                    <a:ext uri="{9D8B030D-6E8A-4147-A177-3AD203B41FA5}">
                      <a16:colId xmlns:a16="http://schemas.microsoft.com/office/drawing/2014/main" val="2160443591"/>
                    </a:ext>
                  </a:extLst>
                </a:gridCol>
                <a:gridCol w="329184">
                  <a:extLst>
                    <a:ext uri="{9D8B030D-6E8A-4147-A177-3AD203B41FA5}">
                      <a16:colId xmlns:a16="http://schemas.microsoft.com/office/drawing/2014/main" val="3887473371"/>
                    </a:ext>
                  </a:extLst>
                </a:gridCol>
                <a:gridCol w="329184">
                  <a:extLst>
                    <a:ext uri="{9D8B030D-6E8A-4147-A177-3AD203B41FA5}">
                      <a16:colId xmlns:a16="http://schemas.microsoft.com/office/drawing/2014/main" val="4291187490"/>
                    </a:ext>
                  </a:extLst>
                </a:gridCol>
                <a:gridCol w="329184">
                  <a:extLst>
                    <a:ext uri="{9D8B030D-6E8A-4147-A177-3AD203B41FA5}">
                      <a16:colId xmlns:a16="http://schemas.microsoft.com/office/drawing/2014/main" val="2839242506"/>
                    </a:ext>
                  </a:extLst>
                </a:gridCol>
                <a:gridCol w="329184">
                  <a:extLst>
                    <a:ext uri="{9D8B030D-6E8A-4147-A177-3AD203B41FA5}">
                      <a16:colId xmlns:a16="http://schemas.microsoft.com/office/drawing/2014/main" val="1923298458"/>
                    </a:ext>
                  </a:extLst>
                </a:gridCol>
                <a:gridCol w="329184">
                  <a:extLst>
                    <a:ext uri="{9D8B030D-6E8A-4147-A177-3AD203B41FA5}">
                      <a16:colId xmlns:a16="http://schemas.microsoft.com/office/drawing/2014/main" val="4148438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79816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- 2024-07-23 20:00:43</a:t>
                      </a:r>
                      <a:r>
                        <a:rPr kumimoji="0" lang="en-US" sz="1000" b="0" i="0" u="none" strike="noStrike" kern="1200" cap="none" spc="0" normalizeH="0" baseline="0" noProof="0">
                          <a:ln>
                            <a:noFill/>
                          </a:ln>
                          <a:solidFill>
                            <a:prstClr val="black"/>
                          </a:solidFill>
                          <a:effectLst/>
                          <a:uLnTx/>
                          <a:uFillTx/>
                          <a:latin typeface="Calibri"/>
                          <a:ea typeface="+mn-ea"/>
                          <a:cs typeface="+mn-cs"/>
                        </a:rPr>
                        <a:t>
 Meet Jeana Yau, a professional photographer specializing in commercial food and portrait photography. 
She invested in her first Fujifilm camera, captivated by its style, image quality, features, and long-standing heritage behind the brand. Since making the switch, Jeana has operated with several models within the Fujifilm camera series in her works.
#Fujifilm #FujifilmMY #FujifilmMalaysia #FujifilmInMyHands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https://quintly-eu-image-storage.s3.amazonaws.com/aaf8f68db843cc217addf8054c322eb2/cb709cc725e710bd8c5aa009d6d93307.jpg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699111509"/>
                  </a:ext>
                </a:extLst>
              </a:tr>
            </a:tbl>
          </a:graphicData>
        </a:graphic>
      </p:graphicFrame>
      <p:sp>
        <p:nvSpPr>
          <p:cNvPr id="4" name="Text Placeholder 3">
            <a:extLst>
              <a:ext uri="{FF2B5EF4-FFF2-40B4-BE49-F238E27FC236}">
                <a16:creationId xmlns:a16="http://schemas.microsoft.com/office/drawing/2014/main" id="{0EEA54A8-4C1C-4D98-98F9-3B32C955629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469969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C4334-DB1B-4776-B098-65911D84656A}"/>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FC8F2F08-D8BC-4A72-8CA8-B527B09B26E0}"/>
              </a:ext>
            </a:extLst>
          </p:cNvPr>
          <p:cNvGraphicFramePr>
            <a:graphicFrameLocks noGrp="1"/>
          </p:cNvGraphicFramePr>
          <p:nvPr>
            <p:ph type="tbl" sz="quarter" idx="13"/>
            <p:extLst>
              <p:ext uri="{D42A27DB-BD31-4B8C-83A1-F6EECF244321}">
                <p14:modId xmlns:p14="http://schemas.microsoft.com/office/powerpoint/2010/main" val="927651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55893125"/>
                    </a:ext>
                  </a:extLst>
                </a:gridCol>
                <a:gridCol w="1316737">
                  <a:extLst>
                    <a:ext uri="{9D8B030D-6E8A-4147-A177-3AD203B41FA5}">
                      <a16:colId xmlns:a16="http://schemas.microsoft.com/office/drawing/2014/main" val="9807410"/>
                    </a:ext>
                  </a:extLst>
                </a:gridCol>
                <a:gridCol w="329184">
                  <a:extLst>
                    <a:ext uri="{9D8B030D-6E8A-4147-A177-3AD203B41FA5}">
                      <a16:colId xmlns:a16="http://schemas.microsoft.com/office/drawing/2014/main" val="1375235203"/>
                    </a:ext>
                  </a:extLst>
                </a:gridCol>
                <a:gridCol w="329184">
                  <a:extLst>
                    <a:ext uri="{9D8B030D-6E8A-4147-A177-3AD203B41FA5}">
                      <a16:colId xmlns:a16="http://schemas.microsoft.com/office/drawing/2014/main" val="2101873988"/>
                    </a:ext>
                  </a:extLst>
                </a:gridCol>
                <a:gridCol w="329184">
                  <a:extLst>
                    <a:ext uri="{9D8B030D-6E8A-4147-A177-3AD203B41FA5}">
                      <a16:colId xmlns:a16="http://schemas.microsoft.com/office/drawing/2014/main" val="1273630601"/>
                    </a:ext>
                  </a:extLst>
                </a:gridCol>
                <a:gridCol w="329184">
                  <a:extLst>
                    <a:ext uri="{9D8B030D-6E8A-4147-A177-3AD203B41FA5}">
                      <a16:colId xmlns:a16="http://schemas.microsoft.com/office/drawing/2014/main" val="2284084296"/>
                    </a:ext>
                  </a:extLst>
                </a:gridCol>
                <a:gridCol w="329184">
                  <a:extLst>
                    <a:ext uri="{9D8B030D-6E8A-4147-A177-3AD203B41FA5}">
                      <a16:colId xmlns:a16="http://schemas.microsoft.com/office/drawing/2014/main" val="1507440734"/>
                    </a:ext>
                  </a:extLst>
                </a:gridCol>
                <a:gridCol w="329184">
                  <a:extLst>
                    <a:ext uri="{9D8B030D-6E8A-4147-A177-3AD203B41FA5}">
                      <a16:colId xmlns:a16="http://schemas.microsoft.com/office/drawing/2014/main" val="1422724417"/>
                    </a:ext>
                  </a:extLst>
                </a:gridCol>
                <a:gridCol w="329184">
                  <a:extLst>
                    <a:ext uri="{9D8B030D-6E8A-4147-A177-3AD203B41FA5}">
                      <a16:colId xmlns:a16="http://schemas.microsoft.com/office/drawing/2014/main" val="1173824444"/>
                    </a:ext>
                  </a:extLst>
                </a:gridCol>
                <a:gridCol w="329184">
                  <a:extLst>
                    <a:ext uri="{9D8B030D-6E8A-4147-A177-3AD203B41FA5}">
                      <a16:colId xmlns:a16="http://schemas.microsoft.com/office/drawing/2014/main" val="2482907732"/>
                    </a:ext>
                  </a:extLst>
                </a:gridCol>
                <a:gridCol w="329184">
                  <a:extLst>
                    <a:ext uri="{9D8B030D-6E8A-4147-A177-3AD203B41FA5}">
                      <a16:colId xmlns:a16="http://schemas.microsoft.com/office/drawing/2014/main" val="4117993619"/>
                    </a:ext>
                  </a:extLst>
                </a:gridCol>
                <a:gridCol w="329184">
                  <a:extLst>
                    <a:ext uri="{9D8B030D-6E8A-4147-A177-3AD203B41FA5}">
                      <a16:colId xmlns:a16="http://schemas.microsoft.com/office/drawing/2014/main" val="510761388"/>
                    </a:ext>
                  </a:extLst>
                </a:gridCol>
                <a:gridCol w="329184">
                  <a:extLst>
                    <a:ext uri="{9D8B030D-6E8A-4147-A177-3AD203B41FA5}">
                      <a16:colId xmlns:a16="http://schemas.microsoft.com/office/drawing/2014/main" val="1421486628"/>
                    </a:ext>
                  </a:extLst>
                </a:gridCol>
                <a:gridCol w="329184">
                  <a:extLst>
                    <a:ext uri="{9D8B030D-6E8A-4147-A177-3AD203B41FA5}">
                      <a16:colId xmlns:a16="http://schemas.microsoft.com/office/drawing/2014/main" val="342863074"/>
                    </a:ext>
                  </a:extLst>
                </a:gridCol>
                <a:gridCol w="329184">
                  <a:extLst>
                    <a:ext uri="{9D8B030D-6E8A-4147-A177-3AD203B41FA5}">
                      <a16:colId xmlns:a16="http://schemas.microsoft.com/office/drawing/2014/main" val="3280306851"/>
                    </a:ext>
                  </a:extLst>
                </a:gridCol>
                <a:gridCol w="329184">
                  <a:extLst>
                    <a:ext uri="{9D8B030D-6E8A-4147-A177-3AD203B41FA5}">
                      <a16:colId xmlns:a16="http://schemas.microsoft.com/office/drawing/2014/main" val="1169794112"/>
                    </a:ext>
                  </a:extLst>
                </a:gridCol>
                <a:gridCol w="329184">
                  <a:extLst>
                    <a:ext uri="{9D8B030D-6E8A-4147-A177-3AD203B41FA5}">
                      <a16:colId xmlns:a16="http://schemas.microsoft.com/office/drawing/2014/main" val="1406575552"/>
                    </a:ext>
                  </a:extLst>
                </a:gridCol>
                <a:gridCol w="329184">
                  <a:extLst>
                    <a:ext uri="{9D8B030D-6E8A-4147-A177-3AD203B41FA5}">
                      <a16:colId xmlns:a16="http://schemas.microsoft.com/office/drawing/2014/main" val="1073890593"/>
                    </a:ext>
                  </a:extLst>
                </a:gridCol>
                <a:gridCol w="329184">
                  <a:extLst>
                    <a:ext uri="{9D8B030D-6E8A-4147-A177-3AD203B41FA5}">
                      <a16:colId xmlns:a16="http://schemas.microsoft.com/office/drawing/2014/main" val="2151939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65168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- 2024-07-12 15:37:14</a:t>
                      </a:r>
                      <a:r>
                        <a:rPr kumimoji="0" lang="en-US" sz="1000" b="0" i="0" u="none" strike="noStrike" kern="1200" cap="none" spc="0" normalizeH="0" baseline="0" noProof="0">
                          <a:ln>
                            <a:noFill/>
                          </a:ln>
                          <a:solidFill>
                            <a:prstClr val="black"/>
                          </a:solidFill>
                          <a:effectLst/>
                          <a:uLnTx/>
                          <a:uFillTx/>
                          <a:latin typeface="Calibri"/>
                          <a:ea typeface="+mn-ea"/>
                          <a:cs typeface="+mn-cs"/>
                        </a:rPr>
                        <a:t>
 "I would recommend the XF16-50mm to anyone who wants to start photography because it's a lens that's very versatile, not just for beginners but also for professionals whenever they need a quick, on-the-go lens." - Beatrice Vu, Photographer, Canada
Unlock your creative potential with the Fujifilm XF16-50mmF2.8-4.8 R LM WR lens! 
Now retailing at Fujifilm stores and authorised dealers for only RM3,998. This versatile lens offers exceptional clarity and performance, whether you're capturing wide landscapes or detailed close-ups. With its weather-resistant build and fast autofocus, it's perfect for any adventure, rain or shine. 
Also available in two exclusive kits:
📷 X-T5 XF16-50mm Kit: RM11,488
📷 X-S20 XF16-50mm Kit: RM9,388
#Fujifilm #FujifilmMY #FujifilmMalaysia #Photography #DigitalPhotography #XF16mm #TheNewStandard #XT5 #XS20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https://quintly-eu-image-storage.s3.amazonaws.com/aaf8f68db843cc217addf8054c322eb2/7b43b3a60bb822080ee16690335c8f6e.jpg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011013018"/>
                  </a:ext>
                </a:extLst>
              </a:tr>
            </a:tbl>
          </a:graphicData>
        </a:graphic>
      </p:graphicFrame>
      <p:sp>
        <p:nvSpPr>
          <p:cNvPr id="4" name="Text Placeholder 3">
            <a:extLst>
              <a:ext uri="{FF2B5EF4-FFF2-40B4-BE49-F238E27FC236}">
                <a16:creationId xmlns:a16="http://schemas.microsoft.com/office/drawing/2014/main" id="{FD5715BF-EB97-4B42-B972-6491A27FB86C}"/>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7282899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E861E-347A-484F-B474-98BEB6C892F4}"/>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73F96934-787E-4E38-8403-688A42D861EF}"/>
              </a:ext>
            </a:extLst>
          </p:cNvPr>
          <p:cNvGraphicFramePr>
            <a:graphicFrameLocks noGrp="1"/>
          </p:cNvGraphicFramePr>
          <p:nvPr>
            <p:ph type="tbl" sz="quarter" idx="13"/>
            <p:extLst>
              <p:ext uri="{D42A27DB-BD31-4B8C-83A1-F6EECF244321}">
                <p14:modId xmlns:p14="http://schemas.microsoft.com/office/powerpoint/2010/main" val="1375721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83897579"/>
                    </a:ext>
                  </a:extLst>
                </a:gridCol>
                <a:gridCol w="1316737">
                  <a:extLst>
                    <a:ext uri="{9D8B030D-6E8A-4147-A177-3AD203B41FA5}">
                      <a16:colId xmlns:a16="http://schemas.microsoft.com/office/drawing/2014/main" val="1947377495"/>
                    </a:ext>
                  </a:extLst>
                </a:gridCol>
                <a:gridCol w="329184">
                  <a:extLst>
                    <a:ext uri="{9D8B030D-6E8A-4147-A177-3AD203B41FA5}">
                      <a16:colId xmlns:a16="http://schemas.microsoft.com/office/drawing/2014/main" val="2588664911"/>
                    </a:ext>
                  </a:extLst>
                </a:gridCol>
                <a:gridCol w="329184">
                  <a:extLst>
                    <a:ext uri="{9D8B030D-6E8A-4147-A177-3AD203B41FA5}">
                      <a16:colId xmlns:a16="http://schemas.microsoft.com/office/drawing/2014/main" val="3688436780"/>
                    </a:ext>
                  </a:extLst>
                </a:gridCol>
                <a:gridCol w="329184">
                  <a:extLst>
                    <a:ext uri="{9D8B030D-6E8A-4147-A177-3AD203B41FA5}">
                      <a16:colId xmlns:a16="http://schemas.microsoft.com/office/drawing/2014/main" val="660739097"/>
                    </a:ext>
                  </a:extLst>
                </a:gridCol>
                <a:gridCol w="329184">
                  <a:extLst>
                    <a:ext uri="{9D8B030D-6E8A-4147-A177-3AD203B41FA5}">
                      <a16:colId xmlns:a16="http://schemas.microsoft.com/office/drawing/2014/main" val="864436690"/>
                    </a:ext>
                  </a:extLst>
                </a:gridCol>
                <a:gridCol w="329184">
                  <a:extLst>
                    <a:ext uri="{9D8B030D-6E8A-4147-A177-3AD203B41FA5}">
                      <a16:colId xmlns:a16="http://schemas.microsoft.com/office/drawing/2014/main" val="2308302186"/>
                    </a:ext>
                  </a:extLst>
                </a:gridCol>
                <a:gridCol w="329184">
                  <a:extLst>
                    <a:ext uri="{9D8B030D-6E8A-4147-A177-3AD203B41FA5}">
                      <a16:colId xmlns:a16="http://schemas.microsoft.com/office/drawing/2014/main" val="3143173808"/>
                    </a:ext>
                  </a:extLst>
                </a:gridCol>
                <a:gridCol w="329184">
                  <a:extLst>
                    <a:ext uri="{9D8B030D-6E8A-4147-A177-3AD203B41FA5}">
                      <a16:colId xmlns:a16="http://schemas.microsoft.com/office/drawing/2014/main" val="2824441067"/>
                    </a:ext>
                  </a:extLst>
                </a:gridCol>
                <a:gridCol w="329184">
                  <a:extLst>
                    <a:ext uri="{9D8B030D-6E8A-4147-A177-3AD203B41FA5}">
                      <a16:colId xmlns:a16="http://schemas.microsoft.com/office/drawing/2014/main" val="3784932013"/>
                    </a:ext>
                  </a:extLst>
                </a:gridCol>
                <a:gridCol w="329184">
                  <a:extLst>
                    <a:ext uri="{9D8B030D-6E8A-4147-A177-3AD203B41FA5}">
                      <a16:colId xmlns:a16="http://schemas.microsoft.com/office/drawing/2014/main" val="3126156390"/>
                    </a:ext>
                  </a:extLst>
                </a:gridCol>
                <a:gridCol w="329184">
                  <a:extLst>
                    <a:ext uri="{9D8B030D-6E8A-4147-A177-3AD203B41FA5}">
                      <a16:colId xmlns:a16="http://schemas.microsoft.com/office/drawing/2014/main" val="2987400526"/>
                    </a:ext>
                  </a:extLst>
                </a:gridCol>
                <a:gridCol w="329184">
                  <a:extLst>
                    <a:ext uri="{9D8B030D-6E8A-4147-A177-3AD203B41FA5}">
                      <a16:colId xmlns:a16="http://schemas.microsoft.com/office/drawing/2014/main" val="1480620460"/>
                    </a:ext>
                  </a:extLst>
                </a:gridCol>
                <a:gridCol w="329184">
                  <a:extLst>
                    <a:ext uri="{9D8B030D-6E8A-4147-A177-3AD203B41FA5}">
                      <a16:colId xmlns:a16="http://schemas.microsoft.com/office/drawing/2014/main" val="1304140993"/>
                    </a:ext>
                  </a:extLst>
                </a:gridCol>
                <a:gridCol w="329184">
                  <a:extLst>
                    <a:ext uri="{9D8B030D-6E8A-4147-A177-3AD203B41FA5}">
                      <a16:colId xmlns:a16="http://schemas.microsoft.com/office/drawing/2014/main" val="2272873413"/>
                    </a:ext>
                  </a:extLst>
                </a:gridCol>
                <a:gridCol w="329184">
                  <a:extLst>
                    <a:ext uri="{9D8B030D-6E8A-4147-A177-3AD203B41FA5}">
                      <a16:colId xmlns:a16="http://schemas.microsoft.com/office/drawing/2014/main" val="365185076"/>
                    </a:ext>
                  </a:extLst>
                </a:gridCol>
                <a:gridCol w="329184">
                  <a:extLst>
                    <a:ext uri="{9D8B030D-6E8A-4147-A177-3AD203B41FA5}">
                      <a16:colId xmlns:a16="http://schemas.microsoft.com/office/drawing/2014/main" val="2386977941"/>
                    </a:ext>
                  </a:extLst>
                </a:gridCol>
                <a:gridCol w="329184">
                  <a:extLst>
                    <a:ext uri="{9D8B030D-6E8A-4147-A177-3AD203B41FA5}">
                      <a16:colId xmlns:a16="http://schemas.microsoft.com/office/drawing/2014/main" val="4277791085"/>
                    </a:ext>
                  </a:extLst>
                </a:gridCol>
                <a:gridCol w="329184">
                  <a:extLst>
                    <a:ext uri="{9D8B030D-6E8A-4147-A177-3AD203B41FA5}">
                      <a16:colId xmlns:a16="http://schemas.microsoft.com/office/drawing/2014/main" val="965763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98099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- 2024-07-23 11:30:00</a:t>
                      </a:r>
                      <a:r>
                        <a:rPr kumimoji="0" lang="en-US" sz="1000" b="0" i="0" u="none" strike="noStrike" kern="1200" cap="none" spc="0" normalizeH="0" baseline="0" noProof="0">
                          <a:ln>
                            <a:noFill/>
                          </a:ln>
                          <a:solidFill>
                            <a:prstClr val="black"/>
                          </a:solidFill>
                          <a:effectLst/>
                          <a:uLnTx/>
                          <a:uFillTx/>
                          <a:latin typeface="Calibri"/>
                          <a:ea typeface="+mn-ea"/>
                          <a:cs typeface="+mn-cs"/>
                        </a:rPr>
                        <a:t>
 Have you ever wanted to bring your creative visions to life? Our GFX Challenge Grant Program is here to grant you the opportunity of a lifetime to turn your dreams into a reality and showcase them to the world!
Submit your big idea in a project proposal, either still photography or in a movie format and stand a chance to receive a US ,000 Global Grant Award or a US ,000 Regional Grant Award!
Applications are now open till 15 September 2024. Start now for a chance to see your artistic inspiration come to fruition!
𝗚𝗙𝗫 𝗖𝗵𝗮𝗹𝗹𝗲𝗻𝗴𝗲 𝗚𝗿𝗮𝗻𝘁 𝗣𝗿𝗼𝗴𝗿𝗮𝗺 𝟮𝟬𝟮𝟰
https://fujifilm-x.com/global/special/gfx-challenge-program/2024/
#Fujifilm #FujifilmMY #FujifilmMalaysia #Fujifilm_XSeries #Photography #DigitalPhotography #GFXChallengeGrantProgram2024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https://quintly-eu-image-storage.s3.amazonaws.com/aaf8f68db843cc217addf8054c322eb2/aa4105715e12798b32f022591fe39439.jpg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282190151"/>
                  </a:ext>
                </a:extLst>
              </a:tr>
            </a:tbl>
          </a:graphicData>
        </a:graphic>
      </p:graphicFrame>
      <p:sp>
        <p:nvSpPr>
          <p:cNvPr id="4" name="Text Placeholder 3">
            <a:extLst>
              <a:ext uri="{FF2B5EF4-FFF2-40B4-BE49-F238E27FC236}">
                <a16:creationId xmlns:a16="http://schemas.microsoft.com/office/drawing/2014/main" id="{6951669C-54A6-4D00-9525-6885B692B3DE}"/>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31147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4F3B-401F-4E5F-8341-99E5B3E7C9C0}"/>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40EB8D67-6566-40E5-A889-9F79A77025FC}"/>
              </a:ext>
            </a:extLst>
          </p:cNvPr>
          <p:cNvGraphicFramePr>
            <a:graphicFrameLocks noGrp="1"/>
          </p:cNvGraphicFramePr>
          <p:nvPr>
            <p:ph type="tbl" sz="quarter" idx="13"/>
            <p:extLst>
              <p:ext uri="{D42A27DB-BD31-4B8C-83A1-F6EECF244321}">
                <p14:modId xmlns:p14="http://schemas.microsoft.com/office/powerpoint/2010/main" val="3385558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72318123"/>
                    </a:ext>
                  </a:extLst>
                </a:gridCol>
                <a:gridCol w="1316737">
                  <a:extLst>
                    <a:ext uri="{9D8B030D-6E8A-4147-A177-3AD203B41FA5}">
                      <a16:colId xmlns:a16="http://schemas.microsoft.com/office/drawing/2014/main" val="3439312079"/>
                    </a:ext>
                  </a:extLst>
                </a:gridCol>
                <a:gridCol w="329184">
                  <a:extLst>
                    <a:ext uri="{9D8B030D-6E8A-4147-A177-3AD203B41FA5}">
                      <a16:colId xmlns:a16="http://schemas.microsoft.com/office/drawing/2014/main" val="2274112197"/>
                    </a:ext>
                  </a:extLst>
                </a:gridCol>
                <a:gridCol w="329184">
                  <a:extLst>
                    <a:ext uri="{9D8B030D-6E8A-4147-A177-3AD203B41FA5}">
                      <a16:colId xmlns:a16="http://schemas.microsoft.com/office/drawing/2014/main" val="1024498461"/>
                    </a:ext>
                  </a:extLst>
                </a:gridCol>
                <a:gridCol w="329184">
                  <a:extLst>
                    <a:ext uri="{9D8B030D-6E8A-4147-A177-3AD203B41FA5}">
                      <a16:colId xmlns:a16="http://schemas.microsoft.com/office/drawing/2014/main" val="2279999919"/>
                    </a:ext>
                  </a:extLst>
                </a:gridCol>
                <a:gridCol w="329184">
                  <a:extLst>
                    <a:ext uri="{9D8B030D-6E8A-4147-A177-3AD203B41FA5}">
                      <a16:colId xmlns:a16="http://schemas.microsoft.com/office/drawing/2014/main" val="602976721"/>
                    </a:ext>
                  </a:extLst>
                </a:gridCol>
                <a:gridCol w="329184">
                  <a:extLst>
                    <a:ext uri="{9D8B030D-6E8A-4147-A177-3AD203B41FA5}">
                      <a16:colId xmlns:a16="http://schemas.microsoft.com/office/drawing/2014/main" val="1009105166"/>
                    </a:ext>
                  </a:extLst>
                </a:gridCol>
                <a:gridCol w="329184">
                  <a:extLst>
                    <a:ext uri="{9D8B030D-6E8A-4147-A177-3AD203B41FA5}">
                      <a16:colId xmlns:a16="http://schemas.microsoft.com/office/drawing/2014/main" val="2259714521"/>
                    </a:ext>
                  </a:extLst>
                </a:gridCol>
                <a:gridCol w="329184">
                  <a:extLst>
                    <a:ext uri="{9D8B030D-6E8A-4147-A177-3AD203B41FA5}">
                      <a16:colId xmlns:a16="http://schemas.microsoft.com/office/drawing/2014/main" val="3906935916"/>
                    </a:ext>
                  </a:extLst>
                </a:gridCol>
                <a:gridCol w="329184">
                  <a:extLst>
                    <a:ext uri="{9D8B030D-6E8A-4147-A177-3AD203B41FA5}">
                      <a16:colId xmlns:a16="http://schemas.microsoft.com/office/drawing/2014/main" val="2983172782"/>
                    </a:ext>
                  </a:extLst>
                </a:gridCol>
                <a:gridCol w="329184">
                  <a:extLst>
                    <a:ext uri="{9D8B030D-6E8A-4147-A177-3AD203B41FA5}">
                      <a16:colId xmlns:a16="http://schemas.microsoft.com/office/drawing/2014/main" val="70380531"/>
                    </a:ext>
                  </a:extLst>
                </a:gridCol>
                <a:gridCol w="329184">
                  <a:extLst>
                    <a:ext uri="{9D8B030D-6E8A-4147-A177-3AD203B41FA5}">
                      <a16:colId xmlns:a16="http://schemas.microsoft.com/office/drawing/2014/main" val="3628696872"/>
                    </a:ext>
                  </a:extLst>
                </a:gridCol>
                <a:gridCol w="329184">
                  <a:extLst>
                    <a:ext uri="{9D8B030D-6E8A-4147-A177-3AD203B41FA5}">
                      <a16:colId xmlns:a16="http://schemas.microsoft.com/office/drawing/2014/main" val="3156863660"/>
                    </a:ext>
                  </a:extLst>
                </a:gridCol>
                <a:gridCol w="329184">
                  <a:extLst>
                    <a:ext uri="{9D8B030D-6E8A-4147-A177-3AD203B41FA5}">
                      <a16:colId xmlns:a16="http://schemas.microsoft.com/office/drawing/2014/main" val="3526117982"/>
                    </a:ext>
                  </a:extLst>
                </a:gridCol>
                <a:gridCol w="329184">
                  <a:extLst>
                    <a:ext uri="{9D8B030D-6E8A-4147-A177-3AD203B41FA5}">
                      <a16:colId xmlns:a16="http://schemas.microsoft.com/office/drawing/2014/main" val="4262307159"/>
                    </a:ext>
                  </a:extLst>
                </a:gridCol>
                <a:gridCol w="329184">
                  <a:extLst>
                    <a:ext uri="{9D8B030D-6E8A-4147-A177-3AD203B41FA5}">
                      <a16:colId xmlns:a16="http://schemas.microsoft.com/office/drawing/2014/main" val="2015298298"/>
                    </a:ext>
                  </a:extLst>
                </a:gridCol>
                <a:gridCol w="329184">
                  <a:extLst>
                    <a:ext uri="{9D8B030D-6E8A-4147-A177-3AD203B41FA5}">
                      <a16:colId xmlns:a16="http://schemas.microsoft.com/office/drawing/2014/main" val="2479777922"/>
                    </a:ext>
                  </a:extLst>
                </a:gridCol>
                <a:gridCol w="329184">
                  <a:extLst>
                    <a:ext uri="{9D8B030D-6E8A-4147-A177-3AD203B41FA5}">
                      <a16:colId xmlns:a16="http://schemas.microsoft.com/office/drawing/2014/main" val="3802335902"/>
                    </a:ext>
                  </a:extLst>
                </a:gridCol>
                <a:gridCol w="329184">
                  <a:extLst>
                    <a:ext uri="{9D8B030D-6E8A-4147-A177-3AD203B41FA5}">
                      <a16:colId xmlns:a16="http://schemas.microsoft.com/office/drawing/2014/main" val="253717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8778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- 2024-07-04 12:00:12</a:t>
                      </a:r>
                      <a:r>
                        <a:rPr kumimoji="0" lang="en-US" sz="1000" b="0" i="0" u="none" strike="noStrike" kern="1200" cap="none" spc="0" normalizeH="0" baseline="0" noProof="0">
                          <a:ln>
                            <a:noFill/>
                          </a:ln>
                          <a:solidFill>
                            <a:prstClr val="black"/>
                          </a:solidFill>
                          <a:effectLst/>
                          <a:uLnTx/>
                          <a:uFillTx/>
                          <a:latin typeface="Calibri"/>
                          <a:ea typeface="+mn-ea"/>
                          <a:cs typeface="+mn-cs"/>
                        </a:rPr>
                        <a:t>
 Participants enjoyed a cosy day of coffee talks and photography shots at our Coffee Talk &amp; Portrait Shooting Photography Workshop on 2 June 2024. Guided by the talented photographer TW Wann Al-Hajj, they learned to capture stunning lifestyle shots with a model in a café setting, mastering various ambient lighting to create different moods.
Thank you to everyone who joined us for this creative and engaging experience, and a special thanks to our partner, SLR Centre Camera Shop , for hosting this session with us!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https://quintly-eu-image-storage.s3.amazonaws.com/aaf8f68db843cc217addf8054c322eb2/3b8a93aa0e0ec09fa76ee0b53f5da78c.jpg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012871895"/>
                  </a:ext>
                </a:extLst>
              </a:tr>
            </a:tbl>
          </a:graphicData>
        </a:graphic>
      </p:graphicFrame>
      <p:sp>
        <p:nvSpPr>
          <p:cNvPr id="4" name="Text Placeholder 3">
            <a:extLst>
              <a:ext uri="{FF2B5EF4-FFF2-40B4-BE49-F238E27FC236}">
                <a16:creationId xmlns:a16="http://schemas.microsoft.com/office/drawing/2014/main" id="{5FF85694-7A65-4201-90D0-0424A4EDBF1A}"/>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7191700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9E63B-E45B-4208-BE42-512CF4460777}"/>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D24E4E44-A6F0-43A3-8A67-0EC8BEB5FE0D}"/>
              </a:ext>
            </a:extLst>
          </p:cNvPr>
          <p:cNvGraphicFramePr>
            <a:graphicFrameLocks noGrp="1"/>
          </p:cNvGraphicFramePr>
          <p:nvPr>
            <p:ph type="tbl" sz="quarter" idx="13"/>
            <p:extLst>
              <p:ext uri="{D42A27DB-BD31-4B8C-83A1-F6EECF244321}">
                <p14:modId xmlns:p14="http://schemas.microsoft.com/office/powerpoint/2010/main" val="62637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05542875"/>
                    </a:ext>
                  </a:extLst>
                </a:gridCol>
                <a:gridCol w="1316737">
                  <a:extLst>
                    <a:ext uri="{9D8B030D-6E8A-4147-A177-3AD203B41FA5}">
                      <a16:colId xmlns:a16="http://schemas.microsoft.com/office/drawing/2014/main" val="669301450"/>
                    </a:ext>
                  </a:extLst>
                </a:gridCol>
                <a:gridCol w="329184">
                  <a:extLst>
                    <a:ext uri="{9D8B030D-6E8A-4147-A177-3AD203B41FA5}">
                      <a16:colId xmlns:a16="http://schemas.microsoft.com/office/drawing/2014/main" val="537696969"/>
                    </a:ext>
                  </a:extLst>
                </a:gridCol>
                <a:gridCol w="329184">
                  <a:extLst>
                    <a:ext uri="{9D8B030D-6E8A-4147-A177-3AD203B41FA5}">
                      <a16:colId xmlns:a16="http://schemas.microsoft.com/office/drawing/2014/main" val="748588611"/>
                    </a:ext>
                  </a:extLst>
                </a:gridCol>
                <a:gridCol w="329184">
                  <a:extLst>
                    <a:ext uri="{9D8B030D-6E8A-4147-A177-3AD203B41FA5}">
                      <a16:colId xmlns:a16="http://schemas.microsoft.com/office/drawing/2014/main" val="2184753378"/>
                    </a:ext>
                  </a:extLst>
                </a:gridCol>
                <a:gridCol w="329184">
                  <a:extLst>
                    <a:ext uri="{9D8B030D-6E8A-4147-A177-3AD203B41FA5}">
                      <a16:colId xmlns:a16="http://schemas.microsoft.com/office/drawing/2014/main" val="3998156821"/>
                    </a:ext>
                  </a:extLst>
                </a:gridCol>
                <a:gridCol w="329184">
                  <a:extLst>
                    <a:ext uri="{9D8B030D-6E8A-4147-A177-3AD203B41FA5}">
                      <a16:colId xmlns:a16="http://schemas.microsoft.com/office/drawing/2014/main" val="3893216349"/>
                    </a:ext>
                  </a:extLst>
                </a:gridCol>
                <a:gridCol w="329184">
                  <a:extLst>
                    <a:ext uri="{9D8B030D-6E8A-4147-A177-3AD203B41FA5}">
                      <a16:colId xmlns:a16="http://schemas.microsoft.com/office/drawing/2014/main" val="2059883362"/>
                    </a:ext>
                  </a:extLst>
                </a:gridCol>
                <a:gridCol w="329184">
                  <a:extLst>
                    <a:ext uri="{9D8B030D-6E8A-4147-A177-3AD203B41FA5}">
                      <a16:colId xmlns:a16="http://schemas.microsoft.com/office/drawing/2014/main" val="1373345362"/>
                    </a:ext>
                  </a:extLst>
                </a:gridCol>
                <a:gridCol w="329184">
                  <a:extLst>
                    <a:ext uri="{9D8B030D-6E8A-4147-A177-3AD203B41FA5}">
                      <a16:colId xmlns:a16="http://schemas.microsoft.com/office/drawing/2014/main" val="825279482"/>
                    </a:ext>
                  </a:extLst>
                </a:gridCol>
                <a:gridCol w="329184">
                  <a:extLst>
                    <a:ext uri="{9D8B030D-6E8A-4147-A177-3AD203B41FA5}">
                      <a16:colId xmlns:a16="http://schemas.microsoft.com/office/drawing/2014/main" val="2522444143"/>
                    </a:ext>
                  </a:extLst>
                </a:gridCol>
                <a:gridCol w="329184">
                  <a:extLst>
                    <a:ext uri="{9D8B030D-6E8A-4147-A177-3AD203B41FA5}">
                      <a16:colId xmlns:a16="http://schemas.microsoft.com/office/drawing/2014/main" val="786558953"/>
                    </a:ext>
                  </a:extLst>
                </a:gridCol>
                <a:gridCol w="329184">
                  <a:extLst>
                    <a:ext uri="{9D8B030D-6E8A-4147-A177-3AD203B41FA5}">
                      <a16:colId xmlns:a16="http://schemas.microsoft.com/office/drawing/2014/main" val="1463532003"/>
                    </a:ext>
                  </a:extLst>
                </a:gridCol>
                <a:gridCol w="329184">
                  <a:extLst>
                    <a:ext uri="{9D8B030D-6E8A-4147-A177-3AD203B41FA5}">
                      <a16:colId xmlns:a16="http://schemas.microsoft.com/office/drawing/2014/main" val="4111212976"/>
                    </a:ext>
                  </a:extLst>
                </a:gridCol>
                <a:gridCol w="329184">
                  <a:extLst>
                    <a:ext uri="{9D8B030D-6E8A-4147-A177-3AD203B41FA5}">
                      <a16:colId xmlns:a16="http://schemas.microsoft.com/office/drawing/2014/main" val="2678921558"/>
                    </a:ext>
                  </a:extLst>
                </a:gridCol>
                <a:gridCol w="329184">
                  <a:extLst>
                    <a:ext uri="{9D8B030D-6E8A-4147-A177-3AD203B41FA5}">
                      <a16:colId xmlns:a16="http://schemas.microsoft.com/office/drawing/2014/main" val="269439753"/>
                    </a:ext>
                  </a:extLst>
                </a:gridCol>
                <a:gridCol w="329184">
                  <a:extLst>
                    <a:ext uri="{9D8B030D-6E8A-4147-A177-3AD203B41FA5}">
                      <a16:colId xmlns:a16="http://schemas.microsoft.com/office/drawing/2014/main" val="4282417356"/>
                    </a:ext>
                  </a:extLst>
                </a:gridCol>
                <a:gridCol w="329184">
                  <a:extLst>
                    <a:ext uri="{9D8B030D-6E8A-4147-A177-3AD203B41FA5}">
                      <a16:colId xmlns:a16="http://schemas.microsoft.com/office/drawing/2014/main" val="44450124"/>
                    </a:ext>
                  </a:extLst>
                </a:gridCol>
                <a:gridCol w="329184">
                  <a:extLst>
                    <a:ext uri="{9D8B030D-6E8A-4147-A177-3AD203B41FA5}">
                      <a16:colId xmlns:a16="http://schemas.microsoft.com/office/drawing/2014/main" val="3210318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69365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- 2024-07-03 14:43:06</a:t>
                      </a:r>
                      <a:r>
                        <a:rPr kumimoji="0" lang="en-US" sz="1000" b="0" i="0" u="none" strike="noStrike" kern="1200" cap="none" spc="0" normalizeH="0" baseline="0" noProof="0">
                          <a:ln>
                            <a:noFill/>
                          </a:ln>
                          <a:solidFill>
                            <a:prstClr val="black"/>
                          </a:solidFill>
                          <a:effectLst/>
                          <a:uLnTx/>
                          <a:uFillTx/>
                          <a:latin typeface="Calibri"/>
                          <a:ea typeface="+mn-ea"/>
                          <a:cs typeface="+mn-cs"/>
                        </a:rPr>
                        <a:t>
 Thanks to all participants who joined us for the Walk with Kevin Lim Street Photography Workshop &amp; Photowalk on 1 June, followed by the Photography Review on 8 June! We hope you've had a wholesome experience learning expert insights from photographer Kevin Lim. 
From valuable photography tips and techniques to capturing the lively streets in KL and refining your skills during the review session, may these experiences inspire you to take even better photographs.
See you in the next workshop!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https://quintly-eu-image-storage.s3.amazonaws.com/aaf8f68db843cc217addf8054c322eb2/ff6a31ff77a0e2ef22390c12e23c8036.jpg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510028823"/>
                  </a:ext>
                </a:extLst>
              </a:tr>
            </a:tbl>
          </a:graphicData>
        </a:graphic>
      </p:graphicFrame>
      <p:sp>
        <p:nvSpPr>
          <p:cNvPr id="4" name="Text Placeholder 3">
            <a:extLst>
              <a:ext uri="{FF2B5EF4-FFF2-40B4-BE49-F238E27FC236}">
                <a16:creationId xmlns:a16="http://schemas.microsoft.com/office/drawing/2014/main" id="{B399C000-9A76-48C3-A0D8-E013F836B02C}"/>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094782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97C7B-8633-4B95-B445-08F3B3B9C9A8}"/>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F346C1E1-09CC-4BBE-825F-B210BF0C4AF6}"/>
              </a:ext>
            </a:extLst>
          </p:cNvPr>
          <p:cNvGraphicFramePr>
            <a:graphicFrameLocks noGrp="1"/>
          </p:cNvGraphicFramePr>
          <p:nvPr>
            <p:ph type="tbl" sz="quarter" idx="13"/>
            <p:extLst>
              <p:ext uri="{D42A27DB-BD31-4B8C-83A1-F6EECF244321}">
                <p14:modId xmlns:p14="http://schemas.microsoft.com/office/powerpoint/2010/main" val="4068182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28876737"/>
                    </a:ext>
                  </a:extLst>
                </a:gridCol>
                <a:gridCol w="1316737">
                  <a:extLst>
                    <a:ext uri="{9D8B030D-6E8A-4147-A177-3AD203B41FA5}">
                      <a16:colId xmlns:a16="http://schemas.microsoft.com/office/drawing/2014/main" val="3647275730"/>
                    </a:ext>
                  </a:extLst>
                </a:gridCol>
                <a:gridCol w="329184">
                  <a:extLst>
                    <a:ext uri="{9D8B030D-6E8A-4147-A177-3AD203B41FA5}">
                      <a16:colId xmlns:a16="http://schemas.microsoft.com/office/drawing/2014/main" val="3114316178"/>
                    </a:ext>
                  </a:extLst>
                </a:gridCol>
                <a:gridCol w="329184">
                  <a:extLst>
                    <a:ext uri="{9D8B030D-6E8A-4147-A177-3AD203B41FA5}">
                      <a16:colId xmlns:a16="http://schemas.microsoft.com/office/drawing/2014/main" val="3608390476"/>
                    </a:ext>
                  </a:extLst>
                </a:gridCol>
                <a:gridCol w="329184">
                  <a:extLst>
                    <a:ext uri="{9D8B030D-6E8A-4147-A177-3AD203B41FA5}">
                      <a16:colId xmlns:a16="http://schemas.microsoft.com/office/drawing/2014/main" val="2131095494"/>
                    </a:ext>
                  </a:extLst>
                </a:gridCol>
                <a:gridCol w="329184">
                  <a:extLst>
                    <a:ext uri="{9D8B030D-6E8A-4147-A177-3AD203B41FA5}">
                      <a16:colId xmlns:a16="http://schemas.microsoft.com/office/drawing/2014/main" val="3889691949"/>
                    </a:ext>
                  </a:extLst>
                </a:gridCol>
                <a:gridCol w="329184">
                  <a:extLst>
                    <a:ext uri="{9D8B030D-6E8A-4147-A177-3AD203B41FA5}">
                      <a16:colId xmlns:a16="http://schemas.microsoft.com/office/drawing/2014/main" val="269152005"/>
                    </a:ext>
                  </a:extLst>
                </a:gridCol>
                <a:gridCol w="329184">
                  <a:extLst>
                    <a:ext uri="{9D8B030D-6E8A-4147-A177-3AD203B41FA5}">
                      <a16:colId xmlns:a16="http://schemas.microsoft.com/office/drawing/2014/main" val="4038453184"/>
                    </a:ext>
                  </a:extLst>
                </a:gridCol>
                <a:gridCol w="329184">
                  <a:extLst>
                    <a:ext uri="{9D8B030D-6E8A-4147-A177-3AD203B41FA5}">
                      <a16:colId xmlns:a16="http://schemas.microsoft.com/office/drawing/2014/main" val="803628271"/>
                    </a:ext>
                  </a:extLst>
                </a:gridCol>
                <a:gridCol w="329184">
                  <a:extLst>
                    <a:ext uri="{9D8B030D-6E8A-4147-A177-3AD203B41FA5}">
                      <a16:colId xmlns:a16="http://schemas.microsoft.com/office/drawing/2014/main" val="2841042415"/>
                    </a:ext>
                  </a:extLst>
                </a:gridCol>
                <a:gridCol w="329184">
                  <a:extLst>
                    <a:ext uri="{9D8B030D-6E8A-4147-A177-3AD203B41FA5}">
                      <a16:colId xmlns:a16="http://schemas.microsoft.com/office/drawing/2014/main" val="3792860093"/>
                    </a:ext>
                  </a:extLst>
                </a:gridCol>
                <a:gridCol w="329184">
                  <a:extLst>
                    <a:ext uri="{9D8B030D-6E8A-4147-A177-3AD203B41FA5}">
                      <a16:colId xmlns:a16="http://schemas.microsoft.com/office/drawing/2014/main" val="3082971142"/>
                    </a:ext>
                  </a:extLst>
                </a:gridCol>
                <a:gridCol w="329184">
                  <a:extLst>
                    <a:ext uri="{9D8B030D-6E8A-4147-A177-3AD203B41FA5}">
                      <a16:colId xmlns:a16="http://schemas.microsoft.com/office/drawing/2014/main" val="1937098471"/>
                    </a:ext>
                  </a:extLst>
                </a:gridCol>
                <a:gridCol w="329184">
                  <a:extLst>
                    <a:ext uri="{9D8B030D-6E8A-4147-A177-3AD203B41FA5}">
                      <a16:colId xmlns:a16="http://schemas.microsoft.com/office/drawing/2014/main" val="740083480"/>
                    </a:ext>
                  </a:extLst>
                </a:gridCol>
                <a:gridCol w="329184">
                  <a:extLst>
                    <a:ext uri="{9D8B030D-6E8A-4147-A177-3AD203B41FA5}">
                      <a16:colId xmlns:a16="http://schemas.microsoft.com/office/drawing/2014/main" val="1692408886"/>
                    </a:ext>
                  </a:extLst>
                </a:gridCol>
                <a:gridCol w="329184">
                  <a:extLst>
                    <a:ext uri="{9D8B030D-6E8A-4147-A177-3AD203B41FA5}">
                      <a16:colId xmlns:a16="http://schemas.microsoft.com/office/drawing/2014/main" val="3489531215"/>
                    </a:ext>
                  </a:extLst>
                </a:gridCol>
                <a:gridCol w="329184">
                  <a:extLst>
                    <a:ext uri="{9D8B030D-6E8A-4147-A177-3AD203B41FA5}">
                      <a16:colId xmlns:a16="http://schemas.microsoft.com/office/drawing/2014/main" val="3302162922"/>
                    </a:ext>
                  </a:extLst>
                </a:gridCol>
                <a:gridCol w="329184">
                  <a:extLst>
                    <a:ext uri="{9D8B030D-6E8A-4147-A177-3AD203B41FA5}">
                      <a16:colId xmlns:a16="http://schemas.microsoft.com/office/drawing/2014/main" val="659256607"/>
                    </a:ext>
                  </a:extLst>
                </a:gridCol>
                <a:gridCol w="329184">
                  <a:extLst>
                    <a:ext uri="{9D8B030D-6E8A-4147-A177-3AD203B41FA5}">
                      <a16:colId xmlns:a16="http://schemas.microsoft.com/office/drawing/2014/main" val="3651750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15392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- 2024-07-21 12:00:14</a:t>
                      </a:r>
                      <a:r>
                        <a:rPr kumimoji="0" lang="en-US" sz="1000" b="0" i="0" u="none" strike="noStrike" kern="1200" cap="none" spc="0" normalizeH="0" baseline="0" noProof="0">
                          <a:ln>
                            <a:noFill/>
                          </a:ln>
                          <a:solidFill>
                            <a:prstClr val="black"/>
                          </a:solidFill>
                          <a:effectLst/>
                          <a:uLnTx/>
                          <a:uFillTx/>
                          <a:latin typeface="Calibri"/>
                          <a:ea typeface="+mn-ea"/>
                          <a:cs typeface="+mn-cs"/>
                        </a:rPr>
                        <a:t>
 Our Food Photography Workshop on 22 June 2024, at Tom &amp; Danny @ Eco Botanic, led by photographer Jeana Yau, certainly provided food for thought. 
During the workshop, she offered insightful tips and skillfully demonstrated food plating and how to photograph food to make it look more appetizing. Meanwhile, participants diligently followed along and captured charming, flavorful shots.
We're grateful to all who joined, and may this session leave you hungry for more. 😉 Thanks to our partner Johan Photo Camtronics Sdn Bhd for hosting this with us!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https://quintly-eu-image-storage.s3.amazonaws.com/aaf8f68db843cc217addf8054c322eb2/d6715807f98c0762b4d7dede3e74f925.jpg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89794786"/>
                  </a:ext>
                </a:extLst>
              </a:tr>
            </a:tbl>
          </a:graphicData>
        </a:graphic>
      </p:graphicFrame>
      <p:sp>
        <p:nvSpPr>
          <p:cNvPr id="4" name="Text Placeholder 3">
            <a:extLst>
              <a:ext uri="{FF2B5EF4-FFF2-40B4-BE49-F238E27FC236}">
                <a16:creationId xmlns:a16="http://schemas.microsoft.com/office/drawing/2014/main" id="{A391100B-F6F2-4768-902C-5A282322859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134085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D202A-56FB-49DC-8B0B-F30702E908B0}"/>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6E767630-5457-4026-82C2-094DC006965C}"/>
              </a:ext>
            </a:extLst>
          </p:cNvPr>
          <p:cNvGraphicFramePr>
            <a:graphicFrameLocks noGrp="1"/>
          </p:cNvGraphicFramePr>
          <p:nvPr>
            <p:ph type="tbl" sz="quarter" idx="13"/>
            <p:extLst>
              <p:ext uri="{D42A27DB-BD31-4B8C-83A1-F6EECF244321}">
                <p14:modId xmlns:p14="http://schemas.microsoft.com/office/powerpoint/2010/main" val="1863027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46513725"/>
                    </a:ext>
                  </a:extLst>
                </a:gridCol>
                <a:gridCol w="1316737">
                  <a:extLst>
                    <a:ext uri="{9D8B030D-6E8A-4147-A177-3AD203B41FA5}">
                      <a16:colId xmlns:a16="http://schemas.microsoft.com/office/drawing/2014/main" val="3812660225"/>
                    </a:ext>
                  </a:extLst>
                </a:gridCol>
                <a:gridCol w="329184">
                  <a:extLst>
                    <a:ext uri="{9D8B030D-6E8A-4147-A177-3AD203B41FA5}">
                      <a16:colId xmlns:a16="http://schemas.microsoft.com/office/drawing/2014/main" val="1527455386"/>
                    </a:ext>
                  </a:extLst>
                </a:gridCol>
                <a:gridCol w="329184">
                  <a:extLst>
                    <a:ext uri="{9D8B030D-6E8A-4147-A177-3AD203B41FA5}">
                      <a16:colId xmlns:a16="http://schemas.microsoft.com/office/drawing/2014/main" val="1754276413"/>
                    </a:ext>
                  </a:extLst>
                </a:gridCol>
                <a:gridCol w="329184">
                  <a:extLst>
                    <a:ext uri="{9D8B030D-6E8A-4147-A177-3AD203B41FA5}">
                      <a16:colId xmlns:a16="http://schemas.microsoft.com/office/drawing/2014/main" val="960225923"/>
                    </a:ext>
                  </a:extLst>
                </a:gridCol>
                <a:gridCol w="329184">
                  <a:extLst>
                    <a:ext uri="{9D8B030D-6E8A-4147-A177-3AD203B41FA5}">
                      <a16:colId xmlns:a16="http://schemas.microsoft.com/office/drawing/2014/main" val="4057459125"/>
                    </a:ext>
                  </a:extLst>
                </a:gridCol>
                <a:gridCol w="329184">
                  <a:extLst>
                    <a:ext uri="{9D8B030D-6E8A-4147-A177-3AD203B41FA5}">
                      <a16:colId xmlns:a16="http://schemas.microsoft.com/office/drawing/2014/main" val="3506548610"/>
                    </a:ext>
                  </a:extLst>
                </a:gridCol>
                <a:gridCol w="329184">
                  <a:extLst>
                    <a:ext uri="{9D8B030D-6E8A-4147-A177-3AD203B41FA5}">
                      <a16:colId xmlns:a16="http://schemas.microsoft.com/office/drawing/2014/main" val="1817443059"/>
                    </a:ext>
                  </a:extLst>
                </a:gridCol>
                <a:gridCol w="329184">
                  <a:extLst>
                    <a:ext uri="{9D8B030D-6E8A-4147-A177-3AD203B41FA5}">
                      <a16:colId xmlns:a16="http://schemas.microsoft.com/office/drawing/2014/main" val="147739778"/>
                    </a:ext>
                  </a:extLst>
                </a:gridCol>
                <a:gridCol w="329184">
                  <a:extLst>
                    <a:ext uri="{9D8B030D-6E8A-4147-A177-3AD203B41FA5}">
                      <a16:colId xmlns:a16="http://schemas.microsoft.com/office/drawing/2014/main" val="1875070104"/>
                    </a:ext>
                  </a:extLst>
                </a:gridCol>
                <a:gridCol w="329184">
                  <a:extLst>
                    <a:ext uri="{9D8B030D-6E8A-4147-A177-3AD203B41FA5}">
                      <a16:colId xmlns:a16="http://schemas.microsoft.com/office/drawing/2014/main" val="2637197621"/>
                    </a:ext>
                  </a:extLst>
                </a:gridCol>
                <a:gridCol w="329184">
                  <a:extLst>
                    <a:ext uri="{9D8B030D-6E8A-4147-A177-3AD203B41FA5}">
                      <a16:colId xmlns:a16="http://schemas.microsoft.com/office/drawing/2014/main" val="3900757558"/>
                    </a:ext>
                  </a:extLst>
                </a:gridCol>
                <a:gridCol w="329184">
                  <a:extLst>
                    <a:ext uri="{9D8B030D-6E8A-4147-A177-3AD203B41FA5}">
                      <a16:colId xmlns:a16="http://schemas.microsoft.com/office/drawing/2014/main" val="1613467593"/>
                    </a:ext>
                  </a:extLst>
                </a:gridCol>
                <a:gridCol w="329184">
                  <a:extLst>
                    <a:ext uri="{9D8B030D-6E8A-4147-A177-3AD203B41FA5}">
                      <a16:colId xmlns:a16="http://schemas.microsoft.com/office/drawing/2014/main" val="188172993"/>
                    </a:ext>
                  </a:extLst>
                </a:gridCol>
                <a:gridCol w="329184">
                  <a:extLst>
                    <a:ext uri="{9D8B030D-6E8A-4147-A177-3AD203B41FA5}">
                      <a16:colId xmlns:a16="http://schemas.microsoft.com/office/drawing/2014/main" val="425162287"/>
                    </a:ext>
                  </a:extLst>
                </a:gridCol>
                <a:gridCol w="329184">
                  <a:extLst>
                    <a:ext uri="{9D8B030D-6E8A-4147-A177-3AD203B41FA5}">
                      <a16:colId xmlns:a16="http://schemas.microsoft.com/office/drawing/2014/main" val="1906793113"/>
                    </a:ext>
                  </a:extLst>
                </a:gridCol>
                <a:gridCol w="329184">
                  <a:extLst>
                    <a:ext uri="{9D8B030D-6E8A-4147-A177-3AD203B41FA5}">
                      <a16:colId xmlns:a16="http://schemas.microsoft.com/office/drawing/2014/main" val="1578329129"/>
                    </a:ext>
                  </a:extLst>
                </a:gridCol>
                <a:gridCol w="329184">
                  <a:extLst>
                    <a:ext uri="{9D8B030D-6E8A-4147-A177-3AD203B41FA5}">
                      <a16:colId xmlns:a16="http://schemas.microsoft.com/office/drawing/2014/main" val="1226343166"/>
                    </a:ext>
                  </a:extLst>
                </a:gridCol>
                <a:gridCol w="329184">
                  <a:extLst>
                    <a:ext uri="{9D8B030D-6E8A-4147-A177-3AD203B41FA5}">
                      <a16:colId xmlns:a16="http://schemas.microsoft.com/office/drawing/2014/main" val="918707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11915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- 2024-07-19 16:00:39</a:t>
                      </a:r>
                      <a:r>
                        <a:rPr kumimoji="0" lang="en-US" sz="1000" b="0" i="0" u="none" strike="noStrike" kern="1200" cap="none" spc="0" normalizeH="0" baseline="0" noProof="0">
                          <a:ln>
                            <a:noFill/>
                          </a:ln>
                          <a:solidFill>
                            <a:prstClr val="black"/>
                          </a:solidFill>
                          <a:effectLst/>
                          <a:uLnTx/>
                          <a:uFillTx/>
                          <a:latin typeface="Calibri"/>
                          <a:ea typeface="+mn-ea"/>
                          <a:cs typeface="+mn-cs"/>
                        </a:rPr>
                        <a:t>
 Photographer enthusiasts gathered together for a Portrait Shooting Photography Workshop over coffee at the Coffee Bean &amp; Tea Leaf, Amanjaya Drive-Thru, on 14 June 2024. Leading the session was photographer TW Wann Al-Hajj, who shared his expertise while participants were eagerly armed with their photography gear and snapping away.
Thanks to our partner, N4 Camera Store, for hosting this workshop! And to all who attended, we hope you've learned how to craft creative lifestyle portrait photo compositions and master lighting equipment effectively to set different moods.
We hope to see you in the next one!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https://quintly-eu-image-storage.s3.amazonaws.com/aaf8f68db843cc217addf8054c322eb2/fffedb95a75ab99f9d169cf39a1e0d36.jpg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706640888"/>
                  </a:ext>
                </a:extLst>
              </a:tr>
            </a:tbl>
          </a:graphicData>
        </a:graphic>
      </p:graphicFrame>
      <p:sp>
        <p:nvSpPr>
          <p:cNvPr id="4" name="Text Placeholder 3">
            <a:extLst>
              <a:ext uri="{FF2B5EF4-FFF2-40B4-BE49-F238E27FC236}">
                <a16:creationId xmlns:a16="http://schemas.microsoft.com/office/drawing/2014/main" id="{44245E84-1CF1-486A-8AC6-FCE5B6D29F65}"/>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539111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47ED4-E26C-48E2-B00E-E50589A1F5D1}"/>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43D240E4-EAE6-4E0C-94E1-EAD48F29CD43}"/>
              </a:ext>
            </a:extLst>
          </p:cNvPr>
          <p:cNvGraphicFramePr>
            <a:graphicFrameLocks noGrp="1"/>
          </p:cNvGraphicFramePr>
          <p:nvPr>
            <p:ph type="tbl" sz="quarter" idx="13"/>
            <p:extLst>
              <p:ext uri="{D42A27DB-BD31-4B8C-83A1-F6EECF244321}">
                <p14:modId xmlns:p14="http://schemas.microsoft.com/office/powerpoint/2010/main" val="2030736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43842081"/>
                    </a:ext>
                  </a:extLst>
                </a:gridCol>
                <a:gridCol w="1316737">
                  <a:extLst>
                    <a:ext uri="{9D8B030D-6E8A-4147-A177-3AD203B41FA5}">
                      <a16:colId xmlns:a16="http://schemas.microsoft.com/office/drawing/2014/main" val="1341158740"/>
                    </a:ext>
                  </a:extLst>
                </a:gridCol>
                <a:gridCol w="329184">
                  <a:extLst>
                    <a:ext uri="{9D8B030D-6E8A-4147-A177-3AD203B41FA5}">
                      <a16:colId xmlns:a16="http://schemas.microsoft.com/office/drawing/2014/main" val="978817587"/>
                    </a:ext>
                  </a:extLst>
                </a:gridCol>
                <a:gridCol w="329184">
                  <a:extLst>
                    <a:ext uri="{9D8B030D-6E8A-4147-A177-3AD203B41FA5}">
                      <a16:colId xmlns:a16="http://schemas.microsoft.com/office/drawing/2014/main" val="1342616183"/>
                    </a:ext>
                  </a:extLst>
                </a:gridCol>
                <a:gridCol w="329184">
                  <a:extLst>
                    <a:ext uri="{9D8B030D-6E8A-4147-A177-3AD203B41FA5}">
                      <a16:colId xmlns:a16="http://schemas.microsoft.com/office/drawing/2014/main" val="2693886639"/>
                    </a:ext>
                  </a:extLst>
                </a:gridCol>
                <a:gridCol w="329184">
                  <a:extLst>
                    <a:ext uri="{9D8B030D-6E8A-4147-A177-3AD203B41FA5}">
                      <a16:colId xmlns:a16="http://schemas.microsoft.com/office/drawing/2014/main" val="2942393279"/>
                    </a:ext>
                  </a:extLst>
                </a:gridCol>
                <a:gridCol w="329184">
                  <a:extLst>
                    <a:ext uri="{9D8B030D-6E8A-4147-A177-3AD203B41FA5}">
                      <a16:colId xmlns:a16="http://schemas.microsoft.com/office/drawing/2014/main" val="839722414"/>
                    </a:ext>
                  </a:extLst>
                </a:gridCol>
                <a:gridCol w="329184">
                  <a:extLst>
                    <a:ext uri="{9D8B030D-6E8A-4147-A177-3AD203B41FA5}">
                      <a16:colId xmlns:a16="http://schemas.microsoft.com/office/drawing/2014/main" val="2478078887"/>
                    </a:ext>
                  </a:extLst>
                </a:gridCol>
                <a:gridCol w="329184">
                  <a:extLst>
                    <a:ext uri="{9D8B030D-6E8A-4147-A177-3AD203B41FA5}">
                      <a16:colId xmlns:a16="http://schemas.microsoft.com/office/drawing/2014/main" val="1405907591"/>
                    </a:ext>
                  </a:extLst>
                </a:gridCol>
                <a:gridCol w="329184">
                  <a:extLst>
                    <a:ext uri="{9D8B030D-6E8A-4147-A177-3AD203B41FA5}">
                      <a16:colId xmlns:a16="http://schemas.microsoft.com/office/drawing/2014/main" val="4201742895"/>
                    </a:ext>
                  </a:extLst>
                </a:gridCol>
                <a:gridCol w="329184">
                  <a:extLst>
                    <a:ext uri="{9D8B030D-6E8A-4147-A177-3AD203B41FA5}">
                      <a16:colId xmlns:a16="http://schemas.microsoft.com/office/drawing/2014/main" val="2382213200"/>
                    </a:ext>
                  </a:extLst>
                </a:gridCol>
                <a:gridCol w="329184">
                  <a:extLst>
                    <a:ext uri="{9D8B030D-6E8A-4147-A177-3AD203B41FA5}">
                      <a16:colId xmlns:a16="http://schemas.microsoft.com/office/drawing/2014/main" val="123830986"/>
                    </a:ext>
                  </a:extLst>
                </a:gridCol>
                <a:gridCol w="329184">
                  <a:extLst>
                    <a:ext uri="{9D8B030D-6E8A-4147-A177-3AD203B41FA5}">
                      <a16:colId xmlns:a16="http://schemas.microsoft.com/office/drawing/2014/main" val="1401473557"/>
                    </a:ext>
                  </a:extLst>
                </a:gridCol>
                <a:gridCol w="329184">
                  <a:extLst>
                    <a:ext uri="{9D8B030D-6E8A-4147-A177-3AD203B41FA5}">
                      <a16:colId xmlns:a16="http://schemas.microsoft.com/office/drawing/2014/main" val="2552526150"/>
                    </a:ext>
                  </a:extLst>
                </a:gridCol>
                <a:gridCol w="329184">
                  <a:extLst>
                    <a:ext uri="{9D8B030D-6E8A-4147-A177-3AD203B41FA5}">
                      <a16:colId xmlns:a16="http://schemas.microsoft.com/office/drawing/2014/main" val="2923727706"/>
                    </a:ext>
                  </a:extLst>
                </a:gridCol>
                <a:gridCol w="329184">
                  <a:extLst>
                    <a:ext uri="{9D8B030D-6E8A-4147-A177-3AD203B41FA5}">
                      <a16:colId xmlns:a16="http://schemas.microsoft.com/office/drawing/2014/main" val="325655516"/>
                    </a:ext>
                  </a:extLst>
                </a:gridCol>
                <a:gridCol w="329184">
                  <a:extLst>
                    <a:ext uri="{9D8B030D-6E8A-4147-A177-3AD203B41FA5}">
                      <a16:colId xmlns:a16="http://schemas.microsoft.com/office/drawing/2014/main" val="3158539265"/>
                    </a:ext>
                  </a:extLst>
                </a:gridCol>
                <a:gridCol w="329184">
                  <a:extLst>
                    <a:ext uri="{9D8B030D-6E8A-4147-A177-3AD203B41FA5}">
                      <a16:colId xmlns:a16="http://schemas.microsoft.com/office/drawing/2014/main" val="2743055095"/>
                    </a:ext>
                  </a:extLst>
                </a:gridCol>
                <a:gridCol w="329184">
                  <a:extLst>
                    <a:ext uri="{9D8B030D-6E8A-4147-A177-3AD203B41FA5}">
                      <a16:colId xmlns:a16="http://schemas.microsoft.com/office/drawing/2014/main" val="3725434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05664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- 2024-07-01 12:33:02</a:t>
                      </a:r>
                      <a:r>
                        <a:rPr kumimoji="0" lang="en-US" sz="1000" b="0" i="0" u="none" strike="noStrike" kern="1200" cap="none" spc="0" normalizeH="0" baseline="0" noProof="0">
                          <a:ln>
                            <a:noFill/>
                          </a:ln>
                          <a:solidFill>
                            <a:prstClr val="black"/>
                          </a:solidFill>
                          <a:effectLst/>
                          <a:uLnTx/>
                          <a:uFillTx/>
                          <a:latin typeface="Calibri"/>
                          <a:ea typeface="+mn-ea"/>
                          <a:cs typeface="+mn-cs"/>
                        </a:rPr>
                        <a:t>
 𝗝𝘂𝗹𝘆 𝗖𝗮𝘀𝗵𝗯𝗮𝗰𝗸 𝗣𝗿𝗼𝗺𝗼 𝗝𝘂𝘀𝘁 𝗜𝗻!
If you've been waiting for the right time to upgrade your photography equipment, now's your chance to capture our limited-time offers on cameras and lenses! Get ready to grab your opportunity with this exclusive cashback:
📷 Eyeing new lenses? Get up to RM1,350 cashback on our XF lenses and RM1,400 on GF lenses!
📷 Ready to go pro? Trade in your camera and upgrade to the GFX100 II with an RM1,500 trade-in rebate, or add a new one to your collection with up to RM4,500 cashback on the GFX100S and RM2,800 cashback on the GFX50S II Body or Kit (GF35-70mm).
𝗙𝗶𝗻𝗱 𝗼𝘂𝘁 𝗺𝗼𝗿𝗲 𝗮𝗯𝗼𝘂𝘁 𝗮𝗹𝗹 𝗼𝘂𝗿 𝗼𝗳𝗳𝗲𝗿𝘀 𝗵𝗲𝗿𝗲: 
https://fujifilm-x.com/en-my/promotions/july-cashback-promotion-3/
✨ *Terms and Conditions apply.
#FujifilmDeals #FujifilmMY #FujifilmMalaysia #Photography #DigitalPhotography #Promotion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https://quintly-eu-image-storage.s3.amazonaws.com/aaf8f68db843cc217addf8054c322eb2/bba63f46805a813810fcfb744533bf7f.jpg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076691163"/>
                  </a:ext>
                </a:extLst>
              </a:tr>
            </a:tbl>
          </a:graphicData>
        </a:graphic>
      </p:graphicFrame>
      <p:sp>
        <p:nvSpPr>
          <p:cNvPr id="4" name="Text Placeholder 3">
            <a:extLst>
              <a:ext uri="{FF2B5EF4-FFF2-40B4-BE49-F238E27FC236}">
                <a16:creationId xmlns:a16="http://schemas.microsoft.com/office/drawing/2014/main" id="{B52D322F-8343-4830-9D27-BCD25BDEDA15}"/>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0014572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053AD-6CCD-4B7C-822F-E74090C29337}"/>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F4CF2ABD-5D44-414E-8408-8210186626CD}"/>
              </a:ext>
            </a:extLst>
          </p:cNvPr>
          <p:cNvGraphicFramePr>
            <a:graphicFrameLocks noGrp="1"/>
          </p:cNvGraphicFramePr>
          <p:nvPr>
            <p:ph type="tbl" sz="quarter" idx="13"/>
            <p:extLst>
              <p:ext uri="{D42A27DB-BD31-4B8C-83A1-F6EECF244321}">
                <p14:modId xmlns:p14="http://schemas.microsoft.com/office/powerpoint/2010/main" val="2785653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97131295"/>
                    </a:ext>
                  </a:extLst>
                </a:gridCol>
                <a:gridCol w="1316737">
                  <a:extLst>
                    <a:ext uri="{9D8B030D-6E8A-4147-A177-3AD203B41FA5}">
                      <a16:colId xmlns:a16="http://schemas.microsoft.com/office/drawing/2014/main" val="614482821"/>
                    </a:ext>
                  </a:extLst>
                </a:gridCol>
                <a:gridCol w="329184">
                  <a:extLst>
                    <a:ext uri="{9D8B030D-6E8A-4147-A177-3AD203B41FA5}">
                      <a16:colId xmlns:a16="http://schemas.microsoft.com/office/drawing/2014/main" val="1022683230"/>
                    </a:ext>
                  </a:extLst>
                </a:gridCol>
                <a:gridCol w="329184">
                  <a:extLst>
                    <a:ext uri="{9D8B030D-6E8A-4147-A177-3AD203B41FA5}">
                      <a16:colId xmlns:a16="http://schemas.microsoft.com/office/drawing/2014/main" val="2325233014"/>
                    </a:ext>
                  </a:extLst>
                </a:gridCol>
                <a:gridCol w="329184">
                  <a:extLst>
                    <a:ext uri="{9D8B030D-6E8A-4147-A177-3AD203B41FA5}">
                      <a16:colId xmlns:a16="http://schemas.microsoft.com/office/drawing/2014/main" val="3076603706"/>
                    </a:ext>
                  </a:extLst>
                </a:gridCol>
                <a:gridCol w="329184">
                  <a:extLst>
                    <a:ext uri="{9D8B030D-6E8A-4147-A177-3AD203B41FA5}">
                      <a16:colId xmlns:a16="http://schemas.microsoft.com/office/drawing/2014/main" val="443925228"/>
                    </a:ext>
                  </a:extLst>
                </a:gridCol>
                <a:gridCol w="329184">
                  <a:extLst>
                    <a:ext uri="{9D8B030D-6E8A-4147-A177-3AD203B41FA5}">
                      <a16:colId xmlns:a16="http://schemas.microsoft.com/office/drawing/2014/main" val="3744032086"/>
                    </a:ext>
                  </a:extLst>
                </a:gridCol>
                <a:gridCol w="329184">
                  <a:extLst>
                    <a:ext uri="{9D8B030D-6E8A-4147-A177-3AD203B41FA5}">
                      <a16:colId xmlns:a16="http://schemas.microsoft.com/office/drawing/2014/main" val="3295620283"/>
                    </a:ext>
                  </a:extLst>
                </a:gridCol>
                <a:gridCol w="329184">
                  <a:extLst>
                    <a:ext uri="{9D8B030D-6E8A-4147-A177-3AD203B41FA5}">
                      <a16:colId xmlns:a16="http://schemas.microsoft.com/office/drawing/2014/main" val="2371011655"/>
                    </a:ext>
                  </a:extLst>
                </a:gridCol>
                <a:gridCol w="329184">
                  <a:extLst>
                    <a:ext uri="{9D8B030D-6E8A-4147-A177-3AD203B41FA5}">
                      <a16:colId xmlns:a16="http://schemas.microsoft.com/office/drawing/2014/main" val="490017455"/>
                    </a:ext>
                  </a:extLst>
                </a:gridCol>
                <a:gridCol w="329184">
                  <a:extLst>
                    <a:ext uri="{9D8B030D-6E8A-4147-A177-3AD203B41FA5}">
                      <a16:colId xmlns:a16="http://schemas.microsoft.com/office/drawing/2014/main" val="2796911858"/>
                    </a:ext>
                  </a:extLst>
                </a:gridCol>
                <a:gridCol w="329184">
                  <a:extLst>
                    <a:ext uri="{9D8B030D-6E8A-4147-A177-3AD203B41FA5}">
                      <a16:colId xmlns:a16="http://schemas.microsoft.com/office/drawing/2014/main" val="616982899"/>
                    </a:ext>
                  </a:extLst>
                </a:gridCol>
                <a:gridCol w="329184">
                  <a:extLst>
                    <a:ext uri="{9D8B030D-6E8A-4147-A177-3AD203B41FA5}">
                      <a16:colId xmlns:a16="http://schemas.microsoft.com/office/drawing/2014/main" val="2533223029"/>
                    </a:ext>
                  </a:extLst>
                </a:gridCol>
                <a:gridCol w="329184">
                  <a:extLst>
                    <a:ext uri="{9D8B030D-6E8A-4147-A177-3AD203B41FA5}">
                      <a16:colId xmlns:a16="http://schemas.microsoft.com/office/drawing/2014/main" val="4183615331"/>
                    </a:ext>
                  </a:extLst>
                </a:gridCol>
                <a:gridCol w="329184">
                  <a:extLst>
                    <a:ext uri="{9D8B030D-6E8A-4147-A177-3AD203B41FA5}">
                      <a16:colId xmlns:a16="http://schemas.microsoft.com/office/drawing/2014/main" val="859291940"/>
                    </a:ext>
                  </a:extLst>
                </a:gridCol>
                <a:gridCol w="329184">
                  <a:extLst>
                    <a:ext uri="{9D8B030D-6E8A-4147-A177-3AD203B41FA5}">
                      <a16:colId xmlns:a16="http://schemas.microsoft.com/office/drawing/2014/main" val="88812382"/>
                    </a:ext>
                  </a:extLst>
                </a:gridCol>
                <a:gridCol w="329184">
                  <a:extLst>
                    <a:ext uri="{9D8B030D-6E8A-4147-A177-3AD203B41FA5}">
                      <a16:colId xmlns:a16="http://schemas.microsoft.com/office/drawing/2014/main" val="868189841"/>
                    </a:ext>
                  </a:extLst>
                </a:gridCol>
                <a:gridCol w="329184">
                  <a:extLst>
                    <a:ext uri="{9D8B030D-6E8A-4147-A177-3AD203B41FA5}">
                      <a16:colId xmlns:a16="http://schemas.microsoft.com/office/drawing/2014/main" val="378941724"/>
                    </a:ext>
                  </a:extLst>
                </a:gridCol>
                <a:gridCol w="329184">
                  <a:extLst>
                    <a:ext uri="{9D8B030D-6E8A-4147-A177-3AD203B41FA5}">
                      <a16:colId xmlns:a16="http://schemas.microsoft.com/office/drawing/2014/main" val="3706724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89683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- 2024-07-02 12:00:29</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everyone who joined us at the Hip-Hop Dance Photography Workshop at Lil Art Space on 26 May 2024! The workshop was buzzing with creative energy as participants learned to capture the dynamic motion of hip-hop dance under the expert guidance of X-Photographer Joie Koo.  
We hope everyone gained invaluable insights into photographing dance and movement, and special thanks to Johan Photo Camtronics Sdn Bhd for hosting this event with us and Srishti Digilife - Malaysia for the Profoto lighting!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https://quintly-eu-image-storage.s3.amazonaws.com/aaf8f68db843cc217addf8054c322eb2/3c5df8bd286c93a3d028de51ac55dd48.jpg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81957978"/>
                  </a:ext>
                </a:extLst>
              </a:tr>
            </a:tbl>
          </a:graphicData>
        </a:graphic>
      </p:graphicFrame>
      <p:sp>
        <p:nvSpPr>
          <p:cNvPr id="4" name="Text Placeholder 3">
            <a:extLst>
              <a:ext uri="{FF2B5EF4-FFF2-40B4-BE49-F238E27FC236}">
                <a16:creationId xmlns:a16="http://schemas.microsoft.com/office/drawing/2014/main" id="{9C127263-AF1D-41CF-96D6-5E707645ED99}"/>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8986062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61081-6D8E-419D-8E96-C5E872FF27B2}"/>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8B8AC1AD-78BB-45C8-8EE6-CF9D161EDB9A}"/>
              </a:ext>
            </a:extLst>
          </p:cNvPr>
          <p:cNvGraphicFramePr>
            <a:graphicFrameLocks noGrp="1"/>
          </p:cNvGraphicFramePr>
          <p:nvPr>
            <p:ph type="tbl" sz="quarter" idx="13"/>
            <p:extLst>
              <p:ext uri="{D42A27DB-BD31-4B8C-83A1-F6EECF244321}">
                <p14:modId xmlns:p14="http://schemas.microsoft.com/office/powerpoint/2010/main" val="2860291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19913452"/>
                    </a:ext>
                  </a:extLst>
                </a:gridCol>
                <a:gridCol w="1316737">
                  <a:extLst>
                    <a:ext uri="{9D8B030D-6E8A-4147-A177-3AD203B41FA5}">
                      <a16:colId xmlns:a16="http://schemas.microsoft.com/office/drawing/2014/main" val="3189799260"/>
                    </a:ext>
                  </a:extLst>
                </a:gridCol>
                <a:gridCol w="329184">
                  <a:extLst>
                    <a:ext uri="{9D8B030D-6E8A-4147-A177-3AD203B41FA5}">
                      <a16:colId xmlns:a16="http://schemas.microsoft.com/office/drawing/2014/main" val="2075932770"/>
                    </a:ext>
                  </a:extLst>
                </a:gridCol>
                <a:gridCol w="329184">
                  <a:extLst>
                    <a:ext uri="{9D8B030D-6E8A-4147-A177-3AD203B41FA5}">
                      <a16:colId xmlns:a16="http://schemas.microsoft.com/office/drawing/2014/main" val="3396741082"/>
                    </a:ext>
                  </a:extLst>
                </a:gridCol>
                <a:gridCol w="329184">
                  <a:extLst>
                    <a:ext uri="{9D8B030D-6E8A-4147-A177-3AD203B41FA5}">
                      <a16:colId xmlns:a16="http://schemas.microsoft.com/office/drawing/2014/main" val="1685686934"/>
                    </a:ext>
                  </a:extLst>
                </a:gridCol>
                <a:gridCol w="329184">
                  <a:extLst>
                    <a:ext uri="{9D8B030D-6E8A-4147-A177-3AD203B41FA5}">
                      <a16:colId xmlns:a16="http://schemas.microsoft.com/office/drawing/2014/main" val="819079034"/>
                    </a:ext>
                  </a:extLst>
                </a:gridCol>
                <a:gridCol w="329184">
                  <a:extLst>
                    <a:ext uri="{9D8B030D-6E8A-4147-A177-3AD203B41FA5}">
                      <a16:colId xmlns:a16="http://schemas.microsoft.com/office/drawing/2014/main" val="716982309"/>
                    </a:ext>
                  </a:extLst>
                </a:gridCol>
                <a:gridCol w="329184">
                  <a:extLst>
                    <a:ext uri="{9D8B030D-6E8A-4147-A177-3AD203B41FA5}">
                      <a16:colId xmlns:a16="http://schemas.microsoft.com/office/drawing/2014/main" val="4025630388"/>
                    </a:ext>
                  </a:extLst>
                </a:gridCol>
                <a:gridCol w="329184">
                  <a:extLst>
                    <a:ext uri="{9D8B030D-6E8A-4147-A177-3AD203B41FA5}">
                      <a16:colId xmlns:a16="http://schemas.microsoft.com/office/drawing/2014/main" val="3313561858"/>
                    </a:ext>
                  </a:extLst>
                </a:gridCol>
                <a:gridCol w="329184">
                  <a:extLst>
                    <a:ext uri="{9D8B030D-6E8A-4147-A177-3AD203B41FA5}">
                      <a16:colId xmlns:a16="http://schemas.microsoft.com/office/drawing/2014/main" val="3443818609"/>
                    </a:ext>
                  </a:extLst>
                </a:gridCol>
                <a:gridCol w="329184">
                  <a:extLst>
                    <a:ext uri="{9D8B030D-6E8A-4147-A177-3AD203B41FA5}">
                      <a16:colId xmlns:a16="http://schemas.microsoft.com/office/drawing/2014/main" val="2217243831"/>
                    </a:ext>
                  </a:extLst>
                </a:gridCol>
                <a:gridCol w="329184">
                  <a:extLst>
                    <a:ext uri="{9D8B030D-6E8A-4147-A177-3AD203B41FA5}">
                      <a16:colId xmlns:a16="http://schemas.microsoft.com/office/drawing/2014/main" val="4256778972"/>
                    </a:ext>
                  </a:extLst>
                </a:gridCol>
                <a:gridCol w="329184">
                  <a:extLst>
                    <a:ext uri="{9D8B030D-6E8A-4147-A177-3AD203B41FA5}">
                      <a16:colId xmlns:a16="http://schemas.microsoft.com/office/drawing/2014/main" val="2790543121"/>
                    </a:ext>
                  </a:extLst>
                </a:gridCol>
                <a:gridCol w="329184">
                  <a:extLst>
                    <a:ext uri="{9D8B030D-6E8A-4147-A177-3AD203B41FA5}">
                      <a16:colId xmlns:a16="http://schemas.microsoft.com/office/drawing/2014/main" val="1269521819"/>
                    </a:ext>
                  </a:extLst>
                </a:gridCol>
                <a:gridCol w="329184">
                  <a:extLst>
                    <a:ext uri="{9D8B030D-6E8A-4147-A177-3AD203B41FA5}">
                      <a16:colId xmlns:a16="http://schemas.microsoft.com/office/drawing/2014/main" val="2313000732"/>
                    </a:ext>
                  </a:extLst>
                </a:gridCol>
                <a:gridCol w="329184">
                  <a:extLst>
                    <a:ext uri="{9D8B030D-6E8A-4147-A177-3AD203B41FA5}">
                      <a16:colId xmlns:a16="http://schemas.microsoft.com/office/drawing/2014/main" val="2539192244"/>
                    </a:ext>
                  </a:extLst>
                </a:gridCol>
                <a:gridCol w="329184">
                  <a:extLst>
                    <a:ext uri="{9D8B030D-6E8A-4147-A177-3AD203B41FA5}">
                      <a16:colId xmlns:a16="http://schemas.microsoft.com/office/drawing/2014/main" val="3105988472"/>
                    </a:ext>
                  </a:extLst>
                </a:gridCol>
                <a:gridCol w="329184">
                  <a:extLst>
                    <a:ext uri="{9D8B030D-6E8A-4147-A177-3AD203B41FA5}">
                      <a16:colId xmlns:a16="http://schemas.microsoft.com/office/drawing/2014/main" val="2180673371"/>
                    </a:ext>
                  </a:extLst>
                </a:gridCol>
                <a:gridCol w="329184">
                  <a:extLst>
                    <a:ext uri="{9D8B030D-6E8A-4147-A177-3AD203B41FA5}">
                      <a16:colId xmlns:a16="http://schemas.microsoft.com/office/drawing/2014/main" val="574917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61905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- 2024-07-02 13:45:30</a:t>
                      </a:r>
                      <a:r>
                        <a:rPr kumimoji="0" lang="en-US" sz="1000" b="0" i="0" u="none" strike="noStrike" kern="1200" cap="none" spc="0" normalizeH="0" baseline="0" noProof="0">
                          <a:ln>
                            <a:noFill/>
                          </a:ln>
                          <a:solidFill>
                            <a:prstClr val="black"/>
                          </a:solidFill>
                          <a:effectLst/>
                          <a:uLnTx/>
                          <a:uFillTx/>
                          <a:latin typeface="Calibri"/>
                          <a:ea typeface="+mn-ea"/>
                          <a:cs typeface="+mn-cs"/>
                        </a:rPr>
                        <a:t>
 Join us for an unforgettable Landscape Photography Workshop at the picturesque Kuching Waterfront Sunset. Learn from the X-Photographer Raja Kamal R. Hussin to upgrade your photography skills in a stunning setting.
Secure your spot via the links below!
𝗣𝗖 𝗜𝗺𝗮𝗴𝗲 𝗖𝗮𝗺𝗲𝗿𝗮 𝗭𝗼𝗻𝗲
https://bit.ly/FujifilmLandscapePhotographyWorkshop
𝗣𝗖 𝗜𝗺𝗮𝗴𝗲
https://bit.ly/FujifilmLandscapePhotographyWorkshop 
𝗚𝗿𝗲𝗮𝘁 𝗪𝗮𝗹𝗹
https://forms.gle/KqwfjuVxwQH8JZ8R6 
#Fujifilm #FujifilmMY #FujifilmMalaysia #Fujifilm_XSeries #Photography #DigitalPhotography #LandscapePhotographyWorkshop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https://quintly-eu-image-storage.s3.amazonaws.com/aaf8f68db843cc217addf8054c322eb2/30345bef6af1aef9f97eff550b57cbd8.jpg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58682993"/>
                  </a:ext>
                </a:extLst>
              </a:tr>
            </a:tbl>
          </a:graphicData>
        </a:graphic>
      </p:graphicFrame>
      <p:sp>
        <p:nvSpPr>
          <p:cNvPr id="4" name="Text Placeholder 3">
            <a:extLst>
              <a:ext uri="{FF2B5EF4-FFF2-40B4-BE49-F238E27FC236}">
                <a16:creationId xmlns:a16="http://schemas.microsoft.com/office/drawing/2014/main" id="{7C1C63A4-61F0-4CDA-B872-A5B1E4E6E02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6554093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FA7A8-0EF6-47C4-813B-41FFE00DADEA}"/>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16C456DD-1576-47A3-83FD-8766F8721A79}"/>
              </a:ext>
            </a:extLst>
          </p:cNvPr>
          <p:cNvGraphicFramePr>
            <a:graphicFrameLocks noGrp="1"/>
          </p:cNvGraphicFramePr>
          <p:nvPr>
            <p:ph type="tbl" sz="quarter" idx="13"/>
            <p:extLst>
              <p:ext uri="{D42A27DB-BD31-4B8C-83A1-F6EECF244321}">
                <p14:modId xmlns:p14="http://schemas.microsoft.com/office/powerpoint/2010/main" val="2131513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01198961"/>
                    </a:ext>
                  </a:extLst>
                </a:gridCol>
                <a:gridCol w="1316737">
                  <a:extLst>
                    <a:ext uri="{9D8B030D-6E8A-4147-A177-3AD203B41FA5}">
                      <a16:colId xmlns:a16="http://schemas.microsoft.com/office/drawing/2014/main" val="4071719880"/>
                    </a:ext>
                  </a:extLst>
                </a:gridCol>
                <a:gridCol w="329184">
                  <a:extLst>
                    <a:ext uri="{9D8B030D-6E8A-4147-A177-3AD203B41FA5}">
                      <a16:colId xmlns:a16="http://schemas.microsoft.com/office/drawing/2014/main" val="397173497"/>
                    </a:ext>
                  </a:extLst>
                </a:gridCol>
                <a:gridCol w="329184">
                  <a:extLst>
                    <a:ext uri="{9D8B030D-6E8A-4147-A177-3AD203B41FA5}">
                      <a16:colId xmlns:a16="http://schemas.microsoft.com/office/drawing/2014/main" val="2180584708"/>
                    </a:ext>
                  </a:extLst>
                </a:gridCol>
                <a:gridCol w="329184">
                  <a:extLst>
                    <a:ext uri="{9D8B030D-6E8A-4147-A177-3AD203B41FA5}">
                      <a16:colId xmlns:a16="http://schemas.microsoft.com/office/drawing/2014/main" val="1591338042"/>
                    </a:ext>
                  </a:extLst>
                </a:gridCol>
                <a:gridCol w="329184">
                  <a:extLst>
                    <a:ext uri="{9D8B030D-6E8A-4147-A177-3AD203B41FA5}">
                      <a16:colId xmlns:a16="http://schemas.microsoft.com/office/drawing/2014/main" val="2694782087"/>
                    </a:ext>
                  </a:extLst>
                </a:gridCol>
                <a:gridCol w="329184">
                  <a:extLst>
                    <a:ext uri="{9D8B030D-6E8A-4147-A177-3AD203B41FA5}">
                      <a16:colId xmlns:a16="http://schemas.microsoft.com/office/drawing/2014/main" val="3327874002"/>
                    </a:ext>
                  </a:extLst>
                </a:gridCol>
                <a:gridCol w="329184">
                  <a:extLst>
                    <a:ext uri="{9D8B030D-6E8A-4147-A177-3AD203B41FA5}">
                      <a16:colId xmlns:a16="http://schemas.microsoft.com/office/drawing/2014/main" val="4206349483"/>
                    </a:ext>
                  </a:extLst>
                </a:gridCol>
                <a:gridCol w="329184">
                  <a:extLst>
                    <a:ext uri="{9D8B030D-6E8A-4147-A177-3AD203B41FA5}">
                      <a16:colId xmlns:a16="http://schemas.microsoft.com/office/drawing/2014/main" val="4065875922"/>
                    </a:ext>
                  </a:extLst>
                </a:gridCol>
                <a:gridCol w="329184">
                  <a:extLst>
                    <a:ext uri="{9D8B030D-6E8A-4147-A177-3AD203B41FA5}">
                      <a16:colId xmlns:a16="http://schemas.microsoft.com/office/drawing/2014/main" val="2364590222"/>
                    </a:ext>
                  </a:extLst>
                </a:gridCol>
                <a:gridCol w="329184">
                  <a:extLst>
                    <a:ext uri="{9D8B030D-6E8A-4147-A177-3AD203B41FA5}">
                      <a16:colId xmlns:a16="http://schemas.microsoft.com/office/drawing/2014/main" val="3362547354"/>
                    </a:ext>
                  </a:extLst>
                </a:gridCol>
                <a:gridCol w="329184">
                  <a:extLst>
                    <a:ext uri="{9D8B030D-6E8A-4147-A177-3AD203B41FA5}">
                      <a16:colId xmlns:a16="http://schemas.microsoft.com/office/drawing/2014/main" val="4155127345"/>
                    </a:ext>
                  </a:extLst>
                </a:gridCol>
                <a:gridCol w="329184">
                  <a:extLst>
                    <a:ext uri="{9D8B030D-6E8A-4147-A177-3AD203B41FA5}">
                      <a16:colId xmlns:a16="http://schemas.microsoft.com/office/drawing/2014/main" val="3069052204"/>
                    </a:ext>
                  </a:extLst>
                </a:gridCol>
                <a:gridCol w="329184">
                  <a:extLst>
                    <a:ext uri="{9D8B030D-6E8A-4147-A177-3AD203B41FA5}">
                      <a16:colId xmlns:a16="http://schemas.microsoft.com/office/drawing/2014/main" val="2147901236"/>
                    </a:ext>
                  </a:extLst>
                </a:gridCol>
                <a:gridCol w="329184">
                  <a:extLst>
                    <a:ext uri="{9D8B030D-6E8A-4147-A177-3AD203B41FA5}">
                      <a16:colId xmlns:a16="http://schemas.microsoft.com/office/drawing/2014/main" val="130360361"/>
                    </a:ext>
                  </a:extLst>
                </a:gridCol>
                <a:gridCol w="329184">
                  <a:extLst>
                    <a:ext uri="{9D8B030D-6E8A-4147-A177-3AD203B41FA5}">
                      <a16:colId xmlns:a16="http://schemas.microsoft.com/office/drawing/2014/main" val="496888185"/>
                    </a:ext>
                  </a:extLst>
                </a:gridCol>
                <a:gridCol w="329184">
                  <a:extLst>
                    <a:ext uri="{9D8B030D-6E8A-4147-A177-3AD203B41FA5}">
                      <a16:colId xmlns:a16="http://schemas.microsoft.com/office/drawing/2014/main" val="1633793475"/>
                    </a:ext>
                  </a:extLst>
                </a:gridCol>
                <a:gridCol w="329184">
                  <a:extLst>
                    <a:ext uri="{9D8B030D-6E8A-4147-A177-3AD203B41FA5}">
                      <a16:colId xmlns:a16="http://schemas.microsoft.com/office/drawing/2014/main" val="1549477815"/>
                    </a:ext>
                  </a:extLst>
                </a:gridCol>
                <a:gridCol w="329184">
                  <a:extLst>
                    <a:ext uri="{9D8B030D-6E8A-4147-A177-3AD203B41FA5}">
                      <a16:colId xmlns:a16="http://schemas.microsoft.com/office/drawing/2014/main" val="1736603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63425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- 2024-07-20 16:00:26</a:t>
                      </a:r>
                      <a:r>
                        <a:rPr kumimoji="0" lang="en-US" sz="1000" b="0" i="0" u="none" strike="noStrike" kern="1200" cap="none" spc="0" normalizeH="0" baseline="0" noProof="0">
                          <a:ln>
                            <a:noFill/>
                          </a:ln>
                          <a:solidFill>
                            <a:prstClr val="black"/>
                          </a:solidFill>
                          <a:effectLst/>
                          <a:uLnTx/>
                          <a:uFillTx/>
                          <a:latin typeface="Calibri"/>
                          <a:ea typeface="+mn-ea"/>
                          <a:cs typeface="+mn-cs"/>
                        </a:rPr>
                        <a:t>
 Photographers were eagerly on the 'hunt' for winning captures through our Photo Hunting event on 16 June 2024, in collaboration with FilmNeverDie.Asia. 
Gathered together at Nui Kopi at Hin Bus Depot, the photowalk was led by Andy 安迪, who shared his expert guidance with participants. They ventured through the streets of Penang, photographing compelling stories through their lens and creative vision.
It was fascinating to see the diverse perspectives and views captured through their photographs, and even more meaningful to share these insights and create new perspectives together.
Thank you for making this experience memorable, and we hope to see you again in our future events!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https://quintly-eu-image-storage.s3.amazonaws.com/aaf8f68db843cc217addf8054c322eb2/da9197384387e59a352c534ec445b21e.jpg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688088828"/>
                  </a:ext>
                </a:extLst>
              </a:tr>
            </a:tbl>
          </a:graphicData>
        </a:graphic>
      </p:graphicFrame>
      <p:sp>
        <p:nvSpPr>
          <p:cNvPr id="4" name="Text Placeholder 3">
            <a:extLst>
              <a:ext uri="{FF2B5EF4-FFF2-40B4-BE49-F238E27FC236}">
                <a16:creationId xmlns:a16="http://schemas.microsoft.com/office/drawing/2014/main" id="{6F411D14-74E0-4FE0-A500-A99AD6E5522D}"/>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7881562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85D1C-5DCE-4285-A379-9A0DFD103BE0}"/>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906E091C-FBB0-49D0-A119-D06C3EEAB742}"/>
              </a:ext>
            </a:extLst>
          </p:cNvPr>
          <p:cNvGraphicFramePr>
            <a:graphicFrameLocks noGrp="1"/>
          </p:cNvGraphicFramePr>
          <p:nvPr>
            <p:ph type="tbl" sz="quarter" idx="13"/>
            <p:extLst>
              <p:ext uri="{D42A27DB-BD31-4B8C-83A1-F6EECF244321}">
                <p14:modId xmlns:p14="http://schemas.microsoft.com/office/powerpoint/2010/main" val="3363045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45256390"/>
                    </a:ext>
                  </a:extLst>
                </a:gridCol>
                <a:gridCol w="1316737">
                  <a:extLst>
                    <a:ext uri="{9D8B030D-6E8A-4147-A177-3AD203B41FA5}">
                      <a16:colId xmlns:a16="http://schemas.microsoft.com/office/drawing/2014/main" val="2926057289"/>
                    </a:ext>
                  </a:extLst>
                </a:gridCol>
                <a:gridCol w="329184">
                  <a:extLst>
                    <a:ext uri="{9D8B030D-6E8A-4147-A177-3AD203B41FA5}">
                      <a16:colId xmlns:a16="http://schemas.microsoft.com/office/drawing/2014/main" val="3566687366"/>
                    </a:ext>
                  </a:extLst>
                </a:gridCol>
                <a:gridCol w="329184">
                  <a:extLst>
                    <a:ext uri="{9D8B030D-6E8A-4147-A177-3AD203B41FA5}">
                      <a16:colId xmlns:a16="http://schemas.microsoft.com/office/drawing/2014/main" val="2028798434"/>
                    </a:ext>
                  </a:extLst>
                </a:gridCol>
                <a:gridCol w="329184">
                  <a:extLst>
                    <a:ext uri="{9D8B030D-6E8A-4147-A177-3AD203B41FA5}">
                      <a16:colId xmlns:a16="http://schemas.microsoft.com/office/drawing/2014/main" val="3504390059"/>
                    </a:ext>
                  </a:extLst>
                </a:gridCol>
                <a:gridCol w="329184">
                  <a:extLst>
                    <a:ext uri="{9D8B030D-6E8A-4147-A177-3AD203B41FA5}">
                      <a16:colId xmlns:a16="http://schemas.microsoft.com/office/drawing/2014/main" val="2959423684"/>
                    </a:ext>
                  </a:extLst>
                </a:gridCol>
                <a:gridCol w="329184">
                  <a:extLst>
                    <a:ext uri="{9D8B030D-6E8A-4147-A177-3AD203B41FA5}">
                      <a16:colId xmlns:a16="http://schemas.microsoft.com/office/drawing/2014/main" val="1389661211"/>
                    </a:ext>
                  </a:extLst>
                </a:gridCol>
                <a:gridCol w="329184">
                  <a:extLst>
                    <a:ext uri="{9D8B030D-6E8A-4147-A177-3AD203B41FA5}">
                      <a16:colId xmlns:a16="http://schemas.microsoft.com/office/drawing/2014/main" val="2447021072"/>
                    </a:ext>
                  </a:extLst>
                </a:gridCol>
                <a:gridCol w="329184">
                  <a:extLst>
                    <a:ext uri="{9D8B030D-6E8A-4147-A177-3AD203B41FA5}">
                      <a16:colId xmlns:a16="http://schemas.microsoft.com/office/drawing/2014/main" val="3642488974"/>
                    </a:ext>
                  </a:extLst>
                </a:gridCol>
                <a:gridCol w="329184">
                  <a:extLst>
                    <a:ext uri="{9D8B030D-6E8A-4147-A177-3AD203B41FA5}">
                      <a16:colId xmlns:a16="http://schemas.microsoft.com/office/drawing/2014/main" val="3212225477"/>
                    </a:ext>
                  </a:extLst>
                </a:gridCol>
                <a:gridCol w="329184">
                  <a:extLst>
                    <a:ext uri="{9D8B030D-6E8A-4147-A177-3AD203B41FA5}">
                      <a16:colId xmlns:a16="http://schemas.microsoft.com/office/drawing/2014/main" val="3439343442"/>
                    </a:ext>
                  </a:extLst>
                </a:gridCol>
                <a:gridCol w="329184">
                  <a:extLst>
                    <a:ext uri="{9D8B030D-6E8A-4147-A177-3AD203B41FA5}">
                      <a16:colId xmlns:a16="http://schemas.microsoft.com/office/drawing/2014/main" val="2392853327"/>
                    </a:ext>
                  </a:extLst>
                </a:gridCol>
                <a:gridCol w="329184">
                  <a:extLst>
                    <a:ext uri="{9D8B030D-6E8A-4147-A177-3AD203B41FA5}">
                      <a16:colId xmlns:a16="http://schemas.microsoft.com/office/drawing/2014/main" val="1999209485"/>
                    </a:ext>
                  </a:extLst>
                </a:gridCol>
                <a:gridCol w="329184">
                  <a:extLst>
                    <a:ext uri="{9D8B030D-6E8A-4147-A177-3AD203B41FA5}">
                      <a16:colId xmlns:a16="http://schemas.microsoft.com/office/drawing/2014/main" val="2120104916"/>
                    </a:ext>
                  </a:extLst>
                </a:gridCol>
                <a:gridCol w="329184">
                  <a:extLst>
                    <a:ext uri="{9D8B030D-6E8A-4147-A177-3AD203B41FA5}">
                      <a16:colId xmlns:a16="http://schemas.microsoft.com/office/drawing/2014/main" val="94858865"/>
                    </a:ext>
                  </a:extLst>
                </a:gridCol>
                <a:gridCol w="329184">
                  <a:extLst>
                    <a:ext uri="{9D8B030D-6E8A-4147-A177-3AD203B41FA5}">
                      <a16:colId xmlns:a16="http://schemas.microsoft.com/office/drawing/2014/main" val="3264149606"/>
                    </a:ext>
                  </a:extLst>
                </a:gridCol>
                <a:gridCol w="329184">
                  <a:extLst>
                    <a:ext uri="{9D8B030D-6E8A-4147-A177-3AD203B41FA5}">
                      <a16:colId xmlns:a16="http://schemas.microsoft.com/office/drawing/2014/main" val="249774672"/>
                    </a:ext>
                  </a:extLst>
                </a:gridCol>
                <a:gridCol w="329184">
                  <a:extLst>
                    <a:ext uri="{9D8B030D-6E8A-4147-A177-3AD203B41FA5}">
                      <a16:colId xmlns:a16="http://schemas.microsoft.com/office/drawing/2014/main" val="442369685"/>
                    </a:ext>
                  </a:extLst>
                </a:gridCol>
                <a:gridCol w="329184">
                  <a:extLst>
                    <a:ext uri="{9D8B030D-6E8A-4147-A177-3AD203B41FA5}">
                      <a16:colId xmlns:a16="http://schemas.microsoft.com/office/drawing/2014/main" val="1929035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35842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- 2024-07-15 10:00:20</a:t>
                      </a:r>
                      <a:r>
                        <a:rPr kumimoji="0" lang="en-US" sz="1000" b="0" i="0" u="none" strike="noStrike" kern="1200" cap="none" spc="0" normalizeH="0" baseline="0" noProof="0">
                          <a:ln>
                            <a:noFill/>
                          </a:ln>
                          <a:solidFill>
                            <a:prstClr val="black"/>
                          </a:solidFill>
                          <a:effectLst/>
                          <a:uLnTx/>
                          <a:uFillTx/>
                          <a:latin typeface="Calibri"/>
                          <a:ea typeface="+mn-ea"/>
                          <a:cs typeface="+mn-cs"/>
                        </a:rPr>
                        <a:t>
 Discover the unseen with the Fujifilm X-T50, featuring a fifth-generation X-Trans CMOS 5 HR sensor, X-Processor 5 imaging engine, and up to 7.0-stop IBIS. This powerful combination delivers the highest image quality yet for the X Series in a compact, lightweight body.
What sets this camera apart is the Film Simulation Dial on the top plate, a first-ever feature in the Fujifilm series. This dial provides easy access to various Film Simulations right at your fingertips.
Turn everyday moments into unique stories with the Fujifilm X-T50. 
𝗙𝗶𝗻𝗱 𝗼𝘂𝘁 𝗺𝗼𝗿𝗲 𝗮𝗯𝗼𝘂𝘁 𝗫-𝗧𝟱𝟬
https://fujifilm-x.com/en-my/products/cameras/x-t50/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https://quintly-eu-image-storage.s3.amazonaws.com/aaf8f68db843cc217addf8054c322eb2/466ac2a19f3efa478c42b76c60ee9645.jpg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329836556"/>
                  </a:ext>
                </a:extLst>
              </a:tr>
            </a:tbl>
          </a:graphicData>
        </a:graphic>
      </p:graphicFrame>
      <p:sp>
        <p:nvSpPr>
          <p:cNvPr id="4" name="Text Placeholder 3">
            <a:extLst>
              <a:ext uri="{FF2B5EF4-FFF2-40B4-BE49-F238E27FC236}">
                <a16:creationId xmlns:a16="http://schemas.microsoft.com/office/drawing/2014/main" id="{A9347169-50A0-419B-B9E0-3A8BDD4D8E92}"/>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5092715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D6556-FDAF-4211-8896-443692E8EFEE}"/>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7177CE2A-7EBE-4139-9597-0344183E0AAF}"/>
              </a:ext>
            </a:extLst>
          </p:cNvPr>
          <p:cNvGraphicFramePr>
            <a:graphicFrameLocks noGrp="1"/>
          </p:cNvGraphicFramePr>
          <p:nvPr>
            <p:ph type="tbl" sz="quarter" idx="13"/>
            <p:extLst>
              <p:ext uri="{D42A27DB-BD31-4B8C-83A1-F6EECF244321}">
                <p14:modId xmlns:p14="http://schemas.microsoft.com/office/powerpoint/2010/main" val="4062239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548358411"/>
                    </a:ext>
                  </a:extLst>
                </a:gridCol>
                <a:gridCol w="1316737">
                  <a:extLst>
                    <a:ext uri="{9D8B030D-6E8A-4147-A177-3AD203B41FA5}">
                      <a16:colId xmlns:a16="http://schemas.microsoft.com/office/drawing/2014/main" val="3787890377"/>
                    </a:ext>
                  </a:extLst>
                </a:gridCol>
                <a:gridCol w="329184">
                  <a:extLst>
                    <a:ext uri="{9D8B030D-6E8A-4147-A177-3AD203B41FA5}">
                      <a16:colId xmlns:a16="http://schemas.microsoft.com/office/drawing/2014/main" val="2458669020"/>
                    </a:ext>
                  </a:extLst>
                </a:gridCol>
                <a:gridCol w="329184">
                  <a:extLst>
                    <a:ext uri="{9D8B030D-6E8A-4147-A177-3AD203B41FA5}">
                      <a16:colId xmlns:a16="http://schemas.microsoft.com/office/drawing/2014/main" val="2675139596"/>
                    </a:ext>
                  </a:extLst>
                </a:gridCol>
                <a:gridCol w="329184">
                  <a:extLst>
                    <a:ext uri="{9D8B030D-6E8A-4147-A177-3AD203B41FA5}">
                      <a16:colId xmlns:a16="http://schemas.microsoft.com/office/drawing/2014/main" val="827137736"/>
                    </a:ext>
                  </a:extLst>
                </a:gridCol>
                <a:gridCol w="329184">
                  <a:extLst>
                    <a:ext uri="{9D8B030D-6E8A-4147-A177-3AD203B41FA5}">
                      <a16:colId xmlns:a16="http://schemas.microsoft.com/office/drawing/2014/main" val="2826560548"/>
                    </a:ext>
                  </a:extLst>
                </a:gridCol>
                <a:gridCol w="329184">
                  <a:extLst>
                    <a:ext uri="{9D8B030D-6E8A-4147-A177-3AD203B41FA5}">
                      <a16:colId xmlns:a16="http://schemas.microsoft.com/office/drawing/2014/main" val="2088692121"/>
                    </a:ext>
                  </a:extLst>
                </a:gridCol>
                <a:gridCol w="329184">
                  <a:extLst>
                    <a:ext uri="{9D8B030D-6E8A-4147-A177-3AD203B41FA5}">
                      <a16:colId xmlns:a16="http://schemas.microsoft.com/office/drawing/2014/main" val="691068923"/>
                    </a:ext>
                  </a:extLst>
                </a:gridCol>
                <a:gridCol w="329184">
                  <a:extLst>
                    <a:ext uri="{9D8B030D-6E8A-4147-A177-3AD203B41FA5}">
                      <a16:colId xmlns:a16="http://schemas.microsoft.com/office/drawing/2014/main" val="2474972204"/>
                    </a:ext>
                  </a:extLst>
                </a:gridCol>
                <a:gridCol w="329184">
                  <a:extLst>
                    <a:ext uri="{9D8B030D-6E8A-4147-A177-3AD203B41FA5}">
                      <a16:colId xmlns:a16="http://schemas.microsoft.com/office/drawing/2014/main" val="4026011737"/>
                    </a:ext>
                  </a:extLst>
                </a:gridCol>
                <a:gridCol w="329184">
                  <a:extLst>
                    <a:ext uri="{9D8B030D-6E8A-4147-A177-3AD203B41FA5}">
                      <a16:colId xmlns:a16="http://schemas.microsoft.com/office/drawing/2014/main" val="180298215"/>
                    </a:ext>
                  </a:extLst>
                </a:gridCol>
                <a:gridCol w="329184">
                  <a:extLst>
                    <a:ext uri="{9D8B030D-6E8A-4147-A177-3AD203B41FA5}">
                      <a16:colId xmlns:a16="http://schemas.microsoft.com/office/drawing/2014/main" val="693578032"/>
                    </a:ext>
                  </a:extLst>
                </a:gridCol>
                <a:gridCol w="329184">
                  <a:extLst>
                    <a:ext uri="{9D8B030D-6E8A-4147-A177-3AD203B41FA5}">
                      <a16:colId xmlns:a16="http://schemas.microsoft.com/office/drawing/2014/main" val="2203041229"/>
                    </a:ext>
                  </a:extLst>
                </a:gridCol>
                <a:gridCol w="329184">
                  <a:extLst>
                    <a:ext uri="{9D8B030D-6E8A-4147-A177-3AD203B41FA5}">
                      <a16:colId xmlns:a16="http://schemas.microsoft.com/office/drawing/2014/main" val="3514903124"/>
                    </a:ext>
                  </a:extLst>
                </a:gridCol>
                <a:gridCol w="329184">
                  <a:extLst>
                    <a:ext uri="{9D8B030D-6E8A-4147-A177-3AD203B41FA5}">
                      <a16:colId xmlns:a16="http://schemas.microsoft.com/office/drawing/2014/main" val="2033658241"/>
                    </a:ext>
                  </a:extLst>
                </a:gridCol>
                <a:gridCol w="329184">
                  <a:extLst>
                    <a:ext uri="{9D8B030D-6E8A-4147-A177-3AD203B41FA5}">
                      <a16:colId xmlns:a16="http://schemas.microsoft.com/office/drawing/2014/main" val="131043732"/>
                    </a:ext>
                  </a:extLst>
                </a:gridCol>
                <a:gridCol w="329184">
                  <a:extLst>
                    <a:ext uri="{9D8B030D-6E8A-4147-A177-3AD203B41FA5}">
                      <a16:colId xmlns:a16="http://schemas.microsoft.com/office/drawing/2014/main" val="1553313005"/>
                    </a:ext>
                  </a:extLst>
                </a:gridCol>
                <a:gridCol w="329184">
                  <a:extLst>
                    <a:ext uri="{9D8B030D-6E8A-4147-A177-3AD203B41FA5}">
                      <a16:colId xmlns:a16="http://schemas.microsoft.com/office/drawing/2014/main" val="2856513421"/>
                    </a:ext>
                  </a:extLst>
                </a:gridCol>
                <a:gridCol w="329184">
                  <a:extLst>
                    <a:ext uri="{9D8B030D-6E8A-4147-A177-3AD203B41FA5}">
                      <a16:colId xmlns:a16="http://schemas.microsoft.com/office/drawing/2014/main" val="1195037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2615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- 2024-07-18 17:49:46</a:t>
                      </a:r>
                      <a:r>
                        <a:rPr kumimoji="0" lang="en-US" sz="1000" b="0" i="0" u="none" strike="noStrike" kern="1200" cap="none" spc="0" normalizeH="0" baseline="0" noProof="0">
                          <a:ln>
                            <a:noFill/>
                          </a:ln>
                          <a:solidFill>
                            <a:prstClr val="black"/>
                          </a:solidFill>
                          <a:effectLst/>
                          <a:uLnTx/>
                          <a:uFillTx/>
                          <a:latin typeface="Calibri"/>
                          <a:ea typeface="+mn-ea"/>
                          <a:cs typeface="+mn-cs"/>
                        </a:rPr>
                        <a:t>
 Blend talent, lighting, and vintage charm in your photography at our Outdoor Vintage Car with Talent &amp; Lighting Portraiture Shooting workshop. Capture stunning portraits with beautiful vintage cars and master lighting techniques with expert guidance from the talented TW Wann Al-Hajj!
Join us for an unforgettable experience to upgrade your photography skills, learn creative lighting setups, and work with unique vintage car backdrops.
Seats are limited, so register now to reserve your spot! 👇
https://forms.gle/B1PwwnnXZp2VBmoq8
*Limited to 20 pax only.
#Fujifilm #FujifilmMY #FujifilmMalaysia #Fujifilm_XSeries #Photography #DigitalPhotography #PhotographyWorkshop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https://quintly-eu-image-storage.s3.amazonaws.com/aaf8f68db843cc217addf8054c322eb2/7746f2d827371a64f6d76f578efafd21.jpg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500964643"/>
                  </a:ext>
                </a:extLst>
              </a:tr>
            </a:tbl>
          </a:graphicData>
        </a:graphic>
      </p:graphicFrame>
      <p:sp>
        <p:nvSpPr>
          <p:cNvPr id="4" name="Text Placeholder 3">
            <a:extLst>
              <a:ext uri="{FF2B5EF4-FFF2-40B4-BE49-F238E27FC236}">
                <a16:creationId xmlns:a16="http://schemas.microsoft.com/office/drawing/2014/main" id="{57A5EFC2-9C27-4357-8A21-9016B7AFDB2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5875404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4BD25-1550-4975-9815-C6E126EF32ED}"/>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A7963D84-AC0C-405A-AAA2-463B85612C54}"/>
              </a:ext>
            </a:extLst>
          </p:cNvPr>
          <p:cNvGraphicFramePr>
            <a:graphicFrameLocks noGrp="1"/>
          </p:cNvGraphicFramePr>
          <p:nvPr>
            <p:ph type="tbl" sz="quarter" idx="13"/>
            <p:extLst>
              <p:ext uri="{D42A27DB-BD31-4B8C-83A1-F6EECF244321}">
                <p14:modId xmlns:p14="http://schemas.microsoft.com/office/powerpoint/2010/main" val="2007531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02401955"/>
                    </a:ext>
                  </a:extLst>
                </a:gridCol>
                <a:gridCol w="1316737">
                  <a:extLst>
                    <a:ext uri="{9D8B030D-6E8A-4147-A177-3AD203B41FA5}">
                      <a16:colId xmlns:a16="http://schemas.microsoft.com/office/drawing/2014/main" val="1920799648"/>
                    </a:ext>
                  </a:extLst>
                </a:gridCol>
                <a:gridCol w="329184">
                  <a:extLst>
                    <a:ext uri="{9D8B030D-6E8A-4147-A177-3AD203B41FA5}">
                      <a16:colId xmlns:a16="http://schemas.microsoft.com/office/drawing/2014/main" val="2703794002"/>
                    </a:ext>
                  </a:extLst>
                </a:gridCol>
                <a:gridCol w="329184">
                  <a:extLst>
                    <a:ext uri="{9D8B030D-6E8A-4147-A177-3AD203B41FA5}">
                      <a16:colId xmlns:a16="http://schemas.microsoft.com/office/drawing/2014/main" val="1833179595"/>
                    </a:ext>
                  </a:extLst>
                </a:gridCol>
                <a:gridCol w="329184">
                  <a:extLst>
                    <a:ext uri="{9D8B030D-6E8A-4147-A177-3AD203B41FA5}">
                      <a16:colId xmlns:a16="http://schemas.microsoft.com/office/drawing/2014/main" val="3617617150"/>
                    </a:ext>
                  </a:extLst>
                </a:gridCol>
                <a:gridCol w="329184">
                  <a:extLst>
                    <a:ext uri="{9D8B030D-6E8A-4147-A177-3AD203B41FA5}">
                      <a16:colId xmlns:a16="http://schemas.microsoft.com/office/drawing/2014/main" val="2250567521"/>
                    </a:ext>
                  </a:extLst>
                </a:gridCol>
                <a:gridCol w="329184">
                  <a:extLst>
                    <a:ext uri="{9D8B030D-6E8A-4147-A177-3AD203B41FA5}">
                      <a16:colId xmlns:a16="http://schemas.microsoft.com/office/drawing/2014/main" val="1173007516"/>
                    </a:ext>
                  </a:extLst>
                </a:gridCol>
                <a:gridCol w="329184">
                  <a:extLst>
                    <a:ext uri="{9D8B030D-6E8A-4147-A177-3AD203B41FA5}">
                      <a16:colId xmlns:a16="http://schemas.microsoft.com/office/drawing/2014/main" val="88151978"/>
                    </a:ext>
                  </a:extLst>
                </a:gridCol>
                <a:gridCol w="329184">
                  <a:extLst>
                    <a:ext uri="{9D8B030D-6E8A-4147-A177-3AD203B41FA5}">
                      <a16:colId xmlns:a16="http://schemas.microsoft.com/office/drawing/2014/main" val="2760021050"/>
                    </a:ext>
                  </a:extLst>
                </a:gridCol>
                <a:gridCol w="329184">
                  <a:extLst>
                    <a:ext uri="{9D8B030D-6E8A-4147-A177-3AD203B41FA5}">
                      <a16:colId xmlns:a16="http://schemas.microsoft.com/office/drawing/2014/main" val="3001046110"/>
                    </a:ext>
                  </a:extLst>
                </a:gridCol>
                <a:gridCol w="329184">
                  <a:extLst>
                    <a:ext uri="{9D8B030D-6E8A-4147-A177-3AD203B41FA5}">
                      <a16:colId xmlns:a16="http://schemas.microsoft.com/office/drawing/2014/main" val="3504193161"/>
                    </a:ext>
                  </a:extLst>
                </a:gridCol>
                <a:gridCol w="329184">
                  <a:extLst>
                    <a:ext uri="{9D8B030D-6E8A-4147-A177-3AD203B41FA5}">
                      <a16:colId xmlns:a16="http://schemas.microsoft.com/office/drawing/2014/main" val="4101737294"/>
                    </a:ext>
                  </a:extLst>
                </a:gridCol>
                <a:gridCol w="329184">
                  <a:extLst>
                    <a:ext uri="{9D8B030D-6E8A-4147-A177-3AD203B41FA5}">
                      <a16:colId xmlns:a16="http://schemas.microsoft.com/office/drawing/2014/main" val="795326983"/>
                    </a:ext>
                  </a:extLst>
                </a:gridCol>
                <a:gridCol w="329184">
                  <a:extLst>
                    <a:ext uri="{9D8B030D-6E8A-4147-A177-3AD203B41FA5}">
                      <a16:colId xmlns:a16="http://schemas.microsoft.com/office/drawing/2014/main" val="1674573532"/>
                    </a:ext>
                  </a:extLst>
                </a:gridCol>
                <a:gridCol w="329184">
                  <a:extLst>
                    <a:ext uri="{9D8B030D-6E8A-4147-A177-3AD203B41FA5}">
                      <a16:colId xmlns:a16="http://schemas.microsoft.com/office/drawing/2014/main" val="2463724144"/>
                    </a:ext>
                  </a:extLst>
                </a:gridCol>
                <a:gridCol w="329184">
                  <a:extLst>
                    <a:ext uri="{9D8B030D-6E8A-4147-A177-3AD203B41FA5}">
                      <a16:colId xmlns:a16="http://schemas.microsoft.com/office/drawing/2014/main" val="2554287447"/>
                    </a:ext>
                  </a:extLst>
                </a:gridCol>
                <a:gridCol w="329184">
                  <a:extLst>
                    <a:ext uri="{9D8B030D-6E8A-4147-A177-3AD203B41FA5}">
                      <a16:colId xmlns:a16="http://schemas.microsoft.com/office/drawing/2014/main" val="195780464"/>
                    </a:ext>
                  </a:extLst>
                </a:gridCol>
                <a:gridCol w="329184">
                  <a:extLst>
                    <a:ext uri="{9D8B030D-6E8A-4147-A177-3AD203B41FA5}">
                      <a16:colId xmlns:a16="http://schemas.microsoft.com/office/drawing/2014/main" val="3350665030"/>
                    </a:ext>
                  </a:extLst>
                </a:gridCol>
                <a:gridCol w="329184">
                  <a:extLst>
                    <a:ext uri="{9D8B030D-6E8A-4147-A177-3AD203B41FA5}">
                      <a16:colId xmlns:a16="http://schemas.microsoft.com/office/drawing/2014/main" val="246517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30539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- 2024-07-12 15:06:38</a:t>
                      </a:r>
                      <a:r>
                        <a:rPr kumimoji="0" lang="en-US" sz="1000" b="0" i="0" u="none" strike="noStrike" kern="1200" cap="none" spc="0" normalizeH="0" baseline="0" noProof="0">
                          <a:ln>
                            <a:noFill/>
                          </a:ln>
                          <a:solidFill>
                            <a:prstClr val="black"/>
                          </a:solidFill>
                          <a:effectLst/>
                          <a:uLnTx/>
                          <a:uFillTx/>
                          <a:latin typeface="Calibri"/>
                          <a:ea typeface="+mn-ea"/>
                          <a:cs typeface="+mn-cs"/>
                        </a:rPr>
                        <a:t>
 Capture every precious moment effortlessly with the Fujifilm QuickSnap FLASH Superia X-TRA 400! 📸 Pre-loaded with Fujicolor 400 speed film, this compact and easy-to-use camera ensures sharp, vibrant pictures. Perfect for both indoor and outdoor shots, it features a built-in flash with a 10ft range. The continuous flash switch lets you focus on the perfect shot every time. Embrace the simplicity and quality that only Fujifilm can offer. 📷✨
Retailing at only RM98, this favourite is now available for sale from FUJIFILM official e-store, Instax Pushcart @ Suria KLCC, and FUJIFILM KIOSK @ IOI City Mall.
https://www.store-my.fujifilm-x.com/products/quicksnap-flash-superia-x-tra-400
#Fujifilm #FujifilmMY #FujifilmMalaysia #FujifilmQuickSnap #DisposableCamera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https://quintly-eu-image-storage.s3.amazonaws.com/aaf8f68db843cc217addf8054c322eb2/60e76cadff608f7567594fe99a3cd213.jpg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128581"/>
                  </a:ext>
                </a:extLst>
              </a:tr>
            </a:tbl>
          </a:graphicData>
        </a:graphic>
      </p:graphicFrame>
      <p:sp>
        <p:nvSpPr>
          <p:cNvPr id="4" name="Text Placeholder 3">
            <a:extLst>
              <a:ext uri="{FF2B5EF4-FFF2-40B4-BE49-F238E27FC236}">
                <a16:creationId xmlns:a16="http://schemas.microsoft.com/office/drawing/2014/main" id="{7B2CFAA0-C4CC-48F6-B137-446363577A18}"/>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1215915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CBD84-95F2-4E34-9467-75588C5324C8}"/>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6C3A6B7F-3555-4B09-892D-2B46CF112913}"/>
              </a:ext>
            </a:extLst>
          </p:cNvPr>
          <p:cNvGraphicFramePr>
            <a:graphicFrameLocks noGrp="1"/>
          </p:cNvGraphicFramePr>
          <p:nvPr>
            <p:ph type="tbl" sz="quarter" idx="13"/>
            <p:extLst>
              <p:ext uri="{D42A27DB-BD31-4B8C-83A1-F6EECF244321}">
                <p14:modId xmlns:p14="http://schemas.microsoft.com/office/powerpoint/2010/main" val="2677269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45689336"/>
                    </a:ext>
                  </a:extLst>
                </a:gridCol>
                <a:gridCol w="1316737">
                  <a:extLst>
                    <a:ext uri="{9D8B030D-6E8A-4147-A177-3AD203B41FA5}">
                      <a16:colId xmlns:a16="http://schemas.microsoft.com/office/drawing/2014/main" val="3085867000"/>
                    </a:ext>
                  </a:extLst>
                </a:gridCol>
                <a:gridCol w="329184">
                  <a:extLst>
                    <a:ext uri="{9D8B030D-6E8A-4147-A177-3AD203B41FA5}">
                      <a16:colId xmlns:a16="http://schemas.microsoft.com/office/drawing/2014/main" val="812142020"/>
                    </a:ext>
                  </a:extLst>
                </a:gridCol>
                <a:gridCol w="329184">
                  <a:extLst>
                    <a:ext uri="{9D8B030D-6E8A-4147-A177-3AD203B41FA5}">
                      <a16:colId xmlns:a16="http://schemas.microsoft.com/office/drawing/2014/main" val="1684215958"/>
                    </a:ext>
                  </a:extLst>
                </a:gridCol>
                <a:gridCol w="329184">
                  <a:extLst>
                    <a:ext uri="{9D8B030D-6E8A-4147-A177-3AD203B41FA5}">
                      <a16:colId xmlns:a16="http://schemas.microsoft.com/office/drawing/2014/main" val="98016668"/>
                    </a:ext>
                  </a:extLst>
                </a:gridCol>
                <a:gridCol w="329184">
                  <a:extLst>
                    <a:ext uri="{9D8B030D-6E8A-4147-A177-3AD203B41FA5}">
                      <a16:colId xmlns:a16="http://schemas.microsoft.com/office/drawing/2014/main" val="582880166"/>
                    </a:ext>
                  </a:extLst>
                </a:gridCol>
                <a:gridCol w="329184">
                  <a:extLst>
                    <a:ext uri="{9D8B030D-6E8A-4147-A177-3AD203B41FA5}">
                      <a16:colId xmlns:a16="http://schemas.microsoft.com/office/drawing/2014/main" val="407656230"/>
                    </a:ext>
                  </a:extLst>
                </a:gridCol>
                <a:gridCol w="329184">
                  <a:extLst>
                    <a:ext uri="{9D8B030D-6E8A-4147-A177-3AD203B41FA5}">
                      <a16:colId xmlns:a16="http://schemas.microsoft.com/office/drawing/2014/main" val="2741948405"/>
                    </a:ext>
                  </a:extLst>
                </a:gridCol>
                <a:gridCol w="329184">
                  <a:extLst>
                    <a:ext uri="{9D8B030D-6E8A-4147-A177-3AD203B41FA5}">
                      <a16:colId xmlns:a16="http://schemas.microsoft.com/office/drawing/2014/main" val="1966490842"/>
                    </a:ext>
                  </a:extLst>
                </a:gridCol>
                <a:gridCol w="329184">
                  <a:extLst>
                    <a:ext uri="{9D8B030D-6E8A-4147-A177-3AD203B41FA5}">
                      <a16:colId xmlns:a16="http://schemas.microsoft.com/office/drawing/2014/main" val="165982209"/>
                    </a:ext>
                  </a:extLst>
                </a:gridCol>
                <a:gridCol w="329184">
                  <a:extLst>
                    <a:ext uri="{9D8B030D-6E8A-4147-A177-3AD203B41FA5}">
                      <a16:colId xmlns:a16="http://schemas.microsoft.com/office/drawing/2014/main" val="1609082205"/>
                    </a:ext>
                  </a:extLst>
                </a:gridCol>
                <a:gridCol w="329184">
                  <a:extLst>
                    <a:ext uri="{9D8B030D-6E8A-4147-A177-3AD203B41FA5}">
                      <a16:colId xmlns:a16="http://schemas.microsoft.com/office/drawing/2014/main" val="2875417661"/>
                    </a:ext>
                  </a:extLst>
                </a:gridCol>
                <a:gridCol w="329184">
                  <a:extLst>
                    <a:ext uri="{9D8B030D-6E8A-4147-A177-3AD203B41FA5}">
                      <a16:colId xmlns:a16="http://schemas.microsoft.com/office/drawing/2014/main" val="2034581592"/>
                    </a:ext>
                  </a:extLst>
                </a:gridCol>
                <a:gridCol w="329184">
                  <a:extLst>
                    <a:ext uri="{9D8B030D-6E8A-4147-A177-3AD203B41FA5}">
                      <a16:colId xmlns:a16="http://schemas.microsoft.com/office/drawing/2014/main" val="1013345829"/>
                    </a:ext>
                  </a:extLst>
                </a:gridCol>
                <a:gridCol w="329184">
                  <a:extLst>
                    <a:ext uri="{9D8B030D-6E8A-4147-A177-3AD203B41FA5}">
                      <a16:colId xmlns:a16="http://schemas.microsoft.com/office/drawing/2014/main" val="3273766841"/>
                    </a:ext>
                  </a:extLst>
                </a:gridCol>
                <a:gridCol w="329184">
                  <a:extLst>
                    <a:ext uri="{9D8B030D-6E8A-4147-A177-3AD203B41FA5}">
                      <a16:colId xmlns:a16="http://schemas.microsoft.com/office/drawing/2014/main" val="975790525"/>
                    </a:ext>
                  </a:extLst>
                </a:gridCol>
                <a:gridCol w="329184">
                  <a:extLst>
                    <a:ext uri="{9D8B030D-6E8A-4147-A177-3AD203B41FA5}">
                      <a16:colId xmlns:a16="http://schemas.microsoft.com/office/drawing/2014/main" val="1657017194"/>
                    </a:ext>
                  </a:extLst>
                </a:gridCol>
                <a:gridCol w="329184">
                  <a:extLst>
                    <a:ext uri="{9D8B030D-6E8A-4147-A177-3AD203B41FA5}">
                      <a16:colId xmlns:a16="http://schemas.microsoft.com/office/drawing/2014/main" val="812525932"/>
                    </a:ext>
                  </a:extLst>
                </a:gridCol>
                <a:gridCol w="329184">
                  <a:extLst>
                    <a:ext uri="{9D8B030D-6E8A-4147-A177-3AD203B41FA5}">
                      <a16:colId xmlns:a16="http://schemas.microsoft.com/office/drawing/2014/main" val="3926372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30776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- 2024-07-22 12:00:14</a:t>
                      </a:r>
                      <a:r>
                        <a:rPr kumimoji="0" lang="en-US" sz="1000" b="0" i="0" u="none" strike="noStrike" kern="1200" cap="none" spc="0" normalizeH="0" baseline="0" noProof="0">
                          <a:ln>
                            <a:noFill/>
                          </a:ln>
                          <a:solidFill>
                            <a:prstClr val="black"/>
                          </a:solidFill>
                          <a:effectLst/>
                          <a:uLnTx/>
                          <a:uFillTx/>
                          <a:latin typeface="Calibri"/>
                          <a:ea typeface="+mn-ea"/>
                          <a:cs typeface="+mn-cs"/>
                        </a:rPr>
                        <a:t>
 We've captured the timeless yet elegant Nyonya outfit encapsulating our heritage during our Nyonya Costume Portraiture with Lighting Photography Outing at Malaqa House Museum on 29 June 2024.
With the traditional backdrop that complements the attire and skillfully arranged lighting, participants captured scenes that evoke a sense of stepping back in time.
Thanks to all who joined us during this session, and we hope you enjoyed the session as much as we did!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https://quintly-eu-image-storage.s3.amazonaws.com/aaf8f68db843cc217addf8054c322eb2/2364b1bfb9d61e388c95837abd3324c4.jpg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12674118"/>
                  </a:ext>
                </a:extLst>
              </a:tr>
            </a:tbl>
          </a:graphicData>
        </a:graphic>
      </p:graphicFrame>
      <p:sp>
        <p:nvSpPr>
          <p:cNvPr id="4" name="Text Placeholder 3">
            <a:extLst>
              <a:ext uri="{FF2B5EF4-FFF2-40B4-BE49-F238E27FC236}">
                <a16:creationId xmlns:a16="http://schemas.microsoft.com/office/drawing/2014/main" id="{52B1BAC4-6C34-4B02-A588-52FE0307FAD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2924288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79F15-C954-4292-8F93-E65052DECDE7}"/>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763693C2-0B8E-42FD-A275-A4DA8CEC946A}"/>
              </a:ext>
            </a:extLst>
          </p:cNvPr>
          <p:cNvGraphicFramePr>
            <a:graphicFrameLocks noGrp="1"/>
          </p:cNvGraphicFramePr>
          <p:nvPr>
            <p:ph type="tbl" sz="quarter" idx="13"/>
            <p:extLst>
              <p:ext uri="{D42A27DB-BD31-4B8C-83A1-F6EECF244321}">
                <p14:modId xmlns:p14="http://schemas.microsoft.com/office/powerpoint/2010/main" val="1816325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26922239"/>
                    </a:ext>
                  </a:extLst>
                </a:gridCol>
                <a:gridCol w="1316737">
                  <a:extLst>
                    <a:ext uri="{9D8B030D-6E8A-4147-A177-3AD203B41FA5}">
                      <a16:colId xmlns:a16="http://schemas.microsoft.com/office/drawing/2014/main" val="771727187"/>
                    </a:ext>
                  </a:extLst>
                </a:gridCol>
                <a:gridCol w="329184">
                  <a:extLst>
                    <a:ext uri="{9D8B030D-6E8A-4147-A177-3AD203B41FA5}">
                      <a16:colId xmlns:a16="http://schemas.microsoft.com/office/drawing/2014/main" val="900943698"/>
                    </a:ext>
                  </a:extLst>
                </a:gridCol>
                <a:gridCol w="329184">
                  <a:extLst>
                    <a:ext uri="{9D8B030D-6E8A-4147-A177-3AD203B41FA5}">
                      <a16:colId xmlns:a16="http://schemas.microsoft.com/office/drawing/2014/main" val="73378253"/>
                    </a:ext>
                  </a:extLst>
                </a:gridCol>
                <a:gridCol w="329184">
                  <a:extLst>
                    <a:ext uri="{9D8B030D-6E8A-4147-A177-3AD203B41FA5}">
                      <a16:colId xmlns:a16="http://schemas.microsoft.com/office/drawing/2014/main" val="975826873"/>
                    </a:ext>
                  </a:extLst>
                </a:gridCol>
                <a:gridCol w="329184">
                  <a:extLst>
                    <a:ext uri="{9D8B030D-6E8A-4147-A177-3AD203B41FA5}">
                      <a16:colId xmlns:a16="http://schemas.microsoft.com/office/drawing/2014/main" val="41031394"/>
                    </a:ext>
                  </a:extLst>
                </a:gridCol>
                <a:gridCol w="329184">
                  <a:extLst>
                    <a:ext uri="{9D8B030D-6E8A-4147-A177-3AD203B41FA5}">
                      <a16:colId xmlns:a16="http://schemas.microsoft.com/office/drawing/2014/main" val="2922149605"/>
                    </a:ext>
                  </a:extLst>
                </a:gridCol>
                <a:gridCol w="329184">
                  <a:extLst>
                    <a:ext uri="{9D8B030D-6E8A-4147-A177-3AD203B41FA5}">
                      <a16:colId xmlns:a16="http://schemas.microsoft.com/office/drawing/2014/main" val="108568825"/>
                    </a:ext>
                  </a:extLst>
                </a:gridCol>
                <a:gridCol w="329184">
                  <a:extLst>
                    <a:ext uri="{9D8B030D-6E8A-4147-A177-3AD203B41FA5}">
                      <a16:colId xmlns:a16="http://schemas.microsoft.com/office/drawing/2014/main" val="2601654265"/>
                    </a:ext>
                  </a:extLst>
                </a:gridCol>
                <a:gridCol w="329184">
                  <a:extLst>
                    <a:ext uri="{9D8B030D-6E8A-4147-A177-3AD203B41FA5}">
                      <a16:colId xmlns:a16="http://schemas.microsoft.com/office/drawing/2014/main" val="371638781"/>
                    </a:ext>
                  </a:extLst>
                </a:gridCol>
                <a:gridCol w="329184">
                  <a:extLst>
                    <a:ext uri="{9D8B030D-6E8A-4147-A177-3AD203B41FA5}">
                      <a16:colId xmlns:a16="http://schemas.microsoft.com/office/drawing/2014/main" val="627809599"/>
                    </a:ext>
                  </a:extLst>
                </a:gridCol>
                <a:gridCol w="329184">
                  <a:extLst>
                    <a:ext uri="{9D8B030D-6E8A-4147-A177-3AD203B41FA5}">
                      <a16:colId xmlns:a16="http://schemas.microsoft.com/office/drawing/2014/main" val="640112329"/>
                    </a:ext>
                  </a:extLst>
                </a:gridCol>
                <a:gridCol w="329184">
                  <a:extLst>
                    <a:ext uri="{9D8B030D-6E8A-4147-A177-3AD203B41FA5}">
                      <a16:colId xmlns:a16="http://schemas.microsoft.com/office/drawing/2014/main" val="2817395541"/>
                    </a:ext>
                  </a:extLst>
                </a:gridCol>
                <a:gridCol w="329184">
                  <a:extLst>
                    <a:ext uri="{9D8B030D-6E8A-4147-A177-3AD203B41FA5}">
                      <a16:colId xmlns:a16="http://schemas.microsoft.com/office/drawing/2014/main" val="2817457022"/>
                    </a:ext>
                  </a:extLst>
                </a:gridCol>
                <a:gridCol w="329184">
                  <a:extLst>
                    <a:ext uri="{9D8B030D-6E8A-4147-A177-3AD203B41FA5}">
                      <a16:colId xmlns:a16="http://schemas.microsoft.com/office/drawing/2014/main" val="3640612961"/>
                    </a:ext>
                  </a:extLst>
                </a:gridCol>
                <a:gridCol w="329184">
                  <a:extLst>
                    <a:ext uri="{9D8B030D-6E8A-4147-A177-3AD203B41FA5}">
                      <a16:colId xmlns:a16="http://schemas.microsoft.com/office/drawing/2014/main" val="3424951527"/>
                    </a:ext>
                  </a:extLst>
                </a:gridCol>
                <a:gridCol w="329184">
                  <a:extLst>
                    <a:ext uri="{9D8B030D-6E8A-4147-A177-3AD203B41FA5}">
                      <a16:colId xmlns:a16="http://schemas.microsoft.com/office/drawing/2014/main" val="1421486429"/>
                    </a:ext>
                  </a:extLst>
                </a:gridCol>
                <a:gridCol w="329184">
                  <a:extLst>
                    <a:ext uri="{9D8B030D-6E8A-4147-A177-3AD203B41FA5}">
                      <a16:colId xmlns:a16="http://schemas.microsoft.com/office/drawing/2014/main" val="2676637936"/>
                    </a:ext>
                  </a:extLst>
                </a:gridCol>
                <a:gridCol w="329184">
                  <a:extLst>
                    <a:ext uri="{9D8B030D-6E8A-4147-A177-3AD203B41FA5}">
                      <a16:colId xmlns:a16="http://schemas.microsoft.com/office/drawing/2014/main" val="1436790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53454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- 2024-07-10 10:00:05</a:t>
                      </a:r>
                      <a:r>
                        <a:rPr kumimoji="0" lang="en-US" sz="1000" b="0" i="0" u="none" strike="noStrike" kern="1200" cap="none" spc="0" normalizeH="0" baseline="0" noProof="0">
                          <a:ln>
                            <a:noFill/>
                          </a:ln>
                          <a:solidFill>
                            <a:prstClr val="black"/>
                          </a:solidFill>
                          <a:effectLst/>
                          <a:uLnTx/>
                          <a:uFillTx/>
                          <a:latin typeface="Calibri"/>
                          <a:ea typeface="+mn-ea"/>
                          <a:cs typeface="+mn-cs"/>
                        </a:rPr>
                        <a:t>
 Offering an immersive large-format photography experience, the Fujifilm GFX100S II does more than produce images; it creates vivid memories of your favorite places in breathtaking detail.
📸 𝟭𝟬𝟮-𝗠𝗲𝗴𝗮𝗽𝗶𝘅𝗲𝗹 𝗟𝗮𝗿𝗴𝗲 𝗙𝗼𝗿𝗺𝗮𝘁 𝗦𝗲𝗻𝘀𝗼𝗿 for outstanding image quality
🌟 𝗜𝗦𝗢 𝟴𝟬 𝗦𝘁𝗮𝗻𝗱𝗮𝗿𝗱 𝗦𝗲𝗻𝘀𝗶𝘁𝗶𝘃𝗶𝘁𝘆 for wider dynamic range and reduced noise
⚡ 𝟳𝗳𝗽𝘀 𝗛𝗶𝗴𝗵-𝘀𝗽𝗲𝗲𝗱 𝗣𝗲𝗿𝗳𝗼𝗿𝗺𝗮𝗻𝗰𝗲 𝗮𝗻𝗱 𝗣𝗼𝘄𝗲𝗿𝗳𝘂𝗹 𝟴.𝟬 𝗦𝘁𝗼𝗽 𝗜𝗕𝗜𝗦 for complete control
🏞️ 𝗟𝗶𝗴𝗵𝘁𝗲𝘀𝘁 𝗚𝗙𝗫 𝗦𝘆𝘀𝘁𝗲𝗺 𝗖𝗮𝗺𝗲𝗿𝗮 𝘁𝗼 𝗗𝗮𝘁𝗲 for effortless portability
Explore the capabilities of the ultimate photographic tool.
𝗙𝗶𝗻𝗱 𝗼𝘂𝘁 𝗺𝗼𝗿𝗲 𝗮𝗯𝗼𝘂𝘁 𝗚𝗙𝗫𝟭𝟬𝟬𝗦 𝗜𝗜
https://fujifilm-x.com/en-my/products/cameras/gfx100s-ii/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https://quintly-eu-image-storage.s3.amazonaws.com/aaf8f68db843cc217addf8054c322eb2/ad490cd515b9be7cec40bf8047ffa53b.jpg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41223921"/>
                  </a:ext>
                </a:extLst>
              </a:tr>
            </a:tbl>
          </a:graphicData>
        </a:graphic>
      </p:graphicFrame>
      <p:sp>
        <p:nvSpPr>
          <p:cNvPr id="4" name="Text Placeholder 3">
            <a:extLst>
              <a:ext uri="{FF2B5EF4-FFF2-40B4-BE49-F238E27FC236}">
                <a16:creationId xmlns:a16="http://schemas.microsoft.com/office/drawing/2014/main" id="{6518F358-D135-4AC7-964F-FBAB97D22C8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9161672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D502C-F756-4946-B840-80E782034D9C}"/>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D28E7D52-775A-4E5D-97B8-86A2C0705B7B}"/>
              </a:ext>
            </a:extLst>
          </p:cNvPr>
          <p:cNvGraphicFramePr>
            <a:graphicFrameLocks noGrp="1"/>
          </p:cNvGraphicFramePr>
          <p:nvPr>
            <p:ph type="tbl" sz="quarter" idx="13"/>
            <p:extLst>
              <p:ext uri="{D42A27DB-BD31-4B8C-83A1-F6EECF244321}">
                <p14:modId xmlns:p14="http://schemas.microsoft.com/office/powerpoint/2010/main" val="1274567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36050183"/>
                    </a:ext>
                  </a:extLst>
                </a:gridCol>
                <a:gridCol w="1316737">
                  <a:extLst>
                    <a:ext uri="{9D8B030D-6E8A-4147-A177-3AD203B41FA5}">
                      <a16:colId xmlns:a16="http://schemas.microsoft.com/office/drawing/2014/main" val="2877838674"/>
                    </a:ext>
                  </a:extLst>
                </a:gridCol>
                <a:gridCol w="329184">
                  <a:extLst>
                    <a:ext uri="{9D8B030D-6E8A-4147-A177-3AD203B41FA5}">
                      <a16:colId xmlns:a16="http://schemas.microsoft.com/office/drawing/2014/main" val="1212629228"/>
                    </a:ext>
                  </a:extLst>
                </a:gridCol>
                <a:gridCol w="329184">
                  <a:extLst>
                    <a:ext uri="{9D8B030D-6E8A-4147-A177-3AD203B41FA5}">
                      <a16:colId xmlns:a16="http://schemas.microsoft.com/office/drawing/2014/main" val="3182127362"/>
                    </a:ext>
                  </a:extLst>
                </a:gridCol>
                <a:gridCol w="329184">
                  <a:extLst>
                    <a:ext uri="{9D8B030D-6E8A-4147-A177-3AD203B41FA5}">
                      <a16:colId xmlns:a16="http://schemas.microsoft.com/office/drawing/2014/main" val="599381403"/>
                    </a:ext>
                  </a:extLst>
                </a:gridCol>
                <a:gridCol w="329184">
                  <a:extLst>
                    <a:ext uri="{9D8B030D-6E8A-4147-A177-3AD203B41FA5}">
                      <a16:colId xmlns:a16="http://schemas.microsoft.com/office/drawing/2014/main" val="3757676125"/>
                    </a:ext>
                  </a:extLst>
                </a:gridCol>
                <a:gridCol w="329184">
                  <a:extLst>
                    <a:ext uri="{9D8B030D-6E8A-4147-A177-3AD203B41FA5}">
                      <a16:colId xmlns:a16="http://schemas.microsoft.com/office/drawing/2014/main" val="3302190345"/>
                    </a:ext>
                  </a:extLst>
                </a:gridCol>
                <a:gridCol w="329184">
                  <a:extLst>
                    <a:ext uri="{9D8B030D-6E8A-4147-A177-3AD203B41FA5}">
                      <a16:colId xmlns:a16="http://schemas.microsoft.com/office/drawing/2014/main" val="3465081048"/>
                    </a:ext>
                  </a:extLst>
                </a:gridCol>
                <a:gridCol w="329184">
                  <a:extLst>
                    <a:ext uri="{9D8B030D-6E8A-4147-A177-3AD203B41FA5}">
                      <a16:colId xmlns:a16="http://schemas.microsoft.com/office/drawing/2014/main" val="264321758"/>
                    </a:ext>
                  </a:extLst>
                </a:gridCol>
                <a:gridCol w="329184">
                  <a:extLst>
                    <a:ext uri="{9D8B030D-6E8A-4147-A177-3AD203B41FA5}">
                      <a16:colId xmlns:a16="http://schemas.microsoft.com/office/drawing/2014/main" val="4073188749"/>
                    </a:ext>
                  </a:extLst>
                </a:gridCol>
                <a:gridCol w="329184">
                  <a:extLst>
                    <a:ext uri="{9D8B030D-6E8A-4147-A177-3AD203B41FA5}">
                      <a16:colId xmlns:a16="http://schemas.microsoft.com/office/drawing/2014/main" val="4079580841"/>
                    </a:ext>
                  </a:extLst>
                </a:gridCol>
                <a:gridCol w="329184">
                  <a:extLst>
                    <a:ext uri="{9D8B030D-6E8A-4147-A177-3AD203B41FA5}">
                      <a16:colId xmlns:a16="http://schemas.microsoft.com/office/drawing/2014/main" val="3778863190"/>
                    </a:ext>
                  </a:extLst>
                </a:gridCol>
                <a:gridCol w="329184">
                  <a:extLst>
                    <a:ext uri="{9D8B030D-6E8A-4147-A177-3AD203B41FA5}">
                      <a16:colId xmlns:a16="http://schemas.microsoft.com/office/drawing/2014/main" val="983866696"/>
                    </a:ext>
                  </a:extLst>
                </a:gridCol>
                <a:gridCol w="329184">
                  <a:extLst>
                    <a:ext uri="{9D8B030D-6E8A-4147-A177-3AD203B41FA5}">
                      <a16:colId xmlns:a16="http://schemas.microsoft.com/office/drawing/2014/main" val="495480383"/>
                    </a:ext>
                  </a:extLst>
                </a:gridCol>
                <a:gridCol w="329184">
                  <a:extLst>
                    <a:ext uri="{9D8B030D-6E8A-4147-A177-3AD203B41FA5}">
                      <a16:colId xmlns:a16="http://schemas.microsoft.com/office/drawing/2014/main" val="4262892120"/>
                    </a:ext>
                  </a:extLst>
                </a:gridCol>
                <a:gridCol w="329184">
                  <a:extLst>
                    <a:ext uri="{9D8B030D-6E8A-4147-A177-3AD203B41FA5}">
                      <a16:colId xmlns:a16="http://schemas.microsoft.com/office/drawing/2014/main" val="2423756468"/>
                    </a:ext>
                  </a:extLst>
                </a:gridCol>
                <a:gridCol w="329184">
                  <a:extLst>
                    <a:ext uri="{9D8B030D-6E8A-4147-A177-3AD203B41FA5}">
                      <a16:colId xmlns:a16="http://schemas.microsoft.com/office/drawing/2014/main" val="3933720035"/>
                    </a:ext>
                  </a:extLst>
                </a:gridCol>
                <a:gridCol w="329184">
                  <a:extLst>
                    <a:ext uri="{9D8B030D-6E8A-4147-A177-3AD203B41FA5}">
                      <a16:colId xmlns:a16="http://schemas.microsoft.com/office/drawing/2014/main" val="1393699330"/>
                    </a:ext>
                  </a:extLst>
                </a:gridCol>
                <a:gridCol w="329184">
                  <a:extLst>
                    <a:ext uri="{9D8B030D-6E8A-4147-A177-3AD203B41FA5}">
                      <a16:colId xmlns:a16="http://schemas.microsoft.com/office/drawing/2014/main" val="3053953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09261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- 2024-07-19 12:19:30</a:t>
                      </a:r>
                      <a:r>
                        <a:rPr kumimoji="0" lang="en-US" sz="1000" b="0" i="0" u="none" strike="noStrike" kern="1200" cap="none" spc="0" normalizeH="0" baseline="0" noProof="0">
                          <a:ln>
                            <a:noFill/>
                          </a:ln>
                          <a:solidFill>
                            <a:prstClr val="black"/>
                          </a:solidFill>
                          <a:effectLst/>
                          <a:uLnTx/>
                          <a:uFillTx/>
                          <a:latin typeface="Calibri"/>
                          <a:ea typeface="+mn-ea"/>
                          <a:cs typeface="+mn-cs"/>
                        </a:rPr>
                        <a:t>
 Our Flower Queen Photography Workshop on 11 June 2024, hosted together with YL Camera and J One Camera was an exciting one, with participants having the opportunity to gain valuable photography tips from X-Photographer Joie Koo Joie Koo.
Referencing Joie's stunning photographs of enchanting florals using the latest GFX100S II, participants engaged in a hands-on learning experience of recreating a similar composition through the expert photographer's guidance.
Thanks to all who joined us, and may this session inspire you to grow further with your photography skills!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https://quintly-eu-image-storage.s3.amazonaws.com/aaf8f68db843cc217addf8054c322eb2/27e73d875d5098dfedbf088a0e571e24.jpg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434680744"/>
                  </a:ext>
                </a:extLst>
              </a:tr>
            </a:tbl>
          </a:graphicData>
        </a:graphic>
      </p:graphicFrame>
      <p:sp>
        <p:nvSpPr>
          <p:cNvPr id="4" name="Text Placeholder 3">
            <a:extLst>
              <a:ext uri="{FF2B5EF4-FFF2-40B4-BE49-F238E27FC236}">
                <a16:creationId xmlns:a16="http://schemas.microsoft.com/office/drawing/2014/main" id="{D20A2622-E495-44F3-893D-169DA9485CB9}"/>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4535569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2D6CC-6E64-4CFC-986F-B751B77C66BA}"/>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BA673D75-77B5-43E2-B962-03DFCFFB26DC}"/>
              </a:ext>
            </a:extLst>
          </p:cNvPr>
          <p:cNvGraphicFramePr>
            <a:graphicFrameLocks noGrp="1"/>
          </p:cNvGraphicFramePr>
          <p:nvPr>
            <p:ph type="tbl" sz="quarter" idx="13"/>
            <p:extLst>
              <p:ext uri="{D42A27DB-BD31-4B8C-83A1-F6EECF244321}">
                <p14:modId xmlns:p14="http://schemas.microsoft.com/office/powerpoint/2010/main" val="1526778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55651165"/>
                    </a:ext>
                  </a:extLst>
                </a:gridCol>
                <a:gridCol w="1316737">
                  <a:extLst>
                    <a:ext uri="{9D8B030D-6E8A-4147-A177-3AD203B41FA5}">
                      <a16:colId xmlns:a16="http://schemas.microsoft.com/office/drawing/2014/main" val="4012364069"/>
                    </a:ext>
                  </a:extLst>
                </a:gridCol>
                <a:gridCol w="329184">
                  <a:extLst>
                    <a:ext uri="{9D8B030D-6E8A-4147-A177-3AD203B41FA5}">
                      <a16:colId xmlns:a16="http://schemas.microsoft.com/office/drawing/2014/main" val="812405278"/>
                    </a:ext>
                  </a:extLst>
                </a:gridCol>
                <a:gridCol w="329184">
                  <a:extLst>
                    <a:ext uri="{9D8B030D-6E8A-4147-A177-3AD203B41FA5}">
                      <a16:colId xmlns:a16="http://schemas.microsoft.com/office/drawing/2014/main" val="1242151512"/>
                    </a:ext>
                  </a:extLst>
                </a:gridCol>
                <a:gridCol w="329184">
                  <a:extLst>
                    <a:ext uri="{9D8B030D-6E8A-4147-A177-3AD203B41FA5}">
                      <a16:colId xmlns:a16="http://schemas.microsoft.com/office/drawing/2014/main" val="3700629356"/>
                    </a:ext>
                  </a:extLst>
                </a:gridCol>
                <a:gridCol w="329184">
                  <a:extLst>
                    <a:ext uri="{9D8B030D-6E8A-4147-A177-3AD203B41FA5}">
                      <a16:colId xmlns:a16="http://schemas.microsoft.com/office/drawing/2014/main" val="2369819810"/>
                    </a:ext>
                  </a:extLst>
                </a:gridCol>
                <a:gridCol w="329184">
                  <a:extLst>
                    <a:ext uri="{9D8B030D-6E8A-4147-A177-3AD203B41FA5}">
                      <a16:colId xmlns:a16="http://schemas.microsoft.com/office/drawing/2014/main" val="1573191752"/>
                    </a:ext>
                  </a:extLst>
                </a:gridCol>
                <a:gridCol w="329184">
                  <a:extLst>
                    <a:ext uri="{9D8B030D-6E8A-4147-A177-3AD203B41FA5}">
                      <a16:colId xmlns:a16="http://schemas.microsoft.com/office/drawing/2014/main" val="2605522311"/>
                    </a:ext>
                  </a:extLst>
                </a:gridCol>
                <a:gridCol w="329184">
                  <a:extLst>
                    <a:ext uri="{9D8B030D-6E8A-4147-A177-3AD203B41FA5}">
                      <a16:colId xmlns:a16="http://schemas.microsoft.com/office/drawing/2014/main" val="605500281"/>
                    </a:ext>
                  </a:extLst>
                </a:gridCol>
                <a:gridCol w="329184">
                  <a:extLst>
                    <a:ext uri="{9D8B030D-6E8A-4147-A177-3AD203B41FA5}">
                      <a16:colId xmlns:a16="http://schemas.microsoft.com/office/drawing/2014/main" val="997745441"/>
                    </a:ext>
                  </a:extLst>
                </a:gridCol>
                <a:gridCol w="329184">
                  <a:extLst>
                    <a:ext uri="{9D8B030D-6E8A-4147-A177-3AD203B41FA5}">
                      <a16:colId xmlns:a16="http://schemas.microsoft.com/office/drawing/2014/main" val="1667024681"/>
                    </a:ext>
                  </a:extLst>
                </a:gridCol>
                <a:gridCol w="329184">
                  <a:extLst>
                    <a:ext uri="{9D8B030D-6E8A-4147-A177-3AD203B41FA5}">
                      <a16:colId xmlns:a16="http://schemas.microsoft.com/office/drawing/2014/main" val="1442573750"/>
                    </a:ext>
                  </a:extLst>
                </a:gridCol>
                <a:gridCol w="329184">
                  <a:extLst>
                    <a:ext uri="{9D8B030D-6E8A-4147-A177-3AD203B41FA5}">
                      <a16:colId xmlns:a16="http://schemas.microsoft.com/office/drawing/2014/main" val="1797613762"/>
                    </a:ext>
                  </a:extLst>
                </a:gridCol>
                <a:gridCol w="329184">
                  <a:extLst>
                    <a:ext uri="{9D8B030D-6E8A-4147-A177-3AD203B41FA5}">
                      <a16:colId xmlns:a16="http://schemas.microsoft.com/office/drawing/2014/main" val="2381952784"/>
                    </a:ext>
                  </a:extLst>
                </a:gridCol>
                <a:gridCol w="329184">
                  <a:extLst>
                    <a:ext uri="{9D8B030D-6E8A-4147-A177-3AD203B41FA5}">
                      <a16:colId xmlns:a16="http://schemas.microsoft.com/office/drawing/2014/main" val="3033370764"/>
                    </a:ext>
                  </a:extLst>
                </a:gridCol>
                <a:gridCol w="329184">
                  <a:extLst>
                    <a:ext uri="{9D8B030D-6E8A-4147-A177-3AD203B41FA5}">
                      <a16:colId xmlns:a16="http://schemas.microsoft.com/office/drawing/2014/main" val="3011524677"/>
                    </a:ext>
                  </a:extLst>
                </a:gridCol>
                <a:gridCol w="329184">
                  <a:extLst>
                    <a:ext uri="{9D8B030D-6E8A-4147-A177-3AD203B41FA5}">
                      <a16:colId xmlns:a16="http://schemas.microsoft.com/office/drawing/2014/main" val="1435193841"/>
                    </a:ext>
                  </a:extLst>
                </a:gridCol>
                <a:gridCol w="329184">
                  <a:extLst>
                    <a:ext uri="{9D8B030D-6E8A-4147-A177-3AD203B41FA5}">
                      <a16:colId xmlns:a16="http://schemas.microsoft.com/office/drawing/2014/main" val="1456426079"/>
                    </a:ext>
                  </a:extLst>
                </a:gridCol>
                <a:gridCol w="329184">
                  <a:extLst>
                    <a:ext uri="{9D8B030D-6E8A-4147-A177-3AD203B41FA5}">
                      <a16:colId xmlns:a16="http://schemas.microsoft.com/office/drawing/2014/main" val="1920201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76383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- 2024-07-21 21:00:27</a:t>
                      </a:r>
                      <a:r>
                        <a:rPr kumimoji="0" lang="en-US" sz="1000" b="0" i="0" u="none" strike="noStrike" kern="1200" cap="none" spc="0" normalizeH="0" baseline="0" noProof="0">
                          <a:ln>
                            <a:noFill/>
                          </a:ln>
                          <a:solidFill>
                            <a:prstClr val="black"/>
                          </a:solidFill>
                          <a:effectLst/>
                          <a:uLnTx/>
                          <a:uFillTx/>
                          <a:latin typeface="Calibri"/>
                          <a:ea typeface="+mn-ea"/>
                          <a:cs typeface="+mn-cs"/>
                        </a:rPr>
                        <a:t>
 On 23 June 2024, participants were in for a delectable treat during our Cafe Lifestyle Videography Workshop at T Studio Cafe, hosted with FOTO CLS. 
With Winter Heng leading the session, he offered insightful tips on videography, including a step-by-step approach to video composition, lighting, and more.
Thank you to all who joined us for this creative and engaging experience, and we hope you've brought home valuable new skills and inspiration for your videography projects.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https://quintly-eu-image-storage.s3.amazonaws.com/aaf8f68db843cc217addf8054c322eb2/a3e01c87b2862d366c572d059bf52e53.jpg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56175704"/>
                  </a:ext>
                </a:extLst>
              </a:tr>
            </a:tbl>
          </a:graphicData>
        </a:graphic>
      </p:graphicFrame>
      <p:sp>
        <p:nvSpPr>
          <p:cNvPr id="4" name="Text Placeholder 3">
            <a:extLst>
              <a:ext uri="{FF2B5EF4-FFF2-40B4-BE49-F238E27FC236}">
                <a16:creationId xmlns:a16="http://schemas.microsoft.com/office/drawing/2014/main" id="{35FB279E-F428-4A3C-86CC-275CCDE8E4F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2569586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30375-20AE-45F7-945A-F99389179B09}"/>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28128D2C-5075-4616-AC47-4CD103EDF728}"/>
              </a:ext>
            </a:extLst>
          </p:cNvPr>
          <p:cNvGraphicFramePr>
            <a:graphicFrameLocks noGrp="1"/>
          </p:cNvGraphicFramePr>
          <p:nvPr>
            <p:ph type="tbl" sz="quarter" idx="13"/>
            <p:extLst>
              <p:ext uri="{D42A27DB-BD31-4B8C-83A1-F6EECF244321}">
                <p14:modId xmlns:p14="http://schemas.microsoft.com/office/powerpoint/2010/main" val="943387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17287469"/>
                    </a:ext>
                  </a:extLst>
                </a:gridCol>
                <a:gridCol w="1316737">
                  <a:extLst>
                    <a:ext uri="{9D8B030D-6E8A-4147-A177-3AD203B41FA5}">
                      <a16:colId xmlns:a16="http://schemas.microsoft.com/office/drawing/2014/main" val="730322922"/>
                    </a:ext>
                  </a:extLst>
                </a:gridCol>
                <a:gridCol w="329184">
                  <a:extLst>
                    <a:ext uri="{9D8B030D-6E8A-4147-A177-3AD203B41FA5}">
                      <a16:colId xmlns:a16="http://schemas.microsoft.com/office/drawing/2014/main" val="4073135826"/>
                    </a:ext>
                  </a:extLst>
                </a:gridCol>
                <a:gridCol w="329184">
                  <a:extLst>
                    <a:ext uri="{9D8B030D-6E8A-4147-A177-3AD203B41FA5}">
                      <a16:colId xmlns:a16="http://schemas.microsoft.com/office/drawing/2014/main" val="1626109472"/>
                    </a:ext>
                  </a:extLst>
                </a:gridCol>
                <a:gridCol w="329184">
                  <a:extLst>
                    <a:ext uri="{9D8B030D-6E8A-4147-A177-3AD203B41FA5}">
                      <a16:colId xmlns:a16="http://schemas.microsoft.com/office/drawing/2014/main" val="1632288296"/>
                    </a:ext>
                  </a:extLst>
                </a:gridCol>
                <a:gridCol w="329184">
                  <a:extLst>
                    <a:ext uri="{9D8B030D-6E8A-4147-A177-3AD203B41FA5}">
                      <a16:colId xmlns:a16="http://schemas.microsoft.com/office/drawing/2014/main" val="1827395114"/>
                    </a:ext>
                  </a:extLst>
                </a:gridCol>
                <a:gridCol w="329184">
                  <a:extLst>
                    <a:ext uri="{9D8B030D-6E8A-4147-A177-3AD203B41FA5}">
                      <a16:colId xmlns:a16="http://schemas.microsoft.com/office/drawing/2014/main" val="2837321881"/>
                    </a:ext>
                  </a:extLst>
                </a:gridCol>
                <a:gridCol w="329184">
                  <a:extLst>
                    <a:ext uri="{9D8B030D-6E8A-4147-A177-3AD203B41FA5}">
                      <a16:colId xmlns:a16="http://schemas.microsoft.com/office/drawing/2014/main" val="89808234"/>
                    </a:ext>
                  </a:extLst>
                </a:gridCol>
                <a:gridCol w="329184">
                  <a:extLst>
                    <a:ext uri="{9D8B030D-6E8A-4147-A177-3AD203B41FA5}">
                      <a16:colId xmlns:a16="http://schemas.microsoft.com/office/drawing/2014/main" val="450901458"/>
                    </a:ext>
                  </a:extLst>
                </a:gridCol>
                <a:gridCol w="329184">
                  <a:extLst>
                    <a:ext uri="{9D8B030D-6E8A-4147-A177-3AD203B41FA5}">
                      <a16:colId xmlns:a16="http://schemas.microsoft.com/office/drawing/2014/main" val="3229964142"/>
                    </a:ext>
                  </a:extLst>
                </a:gridCol>
                <a:gridCol w="329184">
                  <a:extLst>
                    <a:ext uri="{9D8B030D-6E8A-4147-A177-3AD203B41FA5}">
                      <a16:colId xmlns:a16="http://schemas.microsoft.com/office/drawing/2014/main" val="1190157015"/>
                    </a:ext>
                  </a:extLst>
                </a:gridCol>
                <a:gridCol w="329184">
                  <a:extLst>
                    <a:ext uri="{9D8B030D-6E8A-4147-A177-3AD203B41FA5}">
                      <a16:colId xmlns:a16="http://schemas.microsoft.com/office/drawing/2014/main" val="2075282333"/>
                    </a:ext>
                  </a:extLst>
                </a:gridCol>
                <a:gridCol w="329184">
                  <a:extLst>
                    <a:ext uri="{9D8B030D-6E8A-4147-A177-3AD203B41FA5}">
                      <a16:colId xmlns:a16="http://schemas.microsoft.com/office/drawing/2014/main" val="2061825032"/>
                    </a:ext>
                  </a:extLst>
                </a:gridCol>
                <a:gridCol w="329184">
                  <a:extLst>
                    <a:ext uri="{9D8B030D-6E8A-4147-A177-3AD203B41FA5}">
                      <a16:colId xmlns:a16="http://schemas.microsoft.com/office/drawing/2014/main" val="3541538813"/>
                    </a:ext>
                  </a:extLst>
                </a:gridCol>
                <a:gridCol w="329184">
                  <a:extLst>
                    <a:ext uri="{9D8B030D-6E8A-4147-A177-3AD203B41FA5}">
                      <a16:colId xmlns:a16="http://schemas.microsoft.com/office/drawing/2014/main" val="3311953822"/>
                    </a:ext>
                  </a:extLst>
                </a:gridCol>
                <a:gridCol w="329184">
                  <a:extLst>
                    <a:ext uri="{9D8B030D-6E8A-4147-A177-3AD203B41FA5}">
                      <a16:colId xmlns:a16="http://schemas.microsoft.com/office/drawing/2014/main" val="3553256617"/>
                    </a:ext>
                  </a:extLst>
                </a:gridCol>
                <a:gridCol w="329184">
                  <a:extLst>
                    <a:ext uri="{9D8B030D-6E8A-4147-A177-3AD203B41FA5}">
                      <a16:colId xmlns:a16="http://schemas.microsoft.com/office/drawing/2014/main" val="3421078493"/>
                    </a:ext>
                  </a:extLst>
                </a:gridCol>
                <a:gridCol w="329184">
                  <a:extLst>
                    <a:ext uri="{9D8B030D-6E8A-4147-A177-3AD203B41FA5}">
                      <a16:colId xmlns:a16="http://schemas.microsoft.com/office/drawing/2014/main" val="2240586849"/>
                    </a:ext>
                  </a:extLst>
                </a:gridCol>
                <a:gridCol w="329184">
                  <a:extLst>
                    <a:ext uri="{9D8B030D-6E8A-4147-A177-3AD203B41FA5}">
                      <a16:colId xmlns:a16="http://schemas.microsoft.com/office/drawing/2014/main" val="2079593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63481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- 2024-07-16 11:15:58</a:t>
                      </a:r>
                      <a:r>
                        <a:rPr kumimoji="0" lang="en-US" sz="1000" b="0" i="0" u="none" strike="noStrike" kern="1200" cap="none" spc="0" normalizeH="0" baseline="0" noProof="0">
                          <a:ln>
                            <a:noFill/>
                          </a:ln>
                          <a:solidFill>
                            <a:prstClr val="black"/>
                          </a:solidFill>
                          <a:effectLst/>
                          <a:uLnTx/>
                          <a:uFillTx/>
                          <a:latin typeface="Calibri"/>
                          <a:ea typeface="+mn-ea"/>
                          <a:cs typeface="+mn-cs"/>
                        </a:rPr>
                        <a:t>
 Learn how to photograph precious family moments and preserve them in time with our Outdoor Family Portrait Photography Workshop, led by photographers Joshua Koh and NL Chin!
Capture beautiful shots of memorable experiences that will make you reminisce fondly about every growth, milestone, and change throughout your lifetime.
Limited slots are available. Contact Roy (0122275515) now to secure your spot!
#Fujifilm #FujifilmMY #FujifilmMalaysia #Fujifilm_XSeries #Photography #DigitalPhotography #OutdoorFamilyPortrait #PhotographyWorkshop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https://quintly-eu-image-storage.s3.amazonaws.com/aaf8f68db843cc217addf8054c322eb2/c8d6ecc276f6a98cfe2395a7c8fb24b0.jpg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763361015"/>
                  </a:ext>
                </a:extLst>
              </a:tr>
            </a:tbl>
          </a:graphicData>
        </a:graphic>
      </p:graphicFrame>
      <p:sp>
        <p:nvSpPr>
          <p:cNvPr id="4" name="Text Placeholder 3">
            <a:extLst>
              <a:ext uri="{FF2B5EF4-FFF2-40B4-BE49-F238E27FC236}">
                <a16:creationId xmlns:a16="http://schemas.microsoft.com/office/drawing/2014/main" id="{574DA11E-42BE-4254-A727-97EAFE3B19A2}"/>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1171180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B01FB-6C35-436F-8519-A71AEEC19391}"/>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9CAC677B-9DBE-4191-A953-4A3767030030}"/>
              </a:ext>
            </a:extLst>
          </p:cNvPr>
          <p:cNvGraphicFramePr>
            <a:graphicFrameLocks noGrp="1"/>
          </p:cNvGraphicFramePr>
          <p:nvPr>
            <p:ph type="tbl" sz="quarter" idx="13"/>
            <p:extLst>
              <p:ext uri="{D42A27DB-BD31-4B8C-83A1-F6EECF244321}">
                <p14:modId xmlns:p14="http://schemas.microsoft.com/office/powerpoint/2010/main" val="482638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45460729"/>
                    </a:ext>
                  </a:extLst>
                </a:gridCol>
                <a:gridCol w="1316737">
                  <a:extLst>
                    <a:ext uri="{9D8B030D-6E8A-4147-A177-3AD203B41FA5}">
                      <a16:colId xmlns:a16="http://schemas.microsoft.com/office/drawing/2014/main" val="1854802516"/>
                    </a:ext>
                  </a:extLst>
                </a:gridCol>
                <a:gridCol w="329184">
                  <a:extLst>
                    <a:ext uri="{9D8B030D-6E8A-4147-A177-3AD203B41FA5}">
                      <a16:colId xmlns:a16="http://schemas.microsoft.com/office/drawing/2014/main" val="724847684"/>
                    </a:ext>
                  </a:extLst>
                </a:gridCol>
                <a:gridCol w="329184">
                  <a:extLst>
                    <a:ext uri="{9D8B030D-6E8A-4147-A177-3AD203B41FA5}">
                      <a16:colId xmlns:a16="http://schemas.microsoft.com/office/drawing/2014/main" val="1330569321"/>
                    </a:ext>
                  </a:extLst>
                </a:gridCol>
                <a:gridCol w="329184">
                  <a:extLst>
                    <a:ext uri="{9D8B030D-6E8A-4147-A177-3AD203B41FA5}">
                      <a16:colId xmlns:a16="http://schemas.microsoft.com/office/drawing/2014/main" val="4133167285"/>
                    </a:ext>
                  </a:extLst>
                </a:gridCol>
                <a:gridCol w="329184">
                  <a:extLst>
                    <a:ext uri="{9D8B030D-6E8A-4147-A177-3AD203B41FA5}">
                      <a16:colId xmlns:a16="http://schemas.microsoft.com/office/drawing/2014/main" val="4009136060"/>
                    </a:ext>
                  </a:extLst>
                </a:gridCol>
                <a:gridCol w="329184">
                  <a:extLst>
                    <a:ext uri="{9D8B030D-6E8A-4147-A177-3AD203B41FA5}">
                      <a16:colId xmlns:a16="http://schemas.microsoft.com/office/drawing/2014/main" val="3303370758"/>
                    </a:ext>
                  </a:extLst>
                </a:gridCol>
                <a:gridCol w="329184">
                  <a:extLst>
                    <a:ext uri="{9D8B030D-6E8A-4147-A177-3AD203B41FA5}">
                      <a16:colId xmlns:a16="http://schemas.microsoft.com/office/drawing/2014/main" val="3207235670"/>
                    </a:ext>
                  </a:extLst>
                </a:gridCol>
                <a:gridCol w="329184">
                  <a:extLst>
                    <a:ext uri="{9D8B030D-6E8A-4147-A177-3AD203B41FA5}">
                      <a16:colId xmlns:a16="http://schemas.microsoft.com/office/drawing/2014/main" val="1255217210"/>
                    </a:ext>
                  </a:extLst>
                </a:gridCol>
                <a:gridCol w="329184">
                  <a:extLst>
                    <a:ext uri="{9D8B030D-6E8A-4147-A177-3AD203B41FA5}">
                      <a16:colId xmlns:a16="http://schemas.microsoft.com/office/drawing/2014/main" val="3356392668"/>
                    </a:ext>
                  </a:extLst>
                </a:gridCol>
                <a:gridCol w="329184">
                  <a:extLst>
                    <a:ext uri="{9D8B030D-6E8A-4147-A177-3AD203B41FA5}">
                      <a16:colId xmlns:a16="http://schemas.microsoft.com/office/drawing/2014/main" val="1630836054"/>
                    </a:ext>
                  </a:extLst>
                </a:gridCol>
                <a:gridCol w="329184">
                  <a:extLst>
                    <a:ext uri="{9D8B030D-6E8A-4147-A177-3AD203B41FA5}">
                      <a16:colId xmlns:a16="http://schemas.microsoft.com/office/drawing/2014/main" val="3046486997"/>
                    </a:ext>
                  </a:extLst>
                </a:gridCol>
                <a:gridCol w="329184">
                  <a:extLst>
                    <a:ext uri="{9D8B030D-6E8A-4147-A177-3AD203B41FA5}">
                      <a16:colId xmlns:a16="http://schemas.microsoft.com/office/drawing/2014/main" val="2232983631"/>
                    </a:ext>
                  </a:extLst>
                </a:gridCol>
                <a:gridCol w="329184">
                  <a:extLst>
                    <a:ext uri="{9D8B030D-6E8A-4147-A177-3AD203B41FA5}">
                      <a16:colId xmlns:a16="http://schemas.microsoft.com/office/drawing/2014/main" val="279494590"/>
                    </a:ext>
                  </a:extLst>
                </a:gridCol>
                <a:gridCol w="329184">
                  <a:extLst>
                    <a:ext uri="{9D8B030D-6E8A-4147-A177-3AD203B41FA5}">
                      <a16:colId xmlns:a16="http://schemas.microsoft.com/office/drawing/2014/main" val="3934085976"/>
                    </a:ext>
                  </a:extLst>
                </a:gridCol>
                <a:gridCol w="329184">
                  <a:extLst>
                    <a:ext uri="{9D8B030D-6E8A-4147-A177-3AD203B41FA5}">
                      <a16:colId xmlns:a16="http://schemas.microsoft.com/office/drawing/2014/main" val="3955442803"/>
                    </a:ext>
                  </a:extLst>
                </a:gridCol>
                <a:gridCol w="329184">
                  <a:extLst>
                    <a:ext uri="{9D8B030D-6E8A-4147-A177-3AD203B41FA5}">
                      <a16:colId xmlns:a16="http://schemas.microsoft.com/office/drawing/2014/main" val="1749879797"/>
                    </a:ext>
                  </a:extLst>
                </a:gridCol>
                <a:gridCol w="329184">
                  <a:extLst>
                    <a:ext uri="{9D8B030D-6E8A-4147-A177-3AD203B41FA5}">
                      <a16:colId xmlns:a16="http://schemas.microsoft.com/office/drawing/2014/main" val="3800688095"/>
                    </a:ext>
                  </a:extLst>
                </a:gridCol>
                <a:gridCol w="329184">
                  <a:extLst>
                    <a:ext uri="{9D8B030D-6E8A-4147-A177-3AD203B41FA5}">
                      <a16:colId xmlns:a16="http://schemas.microsoft.com/office/drawing/2014/main" val="3248658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13738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- 2024-07-31 20:00:26</a:t>
                      </a:r>
                      <a:r>
                        <a:rPr kumimoji="0" lang="en-US" sz="1000" b="0" i="0" u="none" strike="noStrike" kern="1200" cap="none" spc="0" normalizeH="0" baseline="0" noProof="0">
                          <a:ln>
                            <a:noFill/>
                          </a:ln>
                          <a:solidFill>
                            <a:prstClr val="black"/>
                          </a:solidFill>
                          <a:effectLst/>
                          <a:uLnTx/>
                          <a:uFillTx/>
                          <a:latin typeface="Calibri"/>
                          <a:ea typeface="+mn-ea"/>
                          <a:cs typeface="+mn-cs"/>
                        </a:rPr>
                        <a:t>
 𝗫-𝗣𝗵𝗼𝘁𝗼𝗴𝗿𝗮𝗽𝗵𝗲𝗿 𝗙𝗲𝗮𝘁𝘂𝗿𝗲 | 𝗙𝗶𝗹𝗺 𝗦𝗶𝗺𝘂𝗹𝗮𝘁𝗶𝗼𝗻: 𝗩𝗶𝗻𝗰𝗲𝗻𝘁 𝗟𝗶𝗺
X-Photographer Vincent Lim appreciates Fujifilm's Film Simulation for reducing the need for extensive post-processing, especially in high-volume pre-wedding photography. By using specific Film Simulation, he achieves consistency across images and maintains a cohesive style in his portfolio, allowing smoother workflow and efficiency.
With the in-camera application of Fujifilm's Film Simulations, he finds that it helps him to simplify workflow and improve his creative process. He adds that experimenting with different looks on the spot makes it easier to decide the best style for each subject and lighting condition.
While choosing the best Film Simulation mode for a particular shot, he advises considering the subject matter, lighting, and desired aesthetics. Fujifilm's versatile Film Simulations deliver stunning, cohesive shots, enhancing every photograph with consistent beauty and style.
#Fujifilm #FujifilmMY #FujifilmMalaysia #Fujifilm_XSeries #Photography #DigitalPhotography #PhotographyLife #PhotographyLover #XPhotographer #FilmSimulation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https://quintly-eu-image-storage.s3.amazonaws.com/aaf8f68db843cc217addf8054c322eb2/f2a0e9117ac895530bc14ee27bd0ba23.jpg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976070223"/>
                  </a:ext>
                </a:extLst>
              </a:tr>
            </a:tbl>
          </a:graphicData>
        </a:graphic>
      </p:graphicFrame>
      <p:sp>
        <p:nvSpPr>
          <p:cNvPr id="4" name="Text Placeholder 3">
            <a:extLst>
              <a:ext uri="{FF2B5EF4-FFF2-40B4-BE49-F238E27FC236}">
                <a16:creationId xmlns:a16="http://schemas.microsoft.com/office/drawing/2014/main" id="{81990DB2-0CAA-4699-8B02-07E3FC9E6ECF}"/>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8058923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E9C5-8868-4023-8EAB-B3093A9DBCA9}"/>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B8FFD747-7F4A-4239-85DA-E9315DD0D5FC}"/>
              </a:ext>
            </a:extLst>
          </p:cNvPr>
          <p:cNvGraphicFramePr>
            <a:graphicFrameLocks noGrp="1"/>
          </p:cNvGraphicFramePr>
          <p:nvPr>
            <p:ph type="tbl" sz="quarter" idx="13"/>
            <p:extLst>
              <p:ext uri="{D42A27DB-BD31-4B8C-83A1-F6EECF244321}">
                <p14:modId xmlns:p14="http://schemas.microsoft.com/office/powerpoint/2010/main" val="4052332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53536139"/>
                    </a:ext>
                  </a:extLst>
                </a:gridCol>
                <a:gridCol w="1316737">
                  <a:extLst>
                    <a:ext uri="{9D8B030D-6E8A-4147-A177-3AD203B41FA5}">
                      <a16:colId xmlns:a16="http://schemas.microsoft.com/office/drawing/2014/main" val="3790821664"/>
                    </a:ext>
                  </a:extLst>
                </a:gridCol>
                <a:gridCol w="329184">
                  <a:extLst>
                    <a:ext uri="{9D8B030D-6E8A-4147-A177-3AD203B41FA5}">
                      <a16:colId xmlns:a16="http://schemas.microsoft.com/office/drawing/2014/main" val="849601013"/>
                    </a:ext>
                  </a:extLst>
                </a:gridCol>
                <a:gridCol w="329184">
                  <a:extLst>
                    <a:ext uri="{9D8B030D-6E8A-4147-A177-3AD203B41FA5}">
                      <a16:colId xmlns:a16="http://schemas.microsoft.com/office/drawing/2014/main" val="2960147278"/>
                    </a:ext>
                  </a:extLst>
                </a:gridCol>
                <a:gridCol w="329184">
                  <a:extLst>
                    <a:ext uri="{9D8B030D-6E8A-4147-A177-3AD203B41FA5}">
                      <a16:colId xmlns:a16="http://schemas.microsoft.com/office/drawing/2014/main" val="2629059154"/>
                    </a:ext>
                  </a:extLst>
                </a:gridCol>
                <a:gridCol w="329184">
                  <a:extLst>
                    <a:ext uri="{9D8B030D-6E8A-4147-A177-3AD203B41FA5}">
                      <a16:colId xmlns:a16="http://schemas.microsoft.com/office/drawing/2014/main" val="3419697344"/>
                    </a:ext>
                  </a:extLst>
                </a:gridCol>
                <a:gridCol w="329184">
                  <a:extLst>
                    <a:ext uri="{9D8B030D-6E8A-4147-A177-3AD203B41FA5}">
                      <a16:colId xmlns:a16="http://schemas.microsoft.com/office/drawing/2014/main" val="769317797"/>
                    </a:ext>
                  </a:extLst>
                </a:gridCol>
                <a:gridCol w="329184">
                  <a:extLst>
                    <a:ext uri="{9D8B030D-6E8A-4147-A177-3AD203B41FA5}">
                      <a16:colId xmlns:a16="http://schemas.microsoft.com/office/drawing/2014/main" val="2684219177"/>
                    </a:ext>
                  </a:extLst>
                </a:gridCol>
                <a:gridCol w="329184">
                  <a:extLst>
                    <a:ext uri="{9D8B030D-6E8A-4147-A177-3AD203B41FA5}">
                      <a16:colId xmlns:a16="http://schemas.microsoft.com/office/drawing/2014/main" val="3963699554"/>
                    </a:ext>
                  </a:extLst>
                </a:gridCol>
                <a:gridCol w="329184">
                  <a:extLst>
                    <a:ext uri="{9D8B030D-6E8A-4147-A177-3AD203B41FA5}">
                      <a16:colId xmlns:a16="http://schemas.microsoft.com/office/drawing/2014/main" val="1204297249"/>
                    </a:ext>
                  </a:extLst>
                </a:gridCol>
                <a:gridCol w="329184">
                  <a:extLst>
                    <a:ext uri="{9D8B030D-6E8A-4147-A177-3AD203B41FA5}">
                      <a16:colId xmlns:a16="http://schemas.microsoft.com/office/drawing/2014/main" val="3730261995"/>
                    </a:ext>
                  </a:extLst>
                </a:gridCol>
                <a:gridCol w="329184">
                  <a:extLst>
                    <a:ext uri="{9D8B030D-6E8A-4147-A177-3AD203B41FA5}">
                      <a16:colId xmlns:a16="http://schemas.microsoft.com/office/drawing/2014/main" val="1501401705"/>
                    </a:ext>
                  </a:extLst>
                </a:gridCol>
                <a:gridCol w="329184">
                  <a:extLst>
                    <a:ext uri="{9D8B030D-6E8A-4147-A177-3AD203B41FA5}">
                      <a16:colId xmlns:a16="http://schemas.microsoft.com/office/drawing/2014/main" val="1952419769"/>
                    </a:ext>
                  </a:extLst>
                </a:gridCol>
                <a:gridCol w="329184">
                  <a:extLst>
                    <a:ext uri="{9D8B030D-6E8A-4147-A177-3AD203B41FA5}">
                      <a16:colId xmlns:a16="http://schemas.microsoft.com/office/drawing/2014/main" val="2460988720"/>
                    </a:ext>
                  </a:extLst>
                </a:gridCol>
                <a:gridCol w="329184">
                  <a:extLst>
                    <a:ext uri="{9D8B030D-6E8A-4147-A177-3AD203B41FA5}">
                      <a16:colId xmlns:a16="http://schemas.microsoft.com/office/drawing/2014/main" val="761087215"/>
                    </a:ext>
                  </a:extLst>
                </a:gridCol>
                <a:gridCol w="329184">
                  <a:extLst>
                    <a:ext uri="{9D8B030D-6E8A-4147-A177-3AD203B41FA5}">
                      <a16:colId xmlns:a16="http://schemas.microsoft.com/office/drawing/2014/main" val="303174678"/>
                    </a:ext>
                  </a:extLst>
                </a:gridCol>
                <a:gridCol w="329184">
                  <a:extLst>
                    <a:ext uri="{9D8B030D-6E8A-4147-A177-3AD203B41FA5}">
                      <a16:colId xmlns:a16="http://schemas.microsoft.com/office/drawing/2014/main" val="95591679"/>
                    </a:ext>
                  </a:extLst>
                </a:gridCol>
                <a:gridCol w="329184">
                  <a:extLst>
                    <a:ext uri="{9D8B030D-6E8A-4147-A177-3AD203B41FA5}">
                      <a16:colId xmlns:a16="http://schemas.microsoft.com/office/drawing/2014/main" val="507873237"/>
                    </a:ext>
                  </a:extLst>
                </a:gridCol>
                <a:gridCol w="329184">
                  <a:extLst>
                    <a:ext uri="{9D8B030D-6E8A-4147-A177-3AD203B41FA5}">
                      <a16:colId xmlns:a16="http://schemas.microsoft.com/office/drawing/2014/main" val="3488435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96759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- 2024-07-08 20:00:24</a:t>
                      </a:r>
                      <a:r>
                        <a:rPr kumimoji="0" lang="en-US" sz="1000" b="0" i="0" u="none" strike="noStrike" kern="1200" cap="none" spc="0" normalizeH="0" baseline="0" noProof="0">
                          <a:ln>
                            <a:noFill/>
                          </a:ln>
                          <a:solidFill>
                            <a:prstClr val="black"/>
                          </a:solidFill>
                          <a:effectLst/>
                          <a:uLnTx/>
                          <a:uFillTx/>
                          <a:latin typeface="Calibri"/>
                          <a:ea typeface="+mn-ea"/>
                          <a:cs typeface="+mn-cs"/>
                        </a:rPr>
                        <a:t>
 Accustomed to natural light, Alessio Albi was amazed by the GFX100S II's image quality, dynamic range, and ease of use. 
He deems the camera ideal for his portrait and fashion photography, with a speed of 7 frames per second, remarkable IBIS for handheld nighttime shots, and outstanding dynamic range and high ISO performance to deliver exceptional colours at any ISO. Its lightweight design is also perfect for his outdoor shoots, reducing strain on his back during long trips. 
Being able to shoot with lightness, ease of use, and high-quality performance and speed in a large format camera is a technological achievement for Alessio Albi. 
𝗙𝗶𝗻𝗱 𝗼𝘂𝘁 𝗺𝗼𝗿𝗲 𝗮𝗯𝗼𝘂𝘁 𝗚𝗙𝗫𝟭𝟬𝟬𝗦 𝗜𝗜
https://fujifilm-x.com/en-my/products/cameras/gfx100s-ii/
𝗙𝗶𝗻𝗱 𝗼𝘂𝘁 𝗺𝗼𝗿𝗲 𝗮𝗯𝗼𝘂𝘁 𝗔𝗹𝗲𝘀𝘀𝗶𝗼 𝗔𝗹𝗯𝗶'𝘀 𝗿𝗲𝘃𝗶𝗲𝘄
https://fujifilm-x.com/en-my/stories/gfx100s-ii%ef%bc%9afashion-x-alessio-albi/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https://quintly-eu-image-storage.s3.amazonaws.com/aaf8f68db843cc217addf8054c322eb2/40de0524ccefe5a4e90023e481f4f034.jpg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678716887"/>
                  </a:ext>
                </a:extLst>
              </a:tr>
            </a:tbl>
          </a:graphicData>
        </a:graphic>
      </p:graphicFrame>
      <p:sp>
        <p:nvSpPr>
          <p:cNvPr id="4" name="Text Placeholder 3">
            <a:extLst>
              <a:ext uri="{FF2B5EF4-FFF2-40B4-BE49-F238E27FC236}">
                <a16:creationId xmlns:a16="http://schemas.microsoft.com/office/drawing/2014/main" id="{63E122BE-B1C2-4850-901E-F89E2BEB9660}"/>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8123781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27D3F-F3D1-493D-A282-B5A6F0645E11}"/>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DEC29B0F-9424-4C02-A6BF-F643ADF29A86}"/>
              </a:ext>
            </a:extLst>
          </p:cNvPr>
          <p:cNvGraphicFramePr>
            <a:graphicFrameLocks noGrp="1"/>
          </p:cNvGraphicFramePr>
          <p:nvPr>
            <p:ph type="tbl" sz="quarter" idx="13"/>
            <p:extLst>
              <p:ext uri="{D42A27DB-BD31-4B8C-83A1-F6EECF244321}">
                <p14:modId xmlns:p14="http://schemas.microsoft.com/office/powerpoint/2010/main" val="1158312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50804093"/>
                    </a:ext>
                  </a:extLst>
                </a:gridCol>
                <a:gridCol w="1316737">
                  <a:extLst>
                    <a:ext uri="{9D8B030D-6E8A-4147-A177-3AD203B41FA5}">
                      <a16:colId xmlns:a16="http://schemas.microsoft.com/office/drawing/2014/main" val="946691722"/>
                    </a:ext>
                  </a:extLst>
                </a:gridCol>
                <a:gridCol w="329184">
                  <a:extLst>
                    <a:ext uri="{9D8B030D-6E8A-4147-A177-3AD203B41FA5}">
                      <a16:colId xmlns:a16="http://schemas.microsoft.com/office/drawing/2014/main" val="3086879505"/>
                    </a:ext>
                  </a:extLst>
                </a:gridCol>
                <a:gridCol w="329184">
                  <a:extLst>
                    <a:ext uri="{9D8B030D-6E8A-4147-A177-3AD203B41FA5}">
                      <a16:colId xmlns:a16="http://schemas.microsoft.com/office/drawing/2014/main" val="1378505967"/>
                    </a:ext>
                  </a:extLst>
                </a:gridCol>
                <a:gridCol w="329184">
                  <a:extLst>
                    <a:ext uri="{9D8B030D-6E8A-4147-A177-3AD203B41FA5}">
                      <a16:colId xmlns:a16="http://schemas.microsoft.com/office/drawing/2014/main" val="2144166458"/>
                    </a:ext>
                  </a:extLst>
                </a:gridCol>
                <a:gridCol w="329184">
                  <a:extLst>
                    <a:ext uri="{9D8B030D-6E8A-4147-A177-3AD203B41FA5}">
                      <a16:colId xmlns:a16="http://schemas.microsoft.com/office/drawing/2014/main" val="759090751"/>
                    </a:ext>
                  </a:extLst>
                </a:gridCol>
                <a:gridCol w="329184">
                  <a:extLst>
                    <a:ext uri="{9D8B030D-6E8A-4147-A177-3AD203B41FA5}">
                      <a16:colId xmlns:a16="http://schemas.microsoft.com/office/drawing/2014/main" val="1622924683"/>
                    </a:ext>
                  </a:extLst>
                </a:gridCol>
                <a:gridCol w="329184">
                  <a:extLst>
                    <a:ext uri="{9D8B030D-6E8A-4147-A177-3AD203B41FA5}">
                      <a16:colId xmlns:a16="http://schemas.microsoft.com/office/drawing/2014/main" val="1612909917"/>
                    </a:ext>
                  </a:extLst>
                </a:gridCol>
                <a:gridCol w="329184">
                  <a:extLst>
                    <a:ext uri="{9D8B030D-6E8A-4147-A177-3AD203B41FA5}">
                      <a16:colId xmlns:a16="http://schemas.microsoft.com/office/drawing/2014/main" val="1000865808"/>
                    </a:ext>
                  </a:extLst>
                </a:gridCol>
                <a:gridCol w="329184">
                  <a:extLst>
                    <a:ext uri="{9D8B030D-6E8A-4147-A177-3AD203B41FA5}">
                      <a16:colId xmlns:a16="http://schemas.microsoft.com/office/drawing/2014/main" val="2872723996"/>
                    </a:ext>
                  </a:extLst>
                </a:gridCol>
                <a:gridCol w="329184">
                  <a:extLst>
                    <a:ext uri="{9D8B030D-6E8A-4147-A177-3AD203B41FA5}">
                      <a16:colId xmlns:a16="http://schemas.microsoft.com/office/drawing/2014/main" val="1376096068"/>
                    </a:ext>
                  </a:extLst>
                </a:gridCol>
                <a:gridCol w="329184">
                  <a:extLst>
                    <a:ext uri="{9D8B030D-6E8A-4147-A177-3AD203B41FA5}">
                      <a16:colId xmlns:a16="http://schemas.microsoft.com/office/drawing/2014/main" val="1401856659"/>
                    </a:ext>
                  </a:extLst>
                </a:gridCol>
                <a:gridCol w="329184">
                  <a:extLst>
                    <a:ext uri="{9D8B030D-6E8A-4147-A177-3AD203B41FA5}">
                      <a16:colId xmlns:a16="http://schemas.microsoft.com/office/drawing/2014/main" val="2950621564"/>
                    </a:ext>
                  </a:extLst>
                </a:gridCol>
                <a:gridCol w="329184">
                  <a:extLst>
                    <a:ext uri="{9D8B030D-6E8A-4147-A177-3AD203B41FA5}">
                      <a16:colId xmlns:a16="http://schemas.microsoft.com/office/drawing/2014/main" val="3337463939"/>
                    </a:ext>
                  </a:extLst>
                </a:gridCol>
                <a:gridCol w="329184">
                  <a:extLst>
                    <a:ext uri="{9D8B030D-6E8A-4147-A177-3AD203B41FA5}">
                      <a16:colId xmlns:a16="http://schemas.microsoft.com/office/drawing/2014/main" val="3727021496"/>
                    </a:ext>
                  </a:extLst>
                </a:gridCol>
                <a:gridCol w="329184">
                  <a:extLst>
                    <a:ext uri="{9D8B030D-6E8A-4147-A177-3AD203B41FA5}">
                      <a16:colId xmlns:a16="http://schemas.microsoft.com/office/drawing/2014/main" val="1350023174"/>
                    </a:ext>
                  </a:extLst>
                </a:gridCol>
                <a:gridCol w="329184">
                  <a:extLst>
                    <a:ext uri="{9D8B030D-6E8A-4147-A177-3AD203B41FA5}">
                      <a16:colId xmlns:a16="http://schemas.microsoft.com/office/drawing/2014/main" val="1439024542"/>
                    </a:ext>
                  </a:extLst>
                </a:gridCol>
                <a:gridCol w="329184">
                  <a:extLst>
                    <a:ext uri="{9D8B030D-6E8A-4147-A177-3AD203B41FA5}">
                      <a16:colId xmlns:a16="http://schemas.microsoft.com/office/drawing/2014/main" val="2768122913"/>
                    </a:ext>
                  </a:extLst>
                </a:gridCol>
                <a:gridCol w="329184">
                  <a:extLst>
                    <a:ext uri="{9D8B030D-6E8A-4147-A177-3AD203B41FA5}">
                      <a16:colId xmlns:a16="http://schemas.microsoft.com/office/drawing/2014/main" val="1771870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01779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- 2024-07-26 20:00:28</a:t>
                      </a:r>
                      <a:r>
                        <a:rPr kumimoji="0" lang="en-US" sz="1000" b="0" i="0" u="none" strike="noStrike" kern="1200" cap="none" spc="0" normalizeH="0" baseline="0" noProof="0">
                          <a:ln>
                            <a:noFill/>
                          </a:ln>
                          <a:solidFill>
                            <a:prstClr val="black"/>
                          </a:solidFill>
                          <a:effectLst/>
                          <a:uLnTx/>
                          <a:uFillTx/>
                          <a:latin typeface="Calibri"/>
                          <a:ea typeface="+mn-ea"/>
                          <a:cs typeface="+mn-cs"/>
                        </a:rPr>
                        <a:t>
 KT Lee (@kt_lee421) is a visual storyteller driven by the purpose of capturing and preserving precious moments with loved ones. Photos depict his creative vision, and he aims to create intriguing photographs that inspire viewers to share their stories.
He’s been a devoted Fujifilm user for five years, starting his journey with the X-T30 and now with the X-T4. He shares his appreciation for Fujifilm's film colour profiles, stating that they perfectly complement his love for vintage vibes and portray his visions in everyday life. Adding on the analogue dials and customizable buttons, they allow quick and accurate shots, capturing life's fleeting beauty.
#Fujifilm #FujifilmMY #FujifilmMalaysia #FujifilmInHisHands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https://quintly-eu-image-storage.s3.amazonaws.com/aaf8f68db843cc217addf8054c322eb2/757ca9a7799e914dc2ea6d3bbec07477.jpg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21409014"/>
                  </a:ext>
                </a:extLst>
              </a:tr>
            </a:tbl>
          </a:graphicData>
        </a:graphic>
      </p:graphicFrame>
      <p:sp>
        <p:nvSpPr>
          <p:cNvPr id="4" name="Text Placeholder 3">
            <a:extLst>
              <a:ext uri="{FF2B5EF4-FFF2-40B4-BE49-F238E27FC236}">
                <a16:creationId xmlns:a16="http://schemas.microsoft.com/office/drawing/2014/main" id="{DB783FD9-7D48-42CD-B766-AE0348F24CA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5069459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97263-2EFD-49A9-B402-995A7CB15A51}"/>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9E7D6BF1-668C-48EA-B8B9-34C39DAF2533}"/>
              </a:ext>
            </a:extLst>
          </p:cNvPr>
          <p:cNvGraphicFramePr>
            <a:graphicFrameLocks noGrp="1"/>
          </p:cNvGraphicFramePr>
          <p:nvPr>
            <p:ph type="tbl" sz="quarter" idx="13"/>
            <p:extLst>
              <p:ext uri="{D42A27DB-BD31-4B8C-83A1-F6EECF244321}">
                <p14:modId xmlns:p14="http://schemas.microsoft.com/office/powerpoint/2010/main" val="988721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18933504"/>
                    </a:ext>
                  </a:extLst>
                </a:gridCol>
                <a:gridCol w="1316737">
                  <a:extLst>
                    <a:ext uri="{9D8B030D-6E8A-4147-A177-3AD203B41FA5}">
                      <a16:colId xmlns:a16="http://schemas.microsoft.com/office/drawing/2014/main" val="3100724030"/>
                    </a:ext>
                  </a:extLst>
                </a:gridCol>
                <a:gridCol w="329184">
                  <a:extLst>
                    <a:ext uri="{9D8B030D-6E8A-4147-A177-3AD203B41FA5}">
                      <a16:colId xmlns:a16="http://schemas.microsoft.com/office/drawing/2014/main" val="3417156796"/>
                    </a:ext>
                  </a:extLst>
                </a:gridCol>
                <a:gridCol w="329184">
                  <a:extLst>
                    <a:ext uri="{9D8B030D-6E8A-4147-A177-3AD203B41FA5}">
                      <a16:colId xmlns:a16="http://schemas.microsoft.com/office/drawing/2014/main" val="3092054352"/>
                    </a:ext>
                  </a:extLst>
                </a:gridCol>
                <a:gridCol w="329184">
                  <a:extLst>
                    <a:ext uri="{9D8B030D-6E8A-4147-A177-3AD203B41FA5}">
                      <a16:colId xmlns:a16="http://schemas.microsoft.com/office/drawing/2014/main" val="3658716674"/>
                    </a:ext>
                  </a:extLst>
                </a:gridCol>
                <a:gridCol w="329184">
                  <a:extLst>
                    <a:ext uri="{9D8B030D-6E8A-4147-A177-3AD203B41FA5}">
                      <a16:colId xmlns:a16="http://schemas.microsoft.com/office/drawing/2014/main" val="367007968"/>
                    </a:ext>
                  </a:extLst>
                </a:gridCol>
                <a:gridCol w="329184">
                  <a:extLst>
                    <a:ext uri="{9D8B030D-6E8A-4147-A177-3AD203B41FA5}">
                      <a16:colId xmlns:a16="http://schemas.microsoft.com/office/drawing/2014/main" val="435821620"/>
                    </a:ext>
                  </a:extLst>
                </a:gridCol>
                <a:gridCol w="329184">
                  <a:extLst>
                    <a:ext uri="{9D8B030D-6E8A-4147-A177-3AD203B41FA5}">
                      <a16:colId xmlns:a16="http://schemas.microsoft.com/office/drawing/2014/main" val="626419791"/>
                    </a:ext>
                  </a:extLst>
                </a:gridCol>
                <a:gridCol w="329184">
                  <a:extLst>
                    <a:ext uri="{9D8B030D-6E8A-4147-A177-3AD203B41FA5}">
                      <a16:colId xmlns:a16="http://schemas.microsoft.com/office/drawing/2014/main" val="4199252420"/>
                    </a:ext>
                  </a:extLst>
                </a:gridCol>
                <a:gridCol w="329184">
                  <a:extLst>
                    <a:ext uri="{9D8B030D-6E8A-4147-A177-3AD203B41FA5}">
                      <a16:colId xmlns:a16="http://schemas.microsoft.com/office/drawing/2014/main" val="2481425037"/>
                    </a:ext>
                  </a:extLst>
                </a:gridCol>
                <a:gridCol w="329184">
                  <a:extLst>
                    <a:ext uri="{9D8B030D-6E8A-4147-A177-3AD203B41FA5}">
                      <a16:colId xmlns:a16="http://schemas.microsoft.com/office/drawing/2014/main" val="3582559524"/>
                    </a:ext>
                  </a:extLst>
                </a:gridCol>
                <a:gridCol w="329184">
                  <a:extLst>
                    <a:ext uri="{9D8B030D-6E8A-4147-A177-3AD203B41FA5}">
                      <a16:colId xmlns:a16="http://schemas.microsoft.com/office/drawing/2014/main" val="4174961359"/>
                    </a:ext>
                  </a:extLst>
                </a:gridCol>
                <a:gridCol w="329184">
                  <a:extLst>
                    <a:ext uri="{9D8B030D-6E8A-4147-A177-3AD203B41FA5}">
                      <a16:colId xmlns:a16="http://schemas.microsoft.com/office/drawing/2014/main" val="1116093928"/>
                    </a:ext>
                  </a:extLst>
                </a:gridCol>
                <a:gridCol w="329184">
                  <a:extLst>
                    <a:ext uri="{9D8B030D-6E8A-4147-A177-3AD203B41FA5}">
                      <a16:colId xmlns:a16="http://schemas.microsoft.com/office/drawing/2014/main" val="1719213054"/>
                    </a:ext>
                  </a:extLst>
                </a:gridCol>
                <a:gridCol w="329184">
                  <a:extLst>
                    <a:ext uri="{9D8B030D-6E8A-4147-A177-3AD203B41FA5}">
                      <a16:colId xmlns:a16="http://schemas.microsoft.com/office/drawing/2014/main" val="690796575"/>
                    </a:ext>
                  </a:extLst>
                </a:gridCol>
                <a:gridCol w="329184">
                  <a:extLst>
                    <a:ext uri="{9D8B030D-6E8A-4147-A177-3AD203B41FA5}">
                      <a16:colId xmlns:a16="http://schemas.microsoft.com/office/drawing/2014/main" val="1740178884"/>
                    </a:ext>
                  </a:extLst>
                </a:gridCol>
                <a:gridCol w="329184">
                  <a:extLst>
                    <a:ext uri="{9D8B030D-6E8A-4147-A177-3AD203B41FA5}">
                      <a16:colId xmlns:a16="http://schemas.microsoft.com/office/drawing/2014/main" val="3540503168"/>
                    </a:ext>
                  </a:extLst>
                </a:gridCol>
                <a:gridCol w="329184">
                  <a:extLst>
                    <a:ext uri="{9D8B030D-6E8A-4147-A177-3AD203B41FA5}">
                      <a16:colId xmlns:a16="http://schemas.microsoft.com/office/drawing/2014/main" val="930329534"/>
                    </a:ext>
                  </a:extLst>
                </a:gridCol>
                <a:gridCol w="329184">
                  <a:extLst>
                    <a:ext uri="{9D8B030D-6E8A-4147-A177-3AD203B41FA5}">
                      <a16:colId xmlns:a16="http://schemas.microsoft.com/office/drawing/2014/main" val="1381179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82710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- 2024-07-31 10:46:42</a:t>
                      </a:r>
                      <a:r>
                        <a:rPr kumimoji="0" lang="en-US" sz="1000" b="0" i="0" u="none" strike="noStrike" kern="1200" cap="none" spc="0" normalizeH="0" baseline="0" noProof="0">
                          <a:ln>
                            <a:noFill/>
                          </a:ln>
                          <a:solidFill>
                            <a:prstClr val="black"/>
                          </a:solidFill>
                          <a:effectLst/>
                          <a:uLnTx/>
                          <a:uFillTx/>
                          <a:latin typeface="Calibri"/>
                          <a:ea typeface="+mn-ea"/>
                          <a:cs typeface="+mn-cs"/>
                        </a:rPr>
                        <a:t>
 📷🌟 Keep your photography gear in shape with a professional cleaning session at Perniagaan Osaki, Berjaya Megamall, Kuantan! Set a reminder for 25 August 2024, and bring your gear for some TLC from 2:00pm - 5:00 pm!
ℹ Disclaimer:
• The complimentary sensor and lens cleaning covers exterior cleaning only.
• Limit to one camera + one lens per pax (Original Malaysia Set).
• Limit to 50 pax daily, based on a first-come, first-serve basis.
• There will be no dismantling of cameras or lenses to access internal elements or for any repair work, etc.
• Not all dust and fungus are removed entirely in this cleaning service.
• Fujifilm Malaysia reserves the right to amend and vary these terms and conditions on this programme without prior notice.
• Cleaning for non-Malaysian sets will be subject to charges.
#Fujifilm #FujifilmMY #FujifilmMalaysia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https://quintly-eu-image-storage.s3.amazonaws.com/aaf8f68db843cc217addf8054c322eb2/60770c47abc20fd361e8f8193a0358d8.jpg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776267982"/>
                  </a:ext>
                </a:extLst>
              </a:tr>
            </a:tbl>
          </a:graphicData>
        </a:graphic>
      </p:graphicFrame>
      <p:sp>
        <p:nvSpPr>
          <p:cNvPr id="4" name="Text Placeholder 3">
            <a:extLst>
              <a:ext uri="{FF2B5EF4-FFF2-40B4-BE49-F238E27FC236}">
                <a16:creationId xmlns:a16="http://schemas.microsoft.com/office/drawing/2014/main" id="{ABEF5A5C-DE5D-4887-B87A-EE8B2EFEE45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5140555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69DFA-B487-4859-8178-0526F6C74265}"/>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C261D071-7DFA-41D9-84E9-808BB746536C}"/>
              </a:ext>
            </a:extLst>
          </p:cNvPr>
          <p:cNvGraphicFramePr>
            <a:graphicFrameLocks noGrp="1"/>
          </p:cNvGraphicFramePr>
          <p:nvPr>
            <p:ph type="tbl" sz="quarter" idx="13"/>
            <p:extLst>
              <p:ext uri="{D42A27DB-BD31-4B8C-83A1-F6EECF244321}">
                <p14:modId xmlns:p14="http://schemas.microsoft.com/office/powerpoint/2010/main" val="2439650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9019327"/>
                    </a:ext>
                  </a:extLst>
                </a:gridCol>
                <a:gridCol w="1316737">
                  <a:extLst>
                    <a:ext uri="{9D8B030D-6E8A-4147-A177-3AD203B41FA5}">
                      <a16:colId xmlns:a16="http://schemas.microsoft.com/office/drawing/2014/main" val="1806009632"/>
                    </a:ext>
                  </a:extLst>
                </a:gridCol>
                <a:gridCol w="329184">
                  <a:extLst>
                    <a:ext uri="{9D8B030D-6E8A-4147-A177-3AD203B41FA5}">
                      <a16:colId xmlns:a16="http://schemas.microsoft.com/office/drawing/2014/main" val="1990147140"/>
                    </a:ext>
                  </a:extLst>
                </a:gridCol>
                <a:gridCol w="329184">
                  <a:extLst>
                    <a:ext uri="{9D8B030D-6E8A-4147-A177-3AD203B41FA5}">
                      <a16:colId xmlns:a16="http://schemas.microsoft.com/office/drawing/2014/main" val="2406117234"/>
                    </a:ext>
                  </a:extLst>
                </a:gridCol>
                <a:gridCol w="329184">
                  <a:extLst>
                    <a:ext uri="{9D8B030D-6E8A-4147-A177-3AD203B41FA5}">
                      <a16:colId xmlns:a16="http://schemas.microsoft.com/office/drawing/2014/main" val="245101690"/>
                    </a:ext>
                  </a:extLst>
                </a:gridCol>
                <a:gridCol w="329184">
                  <a:extLst>
                    <a:ext uri="{9D8B030D-6E8A-4147-A177-3AD203B41FA5}">
                      <a16:colId xmlns:a16="http://schemas.microsoft.com/office/drawing/2014/main" val="1479068974"/>
                    </a:ext>
                  </a:extLst>
                </a:gridCol>
                <a:gridCol w="329184">
                  <a:extLst>
                    <a:ext uri="{9D8B030D-6E8A-4147-A177-3AD203B41FA5}">
                      <a16:colId xmlns:a16="http://schemas.microsoft.com/office/drawing/2014/main" val="154154320"/>
                    </a:ext>
                  </a:extLst>
                </a:gridCol>
                <a:gridCol w="329184">
                  <a:extLst>
                    <a:ext uri="{9D8B030D-6E8A-4147-A177-3AD203B41FA5}">
                      <a16:colId xmlns:a16="http://schemas.microsoft.com/office/drawing/2014/main" val="3344346115"/>
                    </a:ext>
                  </a:extLst>
                </a:gridCol>
                <a:gridCol w="329184">
                  <a:extLst>
                    <a:ext uri="{9D8B030D-6E8A-4147-A177-3AD203B41FA5}">
                      <a16:colId xmlns:a16="http://schemas.microsoft.com/office/drawing/2014/main" val="825592859"/>
                    </a:ext>
                  </a:extLst>
                </a:gridCol>
                <a:gridCol w="329184">
                  <a:extLst>
                    <a:ext uri="{9D8B030D-6E8A-4147-A177-3AD203B41FA5}">
                      <a16:colId xmlns:a16="http://schemas.microsoft.com/office/drawing/2014/main" val="1456748010"/>
                    </a:ext>
                  </a:extLst>
                </a:gridCol>
                <a:gridCol w="329184">
                  <a:extLst>
                    <a:ext uri="{9D8B030D-6E8A-4147-A177-3AD203B41FA5}">
                      <a16:colId xmlns:a16="http://schemas.microsoft.com/office/drawing/2014/main" val="2763438170"/>
                    </a:ext>
                  </a:extLst>
                </a:gridCol>
                <a:gridCol w="329184">
                  <a:extLst>
                    <a:ext uri="{9D8B030D-6E8A-4147-A177-3AD203B41FA5}">
                      <a16:colId xmlns:a16="http://schemas.microsoft.com/office/drawing/2014/main" val="3672469213"/>
                    </a:ext>
                  </a:extLst>
                </a:gridCol>
                <a:gridCol w="329184">
                  <a:extLst>
                    <a:ext uri="{9D8B030D-6E8A-4147-A177-3AD203B41FA5}">
                      <a16:colId xmlns:a16="http://schemas.microsoft.com/office/drawing/2014/main" val="1406563231"/>
                    </a:ext>
                  </a:extLst>
                </a:gridCol>
                <a:gridCol w="329184">
                  <a:extLst>
                    <a:ext uri="{9D8B030D-6E8A-4147-A177-3AD203B41FA5}">
                      <a16:colId xmlns:a16="http://schemas.microsoft.com/office/drawing/2014/main" val="3145503197"/>
                    </a:ext>
                  </a:extLst>
                </a:gridCol>
                <a:gridCol w="329184">
                  <a:extLst>
                    <a:ext uri="{9D8B030D-6E8A-4147-A177-3AD203B41FA5}">
                      <a16:colId xmlns:a16="http://schemas.microsoft.com/office/drawing/2014/main" val="1057222381"/>
                    </a:ext>
                  </a:extLst>
                </a:gridCol>
                <a:gridCol w="329184">
                  <a:extLst>
                    <a:ext uri="{9D8B030D-6E8A-4147-A177-3AD203B41FA5}">
                      <a16:colId xmlns:a16="http://schemas.microsoft.com/office/drawing/2014/main" val="1533510334"/>
                    </a:ext>
                  </a:extLst>
                </a:gridCol>
                <a:gridCol w="329184">
                  <a:extLst>
                    <a:ext uri="{9D8B030D-6E8A-4147-A177-3AD203B41FA5}">
                      <a16:colId xmlns:a16="http://schemas.microsoft.com/office/drawing/2014/main" val="2706245372"/>
                    </a:ext>
                  </a:extLst>
                </a:gridCol>
                <a:gridCol w="329184">
                  <a:extLst>
                    <a:ext uri="{9D8B030D-6E8A-4147-A177-3AD203B41FA5}">
                      <a16:colId xmlns:a16="http://schemas.microsoft.com/office/drawing/2014/main" val="1711052136"/>
                    </a:ext>
                  </a:extLst>
                </a:gridCol>
                <a:gridCol w="329184">
                  <a:extLst>
                    <a:ext uri="{9D8B030D-6E8A-4147-A177-3AD203B41FA5}">
                      <a16:colId xmlns:a16="http://schemas.microsoft.com/office/drawing/2014/main" val="4190280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15295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- 2024-07-17 20:00:30</a:t>
                      </a:r>
                      <a:r>
                        <a:rPr kumimoji="0" lang="en-US" sz="1000" b="0" i="0" u="none" strike="noStrike" kern="1200" cap="none" spc="0" normalizeH="0" baseline="0" noProof="0">
                          <a:ln>
                            <a:noFill/>
                          </a:ln>
                          <a:solidFill>
                            <a:prstClr val="black"/>
                          </a:solidFill>
                          <a:effectLst/>
                          <a:uLnTx/>
                          <a:uFillTx/>
                          <a:latin typeface="Calibri"/>
                          <a:ea typeface="+mn-ea"/>
                          <a:cs typeface="+mn-cs"/>
                        </a:rPr>
                        <a:t>
 Fujifilm’s Film Simulation modes have long attracted lovers of an analogue aesthetic. The X-T50 is the first body to feature a purpose-made Film Simulation dial, allowing quick selection of unique moods on the fly.
Josh Edgoose notes, “Seeing, in real-time, how a scene looks in ACROS or REALA ACE is great. I hadn’t created images in black and white until using this camera. The quick switch between Film Simulations makes all the difference, especially on overcast and rainy days in London.”
“When I stop people for portraits, knowing Nostalgic Neg. has nice skin tones or REALA ACE has lovely, soft shadows and experiencing that in real-time is fantastic. The ACROS logo on the dial streamlines the process, making it super easy and motivating for outdoor shoots.”
Experience the X-T50 and discover the uniqueness of Fujifilm’s Film Simulations.
𝗙𝗶𝗻𝗱 𝗼𝘂𝘁 𝗺𝗼𝗿𝗲 𝗮𝗯𝗼𝘂𝘁 𝗫-𝗧𝟱𝟬
https://fujifilm-x.com/en-my/products/cameras/x-t50/
𝗙𝗶𝗻𝗱 𝗼𝘂𝘁 𝗺𝗼𝗿𝗲 𝗮𝗯𝗼𝘂𝘁 𝗝𝗼𝘀𝗵 𝗘𝗱𝗴𝗼𝗼𝘀𝗲'𝘀 𝗿𝗲𝘃𝗶𝗲𝘄
https://fujifilm-x.com/en-my/stories/x-t50-street-photography-x-josh-edgoose/
𝗘𝘅𝗽𝗹𝗼𝗿𝗲 𝗺𝗼𝗿𝗲 𝗮𝗯𝗼𝘂𝘁 𝗙𝘂𝗷𝗶𝗳𝗶𝗹𝗺'𝘀 𝗙𝗶𝗹𝗺 𝗦𝗶𝗺𝘂𝗹𝗮𝘁𝗶𝗼𝗻𝘀 𝗮𝘁
https://fujifilm-x.com/en-my/products/film-simulation/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#XT50 #MyExperienceMyColor #FilmSimulations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https://quintly-eu-image-storage.s3.amazonaws.com/aaf8f68db843cc217addf8054c322eb2/d16b05fad87e7cea9be505a6a7721917.jpg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289465271"/>
                  </a:ext>
                </a:extLst>
              </a:tr>
            </a:tbl>
          </a:graphicData>
        </a:graphic>
      </p:graphicFrame>
      <p:sp>
        <p:nvSpPr>
          <p:cNvPr id="4" name="Text Placeholder 3">
            <a:extLst>
              <a:ext uri="{FF2B5EF4-FFF2-40B4-BE49-F238E27FC236}">
                <a16:creationId xmlns:a16="http://schemas.microsoft.com/office/drawing/2014/main" id="{C2F3736B-5971-4BD4-9470-9948E426AD07}"/>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6468543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59874-9D4D-4498-9958-B635CC3299B4}"/>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B28C3569-9730-4E0C-8921-3F75EFA292A6}"/>
              </a:ext>
            </a:extLst>
          </p:cNvPr>
          <p:cNvGraphicFramePr>
            <a:graphicFrameLocks noGrp="1"/>
          </p:cNvGraphicFramePr>
          <p:nvPr>
            <p:ph type="tbl" sz="quarter" idx="13"/>
            <p:extLst>
              <p:ext uri="{D42A27DB-BD31-4B8C-83A1-F6EECF244321}">
                <p14:modId xmlns:p14="http://schemas.microsoft.com/office/powerpoint/2010/main" val="925160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16000256"/>
                    </a:ext>
                  </a:extLst>
                </a:gridCol>
                <a:gridCol w="1316737">
                  <a:extLst>
                    <a:ext uri="{9D8B030D-6E8A-4147-A177-3AD203B41FA5}">
                      <a16:colId xmlns:a16="http://schemas.microsoft.com/office/drawing/2014/main" val="3318231150"/>
                    </a:ext>
                  </a:extLst>
                </a:gridCol>
                <a:gridCol w="329184">
                  <a:extLst>
                    <a:ext uri="{9D8B030D-6E8A-4147-A177-3AD203B41FA5}">
                      <a16:colId xmlns:a16="http://schemas.microsoft.com/office/drawing/2014/main" val="2532827590"/>
                    </a:ext>
                  </a:extLst>
                </a:gridCol>
                <a:gridCol w="329184">
                  <a:extLst>
                    <a:ext uri="{9D8B030D-6E8A-4147-A177-3AD203B41FA5}">
                      <a16:colId xmlns:a16="http://schemas.microsoft.com/office/drawing/2014/main" val="721000887"/>
                    </a:ext>
                  </a:extLst>
                </a:gridCol>
                <a:gridCol w="329184">
                  <a:extLst>
                    <a:ext uri="{9D8B030D-6E8A-4147-A177-3AD203B41FA5}">
                      <a16:colId xmlns:a16="http://schemas.microsoft.com/office/drawing/2014/main" val="2395208655"/>
                    </a:ext>
                  </a:extLst>
                </a:gridCol>
                <a:gridCol w="329184">
                  <a:extLst>
                    <a:ext uri="{9D8B030D-6E8A-4147-A177-3AD203B41FA5}">
                      <a16:colId xmlns:a16="http://schemas.microsoft.com/office/drawing/2014/main" val="4169541652"/>
                    </a:ext>
                  </a:extLst>
                </a:gridCol>
                <a:gridCol w="329184">
                  <a:extLst>
                    <a:ext uri="{9D8B030D-6E8A-4147-A177-3AD203B41FA5}">
                      <a16:colId xmlns:a16="http://schemas.microsoft.com/office/drawing/2014/main" val="1172281876"/>
                    </a:ext>
                  </a:extLst>
                </a:gridCol>
                <a:gridCol w="329184">
                  <a:extLst>
                    <a:ext uri="{9D8B030D-6E8A-4147-A177-3AD203B41FA5}">
                      <a16:colId xmlns:a16="http://schemas.microsoft.com/office/drawing/2014/main" val="1216880996"/>
                    </a:ext>
                  </a:extLst>
                </a:gridCol>
                <a:gridCol w="329184">
                  <a:extLst>
                    <a:ext uri="{9D8B030D-6E8A-4147-A177-3AD203B41FA5}">
                      <a16:colId xmlns:a16="http://schemas.microsoft.com/office/drawing/2014/main" val="4159822002"/>
                    </a:ext>
                  </a:extLst>
                </a:gridCol>
                <a:gridCol w="329184">
                  <a:extLst>
                    <a:ext uri="{9D8B030D-6E8A-4147-A177-3AD203B41FA5}">
                      <a16:colId xmlns:a16="http://schemas.microsoft.com/office/drawing/2014/main" val="2308540722"/>
                    </a:ext>
                  </a:extLst>
                </a:gridCol>
                <a:gridCol w="329184">
                  <a:extLst>
                    <a:ext uri="{9D8B030D-6E8A-4147-A177-3AD203B41FA5}">
                      <a16:colId xmlns:a16="http://schemas.microsoft.com/office/drawing/2014/main" val="2357226904"/>
                    </a:ext>
                  </a:extLst>
                </a:gridCol>
                <a:gridCol w="329184">
                  <a:extLst>
                    <a:ext uri="{9D8B030D-6E8A-4147-A177-3AD203B41FA5}">
                      <a16:colId xmlns:a16="http://schemas.microsoft.com/office/drawing/2014/main" val="3009194012"/>
                    </a:ext>
                  </a:extLst>
                </a:gridCol>
                <a:gridCol w="329184">
                  <a:extLst>
                    <a:ext uri="{9D8B030D-6E8A-4147-A177-3AD203B41FA5}">
                      <a16:colId xmlns:a16="http://schemas.microsoft.com/office/drawing/2014/main" val="2946980523"/>
                    </a:ext>
                  </a:extLst>
                </a:gridCol>
                <a:gridCol w="329184">
                  <a:extLst>
                    <a:ext uri="{9D8B030D-6E8A-4147-A177-3AD203B41FA5}">
                      <a16:colId xmlns:a16="http://schemas.microsoft.com/office/drawing/2014/main" val="2013905844"/>
                    </a:ext>
                  </a:extLst>
                </a:gridCol>
                <a:gridCol w="329184">
                  <a:extLst>
                    <a:ext uri="{9D8B030D-6E8A-4147-A177-3AD203B41FA5}">
                      <a16:colId xmlns:a16="http://schemas.microsoft.com/office/drawing/2014/main" val="1174545069"/>
                    </a:ext>
                  </a:extLst>
                </a:gridCol>
                <a:gridCol w="329184">
                  <a:extLst>
                    <a:ext uri="{9D8B030D-6E8A-4147-A177-3AD203B41FA5}">
                      <a16:colId xmlns:a16="http://schemas.microsoft.com/office/drawing/2014/main" val="145438142"/>
                    </a:ext>
                  </a:extLst>
                </a:gridCol>
                <a:gridCol w="329184">
                  <a:extLst>
                    <a:ext uri="{9D8B030D-6E8A-4147-A177-3AD203B41FA5}">
                      <a16:colId xmlns:a16="http://schemas.microsoft.com/office/drawing/2014/main" val="630241079"/>
                    </a:ext>
                  </a:extLst>
                </a:gridCol>
                <a:gridCol w="329184">
                  <a:extLst>
                    <a:ext uri="{9D8B030D-6E8A-4147-A177-3AD203B41FA5}">
                      <a16:colId xmlns:a16="http://schemas.microsoft.com/office/drawing/2014/main" val="1719823342"/>
                    </a:ext>
                  </a:extLst>
                </a:gridCol>
                <a:gridCol w="329184">
                  <a:extLst>
                    <a:ext uri="{9D8B030D-6E8A-4147-A177-3AD203B41FA5}">
                      <a16:colId xmlns:a16="http://schemas.microsoft.com/office/drawing/2014/main" val="4099953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66540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- 2024-07-01 10:00:48</a:t>
                      </a:r>
                      <a:r>
                        <a:rPr kumimoji="0" lang="en-US" sz="1000" b="0" i="0" u="none" strike="noStrike" kern="1200" cap="none" spc="0" normalizeH="0" baseline="0" noProof="0">
                          <a:ln>
                            <a:noFill/>
                          </a:ln>
                          <a:solidFill>
                            <a:prstClr val="black"/>
                          </a:solidFill>
                          <a:effectLst/>
                          <a:uLnTx/>
                          <a:uFillTx/>
                          <a:latin typeface="Calibri"/>
                          <a:ea typeface="+mn-ea"/>
                          <a:cs typeface="+mn-cs"/>
                        </a:rPr>
                        <a:t>
 A fresh new month calls for exploring new ideas! If you're into a calm and romantic aesthetic, Tessa Burris's photographs are inspirational. Her work features soft colours, gradations, and skin tones, beautifully captured using Film Simulations like Classic Chrome, Pro Neg. Standard, and Provia.
At the end of the video, Tessa also shares her go-to recipe for capturing her stunning photos. 
But it doesn't stop here. You can customize your settings to capture the mood you're trying to convey. 
𝗘𝘅𝗽𝗹𝗼𝗿𝗲 𝗺𝗼𝗿𝗲 𝗮𝗯𝗼𝘂𝘁 𝗙𝘂𝗷𝗶𝗳𝗶𝗹𝗺'𝘀 𝗙𝗶𝗹𝗺 𝗦𝗶𝗺𝘂𝗹𝗮𝘁𝗶𝗼𝗻𝘀 𝗮𝘁
https://fujifilm-x.com/en-my/products/film-simulation/
#Fujifilm #FujifilmMY #FujifilmMalaysia #Photography #DigitalPhotography #PhotographyLife #PhotographyLover #PhotographyDaily #FilmSimulations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https://quintly-eu-image-storage.s3.amazonaws.com/aaf8f68db843cc217addf8054c322eb2/157d6f8c12dbe5343958cbda774b5466.jpg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036376692"/>
                  </a:ext>
                </a:extLst>
              </a:tr>
            </a:tbl>
          </a:graphicData>
        </a:graphic>
      </p:graphicFrame>
      <p:sp>
        <p:nvSpPr>
          <p:cNvPr id="4" name="Text Placeholder 3">
            <a:extLst>
              <a:ext uri="{FF2B5EF4-FFF2-40B4-BE49-F238E27FC236}">
                <a16:creationId xmlns:a16="http://schemas.microsoft.com/office/drawing/2014/main" id="{7ED9A991-FC38-4EE2-AA79-FCCD86417A28}"/>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4044059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6447</Words>
  <Application>Microsoft Office PowerPoint</Application>
  <PresentationFormat>On-screen Show (4:3)</PresentationFormat>
  <Paragraphs>1173</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2024-08-25T21:15:55Z</dcterms:created>
  <dcterms:modified xsi:type="dcterms:W3CDTF">2024-08-25T21:17:33Z</dcterms:modified>
</cp:coreProperties>
</file>