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Sheet1!$A$2:$A$20</c:f>
              <c:numCache>
                <c:formatCode>m/d/yyyy</c:formatCode>
                <c:ptCount val="19"/>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pt idx="18">
                  <c:v>45444</c:v>
                </c:pt>
              </c:numCache>
            </c:numRef>
          </c:cat>
          <c:val>
            <c:numRef>
              <c:f>Sheet1!$B$2:$B$20</c:f>
              <c:numCache>
                <c:formatCode>General</c:formatCode>
                <c:ptCount val="19"/>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pt idx="18">
                  <c:v>74528</c:v>
                </c:pt>
              </c:numCache>
            </c:numRef>
          </c:val>
          <c:extLst>
            <c:ext xmlns:c16="http://schemas.microsoft.com/office/drawing/2014/chart" uri="{C3380CC4-5D6E-409C-BE32-E72D297353CC}">
              <c16:uniqueId val="{00000000-A4FB-4CCA-ACA6-55342C1733FB}"/>
            </c:ext>
          </c:extLst>
        </c:ser>
        <c:dLbls>
          <c:showLegendKey val="0"/>
          <c:showVal val="0"/>
          <c:showCatName val="0"/>
          <c:showSerName val="0"/>
          <c:showPercent val="0"/>
          <c:showBubbleSize val="0"/>
        </c:dLbls>
        <c:gapWidth val="219"/>
        <c:overlap val="-27"/>
        <c:axId val="400161784"/>
        <c:axId val="400165064"/>
      </c:barChart>
      <c:dateAx>
        <c:axId val="40016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65064"/>
        <c:crosses val="autoZero"/>
        <c:auto val="1"/>
        <c:lblOffset val="100"/>
        <c:baseTimeUnit val="months"/>
      </c:dateAx>
      <c:valAx>
        <c:axId val="40016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6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2.6832311469471501E-3</c:v>
                </c:pt>
                <c:pt idx="1">
                  <c:v>0</c:v>
                </c:pt>
                <c:pt idx="2">
                  <c:v>0</c:v>
                </c:pt>
                <c:pt idx="3">
                  <c:v>8.0494774547552293E-3</c:v>
                </c:pt>
                <c:pt idx="4">
                  <c:v>1.34147159433899E-3</c:v>
                </c:pt>
                <c:pt idx="5">
                  <c:v>2.6829071982400099E-3</c:v>
                </c:pt>
                <c:pt idx="6">
                  <c:v>2.6828352202607699E-3</c:v>
                </c:pt>
                <c:pt idx="7">
                  <c:v>1.34138162307176E-3</c:v>
                </c:pt>
                <c:pt idx="8">
                  <c:v>4.0240908907995896E-3</c:v>
                </c:pt>
                <c:pt idx="9">
                  <c:v>5.3652386189875804E-3</c:v>
                </c:pt>
                <c:pt idx="10">
                  <c:v>1.34123769414416E-3</c:v>
                </c:pt>
                <c:pt idx="11">
                  <c:v>8.0473182311994497E-3</c:v>
                </c:pt>
                <c:pt idx="12">
                  <c:v>4.0233353450010098E-3</c:v>
                </c:pt>
                <c:pt idx="13">
                  <c:v>8.0463469584808496E-3</c:v>
                </c:pt>
                <c:pt idx="14">
                  <c:v>1.47504492182262E-2</c:v>
                </c:pt>
                <c:pt idx="15">
                  <c:v>5.3630086478514503E-3</c:v>
                </c:pt>
                <c:pt idx="16">
                  <c:v>-1.3406802611645101E-3</c:v>
                </c:pt>
                <c:pt idx="17">
                  <c:v>0</c:v>
                </c:pt>
                <c:pt idx="18">
                  <c:v>0</c:v>
                </c:pt>
                <c:pt idx="19">
                  <c:v>-2.6813964712822402E-3</c:v>
                </c:pt>
                <c:pt idx="20">
                  <c:v>1.3407341860402801E-3</c:v>
                </c:pt>
                <c:pt idx="21">
                  <c:v>-1.3407162105997E-3</c:v>
                </c:pt>
                <c:pt idx="22">
                  <c:v>8.0444051162416493E-3</c:v>
                </c:pt>
                <c:pt idx="23">
                  <c:v>0</c:v>
                </c:pt>
                <c:pt idx="24">
                  <c:v>1.34062634062634E-3</c:v>
                </c:pt>
                <c:pt idx="25">
                  <c:v>0</c:v>
                </c:pt>
                <c:pt idx="26">
                  <c:v>-1.3406083680774299E-3</c:v>
                </c:pt>
                <c:pt idx="27">
                  <c:v>-1.34062634062634E-3</c:v>
                </c:pt>
                <c:pt idx="28">
                  <c:v>-1.34064431365714E-3</c:v>
                </c:pt>
                <c:pt idx="29">
                  <c:v>1.34066228716986E-3</c:v>
                </c:pt>
                <c:pt idx="30">
                  <c:v>0</c:v>
                </c:pt>
              </c:numCache>
            </c:numRef>
          </c:val>
          <c:extLst>
            <c:ext xmlns:c16="http://schemas.microsoft.com/office/drawing/2014/chart" uri="{C3380CC4-5D6E-409C-BE32-E72D297353CC}">
              <c16:uniqueId val="{00000000-4F56-43E6-8BA3-C7FA05F61C7B}"/>
            </c:ext>
          </c:extLst>
        </c:ser>
        <c:dLbls>
          <c:showLegendKey val="0"/>
          <c:showVal val="0"/>
          <c:showCatName val="0"/>
          <c:showSerName val="0"/>
          <c:showPercent val="0"/>
          <c:showBubbleSize val="0"/>
        </c:dLbls>
        <c:gapWidth val="219"/>
        <c:overlap val="-27"/>
        <c:axId val="81838896"/>
        <c:axId val="81842176"/>
      </c:barChart>
      <c:dateAx>
        <c:axId val="8183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842176"/>
        <c:crosses val="autoZero"/>
        <c:auto val="1"/>
        <c:lblOffset val="100"/>
        <c:baseTimeUnit val="days"/>
      </c:dateAx>
      <c:valAx>
        <c:axId val="8184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83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c:v>
                </c:pt>
                <c:pt idx="1">
                  <c:v>0</c:v>
                </c:pt>
                <c:pt idx="2">
                  <c:v>0</c:v>
                </c:pt>
                <c:pt idx="3">
                  <c:v>6</c:v>
                </c:pt>
                <c:pt idx="4">
                  <c:v>1</c:v>
                </c:pt>
                <c:pt idx="5">
                  <c:v>2</c:v>
                </c:pt>
                <c:pt idx="6">
                  <c:v>2</c:v>
                </c:pt>
                <c:pt idx="7">
                  <c:v>1</c:v>
                </c:pt>
                <c:pt idx="8">
                  <c:v>3</c:v>
                </c:pt>
                <c:pt idx="9">
                  <c:v>4</c:v>
                </c:pt>
                <c:pt idx="10">
                  <c:v>1</c:v>
                </c:pt>
                <c:pt idx="11">
                  <c:v>6</c:v>
                </c:pt>
                <c:pt idx="12">
                  <c:v>3</c:v>
                </c:pt>
                <c:pt idx="13">
                  <c:v>6</c:v>
                </c:pt>
                <c:pt idx="14">
                  <c:v>11</c:v>
                </c:pt>
                <c:pt idx="15">
                  <c:v>4</c:v>
                </c:pt>
                <c:pt idx="16">
                  <c:v>-1</c:v>
                </c:pt>
                <c:pt idx="17">
                  <c:v>0</c:v>
                </c:pt>
                <c:pt idx="18">
                  <c:v>0</c:v>
                </c:pt>
                <c:pt idx="19">
                  <c:v>-2</c:v>
                </c:pt>
                <c:pt idx="20">
                  <c:v>1</c:v>
                </c:pt>
                <c:pt idx="21">
                  <c:v>-1</c:v>
                </c:pt>
                <c:pt idx="22">
                  <c:v>6</c:v>
                </c:pt>
                <c:pt idx="23">
                  <c:v>0</c:v>
                </c:pt>
                <c:pt idx="24">
                  <c:v>1</c:v>
                </c:pt>
                <c:pt idx="25">
                  <c:v>0</c:v>
                </c:pt>
                <c:pt idx="26">
                  <c:v>-1</c:v>
                </c:pt>
                <c:pt idx="27">
                  <c:v>-1</c:v>
                </c:pt>
                <c:pt idx="28">
                  <c:v>-1</c:v>
                </c:pt>
                <c:pt idx="29">
                  <c:v>1</c:v>
                </c:pt>
                <c:pt idx="30">
                  <c:v>0</c:v>
                </c:pt>
              </c:numCache>
            </c:numRef>
          </c:val>
          <c:smooth val="0"/>
          <c:extLst>
            <c:ext xmlns:c16="http://schemas.microsoft.com/office/drawing/2014/chart" uri="{C3380CC4-5D6E-409C-BE32-E72D297353CC}">
              <c16:uniqueId val="{00000000-AE22-4BCB-A70B-43FDDB05893C}"/>
            </c:ext>
          </c:extLst>
        </c:ser>
        <c:dLbls>
          <c:showLegendKey val="0"/>
          <c:showVal val="0"/>
          <c:showCatName val="0"/>
          <c:showSerName val="0"/>
          <c:showPercent val="0"/>
          <c:showBubbleSize val="0"/>
        </c:dLbls>
        <c:smooth val="0"/>
        <c:axId val="81840864"/>
        <c:axId val="81841520"/>
      </c:lineChart>
      <c:dateAx>
        <c:axId val="8184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841520"/>
        <c:crosses val="autoZero"/>
        <c:auto val="1"/>
        <c:lblOffset val="100"/>
        <c:baseTimeUnit val="days"/>
      </c:dateAx>
      <c:valAx>
        <c:axId val="8184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84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74528</c:v>
                </c:pt>
                <c:pt idx="1">
                  <c:v>74528</c:v>
                </c:pt>
                <c:pt idx="2">
                  <c:v>74533</c:v>
                </c:pt>
                <c:pt idx="3">
                  <c:v>74534</c:v>
                </c:pt>
                <c:pt idx="4">
                  <c:v>74537</c:v>
                </c:pt>
                <c:pt idx="5">
                  <c:v>74540</c:v>
                </c:pt>
                <c:pt idx="6">
                  <c:v>74540</c:v>
                </c:pt>
                <c:pt idx="7">
                  <c:v>74542</c:v>
                </c:pt>
                <c:pt idx="8">
                  <c:v>74549</c:v>
                </c:pt>
                <c:pt idx="9">
                  <c:v>74547</c:v>
                </c:pt>
                <c:pt idx="10">
                  <c:v>74551</c:v>
                </c:pt>
                <c:pt idx="11">
                  <c:v>74557</c:v>
                </c:pt>
                <c:pt idx="12">
                  <c:v>74562</c:v>
                </c:pt>
                <c:pt idx="13">
                  <c:v>74570</c:v>
                </c:pt>
                <c:pt idx="14">
                  <c:v>74576</c:v>
                </c:pt>
                <c:pt idx="15">
                  <c:v>74576</c:v>
                </c:pt>
                <c:pt idx="16">
                  <c:v>74578</c:v>
                </c:pt>
                <c:pt idx="17">
                  <c:v>74578</c:v>
                </c:pt>
                <c:pt idx="18">
                  <c:v>74576</c:v>
                </c:pt>
                <c:pt idx="19">
                  <c:v>74575</c:v>
                </c:pt>
                <c:pt idx="20">
                  <c:v>74575</c:v>
                </c:pt>
                <c:pt idx="21">
                  <c:v>74577</c:v>
                </c:pt>
                <c:pt idx="22">
                  <c:v>74581</c:v>
                </c:pt>
                <c:pt idx="23">
                  <c:v>74583</c:v>
                </c:pt>
                <c:pt idx="24">
                  <c:v>74582</c:v>
                </c:pt>
                <c:pt idx="25">
                  <c:v>74581</c:v>
                </c:pt>
                <c:pt idx="26">
                  <c:v>74580</c:v>
                </c:pt>
                <c:pt idx="27">
                  <c:v>74580</c:v>
                </c:pt>
                <c:pt idx="28">
                  <c:v>74578</c:v>
                </c:pt>
                <c:pt idx="29">
                  <c:v>74580</c:v>
                </c:pt>
                <c:pt idx="30">
                  <c:v>74580</c:v>
                </c:pt>
              </c:numCache>
            </c:numRef>
          </c:val>
          <c:smooth val="0"/>
          <c:extLst>
            <c:ext xmlns:c16="http://schemas.microsoft.com/office/drawing/2014/chart" uri="{C3380CC4-5D6E-409C-BE32-E72D297353CC}">
              <c16:uniqueId val="{00000000-F5F7-46EC-9694-8A6B8A27B469}"/>
            </c:ext>
          </c:extLst>
        </c:ser>
        <c:dLbls>
          <c:showLegendKey val="0"/>
          <c:showVal val="0"/>
          <c:showCatName val="0"/>
          <c:showSerName val="0"/>
          <c:showPercent val="0"/>
          <c:showBubbleSize val="0"/>
        </c:dLbls>
        <c:smooth val="0"/>
        <c:axId val="400982600"/>
        <c:axId val="400983584"/>
      </c:lineChart>
      <c:dateAx>
        <c:axId val="40098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3584"/>
        <c:crosses val="autoZero"/>
        <c:auto val="1"/>
        <c:lblOffset val="100"/>
        <c:baseTimeUnit val="days"/>
      </c:dateAx>
      <c:valAx>
        <c:axId val="40098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2950</c:v>
                </c:pt>
                <c:pt idx="1">
                  <c:v>2088</c:v>
                </c:pt>
                <c:pt idx="2">
                  <c:v>3168</c:v>
                </c:pt>
                <c:pt idx="3">
                  <c:v>2685</c:v>
                </c:pt>
                <c:pt idx="4">
                  <c:v>901</c:v>
                </c:pt>
                <c:pt idx="5">
                  <c:v>816</c:v>
                </c:pt>
                <c:pt idx="6">
                  <c:v>1811</c:v>
                </c:pt>
                <c:pt idx="7">
                  <c:v>1704</c:v>
                </c:pt>
                <c:pt idx="8">
                  <c:v>7588</c:v>
                </c:pt>
                <c:pt idx="9">
                  <c:v>13008</c:v>
                </c:pt>
                <c:pt idx="10">
                  <c:v>13043</c:v>
                </c:pt>
                <c:pt idx="11">
                  <c:v>14790</c:v>
                </c:pt>
                <c:pt idx="12">
                  <c:v>16234</c:v>
                </c:pt>
                <c:pt idx="13">
                  <c:v>15710</c:v>
                </c:pt>
                <c:pt idx="14">
                  <c:v>20884</c:v>
                </c:pt>
                <c:pt idx="15">
                  <c:v>18231</c:v>
                </c:pt>
                <c:pt idx="16">
                  <c:v>19456</c:v>
                </c:pt>
                <c:pt idx="17">
                  <c:v>14186</c:v>
                </c:pt>
                <c:pt idx="18">
                  <c:v>13171</c:v>
                </c:pt>
                <c:pt idx="19">
                  <c:v>13844</c:v>
                </c:pt>
                <c:pt idx="20">
                  <c:v>14342</c:v>
                </c:pt>
                <c:pt idx="21">
                  <c:v>10718</c:v>
                </c:pt>
                <c:pt idx="22">
                  <c:v>12609</c:v>
                </c:pt>
                <c:pt idx="23">
                  <c:v>8319</c:v>
                </c:pt>
                <c:pt idx="24">
                  <c:v>9566</c:v>
                </c:pt>
                <c:pt idx="25">
                  <c:v>10132</c:v>
                </c:pt>
                <c:pt idx="26">
                  <c:v>8507</c:v>
                </c:pt>
                <c:pt idx="27">
                  <c:v>10000</c:v>
                </c:pt>
                <c:pt idx="28">
                  <c:v>8973</c:v>
                </c:pt>
                <c:pt idx="29">
                  <c:v>8893</c:v>
                </c:pt>
                <c:pt idx="30">
                  <c:v>3880</c:v>
                </c:pt>
              </c:numCache>
            </c:numRef>
          </c:val>
          <c:smooth val="0"/>
          <c:extLst>
            <c:ext xmlns:c16="http://schemas.microsoft.com/office/drawing/2014/chart" uri="{C3380CC4-5D6E-409C-BE32-E72D297353CC}">
              <c16:uniqueId val="{00000000-B87F-4A0E-B55D-FFEB0319573D}"/>
            </c:ext>
          </c:extLst>
        </c:ser>
        <c:dLbls>
          <c:showLegendKey val="0"/>
          <c:showVal val="0"/>
          <c:showCatName val="0"/>
          <c:showSerName val="0"/>
          <c:showPercent val="0"/>
          <c:showBubbleSize val="0"/>
        </c:dLbls>
        <c:smooth val="0"/>
        <c:axId val="79195096"/>
        <c:axId val="79197720"/>
      </c:lineChart>
      <c:dateAx>
        <c:axId val="7919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197720"/>
        <c:crosses val="autoZero"/>
        <c:auto val="1"/>
        <c:lblOffset val="100"/>
        <c:baseTimeUnit val="days"/>
      </c:dateAx>
      <c:valAx>
        <c:axId val="7919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19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36136</c:v>
                </c:pt>
                <c:pt idx="1">
                  <c:v>36323</c:v>
                </c:pt>
                <c:pt idx="2">
                  <c:v>214053</c:v>
                </c:pt>
                <c:pt idx="3">
                  <c:v>407624</c:v>
                </c:pt>
                <c:pt idx="4">
                  <c:v>160393</c:v>
                </c:pt>
                <c:pt idx="5">
                  <c:v>99961</c:v>
                </c:pt>
                <c:pt idx="6">
                  <c:v>326476</c:v>
                </c:pt>
                <c:pt idx="7">
                  <c:v>837637</c:v>
                </c:pt>
                <c:pt idx="8">
                  <c:v>102436</c:v>
                </c:pt>
                <c:pt idx="9">
                  <c:v>114324</c:v>
                </c:pt>
              </c:numCache>
            </c:numRef>
          </c:val>
          <c:extLst>
            <c:ext xmlns:c16="http://schemas.microsoft.com/office/drawing/2014/chart" uri="{C3380CC4-5D6E-409C-BE32-E72D297353CC}">
              <c16:uniqueId val="{00000000-A919-49DA-83BD-30C16D64FD57}"/>
            </c:ext>
          </c:extLst>
        </c:ser>
        <c:dLbls>
          <c:showLegendKey val="0"/>
          <c:showVal val="0"/>
          <c:showCatName val="0"/>
          <c:showSerName val="0"/>
          <c:showPercent val="0"/>
          <c:showBubbleSize val="0"/>
        </c:dLbls>
        <c:gapWidth val="219"/>
        <c:overlap val="-27"/>
        <c:axId val="400984568"/>
        <c:axId val="400988176"/>
      </c:barChart>
      <c:dateAx>
        <c:axId val="40098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8176"/>
        <c:crosses val="autoZero"/>
        <c:auto val="1"/>
        <c:lblOffset val="100"/>
        <c:baseTimeUnit val="months"/>
      </c:dateAx>
      <c:valAx>
        <c:axId val="40098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275</c:v>
                </c:pt>
                <c:pt idx="1">
                  <c:v>235</c:v>
                </c:pt>
                <c:pt idx="2">
                  <c:v>296</c:v>
                </c:pt>
                <c:pt idx="3">
                  <c:v>205</c:v>
                </c:pt>
                <c:pt idx="4">
                  <c:v>310</c:v>
                </c:pt>
                <c:pt idx="5">
                  <c:v>225</c:v>
                </c:pt>
                <c:pt idx="6">
                  <c:v>288</c:v>
                </c:pt>
                <c:pt idx="7">
                  <c:v>197</c:v>
                </c:pt>
                <c:pt idx="8">
                  <c:v>329</c:v>
                </c:pt>
                <c:pt idx="9">
                  <c:v>375</c:v>
                </c:pt>
                <c:pt idx="10">
                  <c:v>356</c:v>
                </c:pt>
                <c:pt idx="11">
                  <c:v>348</c:v>
                </c:pt>
                <c:pt idx="12">
                  <c:v>252</c:v>
                </c:pt>
                <c:pt idx="13">
                  <c:v>293</c:v>
                </c:pt>
                <c:pt idx="14">
                  <c:v>365</c:v>
                </c:pt>
                <c:pt idx="15">
                  <c:v>310</c:v>
                </c:pt>
                <c:pt idx="16">
                  <c:v>291</c:v>
                </c:pt>
                <c:pt idx="17">
                  <c:v>271</c:v>
                </c:pt>
                <c:pt idx="18">
                  <c:v>341</c:v>
                </c:pt>
                <c:pt idx="19">
                  <c:v>371</c:v>
                </c:pt>
                <c:pt idx="20">
                  <c:v>266</c:v>
                </c:pt>
                <c:pt idx="21">
                  <c:v>329</c:v>
                </c:pt>
                <c:pt idx="22">
                  <c:v>346</c:v>
                </c:pt>
                <c:pt idx="23">
                  <c:v>203</c:v>
                </c:pt>
                <c:pt idx="24">
                  <c:v>195</c:v>
                </c:pt>
                <c:pt idx="25">
                  <c:v>155</c:v>
                </c:pt>
                <c:pt idx="26">
                  <c:v>190</c:v>
                </c:pt>
                <c:pt idx="27">
                  <c:v>189</c:v>
                </c:pt>
                <c:pt idx="28">
                  <c:v>166</c:v>
                </c:pt>
                <c:pt idx="29">
                  <c:v>206</c:v>
                </c:pt>
                <c:pt idx="30">
                  <c:v>383</c:v>
                </c:pt>
              </c:numCache>
            </c:numRef>
          </c:val>
          <c:smooth val="0"/>
          <c:extLst>
            <c:ext xmlns:c16="http://schemas.microsoft.com/office/drawing/2014/chart" uri="{C3380CC4-5D6E-409C-BE32-E72D297353CC}">
              <c16:uniqueId val="{00000000-4204-442E-AE24-31AB85E3DF7F}"/>
            </c:ext>
          </c:extLst>
        </c:ser>
        <c:dLbls>
          <c:showLegendKey val="0"/>
          <c:showVal val="0"/>
          <c:showCatName val="0"/>
          <c:showSerName val="0"/>
          <c:showPercent val="0"/>
          <c:showBubbleSize val="0"/>
        </c:dLbls>
        <c:smooth val="0"/>
        <c:axId val="400163424"/>
        <c:axId val="400159160"/>
      </c:lineChart>
      <c:dateAx>
        <c:axId val="40016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59160"/>
        <c:crosses val="autoZero"/>
        <c:auto val="1"/>
        <c:lblOffset val="100"/>
        <c:baseTimeUnit val="days"/>
      </c:dateAx>
      <c:valAx>
        <c:axId val="40015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6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5809</c:v>
                </c:pt>
                <c:pt idx="1">
                  <c:v>6609</c:v>
                </c:pt>
                <c:pt idx="2">
                  <c:v>5555</c:v>
                </c:pt>
                <c:pt idx="3">
                  <c:v>9178</c:v>
                </c:pt>
                <c:pt idx="4">
                  <c:v>13214</c:v>
                </c:pt>
                <c:pt idx="5">
                  <c:v>9767</c:v>
                </c:pt>
                <c:pt idx="6">
                  <c:v>10410</c:v>
                </c:pt>
                <c:pt idx="7">
                  <c:v>12738</c:v>
                </c:pt>
                <c:pt idx="8">
                  <c:v>10054</c:v>
                </c:pt>
                <c:pt idx="9">
                  <c:v>7755</c:v>
                </c:pt>
              </c:numCache>
            </c:numRef>
          </c:val>
          <c:extLst>
            <c:ext xmlns:c16="http://schemas.microsoft.com/office/drawing/2014/chart" uri="{C3380CC4-5D6E-409C-BE32-E72D297353CC}">
              <c16:uniqueId val="{00000000-3A3B-44F3-9A27-58ACCA1EAE7A}"/>
            </c:ext>
          </c:extLst>
        </c:ser>
        <c:dLbls>
          <c:showLegendKey val="0"/>
          <c:showVal val="0"/>
          <c:showCatName val="0"/>
          <c:showSerName val="0"/>
          <c:showPercent val="0"/>
          <c:showBubbleSize val="0"/>
        </c:dLbls>
        <c:gapWidth val="219"/>
        <c:overlap val="-27"/>
        <c:axId val="391897032"/>
        <c:axId val="402800056"/>
      </c:barChart>
      <c:dateAx>
        <c:axId val="391897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00056"/>
        <c:crosses val="autoZero"/>
        <c:auto val="1"/>
        <c:lblOffset val="100"/>
        <c:baseTimeUnit val="months"/>
      </c:dateAx>
      <c:valAx>
        <c:axId val="40280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9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7E58-42CF-BAE2-3909B8107627}"/>
            </c:ext>
          </c:extLst>
        </c:ser>
        <c:dLbls>
          <c:showLegendKey val="0"/>
          <c:showVal val="0"/>
          <c:showCatName val="0"/>
          <c:showSerName val="0"/>
          <c:showPercent val="0"/>
          <c:showBubbleSize val="0"/>
        </c:dLbls>
        <c:smooth val="0"/>
        <c:axId val="402799728"/>
        <c:axId val="402806288"/>
      </c:lineChart>
      <c:dateAx>
        <c:axId val="40279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06288"/>
        <c:crosses val="autoZero"/>
        <c:auto val="1"/>
        <c:lblOffset val="100"/>
        <c:baseTimeUnit val="days"/>
      </c:dateAx>
      <c:valAx>
        <c:axId val="40280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9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E6E2-4397-8BA4-56DA0E2E706B}"/>
            </c:ext>
          </c:extLst>
        </c:ser>
        <c:dLbls>
          <c:showLegendKey val="0"/>
          <c:showVal val="0"/>
          <c:showCatName val="0"/>
          <c:showSerName val="0"/>
          <c:showPercent val="0"/>
          <c:showBubbleSize val="0"/>
        </c:dLbls>
        <c:gapWidth val="219"/>
        <c:overlap val="-27"/>
        <c:axId val="402804320"/>
        <c:axId val="402805632"/>
      </c:barChart>
      <c:dateAx>
        <c:axId val="40280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05632"/>
        <c:crosses val="autoZero"/>
        <c:auto val="1"/>
        <c:lblOffset val="100"/>
        <c:baseTimeUnit val="months"/>
      </c:dateAx>
      <c:valAx>
        <c:axId val="40280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0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5BB82-D9C8-471E-87E4-615B4871B9DB}"/>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C5582579-8208-432C-85B1-314770E98464}"/>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116372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7135E-DF2E-4E09-90DD-2DB4328EBB6C}"/>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52644EC2-B0E6-4BC7-9511-110F30F851A1}"/>
              </a:ext>
            </a:extLst>
          </p:cNvPr>
          <p:cNvGraphicFramePr>
            <a:graphicFrameLocks noGrp="1"/>
          </p:cNvGraphicFramePr>
          <p:nvPr>
            <p:ph type="tbl" sz="quarter" idx="13"/>
            <p:extLst>
              <p:ext uri="{D42A27DB-BD31-4B8C-83A1-F6EECF244321}">
                <p14:modId xmlns:p14="http://schemas.microsoft.com/office/powerpoint/2010/main" val="24252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240648337"/>
                    </a:ext>
                  </a:extLst>
                </a:gridCol>
                <a:gridCol w="740665">
                  <a:extLst>
                    <a:ext uri="{9D8B030D-6E8A-4147-A177-3AD203B41FA5}">
                      <a16:colId xmlns:a16="http://schemas.microsoft.com/office/drawing/2014/main" val="1108901237"/>
                    </a:ext>
                  </a:extLst>
                </a:gridCol>
                <a:gridCol w="411480">
                  <a:extLst>
                    <a:ext uri="{9D8B030D-6E8A-4147-A177-3AD203B41FA5}">
                      <a16:colId xmlns:a16="http://schemas.microsoft.com/office/drawing/2014/main" val="1499038857"/>
                    </a:ext>
                  </a:extLst>
                </a:gridCol>
                <a:gridCol w="740665">
                  <a:extLst>
                    <a:ext uri="{9D8B030D-6E8A-4147-A177-3AD203B41FA5}">
                      <a16:colId xmlns:a16="http://schemas.microsoft.com/office/drawing/2014/main" val="3626603501"/>
                    </a:ext>
                  </a:extLst>
                </a:gridCol>
                <a:gridCol w="411480">
                  <a:extLst>
                    <a:ext uri="{9D8B030D-6E8A-4147-A177-3AD203B41FA5}">
                      <a16:colId xmlns:a16="http://schemas.microsoft.com/office/drawing/2014/main" val="2250705979"/>
                    </a:ext>
                  </a:extLst>
                </a:gridCol>
                <a:gridCol w="411480">
                  <a:extLst>
                    <a:ext uri="{9D8B030D-6E8A-4147-A177-3AD203B41FA5}">
                      <a16:colId xmlns:a16="http://schemas.microsoft.com/office/drawing/2014/main" val="2017607903"/>
                    </a:ext>
                  </a:extLst>
                </a:gridCol>
                <a:gridCol w="411480">
                  <a:extLst>
                    <a:ext uri="{9D8B030D-6E8A-4147-A177-3AD203B41FA5}">
                      <a16:colId xmlns:a16="http://schemas.microsoft.com/office/drawing/2014/main" val="930422506"/>
                    </a:ext>
                  </a:extLst>
                </a:gridCol>
                <a:gridCol w="411480">
                  <a:extLst>
                    <a:ext uri="{9D8B030D-6E8A-4147-A177-3AD203B41FA5}">
                      <a16:colId xmlns:a16="http://schemas.microsoft.com/office/drawing/2014/main" val="751853155"/>
                    </a:ext>
                  </a:extLst>
                </a:gridCol>
                <a:gridCol w="411480">
                  <a:extLst>
                    <a:ext uri="{9D8B030D-6E8A-4147-A177-3AD203B41FA5}">
                      <a16:colId xmlns:a16="http://schemas.microsoft.com/office/drawing/2014/main" val="1616218260"/>
                    </a:ext>
                  </a:extLst>
                </a:gridCol>
                <a:gridCol w="411480">
                  <a:extLst>
                    <a:ext uri="{9D8B030D-6E8A-4147-A177-3AD203B41FA5}">
                      <a16:colId xmlns:a16="http://schemas.microsoft.com/office/drawing/2014/main" val="2484393380"/>
                    </a:ext>
                  </a:extLst>
                </a:gridCol>
                <a:gridCol w="411480">
                  <a:extLst>
                    <a:ext uri="{9D8B030D-6E8A-4147-A177-3AD203B41FA5}">
                      <a16:colId xmlns:a16="http://schemas.microsoft.com/office/drawing/2014/main" val="223734489"/>
                    </a:ext>
                  </a:extLst>
                </a:gridCol>
                <a:gridCol w="411480">
                  <a:extLst>
                    <a:ext uri="{9D8B030D-6E8A-4147-A177-3AD203B41FA5}">
                      <a16:colId xmlns:a16="http://schemas.microsoft.com/office/drawing/2014/main" val="1264133573"/>
                    </a:ext>
                  </a:extLst>
                </a:gridCol>
                <a:gridCol w="411480">
                  <a:extLst>
                    <a:ext uri="{9D8B030D-6E8A-4147-A177-3AD203B41FA5}">
                      <a16:colId xmlns:a16="http://schemas.microsoft.com/office/drawing/2014/main" val="3135831469"/>
                    </a:ext>
                  </a:extLst>
                </a:gridCol>
                <a:gridCol w="411480">
                  <a:extLst>
                    <a:ext uri="{9D8B030D-6E8A-4147-A177-3AD203B41FA5}">
                      <a16:colId xmlns:a16="http://schemas.microsoft.com/office/drawing/2014/main" val="27934423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0325091"/>
                  </a:ext>
                </a:extLst>
              </a:tr>
              <a:tr h="370840">
                <a:tc>
                  <a:txBody>
                    <a:bodyPr/>
                    <a:lstStyle/>
                    <a:p>
                      <a:r>
                        <a:rPr lang="en-US" sz="1000"/>
                        <a:t>FUJIFILM Malaysia</a:t>
                      </a:r>
                    </a:p>
                  </a:txBody>
                  <a:tcPr/>
                </a:tc>
                <a:tc>
                  <a:txBody>
                    <a:bodyPr/>
                    <a:lstStyle/>
                    <a:p>
                      <a:r>
                        <a:rPr lang="en-US" sz="1000"/>
                        <a:t>74591</a:t>
                      </a:r>
                    </a:p>
                  </a:txBody>
                  <a:tcPr/>
                </a:tc>
                <a:tc>
                  <a:txBody>
                    <a:bodyPr/>
                    <a:lstStyle/>
                    <a:p>
                      <a:r>
                        <a:rPr lang="en-US" sz="1000"/>
                        <a:t>54</a:t>
                      </a:r>
                    </a:p>
                  </a:txBody>
                  <a:tcPr/>
                </a:tc>
                <a:tc>
                  <a:txBody>
                    <a:bodyPr/>
                    <a:lstStyle/>
                    <a:p>
                      <a:r>
                        <a:rPr lang="en-US" sz="1000"/>
                        <a:t>77397</a:t>
                      </a:r>
                    </a:p>
                  </a:txBody>
                  <a:tcPr/>
                </a:tc>
                <a:tc>
                  <a:txBody>
                    <a:bodyPr/>
                    <a:lstStyle/>
                    <a:p>
                      <a:r>
                        <a:rPr lang="en-US" sz="1000"/>
                        <a:t>96</a:t>
                      </a:r>
                    </a:p>
                  </a:txBody>
                  <a:tcPr/>
                </a:tc>
                <a:tc>
                  <a:txBody>
                    <a:bodyPr/>
                    <a:lstStyle/>
                    <a:p>
                      <a:r>
                        <a:rPr lang="en-US" sz="1000"/>
                        <a:t>29</a:t>
                      </a:r>
                    </a:p>
                  </a:txBody>
                  <a:tcPr/>
                </a:tc>
                <a:tc>
                  <a:txBody>
                    <a:bodyPr/>
                    <a:lstStyle/>
                    <a:p>
                      <a:r>
                        <a:rPr lang="en-US" sz="1000"/>
                        <a:t>486</a:t>
                      </a:r>
                    </a:p>
                  </a:txBody>
                  <a:tcPr/>
                </a:tc>
                <a:tc>
                  <a:txBody>
                    <a:bodyPr/>
                    <a:lstStyle/>
                    <a:p>
                      <a:r>
                        <a:rPr lang="en-US" sz="1000"/>
                        <a:t>0</a:t>
                      </a:r>
                    </a:p>
                  </a:txBody>
                  <a:tcPr/>
                </a:tc>
                <a:tc>
                  <a:txBody>
                    <a:bodyPr/>
                    <a:lstStyle/>
                    <a:p>
                      <a:r>
                        <a:rPr lang="en-US" sz="1000"/>
                        <a:t>33</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0.0268 %</a:t>
                      </a:r>
                    </a:p>
                  </a:txBody>
                  <a:tcPr/>
                </a:tc>
                <a:tc>
                  <a:txBody>
                    <a:bodyPr/>
                    <a:lstStyle/>
                    <a:p>
                      <a:r>
                        <a:rPr lang="en-US" sz="1000"/>
                        <a:t>0.0 %</a:t>
                      </a:r>
                    </a:p>
                  </a:txBody>
                  <a:tcPr/>
                </a:tc>
                <a:extLst>
                  <a:ext uri="{0D108BD9-81ED-4DB2-BD59-A6C34878D82A}">
                    <a16:rowId xmlns:a16="http://schemas.microsoft.com/office/drawing/2014/main" val="2717416389"/>
                  </a:ext>
                </a:extLst>
              </a:tr>
            </a:tbl>
          </a:graphicData>
        </a:graphic>
      </p:graphicFrame>
      <p:sp>
        <p:nvSpPr>
          <p:cNvPr id="4" name="Text Placeholder 3">
            <a:extLst>
              <a:ext uri="{FF2B5EF4-FFF2-40B4-BE49-F238E27FC236}">
                <a16:creationId xmlns:a16="http://schemas.microsoft.com/office/drawing/2014/main" id="{B9521D06-F611-4117-8BD5-9374BFAB701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24187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96A9-2568-4DD8-B8CE-B5FF546BF2B1}"/>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CF92790C-14B1-47B1-990E-832294882BEA}"/>
              </a:ext>
            </a:extLst>
          </p:cNvPr>
          <p:cNvGraphicFramePr>
            <a:graphicFrameLocks noGrp="1"/>
          </p:cNvGraphicFramePr>
          <p:nvPr>
            <p:ph type="chart" sz="quarter" idx="13"/>
            <p:extLst>
              <p:ext uri="{D42A27DB-BD31-4B8C-83A1-F6EECF244321}">
                <p14:modId xmlns:p14="http://schemas.microsoft.com/office/powerpoint/2010/main" val="4108523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79148E-CAAC-473E-9920-D45AA6DAD33A}"/>
              </a:ext>
            </a:extLst>
          </p:cNvPr>
          <p:cNvSpPr>
            <a:spLocks noGrp="1"/>
          </p:cNvSpPr>
          <p:nvPr>
            <p:ph type="body" sz="quarter" idx="14"/>
          </p:nvPr>
        </p:nvSpPr>
        <p:spPr/>
        <p:txBody>
          <a:bodyPr/>
          <a:lstStyle/>
          <a:p>
            <a:r>
              <a:rPr lang="en-US"/>
              <a:t>12/01/2022 - 06/30/2024</a:t>
            </a:r>
          </a:p>
        </p:txBody>
      </p:sp>
      <p:sp>
        <p:nvSpPr>
          <p:cNvPr id="5" name="Footer Placeholder 4">
            <a:extLst>
              <a:ext uri="{FF2B5EF4-FFF2-40B4-BE49-F238E27FC236}">
                <a16:creationId xmlns:a16="http://schemas.microsoft.com/office/drawing/2014/main" id="{C0CDD0C7-DF5C-4237-8A7A-57F9E8DDC1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502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6A3FD-5B36-432D-A0BD-F24D1B4CF76D}"/>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0A022F6A-1828-4B56-81D0-893A10E077C4}"/>
              </a:ext>
            </a:extLst>
          </p:cNvPr>
          <p:cNvGraphicFramePr>
            <a:graphicFrameLocks noGrp="1"/>
          </p:cNvGraphicFramePr>
          <p:nvPr>
            <p:ph type="chart" sz="quarter" idx="13"/>
            <p:extLst>
              <p:ext uri="{D42A27DB-BD31-4B8C-83A1-F6EECF244321}">
                <p14:modId xmlns:p14="http://schemas.microsoft.com/office/powerpoint/2010/main" val="1367944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12209-E742-4594-A188-2ECF5ADFEF85}"/>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FC354C66-1473-4843-B5CF-A9A21DCF3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300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CC73B-82EF-4FDC-8AE1-113D85E9DB40}"/>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340FE1C2-E38F-4D6D-8DA6-E6F792037E30}"/>
              </a:ext>
            </a:extLst>
          </p:cNvPr>
          <p:cNvGraphicFramePr>
            <a:graphicFrameLocks noGrp="1"/>
          </p:cNvGraphicFramePr>
          <p:nvPr>
            <p:ph type="chart" sz="quarter" idx="13"/>
            <p:extLst>
              <p:ext uri="{D42A27DB-BD31-4B8C-83A1-F6EECF244321}">
                <p14:modId xmlns:p14="http://schemas.microsoft.com/office/powerpoint/2010/main" val="2977687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467192-9200-414B-B4AF-008BD54C4A47}"/>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066D5726-B05D-4CB2-AEFB-9DF1B8219A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404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A641-C631-4731-9896-6F3D94D71608}"/>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F62C5EBF-5071-4DC5-937D-152392F20491}"/>
              </a:ext>
            </a:extLst>
          </p:cNvPr>
          <p:cNvGraphicFramePr>
            <a:graphicFrameLocks noGrp="1"/>
          </p:cNvGraphicFramePr>
          <p:nvPr>
            <p:ph type="chart" sz="quarter" idx="13"/>
            <p:extLst>
              <p:ext uri="{D42A27DB-BD31-4B8C-83A1-F6EECF244321}">
                <p14:modId xmlns:p14="http://schemas.microsoft.com/office/powerpoint/2010/main" val="734497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D67F0E-12EC-4AEC-8FB0-0FBFD1A1D393}"/>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87A183E1-6076-4816-B65E-A0B5A1655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4551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1B75-CB29-4590-A9BF-3AFF4DF94A80}"/>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4E256B1A-E947-40A3-93F1-CDF1E9ED2413}"/>
              </a:ext>
            </a:extLst>
          </p:cNvPr>
          <p:cNvGraphicFramePr>
            <a:graphicFrameLocks noGrp="1"/>
          </p:cNvGraphicFramePr>
          <p:nvPr>
            <p:ph type="chart" sz="quarter" idx="13"/>
            <p:extLst>
              <p:ext uri="{D42A27DB-BD31-4B8C-83A1-F6EECF244321}">
                <p14:modId xmlns:p14="http://schemas.microsoft.com/office/powerpoint/2010/main" val="2860868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D219F-64A0-4DF8-BC1A-CBAB31B12113}"/>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DC296D0E-7ABA-4DF7-B9FB-5C60AF4ACE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8641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861D0-BD52-4932-BEC8-F19413BFD26B}"/>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B85E8FD3-4F69-4843-B258-B8267F88C0E3}"/>
              </a:ext>
            </a:extLst>
          </p:cNvPr>
          <p:cNvGraphicFramePr>
            <a:graphicFrameLocks noGrp="1"/>
          </p:cNvGraphicFramePr>
          <p:nvPr>
            <p:ph type="chart" sz="quarter" idx="13"/>
            <p:extLst>
              <p:ext uri="{D42A27DB-BD31-4B8C-83A1-F6EECF244321}">
                <p14:modId xmlns:p14="http://schemas.microsoft.com/office/powerpoint/2010/main" val="3953311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FC5BE-DF77-47CA-94F1-515BBB873D71}"/>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58703784-2955-434F-AF4F-C22DE950CF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1309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12E-C72E-404E-A0F7-33C18CB87D9F}"/>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44B4904F-8884-4AA9-8C53-267E6D20726D}"/>
              </a:ext>
            </a:extLst>
          </p:cNvPr>
          <p:cNvGraphicFramePr>
            <a:graphicFrameLocks noGrp="1"/>
          </p:cNvGraphicFramePr>
          <p:nvPr>
            <p:ph type="chart" sz="quarter" idx="13"/>
            <p:extLst>
              <p:ext uri="{D42A27DB-BD31-4B8C-83A1-F6EECF244321}">
                <p14:modId xmlns:p14="http://schemas.microsoft.com/office/powerpoint/2010/main" val="3500127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64B7DA-BBE7-4F3B-A02F-48C6551858AD}"/>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52AC7F80-245A-41F9-BA64-DAECE2E19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784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D4D34-4277-4477-8C48-7AD839C5EE6C}"/>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F889FAD2-FE76-4E87-927C-8EF952F44885}"/>
              </a:ext>
            </a:extLst>
          </p:cNvPr>
          <p:cNvGraphicFramePr>
            <a:graphicFrameLocks noGrp="1"/>
          </p:cNvGraphicFramePr>
          <p:nvPr>
            <p:ph type="chart" sz="quarter" idx="13"/>
            <p:extLst>
              <p:ext uri="{D42A27DB-BD31-4B8C-83A1-F6EECF244321}">
                <p14:modId xmlns:p14="http://schemas.microsoft.com/office/powerpoint/2010/main" val="249821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8AAD28-2231-464F-865E-D8A8AF70281E}"/>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CC1535BB-11BF-4A6B-8CD9-E8912DD50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5327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631F4-FB2D-4FDC-ABF5-13B420237634}"/>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2D9DCAAC-5447-40BE-8B9D-5C30EBB6E82A}"/>
              </a:ext>
            </a:extLst>
          </p:cNvPr>
          <p:cNvGraphicFramePr>
            <a:graphicFrameLocks noGrp="1"/>
          </p:cNvGraphicFramePr>
          <p:nvPr>
            <p:ph type="chart" sz="quarter" idx="13"/>
            <p:extLst>
              <p:ext uri="{D42A27DB-BD31-4B8C-83A1-F6EECF244321}">
                <p14:modId xmlns:p14="http://schemas.microsoft.com/office/powerpoint/2010/main" val="1878604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5191BE-BA69-4C4A-9081-69A34BF9FF5C}"/>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D9903FFA-6E25-4BAB-B3B9-DE8E60343E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916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59CB3-356B-4105-B664-01CEB57458A8}"/>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979DE152-12F5-4527-9BE1-7373AC3BC1D3}"/>
              </a:ext>
            </a:extLst>
          </p:cNvPr>
          <p:cNvGraphicFramePr>
            <a:graphicFrameLocks noGrp="1"/>
          </p:cNvGraphicFramePr>
          <p:nvPr>
            <p:ph type="chart" sz="quarter" idx="13"/>
            <p:extLst>
              <p:ext uri="{D42A27DB-BD31-4B8C-83A1-F6EECF244321}">
                <p14:modId xmlns:p14="http://schemas.microsoft.com/office/powerpoint/2010/main" val="1185502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BC0D85-E0C0-4BAC-8554-97347F9B2A06}"/>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A9E7F736-9FFF-4403-B8F3-6D4FBB0F9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242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3373-C63B-4E1D-9F61-D8F9BA7DA0ED}"/>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6C203224-A950-47D4-B4CC-9227DF68E407}"/>
              </a:ext>
            </a:extLst>
          </p:cNvPr>
          <p:cNvGraphicFramePr>
            <a:graphicFrameLocks noGrp="1"/>
          </p:cNvGraphicFramePr>
          <p:nvPr>
            <p:ph type="tbl" sz="quarter" idx="13"/>
            <p:extLst>
              <p:ext uri="{D42A27DB-BD31-4B8C-83A1-F6EECF244321}">
                <p14:modId xmlns:p14="http://schemas.microsoft.com/office/powerpoint/2010/main" val="395764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71788315"/>
                    </a:ext>
                  </a:extLst>
                </a:gridCol>
                <a:gridCol w="1645920">
                  <a:extLst>
                    <a:ext uri="{9D8B030D-6E8A-4147-A177-3AD203B41FA5}">
                      <a16:colId xmlns:a16="http://schemas.microsoft.com/office/drawing/2014/main" val="1045863080"/>
                    </a:ext>
                  </a:extLst>
                </a:gridCol>
                <a:gridCol w="1645920">
                  <a:extLst>
                    <a:ext uri="{9D8B030D-6E8A-4147-A177-3AD203B41FA5}">
                      <a16:colId xmlns:a16="http://schemas.microsoft.com/office/drawing/2014/main" val="368676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40532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extLst>
                  <a:ext uri="{0D108BD9-81ED-4DB2-BD59-A6C34878D82A}">
                    <a16:rowId xmlns:a16="http://schemas.microsoft.com/office/drawing/2014/main" val="363359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399522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extLst>
                  <a:ext uri="{0D108BD9-81ED-4DB2-BD59-A6C34878D82A}">
                    <a16:rowId xmlns:a16="http://schemas.microsoft.com/office/drawing/2014/main" val="45388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153995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353200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145361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27071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18263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189222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1460958133"/>
                  </a:ext>
                </a:extLst>
              </a:tr>
            </a:tbl>
          </a:graphicData>
        </a:graphic>
      </p:graphicFrame>
      <p:sp>
        <p:nvSpPr>
          <p:cNvPr id="4" name="Text Placeholder 3">
            <a:extLst>
              <a:ext uri="{FF2B5EF4-FFF2-40B4-BE49-F238E27FC236}">
                <a16:creationId xmlns:a16="http://schemas.microsoft.com/office/drawing/2014/main" id="{298381F9-3B5B-4735-9A96-B31BA72DECA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26352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1883C-41E8-4B82-847C-59A02B4C2FC6}"/>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BAC79EE0-B2E5-4C78-BC95-203C8FB72559}"/>
              </a:ext>
            </a:extLst>
          </p:cNvPr>
          <p:cNvGraphicFramePr>
            <a:graphicFrameLocks noGrp="1"/>
          </p:cNvGraphicFramePr>
          <p:nvPr>
            <p:ph type="tbl" sz="quarter" idx="13"/>
            <p:extLst>
              <p:ext uri="{D42A27DB-BD31-4B8C-83A1-F6EECF244321}">
                <p14:modId xmlns:p14="http://schemas.microsoft.com/office/powerpoint/2010/main" val="414630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9097801"/>
                    </a:ext>
                  </a:extLst>
                </a:gridCol>
                <a:gridCol w="1645920">
                  <a:extLst>
                    <a:ext uri="{9D8B030D-6E8A-4147-A177-3AD203B41FA5}">
                      <a16:colId xmlns:a16="http://schemas.microsoft.com/office/drawing/2014/main" val="2616095975"/>
                    </a:ext>
                  </a:extLst>
                </a:gridCol>
                <a:gridCol w="1645920">
                  <a:extLst>
                    <a:ext uri="{9D8B030D-6E8A-4147-A177-3AD203B41FA5}">
                      <a16:colId xmlns:a16="http://schemas.microsoft.com/office/drawing/2014/main" val="2885827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5184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1051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09361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30222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44050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339501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127302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1270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58502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393351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834919920"/>
                  </a:ext>
                </a:extLst>
              </a:tr>
            </a:tbl>
          </a:graphicData>
        </a:graphic>
      </p:graphicFrame>
      <p:sp>
        <p:nvSpPr>
          <p:cNvPr id="4" name="Text Placeholder 3">
            <a:extLst>
              <a:ext uri="{FF2B5EF4-FFF2-40B4-BE49-F238E27FC236}">
                <a16:creationId xmlns:a16="http://schemas.microsoft.com/office/drawing/2014/main" id="{485FEAD3-3E4F-4DD6-A125-1BB404A31CC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61970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DE86-CC64-4E6C-9AFB-D5C9EE0FA645}"/>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F8684E5E-739E-45ED-9848-77C87268412E}"/>
              </a:ext>
            </a:extLst>
          </p:cNvPr>
          <p:cNvGraphicFramePr>
            <a:graphicFrameLocks noGrp="1"/>
          </p:cNvGraphicFramePr>
          <p:nvPr>
            <p:ph type="tbl" sz="quarter" idx="13"/>
            <p:extLst>
              <p:ext uri="{D42A27DB-BD31-4B8C-83A1-F6EECF244321}">
                <p14:modId xmlns:p14="http://schemas.microsoft.com/office/powerpoint/2010/main" val="216218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86811560"/>
                    </a:ext>
                  </a:extLst>
                </a:gridCol>
                <a:gridCol w="1645920">
                  <a:extLst>
                    <a:ext uri="{9D8B030D-6E8A-4147-A177-3AD203B41FA5}">
                      <a16:colId xmlns:a16="http://schemas.microsoft.com/office/drawing/2014/main" val="3439178008"/>
                    </a:ext>
                  </a:extLst>
                </a:gridCol>
                <a:gridCol w="1645920">
                  <a:extLst>
                    <a:ext uri="{9D8B030D-6E8A-4147-A177-3AD203B41FA5}">
                      <a16:colId xmlns:a16="http://schemas.microsoft.com/office/drawing/2014/main" val="2850315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4866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64710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10712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63624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17600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256751888"/>
                  </a:ext>
                </a:extLst>
              </a:tr>
            </a:tbl>
          </a:graphicData>
        </a:graphic>
      </p:graphicFrame>
      <p:sp>
        <p:nvSpPr>
          <p:cNvPr id="4" name="Text Placeholder 3">
            <a:extLst>
              <a:ext uri="{FF2B5EF4-FFF2-40B4-BE49-F238E27FC236}">
                <a16:creationId xmlns:a16="http://schemas.microsoft.com/office/drawing/2014/main" id="{3F379F91-6545-4C8E-9774-DBC5221D90C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89561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7C9E-1C0B-4EFF-96E7-EB3916245478}"/>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E8AC67E1-2152-4C59-8750-CB2442161B2A}"/>
              </a:ext>
            </a:extLst>
          </p:cNvPr>
          <p:cNvGraphicFramePr>
            <a:graphicFrameLocks noGrp="1"/>
          </p:cNvGraphicFramePr>
          <p:nvPr>
            <p:ph type="tbl" sz="quarter" idx="13"/>
            <p:extLst>
              <p:ext uri="{D42A27DB-BD31-4B8C-83A1-F6EECF244321}">
                <p14:modId xmlns:p14="http://schemas.microsoft.com/office/powerpoint/2010/main" val="3076159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21003452"/>
                    </a:ext>
                  </a:extLst>
                </a:gridCol>
                <a:gridCol w="1316737">
                  <a:extLst>
                    <a:ext uri="{9D8B030D-6E8A-4147-A177-3AD203B41FA5}">
                      <a16:colId xmlns:a16="http://schemas.microsoft.com/office/drawing/2014/main" val="3256995516"/>
                    </a:ext>
                  </a:extLst>
                </a:gridCol>
                <a:gridCol w="329184">
                  <a:extLst>
                    <a:ext uri="{9D8B030D-6E8A-4147-A177-3AD203B41FA5}">
                      <a16:colId xmlns:a16="http://schemas.microsoft.com/office/drawing/2014/main" val="3417535622"/>
                    </a:ext>
                  </a:extLst>
                </a:gridCol>
                <a:gridCol w="329184">
                  <a:extLst>
                    <a:ext uri="{9D8B030D-6E8A-4147-A177-3AD203B41FA5}">
                      <a16:colId xmlns:a16="http://schemas.microsoft.com/office/drawing/2014/main" val="4152193887"/>
                    </a:ext>
                  </a:extLst>
                </a:gridCol>
                <a:gridCol w="329184">
                  <a:extLst>
                    <a:ext uri="{9D8B030D-6E8A-4147-A177-3AD203B41FA5}">
                      <a16:colId xmlns:a16="http://schemas.microsoft.com/office/drawing/2014/main" val="3854466152"/>
                    </a:ext>
                  </a:extLst>
                </a:gridCol>
                <a:gridCol w="329184">
                  <a:extLst>
                    <a:ext uri="{9D8B030D-6E8A-4147-A177-3AD203B41FA5}">
                      <a16:colId xmlns:a16="http://schemas.microsoft.com/office/drawing/2014/main" val="341948689"/>
                    </a:ext>
                  </a:extLst>
                </a:gridCol>
                <a:gridCol w="329184">
                  <a:extLst>
                    <a:ext uri="{9D8B030D-6E8A-4147-A177-3AD203B41FA5}">
                      <a16:colId xmlns:a16="http://schemas.microsoft.com/office/drawing/2014/main" val="976163056"/>
                    </a:ext>
                  </a:extLst>
                </a:gridCol>
                <a:gridCol w="329184">
                  <a:extLst>
                    <a:ext uri="{9D8B030D-6E8A-4147-A177-3AD203B41FA5}">
                      <a16:colId xmlns:a16="http://schemas.microsoft.com/office/drawing/2014/main" val="2336051746"/>
                    </a:ext>
                  </a:extLst>
                </a:gridCol>
                <a:gridCol w="329184">
                  <a:extLst>
                    <a:ext uri="{9D8B030D-6E8A-4147-A177-3AD203B41FA5}">
                      <a16:colId xmlns:a16="http://schemas.microsoft.com/office/drawing/2014/main" val="2078437264"/>
                    </a:ext>
                  </a:extLst>
                </a:gridCol>
                <a:gridCol w="329184">
                  <a:extLst>
                    <a:ext uri="{9D8B030D-6E8A-4147-A177-3AD203B41FA5}">
                      <a16:colId xmlns:a16="http://schemas.microsoft.com/office/drawing/2014/main" val="2764641888"/>
                    </a:ext>
                  </a:extLst>
                </a:gridCol>
                <a:gridCol w="329184">
                  <a:extLst>
                    <a:ext uri="{9D8B030D-6E8A-4147-A177-3AD203B41FA5}">
                      <a16:colId xmlns:a16="http://schemas.microsoft.com/office/drawing/2014/main" val="3339573453"/>
                    </a:ext>
                  </a:extLst>
                </a:gridCol>
                <a:gridCol w="329184">
                  <a:extLst>
                    <a:ext uri="{9D8B030D-6E8A-4147-A177-3AD203B41FA5}">
                      <a16:colId xmlns:a16="http://schemas.microsoft.com/office/drawing/2014/main" val="3977912521"/>
                    </a:ext>
                  </a:extLst>
                </a:gridCol>
                <a:gridCol w="329184">
                  <a:extLst>
                    <a:ext uri="{9D8B030D-6E8A-4147-A177-3AD203B41FA5}">
                      <a16:colId xmlns:a16="http://schemas.microsoft.com/office/drawing/2014/main" val="3268777803"/>
                    </a:ext>
                  </a:extLst>
                </a:gridCol>
                <a:gridCol w="329184">
                  <a:extLst>
                    <a:ext uri="{9D8B030D-6E8A-4147-A177-3AD203B41FA5}">
                      <a16:colId xmlns:a16="http://schemas.microsoft.com/office/drawing/2014/main" val="1539343292"/>
                    </a:ext>
                  </a:extLst>
                </a:gridCol>
                <a:gridCol w="329184">
                  <a:extLst>
                    <a:ext uri="{9D8B030D-6E8A-4147-A177-3AD203B41FA5}">
                      <a16:colId xmlns:a16="http://schemas.microsoft.com/office/drawing/2014/main" val="2245677683"/>
                    </a:ext>
                  </a:extLst>
                </a:gridCol>
                <a:gridCol w="329184">
                  <a:extLst>
                    <a:ext uri="{9D8B030D-6E8A-4147-A177-3AD203B41FA5}">
                      <a16:colId xmlns:a16="http://schemas.microsoft.com/office/drawing/2014/main" val="328234533"/>
                    </a:ext>
                  </a:extLst>
                </a:gridCol>
                <a:gridCol w="329184">
                  <a:extLst>
                    <a:ext uri="{9D8B030D-6E8A-4147-A177-3AD203B41FA5}">
                      <a16:colId xmlns:a16="http://schemas.microsoft.com/office/drawing/2014/main" val="4155985392"/>
                    </a:ext>
                  </a:extLst>
                </a:gridCol>
                <a:gridCol w="329184">
                  <a:extLst>
                    <a:ext uri="{9D8B030D-6E8A-4147-A177-3AD203B41FA5}">
                      <a16:colId xmlns:a16="http://schemas.microsoft.com/office/drawing/2014/main" val="2113228056"/>
                    </a:ext>
                  </a:extLst>
                </a:gridCol>
                <a:gridCol w="329184">
                  <a:extLst>
                    <a:ext uri="{9D8B030D-6E8A-4147-A177-3AD203B41FA5}">
                      <a16:colId xmlns:a16="http://schemas.microsoft.com/office/drawing/2014/main" val="238418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9913864"/>
                  </a:ext>
                </a:extLst>
              </a:tr>
            </a:tbl>
          </a:graphicData>
        </a:graphic>
      </p:graphicFrame>
      <p:sp>
        <p:nvSpPr>
          <p:cNvPr id="4" name="Text Placeholder 3">
            <a:extLst>
              <a:ext uri="{FF2B5EF4-FFF2-40B4-BE49-F238E27FC236}">
                <a16:creationId xmlns:a16="http://schemas.microsoft.com/office/drawing/2014/main" id="{9F800706-9314-4AE1-B2DD-818E04B1845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08717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89CAA-C238-4CBF-8180-CD153938C2C8}"/>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4DC5981E-F33E-415F-B69F-AE6AF749CF7B}"/>
              </a:ext>
            </a:extLst>
          </p:cNvPr>
          <p:cNvGraphicFramePr>
            <a:graphicFrameLocks noGrp="1"/>
          </p:cNvGraphicFramePr>
          <p:nvPr>
            <p:ph type="tbl" sz="quarter" idx="13"/>
            <p:extLst>
              <p:ext uri="{D42A27DB-BD31-4B8C-83A1-F6EECF244321}">
                <p14:modId xmlns:p14="http://schemas.microsoft.com/office/powerpoint/2010/main" val="391376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76596546"/>
                    </a:ext>
                  </a:extLst>
                </a:gridCol>
                <a:gridCol w="1316737">
                  <a:extLst>
                    <a:ext uri="{9D8B030D-6E8A-4147-A177-3AD203B41FA5}">
                      <a16:colId xmlns:a16="http://schemas.microsoft.com/office/drawing/2014/main" val="3444857503"/>
                    </a:ext>
                  </a:extLst>
                </a:gridCol>
                <a:gridCol w="329184">
                  <a:extLst>
                    <a:ext uri="{9D8B030D-6E8A-4147-A177-3AD203B41FA5}">
                      <a16:colId xmlns:a16="http://schemas.microsoft.com/office/drawing/2014/main" val="578611271"/>
                    </a:ext>
                  </a:extLst>
                </a:gridCol>
                <a:gridCol w="329184">
                  <a:extLst>
                    <a:ext uri="{9D8B030D-6E8A-4147-A177-3AD203B41FA5}">
                      <a16:colId xmlns:a16="http://schemas.microsoft.com/office/drawing/2014/main" val="3776114754"/>
                    </a:ext>
                  </a:extLst>
                </a:gridCol>
                <a:gridCol w="329184">
                  <a:extLst>
                    <a:ext uri="{9D8B030D-6E8A-4147-A177-3AD203B41FA5}">
                      <a16:colId xmlns:a16="http://schemas.microsoft.com/office/drawing/2014/main" val="2447041720"/>
                    </a:ext>
                  </a:extLst>
                </a:gridCol>
                <a:gridCol w="329184">
                  <a:extLst>
                    <a:ext uri="{9D8B030D-6E8A-4147-A177-3AD203B41FA5}">
                      <a16:colId xmlns:a16="http://schemas.microsoft.com/office/drawing/2014/main" val="3577607355"/>
                    </a:ext>
                  </a:extLst>
                </a:gridCol>
                <a:gridCol w="329184">
                  <a:extLst>
                    <a:ext uri="{9D8B030D-6E8A-4147-A177-3AD203B41FA5}">
                      <a16:colId xmlns:a16="http://schemas.microsoft.com/office/drawing/2014/main" val="916453024"/>
                    </a:ext>
                  </a:extLst>
                </a:gridCol>
                <a:gridCol w="329184">
                  <a:extLst>
                    <a:ext uri="{9D8B030D-6E8A-4147-A177-3AD203B41FA5}">
                      <a16:colId xmlns:a16="http://schemas.microsoft.com/office/drawing/2014/main" val="2951655711"/>
                    </a:ext>
                  </a:extLst>
                </a:gridCol>
                <a:gridCol w="329184">
                  <a:extLst>
                    <a:ext uri="{9D8B030D-6E8A-4147-A177-3AD203B41FA5}">
                      <a16:colId xmlns:a16="http://schemas.microsoft.com/office/drawing/2014/main" val="680170618"/>
                    </a:ext>
                  </a:extLst>
                </a:gridCol>
                <a:gridCol w="329184">
                  <a:extLst>
                    <a:ext uri="{9D8B030D-6E8A-4147-A177-3AD203B41FA5}">
                      <a16:colId xmlns:a16="http://schemas.microsoft.com/office/drawing/2014/main" val="1683901037"/>
                    </a:ext>
                  </a:extLst>
                </a:gridCol>
                <a:gridCol w="329184">
                  <a:extLst>
                    <a:ext uri="{9D8B030D-6E8A-4147-A177-3AD203B41FA5}">
                      <a16:colId xmlns:a16="http://schemas.microsoft.com/office/drawing/2014/main" val="1521306707"/>
                    </a:ext>
                  </a:extLst>
                </a:gridCol>
                <a:gridCol w="329184">
                  <a:extLst>
                    <a:ext uri="{9D8B030D-6E8A-4147-A177-3AD203B41FA5}">
                      <a16:colId xmlns:a16="http://schemas.microsoft.com/office/drawing/2014/main" val="1052240575"/>
                    </a:ext>
                  </a:extLst>
                </a:gridCol>
                <a:gridCol w="329184">
                  <a:extLst>
                    <a:ext uri="{9D8B030D-6E8A-4147-A177-3AD203B41FA5}">
                      <a16:colId xmlns:a16="http://schemas.microsoft.com/office/drawing/2014/main" val="3098527964"/>
                    </a:ext>
                  </a:extLst>
                </a:gridCol>
                <a:gridCol w="329184">
                  <a:extLst>
                    <a:ext uri="{9D8B030D-6E8A-4147-A177-3AD203B41FA5}">
                      <a16:colId xmlns:a16="http://schemas.microsoft.com/office/drawing/2014/main" val="2903964486"/>
                    </a:ext>
                  </a:extLst>
                </a:gridCol>
                <a:gridCol w="329184">
                  <a:extLst>
                    <a:ext uri="{9D8B030D-6E8A-4147-A177-3AD203B41FA5}">
                      <a16:colId xmlns:a16="http://schemas.microsoft.com/office/drawing/2014/main" val="1786163363"/>
                    </a:ext>
                  </a:extLst>
                </a:gridCol>
                <a:gridCol w="329184">
                  <a:extLst>
                    <a:ext uri="{9D8B030D-6E8A-4147-A177-3AD203B41FA5}">
                      <a16:colId xmlns:a16="http://schemas.microsoft.com/office/drawing/2014/main" val="4209379205"/>
                    </a:ext>
                  </a:extLst>
                </a:gridCol>
                <a:gridCol w="329184">
                  <a:extLst>
                    <a:ext uri="{9D8B030D-6E8A-4147-A177-3AD203B41FA5}">
                      <a16:colId xmlns:a16="http://schemas.microsoft.com/office/drawing/2014/main" val="1835943873"/>
                    </a:ext>
                  </a:extLst>
                </a:gridCol>
                <a:gridCol w="329184">
                  <a:extLst>
                    <a:ext uri="{9D8B030D-6E8A-4147-A177-3AD203B41FA5}">
                      <a16:colId xmlns:a16="http://schemas.microsoft.com/office/drawing/2014/main" val="343143526"/>
                    </a:ext>
                  </a:extLst>
                </a:gridCol>
                <a:gridCol w="329184">
                  <a:extLst>
                    <a:ext uri="{9D8B030D-6E8A-4147-A177-3AD203B41FA5}">
                      <a16:colId xmlns:a16="http://schemas.microsoft.com/office/drawing/2014/main" val="257630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809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20:00:43</a:t>
                      </a:r>
                      <a:r>
                        <a:rPr kumimoji="0" lang="en-US" sz="1000" b="0" i="0" u="none" strike="noStrike" kern="1200" cap="none" spc="0" normalizeH="0" baseline="0" noProof="0">
                          <a:ln>
                            <a:noFill/>
                          </a:ln>
                          <a:solidFill>
                            <a:prstClr val="black"/>
                          </a:solidFill>
                          <a:effectLst/>
                          <a:uLnTx/>
                          <a:uFillTx/>
                          <a:latin typeface="Calibri"/>
                          <a:ea typeface="+mn-ea"/>
                          <a:cs typeface="+mn-cs"/>
                        </a:rPr>
                        <a:t>
 Meet Jeana Yau, a professional photographer specializing in commercial food and portrait photography. 
She invested in her first Fujifilm camera, captivated by its style, image quality, features, and long-standing heritage behind the brand. Since making the switch, Jeana has operated with several models within the Fujifilm camera series in her works.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https://quintly-eu-image-storage.s3.amazonaws.com/aaf8f68db843cc217addf8054c322eb2/cb709cc725e710bd8c5aa009d6d93307.jpg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170470049"/>
                  </a:ext>
                </a:extLst>
              </a:tr>
            </a:tbl>
          </a:graphicData>
        </a:graphic>
      </p:graphicFrame>
      <p:sp>
        <p:nvSpPr>
          <p:cNvPr id="4" name="Text Placeholder 3">
            <a:extLst>
              <a:ext uri="{FF2B5EF4-FFF2-40B4-BE49-F238E27FC236}">
                <a16:creationId xmlns:a16="http://schemas.microsoft.com/office/drawing/2014/main" id="{EAF9E136-3076-4682-ABDA-140E1CE5F96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51518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E79DD-DC11-49DC-9163-E13F0068CD40}"/>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8FBC4FEE-9EAB-4E4C-B530-FE17ABD624C6}"/>
              </a:ext>
            </a:extLst>
          </p:cNvPr>
          <p:cNvGraphicFramePr>
            <a:graphicFrameLocks noGrp="1"/>
          </p:cNvGraphicFramePr>
          <p:nvPr>
            <p:ph type="tbl" sz="quarter" idx="13"/>
            <p:extLst>
              <p:ext uri="{D42A27DB-BD31-4B8C-83A1-F6EECF244321}">
                <p14:modId xmlns:p14="http://schemas.microsoft.com/office/powerpoint/2010/main" val="4097579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86970085"/>
                    </a:ext>
                  </a:extLst>
                </a:gridCol>
                <a:gridCol w="1316737">
                  <a:extLst>
                    <a:ext uri="{9D8B030D-6E8A-4147-A177-3AD203B41FA5}">
                      <a16:colId xmlns:a16="http://schemas.microsoft.com/office/drawing/2014/main" val="3615939783"/>
                    </a:ext>
                  </a:extLst>
                </a:gridCol>
                <a:gridCol w="329184">
                  <a:extLst>
                    <a:ext uri="{9D8B030D-6E8A-4147-A177-3AD203B41FA5}">
                      <a16:colId xmlns:a16="http://schemas.microsoft.com/office/drawing/2014/main" val="2122836465"/>
                    </a:ext>
                  </a:extLst>
                </a:gridCol>
                <a:gridCol w="329184">
                  <a:extLst>
                    <a:ext uri="{9D8B030D-6E8A-4147-A177-3AD203B41FA5}">
                      <a16:colId xmlns:a16="http://schemas.microsoft.com/office/drawing/2014/main" val="1963985139"/>
                    </a:ext>
                  </a:extLst>
                </a:gridCol>
                <a:gridCol w="329184">
                  <a:extLst>
                    <a:ext uri="{9D8B030D-6E8A-4147-A177-3AD203B41FA5}">
                      <a16:colId xmlns:a16="http://schemas.microsoft.com/office/drawing/2014/main" val="2225073384"/>
                    </a:ext>
                  </a:extLst>
                </a:gridCol>
                <a:gridCol w="329184">
                  <a:extLst>
                    <a:ext uri="{9D8B030D-6E8A-4147-A177-3AD203B41FA5}">
                      <a16:colId xmlns:a16="http://schemas.microsoft.com/office/drawing/2014/main" val="771882975"/>
                    </a:ext>
                  </a:extLst>
                </a:gridCol>
                <a:gridCol w="329184">
                  <a:extLst>
                    <a:ext uri="{9D8B030D-6E8A-4147-A177-3AD203B41FA5}">
                      <a16:colId xmlns:a16="http://schemas.microsoft.com/office/drawing/2014/main" val="2884292491"/>
                    </a:ext>
                  </a:extLst>
                </a:gridCol>
                <a:gridCol w="329184">
                  <a:extLst>
                    <a:ext uri="{9D8B030D-6E8A-4147-A177-3AD203B41FA5}">
                      <a16:colId xmlns:a16="http://schemas.microsoft.com/office/drawing/2014/main" val="3571189977"/>
                    </a:ext>
                  </a:extLst>
                </a:gridCol>
                <a:gridCol w="329184">
                  <a:extLst>
                    <a:ext uri="{9D8B030D-6E8A-4147-A177-3AD203B41FA5}">
                      <a16:colId xmlns:a16="http://schemas.microsoft.com/office/drawing/2014/main" val="3713042478"/>
                    </a:ext>
                  </a:extLst>
                </a:gridCol>
                <a:gridCol w="329184">
                  <a:extLst>
                    <a:ext uri="{9D8B030D-6E8A-4147-A177-3AD203B41FA5}">
                      <a16:colId xmlns:a16="http://schemas.microsoft.com/office/drawing/2014/main" val="2337067376"/>
                    </a:ext>
                  </a:extLst>
                </a:gridCol>
                <a:gridCol w="329184">
                  <a:extLst>
                    <a:ext uri="{9D8B030D-6E8A-4147-A177-3AD203B41FA5}">
                      <a16:colId xmlns:a16="http://schemas.microsoft.com/office/drawing/2014/main" val="1719506438"/>
                    </a:ext>
                  </a:extLst>
                </a:gridCol>
                <a:gridCol w="329184">
                  <a:extLst>
                    <a:ext uri="{9D8B030D-6E8A-4147-A177-3AD203B41FA5}">
                      <a16:colId xmlns:a16="http://schemas.microsoft.com/office/drawing/2014/main" val="1633951889"/>
                    </a:ext>
                  </a:extLst>
                </a:gridCol>
                <a:gridCol w="329184">
                  <a:extLst>
                    <a:ext uri="{9D8B030D-6E8A-4147-A177-3AD203B41FA5}">
                      <a16:colId xmlns:a16="http://schemas.microsoft.com/office/drawing/2014/main" val="215498171"/>
                    </a:ext>
                  </a:extLst>
                </a:gridCol>
                <a:gridCol w="329184">
                  <a:extLst>
                    <a:ext uri="{9D8B030D-6E8A-4147-A177-3AD203B41FA5}">
                      <a16:colId xmlns:a16="http://schemas.microsoft.com/office/drawing/2014/main" val="2598769945"/>
                    </a:ext>
                  </a:extLst>
                </a:gridCol>
                <a:gridCol w="329184">
                  <a:extLst>
                    <a:ext uri="{9D8B030D-6E8A-4147-A177-3AD203B41FA5}">
                      <a16:colId xmlns:a16="http://schemas.microsoft.com/office/drawing/2014/main" val="2375517163"/>
                    </a:ext>
                  </a:extLst>
                </a:gridCol>
                <a:gridCol w="329184">
                  <a:extLst>
                    <a:ext uri="{9D8B030D-6E8A-4147-A177-3AD203B41FA5}">
                      <a16:colId xmlns:a16="http://schemas.microsoft.com/office/drawing/2014/main" val="3050913287"/>
                    </a:ext>
                  </a:extLst>
                </a:gridCol>
                <a:gridCol w="329184">
                  <a:extLst>
                    <a:ext uri="{9D8B030D-6E8A-4147-A177-3AD203B41FA5}">
                      <a16:colId xmlns:a16="http://schemas.microsoft.com/office/drawing/2014/main" val="3705025482"/>
                    </a:ext>
                  </a:extLst>
                </a:gridCol>
                <a:gridCol w="329184">
                  <a:extLst>
                    <a:ext uri="{9D8B030D-6E8A-4147-A177-3AD203B41FA5}">
                      <a16:colId xmlns:a16="http://schemas.microsoft.com/office/drawing/2014/main" val="1832709"/>
                    </a:ext>
                  </a:extLst>
                </a:gridCol>
                <a:gridCol w="329184">
                  <a:extLst>
                    <a:ext uri="{9D8B030D-6E8A-4147-A177-3AD203B41FA5}">
                      <a16:colId xmlns:a16="http://schemas.microsoft.com/office/drawing/2014/main" val="2292373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492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- 2024-07-12 15:37:14</a:t>
                      </a:r>
                      <a:r>
                        <a:rPr kumimoji="0" lang="en-US" sz="1000" b="0" i="0" u="none" strike="noStrike" kern="1200" cap="none" spc="0" normalizeH="0" baseline="0" noProof="0">
                          <a:ln>
                            <a:noFill/>
                          </a:ln>
                          <a:solidFill>
                            <a:prstClr val="black"/>
                          </a:solidFill>
                          <a:effectLst/>
                          <a:uLnTx/>
                          <a:uFillTx/>
                          <a:latin typeface="Calibri"/>
                          <a:ea typeface="+mn-ea"/>
                          <a:cs typeface="+mn-cs"/>
                        </a:rPr>
                        <a:t>
 "I would recommend the XF16-50mm to anyone who wants to start photography because it's a lens that's very versatile, not just for beginners but also for professionals whenever they need a quick, on-the-go lens." - Beatrice Vu, Photographer, Canada
Unlock your creative potential with the Fujifilm XF16-50mmF2.8-4.8 R LM WR lens! 
Now retailing at Fujifilm stores and authorised dealers for only RM3,998. This versatile lens offers exceptional clarity and performance, whether you're capturing wide landscapes or detailed close-ups. With its weather-resistant build and fast autofocus, it's perfect for any adventure, rain or shine. 
Also available in two exclusive kits:
📷 X-T5 XF16-50mm Kit: RM11,488
📷 X-S20 XF16-50mm Kit: RM9,388
#Fujifilm #FujifilmMY #FujifilmMalaysia #Photography #DigitalPhotography #XF16mm #TheNewStandard #XT5 #XS20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https://quintly-eu-image-storage.s3.amazonaws.com/aaf8f68db843cc217addf8054c322eb2/7b43b3a60bb822080ee16690335c8f6e.jpg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59993704"/>
                  </a:ext>
                </a:extLst>
              </a:tr>
            </a:tbl>
          </a:graphicData>
        </a:graphic>
      </p:graphicFrame>
      <p:sp>
        <p:nvSpPr>
          <p:cNvPr id="4" name="Text Placeholder 3">
            <a:extLst>
              <a:ext uri="{FF2B5EF4-FFF2-40B4-BE49-F238E27FC236}">
                <a16:creationId xmlns:a16="http://schemas.microsoft.com/office/drawing/2014/main" id="{05309527-D62B-4979-BDD0-0B327E6C91F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36166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2307-47A9-42E4-AE0B-49643C38EB58}"/>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6BF95E07-8418-4F3B-B410-BCE93CBC1BD1}"/>
              </a:ext>
            </a:extLst>
          </p:cNvPr>
          <p:cNvGraphicFramePr>
            <a:graphicFrameLocks noGrp="1"/>
          </p:cNvGraphicFramePr>
          <p:nvPr>
            <p:ph type="tbl" sz="quarter" idx="13"/>
            <p:extLst>
              <p:ext uri="{D42A27DB-BD31-4B8C-83A1-F6EECF244321}">
                <p14:modId xmlns:p14="http://schemas.microsoft.com/office/powerpoint/2010/main" val="271268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73740751"/>
                    </a:ext>
                  </a:extLst>
                </a:gridCol>
                <a:gridCol w="1316737">
                  <a:extLst>
                    <a:ext uri="{9D8B030D-6E8A-4147-A177-3AD203B41FA5}">
                      <a16:colId xmlns:a16="http://schemas.microsoft.com/office/drawing/2014/main" val="1333323507"/>
                    </a:ext>
                  </a:extLst>
                </a:gridCol>
                <a:gridCol w="329184">
                  <a:extLst>
                    <a:ext uri="{9D8B030D-6E8A-4147-A177-3AD203B41FA5}">
                      <a16:colId xmlns:a16="http://schemas.microsoft.com/office/drawing/2014/main" val="2114780796"/>
                    </a:ext>
                  </a:extLst>
                </a:gridCol>
                <a:gridCol w="329184">
                  <a:extLst>
                    <a:ext uri="{9D8B030D-6E8A-4147-A177-3AD203B41FA5}">
                      <a16:colId xmlns:a16="http://schemas.microsoft.com/office/drawing/2014/main" val="3645649879"/>
                    </a:ext>
                  </a:extLst>
                </a:gridCol>
                <a:gridCol w="329184">
                  <a:extLst>
                    <a:ext uri="{9D8B030D-6E8A-4147-A177-3AD203B41FA5}">
                      <a16:colId xmlns:a16="http://schemas.microsoft.com/office/drawing/2014/main" val="205608673"/>
                    </a:ext>
                  </a:extLst>
                </a:gridCol>
                <a:gridCol w="329184">
                  <a:extLst>
                    <a:ext uri="{9D8B030D-6E8A-4147-A177-3AD203B41FA5}">
                      <a16:colId xmlns:a16="http://schemas.microsoft.com/office/drawing/2014/main" val="1645557990"/>
                    </a:ext>
                  </a:extLst>
                </a:gridCol>
                <a:gridCol w="329184">
                  <a:extLst>
                    <a:ext uri="{9D8B030D-6E8A-4147-A177-3AD203B41FA5}">
                      <a16:colId xmlns:a16="http://schemas.microsoft.com/office/drawing/2014/main" val="1020623347"/>
                    </a:ext>
                  </a:extLst>
                </a:gridCol>
                <a:gridCol w="329184">
                  <a:extLst>
                    <a:ext uri="{9D8B030D-6E8A-4147-A177-3AD203B41FA5}">
                      <a16:colId xmlns:a16="http://schemas.microsoft.com/office/drawing/2014/main" val="2502979166"/>
                    </a:ext>
                  </a:extLst>
                </a:gridCol>
                <a:gridCol w="329184">
                  <a:extLst>
                    <a:ext uri="{9D8B030D-6E8A-4147-A177-3AD203B41FA5}">
                      <a16:colId xmlns:a16="http://schemas.microsoft.com/office/drawing/2014/main" val="3173323934"/>
                    </a:ext>
                  </a:extLst>
                </a:gridCol>
                <a:gridCol w="329184">
                  <a:extLst>
                    <a:ext uri="{9D8B030D-6E8A-4147-A177-3AD203B41FA5}">
                      <a16:colId xmlns:a16="http://schemas.microsoft.com/office/drawing/2014/main" val="1300466860"/>
                    </a:ext>
                  </a:extLst>
                </a:gridCol>
                <a:gridCol w="329184">
                  <a:extLst>
                    <a:ext uri="{9D8B030D-6E8A-4147-A177-3AD203B41FA5}">
                      <a16:colId xmlns:a16="http://schemas.microsoft.com/office/drawing/2014/main" val="1333347691"/>
                    </a:ext>
                  </a:extLst>
                </a:gridCol>
                <a:gridCol w="329184">
                  <a:extLst>
                    <a:ext uri="{9D8B030D-6E8A-4147-A177-3AD203B41FA5}">
                      <a16:colId xmlns:a16="http://schemas.microsoft.com/office/drawing/2014/main" val="2079229736"/>
                    </a:ext>
                  </a:extLst>
                </a:gridCol>
                <a:gridCol w="329184">
                  <a:extLst>
                    <a:ext uri="{9D8B030D-6E8A-4147-A177-3AD203B41FA5}">
                      <a16:colId xmlns:a16="http://schemas.microsoft.com/office/drawing/2014/main" val="2468860708"/>
                    </a:ext>
                  </a:extLst>
                </a:gridCol>
                <a:gridCol w="329184">
                  <a:extLst>
                    <a:ext uri="{9D8B030D-6E8A-4147-A177-3AD203B41FA5}">
                      <a16:colId xmlns:a16="http://schemas.microsoft.com/office/drawing/2014/main" val="53360628"/>
                    </a:ext>
                  </a:extLst>
                </a:gridCol>
                <a:gridCol w="329184">
                  <a:extLst>
                    <a:ext uri="{9D8B030D-6E8A-4147-A177-3AD203B41FA5}">
                      <a16:colId xmlns:a16="http://schemas.microsoft.com/office/drawing/2014/main" val="44252367"/>
                    </a:ext>
                  </a:extLst>
                </a:gridCol>
                <a:gridCol w="329184">
                  <a:extLst>
                    <a:ext uri="{9D8B030D-6E8A-4147-A177-3AD203B41FA5}">
                      <a16:colId xmlns:a16="http://schemas.microsoft.com/office/drawing/2014/main" val="427845655"/>
                    </a:ext>
                  </a:extLst>
                </a:gridCol>
                <a:gridCol w="329184">
                  <a:extLst>
                    <a:ext uri="{9D8B030D-6E8A-4147-A177-3AD203B41FA5}">
                      <a16:colId xmlns:a16="http://schemas.microsoft.com/office/drawing/2014/main" val="3362910974"/>
                    </a:ext>
                  </a:extLst>
                </a:gridCol>
                <a:gridCol w="329184">
                  <a:extLst>
                    <a:ext uri="{9D8B030D-6E8A-4147-A177-3AD203B41FA5}">
                      <a16:colId xmlns:a16="http://schemas.microsoft.com/office/drawing/2014/main" val="2100772827"/>
                    </a:ext>
                  </a:extLst>
                </a:gridCol>
                <a:gridCol w="329184">
                  <a:extLst>
                    <a:ext uri="{9D8B030D-6E8A-4147-A177-3AD203B41FA5}">
                      <a16:colId xmlns:a16="http://schemas.microsoft.com/office/drawing/2014/main" val="391259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320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11:30:00</a:t>
                      </a:r>
                      <a:r>
                        <a:rPr kumimoji="0" lang="en-US" sz="1000" b="0" i="0" u="none" strike="noStrike" kern="1200" cap="none" spc="0" normalizeH="0" baseline="0" noProof="0">
                          <a:ln>
                            <a:noFill/>
                          </a:ln>
                          <a:solidFill>
                            <a:prstClr val="black"/>
                          </a:solidFill>
                          <a:effectLst/>
                          <a:uLnTx/>
                          <a:uFillTx/>
                          <a:latin typeface="Calibri"/>
                          <a:ea typeface="+mn-ea"/>
                          <a:cs typeface="+mn-cs"/>
                        </a:rPr>
                        <a:t>
 Have you ever wanted to bring your creative visions to life? Our GFX Challenge Grant Program is here to grant you the opportunity of a lifetime to turn your dreams into a reality and showcase them to the world!
Submit your big idea in a project proposal, either still photography or in a movie format and stand a chance to receive a US ,000 Global Grant Award or a US ,000 Regional Grant Award!
Applications are now open till 15 September 2024. Start now for a chance to see your artistic inspiration come to fruition!
𝗚𝗙𝗫 𝗖𝗵𝗮𝗹𝗹𝗲𝗻𝗴𝗲 𝗚𝗿𝗮𝗻𝘁 𝗣𝗿𝗼𝗴𝗿𝗮𝗺 𝟮𝟬𝟮𝟰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https://quintly-eu-image-storage.s3.amazonaws.com/aaf8f68db843cc217addf8054c322eb2/aa4105715e12798b32f022591fe39439.jpg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50795647"/>
                  </a:ext>
                </a:extLst>
              </a:tr>
            </a:tbl>
          </a:graphicData>
        </a:graphic>
      </p:graphicFrame>
      <p:sp>
        <p:nvSpPr>
          <p:cNvPr id="4" name="Text Placeholder 3">
            <a:extLst>
              <a:ext uri="{FF2B5EF4-FFF2-40B4-BE49-F238E27FC236}">
                <a16:creationId xmlns:a16="http://schemas.microsoft.com/office/drawing/2014/main" id="{173F4802-E2EA-49EF-ABA7-3B7B68BFD49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11059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84EA7-6FBD-4126-AFEC-F2A6D755B7A5}"/>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28F4D3E1-4772-4D0C-BA09-8AE45CFDF09F}"/>
              </a:ext>
            </a:extLst>
          </p:cNvPr>
          <p:cNvGraphicFramePr>
            <a:graphicFrameLocks noGrp="1"/>
          </p:cNvGraphicFramePr>
          <p:nvPr>
            <p:ph type="tbl" sz="quarter" idx="13"/>
            <p:extLst>
              <p:ext uri="{D42A27DB-BD31-4B8C-83A1-F6EECF244321}">
                <p14:modId xmlns:p14="http://schemas.microsoft.com/office/powerpoint/2010/main" val="305256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35108475"/>
                    </a:ext>
                  </a:extLst>
                </a:gridCol>
                <a:gridCol w="1316737">
                  <a:extLst>
                    <a:ext uri="{9D8B030D-6E8A-4147-A177-3AD203B41FA5}">
                      <a16:colId xmlns:a16="http://schemas.microsoft.com/office/drawing/2014/main" val="1578680001"/>
                    </a:ext>
                  </a:extLst>
                </a:gridCol>
                <a:gridCol w="329184">
                  <a:extLst>
                    <a:ext uri="{9D8B030D-6E8A-4147-A177-3AD203B41FA5}">
                      <a16:colId xmlns:a16="http://schemas.microsoft.com/office/drawing/2014/main" val="2446798992"/>
                    </a:ext>
                  </a:extLst>
                </a:gridCol>
                <a:gridCol w="329184">
                  <a:extLst>
                    <a:ext uri="{9D8B030D-6E8A-4147-A177-3AD203B41FA5}">
                      <a16:colId xmlns:a16="http://schemas.microsoft.com/office/drawing/2014/main" val="2333546766"/>
                    </a:ext>
                  </a:extLst>
                </a:gridCol>
                <a:gridCol w="329184">
                  <a:extLst>
                    <a:ext uri="{9D8B030D-6E8A-4147-A177-3AD203B41FA5}">
                      <a16:colId xmlns:a16="http://schemas.microsoft.com/office/drawing/2014/main" val="439001477"/>
                    </a:ext>
                  </a:extLst>
                </a:gridCol>
                <a:gridCol w="329184">
                  <a:extLst>
                    <a:ext uri="{9D8B030D-6E8A-4147-A177-3AD203B41FA5}">
                      <a16:colId xmlns:a16="http://schemas.microsoft.com/office/drawing/2014/main" val="2446098636"/>
                    </a:ext>
                  </a:extLst>
                </a:gridCol>
                <a:gridCol w="329184">
                  <a:extLst>
                    <a:ext uri="{9D8B030D-6E8A-4147-A177-3AD203B41FA5}">
                      <a16:colId xmlns:a16="http://schemas.microsoft.com/office/drawing/2014/main" val="947282037"/>
                    </a:ext>
                  </a:extLst>
                </a:gridCol>
                <a:gridCol w="329184">
                  <a:extLst>
                    <a:ext uri="{9D8B030D-6E8A-4147-A177-3AD203B41FA5}">
                      <a16:colId xmlns:a16="http://schemas.microsoft.com/office/drawing/2014/main" val="398629376"/>
                    </a:ext>
                  </a:extLst>
                </a:gridCol>
                <a:gridCol w="329184">
                  <a:extLst>
                    <a:ext uri="{9D8B030D-6E8A-4147-A177-3AD203B41FA5}">
                      <a16:colId xmlns:a16="http://schemas.microsoft.com/office/drawing/2014/main" val="3177985237"/>
                    </a:ext>
                  </a:extLst>
                </a:gridCol>
                <a:gridCol w="329184">
                  <a:extLst>
                    <a:ext uri="{9D8B030D-6E8A-4147-A177-3AD203B41FA5}">
                      <a16:colId xmlns:a16="http://schemas.microsoft.com/office/drawing/2014/main" val="2125439692"/>
                    </a:ext>
                  </a:extLst>
                </a:gridCol>
                <a:gridCol w="329184">
                  <a:extLst>
                    <a:ext uri="{9D8B030D-6E8A-4147-A177-3AD203B41FA5}">
                      <a16:colId xmlns:a16="http://schemas.microsoft.com/office/drawing/2014/main" val="2186070777"/>
                    </a:ext>
                  </a:extLst>
                </a:gridCol>
                <a:gridCol w="329184">
                  <a:extLst>
                    <a:ext uri="{9D8B030D-6E8A-4147-A177-3AD203B41FA5}">
                      <a16:colId xmlns:a16="http://schemas.microsoft.com/office/drawing/2014/main" val="1345336884"/>
                    </a:ext>
                  </a:extLst>
                </a:gridCol>
                <a:gridCol w="329184">
                  <a:extLst>
                    <a:ext uri="{9D8B030D-6E8A-4147-A177-3AD203B41FA5}">
                      <a16:colId xmlns:a16="http://schemas.microsoft.com/office/drawing/2014/main" val="1203402332"/>
                    </a:ext>
                  </a:extLst>
                </a:gridCol>
                <a:gridCol w="329184">
                  <a:extLst>
                    <a:ext uri="{9D8B030D-6E8A-4147-A177-3AD203B41FA5}">
                      <a16:colId xmlns:a16="http://schemas.microsoft.com/office/drawing/2014/main" val="3905663133"/>
                    </a:ext>
                  </a:extLst>
                </a:gridCol>
                <a:gridCol w="329184">
                  <a:extLst>
                    <a:ext uri="{9D8B030D-6E8A-4147-A177-3AD203B41FA5}">
                      <a16:colId xmlns:a16="http://schemas.microsoft.com/office/drawing/2014/main" val="2125902023"/>
                    </a:ext>
                  </a:extLst>
                </a:gridCol>
                <a:gridCol w="329184">
                  <a:extLst>
                    <a:ext uri="{9D8B030D-6E8A-4147-A177-3AD203B41FA5}">
                      <a16:colId xmlns:a16="http://schemas.microsoft.com/office/drawing/2014/main" val="1113291367"/>
                    </a:ext>
                  </a:extLst>
                </a:gridCol>
                <a:gridCol w="329184">
                  <a:extLst>
                    <a:ext uri="{9D8B030D-6E8A-4147-A177-3AD203B41FA5}">
                      <a16:colId xmlns:a16="http://schemas.microsoft.com/office/drawing/2014/main" val="3714252067"/>
                    </a:ext>
                  </a:extLst>
                </a:gridCol>
                <a:gridCol w="329184">
                  <a:extLst>
                    <a:ext uri="{9D8B030D-6E8A-4147-A177-3AD203B41FA5}">
                      <a16:colId xmlns:a16="http://schemas.microsoft.com/office/drawing/2014/main" val="1550442393"/>
                    </a:ext>
                  </a:extLst>
                </a:gridCol>
                <a:gridCol w="329184">
                  <a:extLst>
                    <a:ext uri="{9D8B030D-6E8A-4147-A177-3AD203B41FA5}">
                      <a16:colId xmlns:a16="http://schemas.microsoft.com/office/drawing/2014/main" val="849625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7145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- 2024-07-04 12:00:12</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enjoyed a cosy day of coffee talks and photography shots at our Coffee Talk &amp; Portrait Shooting Photography Workshop on 2 June 2024. Guided by the talented photographer TW Wann Al-Hajj, they learned to capture stunning lifestyle shots with a model in a café setting, mastering various ambient lighting to create different moods.
Thank you to everyone who joined us for this creative and engaging experience, and a special thanks to our partner, SLR Centre Camera Shop , for hosting this session with us!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https://quintly-eu-image-storage.s3.amazonaws.com/aaf8f68db843cc217addf8054c322eb2/3b8a93aa0e0ec09fa76ee0b53f5da78c.jpg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79409619"/>
                  </a:ext>
                </a:extLst>
              </a:tr>
            </a:tbl>
          </a:graphicData>
        </a:graphic>
      </p:graphicFrame>
      <p:sp>
        <p:nvSpPr>
          <p:cNvPr id="4" name="Text Placeholder 3">
            <a:extLst>
              <a:ext uri="{FF2B5EF4-FFF2-40B4-BE49-F238E27FC236}">
                <a16:creationId xmlns:a16="http://schemas.microsoft.com/office/drawing/2014/main" id="{4CE907DC-333F-42A6-9123-EE4E1910A49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17838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9A52-F364-4F00-9D94-4598921A4D95}"/>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EBD682EA-4C7D-4580-A8FB-BA5B0E4172FE}"/>
              </a:ext>
            </a:extLst>
          </p:cNvPr>
          <p:cNvGraphicFramePr>
            <a:graphicFrameLocks noGrp="1"/>
          </p:cNvGraphicFramePr>
          <p:nvPr>
            <p:ph type="tbl" sz="quarter" idx="13"/>
            <p:extLst>
              <p:ext uri="{D42A27DB-BD31-4B8C-83A1-F6EECF244321}">
                <p14:modId xmlns:p14="http://schemas.microsoft.com/office/powerpoint/2010/main" val="159878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59847479"/>
                    </a:ext>
                  </a:extLst>
                </a:gridCol>
                <a:gridCol w="1316737">
                  <a:extLst>
                    <a:ext uri="{9D8B030D-6E8A-4147-A177-3AD203B41FA5}">
                      <a16:colId xmlns:a16="http://schemas.microsoft.com/office/drawing/2014/main" val="1503167012"/>
                    </a:ext>
                  </a:extLst>
                </a:gridCol>
                <a:gridCol w="329184">
                  <a:extLst>
                    <a:ext uri="{9D8B030D-6E8A-4147-A177-3AD203B41FA5}">
                      <a16:colId xmlns:a16="http://schemas.microsoft.com/office/drawing/2014/main" val="1766083461"/>
                    </a:ext>
                  </a:extLst>
                </a:gridCol>
                <a:gridCol w="329184">
                  <a:extLst>
                    <a:ext uri="{9D8B030D-6E8A-4147-A177-3AD203B41FA5}">
                      <a16:colId xmlns:a16="http://schemas.microsoft.com/office/drawing/2014/main" val="2248132003"/>
                    </a:ext>
                  </a:extLst>
                </a:gridCol>
                <a:gridCol w="329184">
                  <a:extLst>
                    <a:ext uri="{9D8B030D-6E8A-4147-A177-3AD203B41FA5}">
                      <a16:colId xmlns:a16="http://schemas.microsoft.com/office/drawing/2014/main" val="610348476"/>
                    </a:ext>
                  </a:extLst>
                </a:gridCol>
                <a:gridCol w="329184">
                  <a:extLst>
                    <a:ext uri="{9D8B030D-6E8A-4147-A177-3AD203B41FA5}">
                      <a16:colId xmlns:a16="http://schemas.microsoft.com/office/drawing/2014/main" val="4109880827"/>
                    </a:ext>
                  </a:extLst>
                </a:gridCol>
                <a:gridCol w="329184">
                  <a:extLst>
                    <a:ext uri="{9D8B030D-6E8A-4147-A177-3AD203B41FA5}">
                      <a16:colId xmlns:a16="http://schemas.microsoft.com/office/drawing/2014/main" val="3651779730"/>
                    </a:ext>
                  </a:extLst>
                </a:gridCol>
                <a:gridCol w="329184">
                  <a:extLst>
                    <a:ext uri="{9D8B030D-6E8A-4147-A177-3AD203B41FA5}">
                      <a16:colId xmlns:a16="http://schemas.microsoft.com/office/drawing/2014/main" val="2458940639"/>
                    </a:ext>
                  </a:extLst>
                </a:gridCol>
                <a:gridCol w="329184">
                  <a:extLst>
                    <a:ext uri="{9D8B030D-6E8A-4147-A177-3AD203B41FA5}">
                      <a16:colId xmlns:a16="http://schemas.microsoft.com/office/drawing/2014/main" val="2620506486"/>
                    </a:ext>
                  </a:extLst>
                </a:gridCol>
                <a:gridCol w="329184">
                  <a:extLst>
                    <a:ext uri="{9D8B030D-6E8A-4147-A177-3AD203B41FA5}">
                      <a16:colId xmlns:a16="http://schemas.microsoft.com/office/drawing/2014/main" val="17273172"/>
                    </a:ext>
                  </a:extLst>
                </a:gridCol>
                <a:gridCol w="329184">
                  <a:extLst>
                    <a:ext uri="{9D8B030D-6E8A-4147-A177-3AD203B41FA5}">
                      <a16:colId xmlns:a16="http://schemas.microsoft.com/office/drawing/2014/main" val="3467844593"/>
                    </a:ext>
                  </a:extLst>
                </a:gridCol>
                <a:gridCol w="329184">
                  <a:extLst>
                    <a:ext uri="{9D8B030D-6E8A-4147-A177-3AD203B41FA5}">
                      <a16:colId xmlns:a16="http://schemas.microsoft.com/office/drawing/2014/main" val="1204610345"/>
                    </a:ext>
                  </a:extLst>
                </a:gridCol>
                <a:gridCol w="329184">
                  <a:extLst>
                    <a:ext uri="{9D8B030D-6E8A-4147-A177-3AD203B41FA5}">
                      <a16:colId xmlns:a16="http://schemas.microsoft.com/office/drawing/2014/main" val="4225423226"/>
                    </a:ext>
                  </a:extLst>
                </a:gridCol>
                <a:gridCol w="329184">
                  <a:extLst>
                    <a:ext uri="{9D8B030D-6E8A-4147-A177-3AD203B41FA5}">
                      <a16:colId xmlns:a16="http://schemas.microsoft.com/office/drawing/2014/main" val="3986671926"/>
                    </a:ext>
                  </a:extLst>
                </a:gridCol>
                <a:gridCol w="329184">
                  <a:extLst>
                    <a:ext uri="{9D8B030D-6E8A-4147-A177-3AD203B41FA5}">
                      <a16:colId xmlns:a16="http://schemas.microsoft.com/office/drawing/2014/main" val="3920887367"/>
                    </a:ext>
                  </a:extLst>
                </a:gridCol>
                <a:gridCol w="329184">
                  <a:extLst>
                    <a:ext uri="{9D8B030D-6E8A-4147-A177-3AD203B41FA5}">
                      <a16:colId xmlns:a16="http://schemas.microsoft.com/office/drawing/2014/main" val="793374351"/>
                    </a:ext>
                  </a:extLst>
                </a:gridCol>
                <a:gridCol w="329184">
                  <a:extLst>
                    <a:ext uri="{9D8B030D-6E8A-4147-A177-3AD203B41FA5}">
                      <a16:colId xmlns:a16="http://schemas.microsoft.com/office/drawing/2014/main" val="3045122676"/>
                    </a:ext>
                  </a:extLst>
                </a:gridCol>
                <a:gridCol w="329184">
                  <a:extLst>
                    <a:ext uri="{9D8B030D-6E8A-4147-A177-3AD203B41FA5}">
                      <a16:colId xmlns:a16="http://schemas.microsoft.com/office/drawing/2014/main" val="2217240646"/>
                    </a:ext>
                  </a:extLst>
                </a:gridCol>
                <a:gridCol w="329184">
                  <a:extLst>
                    <a:ext uri="{9D8B030D-6E8A-4147-A177-3AD203B41FA5}">
                      <a16:colId xmlns:a16="http://schemas.microsoft.com/office/drawing/2014/main" val="187684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7828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- 2024-07-03 14:43:06</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participants who joined us for the Walk with Kevin Lim Street Photography Workshop &amp; Photowalk on 1 June, followed by the Photography Review on 8 June! We hope you've had a wholesome experience learning expert insights from photographer Kevin Lim. 
From valuable photography tips and techniques to capturing the lively streets in KL and refining your skills during the review session, may these experiences inspire you to take even better photographs.
See you in the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https://quintly-eu-image-storage.s3.amazonaws.com/aaf8f68db843cc217addf8054c322eb2/ff6a31ff77a0e2ef22390c12e23c8036.jpg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85764313"/>
                  </a:ext>
                </a:extLst>
              </a:tr>
            </a:tbl>
          </a:graphicData>
        </a:graphic>
      </p:graphicFrame>
      <p:sp>
        <p:nvSpPr>
          <p:cNvPr id="4" name="Text Placeholder 3">
            <a:extLst>
              <a:ext uri="{FF2B5EF4-FFF2-40B4-BE49-F238E27FC236}">
                <a16:creationId xmlns:a16="http://schemas.microsoft.com/office/drawing/2014/main" id="{055FFD18-5D7A-4982-B945-EFAB7A7A9C3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32987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98A0-3D73-40F6-A73C-0CE948254C6D}"/>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408D1653-9B65-4BB6-AE8D-80CCDCA6DC82}"/>
              </a:ext>
            </a:extLst>
          </p:cNvPr>
          <p:cNvGraphicFramePr>
            <a:graphicFrameLocks noGrp="1"/>
          </p:cNvGraphicFramePr>
          <p:nvPr>
            <p:ph type="tbl" sz="quarter" idx="13"/>
            <p:extLst>
              <p:ext uri="{D42A27DB-BD31-4B8C-83A1-F6EECF244321}">
                <p14:modId xmlns:p14="http://schemas.microsoft.com/office/powerpoint/2010/main" val="1833054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66740180"/>
                    </a:ext>
                  </a:extLst>
                </a:gridCol>
                <a:gridCol w="1316737">
                  <a:extLst>
                    <a:ext uri="{9D8B030D-6E8A-4147-A177-3AD203B41FA5}">
                      <a16:colId xmlns:a16="http://schemas.microsoft.com/office/drawing/2014/main" val="4232030540"/>
                    </a:ext>
                  </a:extLst>
                </a:gridCol>
                <a:gridCol w="329184">
                  <a:extLst>
                    <a:ext uri="{9D8B030D-6E8A-4147-A177-3AD203B41FA5}">
                      <a16:colId xmlns:a16="http://schemas.microsoft.com/office/drawing/2014/main" val="1661253087"/>
                    </a:ext>
                  </a:extLst>
                </a:gridCol>
                <a:gridCol w="329184">
                  <a:extLst>
                    <a:ext uri="{9D8B030D-6E8A-4147-A177-3AD203B41FA5}">
                      <a16:colId xmlns:a16="http://schemas.microsoft.com/office/drawing/2014/main" val="201059535"/>
                    </a:ext>
                  </a:extLst>
                </a:gridCol>
                <a:gridCol w="329184">
                  <a:extLst>
                    <a:ext uri="{9D8B030D-6E8A-4147-A177-3AD203B41FA5}">
                      <a16:colId xmlns:a16="http://schemas.microsoft.com/office/drawing/2014/main" val="3386336911"/>
                    </a:ext>
                  </a:extLst>
                </a:gridCol>
                <a:gridCol w="329184">
                  <a:extLst>
                    <a:ext uri="{9D8B030D-6E8A-4147-A177-3AD203B41FA5}">
                      <a16:colId xmlns:a16="http://schemas.microsoft.com/office/drawing/2014/main" val="1180330036"/>
                    </a:ext>
                  </a:extLst>
                </a:gridCol>
                <a:gridCol w="329184">
                  <a:extLst>
                    <a:ext uri="{9D8B030D-6E8A-4147-A177-3AD203B41FA5}">
                      <a16:colId xmlns:a16="http://schemas.microsoft.com/office/drawing/2014/main" val="3190295765"/>
                    </a:ext>
                  </a:extLst>
                </a:gridCol>
                <a:gridCol w="329184">
                  <a:extLst>
                    <a:ext uri="{9D8B030D-6E8A-4147-A177-3AD203B41FA5}">
                      <a16:colId xmlns:a16="http://schemas.microsoft.com/office/drawing/2014/main" val="1016558177"/>
                    </a:ext>
                  </a:extLst>
                </a:gridCol>
                <a:gridCol w="329184">
                  <a:extLst>
                    <a:ext uri="{9D8B030D-6E8A-4147-A177-3AD203B41FA5}">
                      <a16:colId xmlns:a16="http://schemas.microsoft.com/office/drawing/2014/main" val="3053017520"/>
                    </a:ext>
                  </a:extLst>
                </a:gridCol>
                <a:gridCol w="329184">
                  <a:extLst>
                    <a:ext uri="{9D8B030D-6E8A-4147-A177-3AD203B41FA5}">
                      <a16:colId xmlns:a16="http://schemas.microsoft.com/office/drawing/2014/main" val="4165302153"/>
                    </a:ext>
                  </a:extLst>
                </a:gridCol>
                <a:gridCol w="329184">
                  <a:extLst>
                    <a:ext uri="{9D8B030D-6E8A-4147-A177-3AD203B41FA5}">
                      <a16:colId xmlns:a16="http://schemas.microsoft.com/office/drawing/2014/main" val="126399799"/>
                    </a:ext>
                  </a:extLst>
                </a:gridCol>
                <a:gridCol w="329184">
                  <a:extLst>
                    <a:ext uri="{9D8B030D-6E8A-4147-A177-3AD203B41FA5}">
                      <a16:colId xmlns:a16="http://schemas.microsoft.com/office/drawing/2014/main" val="1726681337"/>
                    </a:ext>
                  </a:extLst>
                </a:gridCol>
                <a:gridCol w="329184">
                  <a:extLst>
                    <a:ext uri="{9D8B030D-6E8A-4147-A177-3AD203B41FA5}">
                      <a16:colId xmlns:a16="http://schemas.microsoft.com/office/drawing/2014/main" val="3431474641"/>
                    </a:ext>
                  </a:extLst>
                </a:gridCol>
                <a:gridCol w="329184">
                  <a:extLst>
                    <a:ext uri="{9D8B030D-6E8A-4147-A177-3AD203B41FA5}">
                      <a16:colId xmlns:a16="http://schemas.microsoft.com/office/drawing/2014/main" val="1651739043"/>
                    </a:ext>
                  </a:extLst>
                </a:gridCol>
                <a:gridCol w="329184">
                  <a:extLst>
                    <a:ext uri="{9D8B030D-6E8A-4147-A177-3AD203B41FA5}">
                      <a16:colId xmlns:a16="http://schemas.microsoft.com/office/drawing/2014/main" val="4266324283"/>
                    </a:ext>
                  </a:extLst>
                </a:gridCol>
                <a:gridCol w="329184">
                  <a:extLst>
                    <a:ext uri="{9D8B030D-6E8A-4147-A177-3AD203B41FA5}">
                      <a16:colId xmlns:a16="http://schemas.microsoft.com/office/drawing/2014/main" val="3849789776"/>
                    </a:ext>
                  </a:extLst>
                </a:gridCol>
                <a:gridCol w="329184">
                  <a:extLst>
                    <a:ext uri="{9D8B030D-6E8A-4147-A177-3AD203B41FA5}">
                      <a16:colId xmlns:a16="http://schemas.microsoft.com/office/drawing/2014/main" val="3806402650"/>
                    </a:ext>
                  </a:extLst>
                </a:gridCol>
                <a:gridCol w="329184">
                  <a:extLst>
                    <a:ext uri="{9D8B030D-6E8A-4147-A177-3AD203B41FA5}">
                      <a16:colId xmlns:a16="http://schemas.microsoft.com/office/drawing/2014/main" val="3296591469"/>
                    </a:ext>
                  </a:extLst>
                </a:gridCol>
                <a:gridCol w="329184">
                  <a:extLst>
                    <a:ext uri="{9D8B030D-6E8A-4147-A177-3AD203B41FA5}">
                      <a16:colId xmlns:a16="http://schemas.microsoft.com/office/drawing/2014/main" val="3110763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5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- 2024-07-21 12:00:14</a:t>
                      </a:r>
                      <a:r>
                        <a:rPr kumimoji="0" lang="en-US" sz="1000" b="0" i="0" u="none" strike="noStrike" kern="1200" cap="none" spc="0" normalizeH="0" baseline="0" noProof="0">
                          <a:ln>
                            <a:noFill/>
                          </a:ln>
                          <a:solidFill>
                            <a:prstClr val="black"/>
                          </a:solidFill>
                          <a:effectLst/>
                          <a:uLnTx/>
                          <a:uFillTx/>
                          <a:latin typeface="Calibri"/>
                          <a:ea typeface="+mn-ea"/>
                          <a:cs typeface="+mn-cs"/>
                        </a:rPr>
                        <a:t>
 Our Food Photography Workshop on 22 June 2024, at Tom &amp; Danny @ Eco Botanic, led by photographer Jeana Yau, certainly provided food for thought. 
During the workshop, she offered insightful tips and skillfully demonstrated food plating and how to photograph food to make it look more appetizing. Meanwhile, participants diligently followed along and captured charming, flavorful shots.
We're grateful to all who joined, and may this session leave you hungry for more. 😉 Thanks to our partner Johan Photo Camtronics Sdn Bhd for hosting this with us!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https://quintly-eu-image-storage.s3.amazonaws.com/aaf8f68db843cc217addf8054c322eb2/d6715807f98c0762b4d7dede3e74f925.jpg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52963354"/>
                  </a:ext>
                </a:extLst>
              </a:tr>
            </a:tbl>
          </a:graphicData>
        </a:graphic>
      </p:graphicFrame>
      <p:sp>
        <p:nvSpPr>
          <p:cNvPr id="4" name="Text Placeholder 3">
            <a:extLst>
              <a:ext uri="{FF2B5EF4-FFF2-40B4-BE49-F238E27FC236}">
                <a16:creationId xmlns:a16="http://schemas.microsoft.com/office/drawing/2014/main" id="{C4163EFE-E840-472D-8460-22B42895CC4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037541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9BC3-6D99-4CDB-9341-9D59288FF1BC}"/>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CAAF59AF-CF4C-4530-96C5-0205E87D75D9}"/>
              </a:ext>
            </a:extLst>
          </p:cNvPr>
          <p:cNvGraphicFramePr>
            <a:graphicFrameLocks noGrp="1"/>
          </p:cNvGraphicFramePr>
          <p:nvPr>
            <p:ph type="tbl" sz="quarter" idx="13"/>
            <p:extLst>
              <p:ext uri="{D42A27DB-BD31-4B8C-83A1-F6EECF244321}">
                <p14:modId xmlns:p14="http://schemas.microsoft.com/office/powerpoint/2010/main" val="297939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32397077"/>
                    </a:ext>
                  </a:extLst>
                </a:gridCol>
                <a:gridCol w="1316737">
                  <a:extLst>
                    <a:ext uri="{9D8B030D-6E8A-4147-A177-3AD203B41FA5}">
                      <a16:colId xmlns:a16="http://schemas.microsoft.com/office/drawing/2014/main" val="499166847"/>
                    </a:ext>
                  </a:extLst>
                </a:gridCol>
                <a:gridCol w="329184">
                  <a:extLst>
                    <a:ext uri="{9D8B030D-6E8A-4147-A177-3AD203B41FA5}">
                      <a16:colId xmlns:a16="http://schemas.microsoft.com/office/drawing/2014/main" val="2201239503"/>
                    </a:ext>
                  </a:extLst>
                </a:gridCol>
                <a:gridCol w="329184">
                  <a:extLst>
                    <a:ext uri="{9D8B030D-6E8A-4147-A177-3AD203B41FA5}">
                      <a16:colId xmlns:a16="http://schemas.microsoft.com/office/drawing/2014/main" val="1859226897"/>
                    </a:ext>
                  </a:extLst>
                </a:gridCol>
                <a:gridCol w="329184">
                  <a:extLst>
                    <a:ext uri="{9D8B030D-6E8A-4147-A177-3AD203B41FA5}">
                      <a16:colId xmlns:a16="http://schemas.microsoft.com/office/drawing/2014/main" val="2841241651"/>
                    </a:ext>
                  </a:extLst>
                </a:gridCol>
                <a:gridCol w="329184">
                  <a:extLst>
                    <a:ext uri="{9D8B030D-6E8A-4147-A177-3AD203B41FA5}">
                      <a16:colId xmlns:a16="http://schemas.microsoft.com/office/drawing/2014/main" val="25308199"/>
                    </a:ext>
                  </a:extLst>
                </a:gridCol>
                <a:gridCol w="329184">
                  <a:extLst>
                    <a:ext uri="{9D8B030D-6E8A-4147-A177-3AD203B41FA5}">
                      <a16:colId xmlns:a16="http://schemas.microsoft.com/office/drawing/2014/main" val="3760556500"/>
                    </a:ext>
                  </a:extLst>
                </a:gridCol>
                <a:gridCol w="329184">
                  <a:extLst>
                    <a:ext uri="{9D8B030D-6E8A-4147-A177-3AD203B41FA5}">
                      <a16:colId xmlns:a16="http://schemas.microsoft.com/office/drawing/2014/main" val="743870535"/>
                    </a:ext>
                  </a:extLst>
                </a:gridCol>
                <a:gridCol w="329184">
                  <a:extLst>
                    <a:ext uri="{9D8B030D-6E8A-4147-A177-3AD203B41FA5}">
                      <a16:colId xmlns:a16="http://schemas.microsoft.com/office/drawing/2014/main" val="1563574204"/>
                    </a:ext>
                  </a:extLst>
                </a:gridCol>
                <a:gridCol w="329184">
                  <a:extLst>
                    <a:ext uri="{9D8B030D-6E8A-4147-A177-3AD203B41FA5}">
                      <a16:colId xmlns:a16="http://schemas.microsoft.com/office/drawing/2014/main" val="267621915"/>
                    </a:ext>
                  </a:extLst>
                </a:gridCol>
                <a:gridCol w="329184">
                  <a:extLst>
                    <a:ext uri="{9D8B030D-6E8A-4147-A177-3AD203B41FA5}">
                      <a16:colId xmlns:a16="http://schemas.microsoft.com/office/drawing/2014/main" val="2539355231"/>
                    </a:ext>
                  </a:extLst>
                </a:gridCol>
                <a:gridCol w="329184">
                  <a:extLst>
                    <a:ext uri="{9D8B030D-6E8A-4147-A177-3AD203B41FA5}">
                      <a16:colId xmlns:a16="http://schemas.microsoft.com/office/drawing/2014/main" val="3374875584"/>
                    </a:ext>
                  </a:extLst>
                </a:gridCol>
                <a:gridCol w="329184">
                  <a:extLst>
                    <a:ext uri="{9D8B030D-6E8A-4147-A177-3AD203B41FA5}">
                      <a16:colId xmlns:a16="http://schemas.microsoft.com/office/drawing/2014/main" val="2071805412"/>
                    </a:ext>
                  </a:extLst>
                </a:gridCol>
                <a:gridCol w="329184">
                  <a:extLst>
                    <a:ext uri="{9D8B030D-6E8A-4147-A177-3AD203B41FA5}">
                      <a16:colId xmlns:a16="http://schemas.microsoft.com/office/drawing/2014/main" val="827353022"/>
                    </a:ext>
                  </a:extLst>
                </a:gridCol>
                <a:gridCol w="329184">
                  <a:extLst>
                    <a:ext uri="{9D8B030D-6E8A-4147-A177-3AD203B41FA5}">
                      <a16:colId xmlns:a16="http://schemas.microsoft.com/office/drawing/2014/main" val="2089971415"/>
                    </a:ext>
                  </a:extLst>
                </a:gridCol>
                <a:gridCol w="329184">
                  <a:extLst>
                    <a:ext uri="{9D8B030D-6E8A-4147-A177-3AD203B41FA5}">
                      <a16:colId xmlns:a16="http://schemas.microsoft.com/office/drawing/2014/main" val="2220729589"/>
                    </a:ext>
                  </a:extLst>
                </a:gridCol>
                <a:gridCol w="329184">
                  <a:extLst>
                    <a:ext uri="{9D8B030D-6E8A-4147-A177-3AD203B41FA5}">
                      <a16:colId xmlns:a16="http://schemas.microsoft.com/office/drawing/2014/main" val="2960872728"/>
                    </a:ext>
                  </a:extLst>
                </a:gridCol>
                <a:gridCol w="329184">
                  <a:extLst>
                    <a:ext uri="{9D8B030D-6E8A-4147-A177-3AD203B41FA5}">
                      <a16:colId xmlns:a16="http://schemas.microsoft.com/office/drawing/2014/main" val="1026604167"/>
                    </a:ext>
                  </a:extLst>
                </a:gridCol>
                <a:gridCol w="329184">
                  <a:extLst>
                    <a:ext uri="{9D8B030D-6E8A-4147-A177-3AD203B41FA5}">
                      <a16:colId xmlns:a16="http://schemas.microsoft.com/office/drawing/2014/main" val="106780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436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- 2024-07-19 16:00:39</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enthusiasts gathered together for a Portrait Shooting Photography Workshop over coffee at the Coffee Bean &amp; Tea Leaf, Amanjaya Drive-Thru, on 14 June 2024. Leading the session was photographer TW Wann Al-Hajj, who shared his expertise while participants were eagerly armed with their photography gear and snapping away.
Thanks to our partner, N4 Camera Store, for hosting this workshop! And to all who attended, we hope you've learned how to craft creative lifestyle portrait photo compositions and master lighting equipment effectively to set different moods.
We hope to see you in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https://quintly-eu-image-storage.s3.amazonaws.com/aaf8f68db843cc217addf8054c322eb2/fffedb95a75ab99f9d169cf39a1e0d36.jpg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24020482"/>
                  </a:ext>
                </a:extLst>
              </a:tr>
            </a:tbl>
          </a:graphicData>
        </a:graphic>
      </p:graphicFrame>
      <p:sp>
        <p:nvSpPr>
          <p:cNvPr id="4" name="Text Placeholder 3">
            <a:extLst>
              <a:ext uri="{FF2B5EF4-FFF2-40B4-BE49-F238E27FC236}">
                <a16:creationId xmlns:a16="http://schemas.microsoft.com/office/drawing/2014/main" id="{9145C353-14DA-481E-9A65-EA7D65773F1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36181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E741-CF25-4952-B1D5-E3C9E5D80B12}"/>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00C06C8A-A43B-4E8D-A82A-838EACCD9CDC}"/>
              </a:ext>
            </a:extLst>
          </p:cNvPr>
          <p:cNvGraphicFramePr>
            <a:graphicFrameLocks noGrp="1"/>
          </p:cNvGraphicFramePr>
          <p:nvPr>
            <p:ph type="tbl" sz="quarter" idx="13"/>
            <p:extLst>
              <p:ext uri="{D42A27DB-BD31-4B8C-83A1-F6EECF244321}">
                <p14:modId xmlns:p14="http://schemas.microsoft.com/office/powerpoint/2010/main" val="88254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16868966"/>
                    </a:ext>
                  </a:extLst>
                </a:gridCol>
                <a:gridCol w="1316737">
                  <a:extLst>
                    <a:ext uri="{9D8B030D-6E8A-4147-A177-3AD203B41FA5}">
                      <a16:colId xmlns:a16="http://schemas.microsoft.com/office/drawing/2014/main" val="3158953010"/>
                    </a:ext>
                  </a:extLst>
                </a:gridCol>
                <a:gridCol w="329184">
                  <a:extLst>
                    <a:ext uri="{9D8B030D-6E8A-4147-A177-3AD203B41FA5}">
                      <a16:colId xmlns:a16="http://schemas.microsoft.com/office/drawing/2014/main" val="1543839651"/>
                    </a:ext>
                  </a:extLst>
                </a:gridCol>
                <a:gridCol w="329184">
                  <a:extLst>
                    <a:ext uri="{9D8B030D-6E8A-4147-A177-3AD203B41FA5}">
                      <a16:colId xmlns:a16="http://schemas.microsoft.com/office/drawing/2014/main" val="2294457162"/>
                    </a:ext>
                  </a:extLst>
                </a:gridCol>
                <a:gridCol w="329184">
                  <a:extLst>
                    <a:ext uri="{9D8B030D-6E8A-4147-A177-3AD203B41FA5}">
                      <a16:colId xmlns:a16="http://schemas.microsoft.com/office/drawing/2014/main" val="2263529313"/>
                    </a:ext>
                  </a:extLst>
                </a:gridCol>
                <a:gridCol w="329184">
                  <a:extLst>
                    <a:ext uri="{9D8B030D-6E8A-4147-A177-3AD203B41FA5}">
                      <a16:colId xmlns:a16="http://schemas.microsoft.com/office/drawing/2014/main" val="1950877016"/>
                    </a:ext>
                  </a:extLst>
                </a:gridCol>
                <a:gridCol w="329184">
                  <a:extLst>
                    <a:ext uri="{9D8B030D-6E8A-4147-A177-3AD203B41FA5}">
                      <a16:colId xmlns:a16="http://schemas.microsoft.com/office/drawing/2014/main" val="569151779"/>
                    </a:ext>
                  </a:extLst>
                </a:gridCol>
                <a:gridCol w="329184">
                  <a:extLst>
                    <a:ext uri="{9D8B030D-6E8A-4147-A177-3AD203B41FA5}">
                      <a16:colId xmlns:a16="http://schemas.microsoft.com/office/drawing/2014/main" val="2533022180"/>
                    </a:ext>
                  </a:extLst>
                </a:gridCol>
                <a:gridCol w="329184">
                  <a:extLst>
                    <a:ext uri="{9D8B030D-6E8A-4147-A177-3AD203B41FA5}">
                      <a16:colId xmlns:a16="http://schemas.microsoft.com/office/drawing/2014/main" val="3422070409"/>
                    </a:ext>
                  </a:extLst>
                </a:gridCol>
                <a:gridCol w="329184">
                  <a:extLst>
                    <a:ext uri="{9D8B030D-6E8A-4147-A177-3AD203B41FA5}">
                      <a16:colId xmlns:a16="http://schemas.microsoft.com/office/drawing/2014/main" val="2780544504"/>
                    </a:ext>
                  </a:extLst>
                </a:gridCol>
                <a:gridCol w="329184">
                  <a:extLst>
                    <a:ext uri="{9D8B030D-6E8A-4147-A177-3AD203B41FA5}">
                      <a16:colId xmlns:a16="http://schemas.microsoft.com/office/drawing/2014/main" val="2688589614"/>
                    </a:ext>
                  </a:extLst>
                </a:gridCol>
                <a:gridCol w="329184">
                  <a:extLst>
                    <a:ext uri="{9D8B030D-6E8A-4147-A177-3AD203B41FA5}">
                      <a16:colId xmlns:a16="http://schemas.microsoft.com/office/drawing/2014/main" val="1238891161"/>
                    </a:ext>
                  </a:extLst>
                </a:gridCol>
                <a:gridCol w="329184">
                  <a:extLst>
                    <a:ext uri="{9D8B030D-6E8A-4147-A177-3AD203B41FA5}">
                      <a16:colId xmlns:a16="http://schemas.microsoft.com/office/drawing/2014/main" val="541711755"/>
                    </a:ext>
                  </a:extLst>
                </a:gridCol>
                <a:gridCol w="329184">
                  <a:extLst>
                    <a:ext uri="{9D8B030D-6E8A-4147-A177-3AD203B41FA5}">
                      <a16:colId xmlns:a16="http://schemas.microsoft.com/office/drawing/2014/main" val="2668176022"/>
                    </a:ext>
                  </a:extLst>
                </a:gridCol>
                <a:gridCol w="329184">
                  <a:extLst>
                    <a:ext uri="{9D8B030D-6E8A-4147-A177-3AD203B41FA5}">
                      <a16:colId xmlns:a16="http://schemas.microsoft.com/office/drawing/2014/main" val="431626540"/>
                    </a:ext>
                  </a:extLst>
                </a:gridCol>
                <a:gridCol w="329184">
                  <a:extLst>
                    <a:ext uri="{9D8B030D-6E8A-4147-A177-3AD203B41FA5}">
                      <a16:colId xmlns:a16="http://schemas.microsoft.com/office/drawing/2014/main" val="1714416628"/>
                    </a:ext>
                  </a:extLst>
                </a:gridCol>
                <a:gridCol w="329184">
                  <a:extLst>
                    <a:ext uri="{9D8B030D-6E8A-4147-A177-3AD203B41FA5}">
                      <a16:colId xmlns:a16="http://schemas.microsoft.com/office/drawing/2014/main" val="1070038755"/>
                    </a:ext>
                  </a:extLst>
                </a:gridCol>
                <a:gridCol w="329184">
                  <a:extLst>
                    <a:ext uri="{9D8B030D-6E8A-4147-A177-3AD203B41FA5}">
                      <a16:colId xmlns:a16="http://schemas.microsoft.com/office/drawing/2014/main" val="235961461"/>
                    </a:ext>
                  </a:extLst>
                </a:gridCol>
                <a:gridCol w="329184">
                  <a:extLst>
                    <a:ext uri="{9D8B030D-6E8A-4147-A177-3AD203B41FA5}">
                      <a16:colId xmlns:a16="http://schemas.microsoft.com/office/drawing/2014/main" val="3263349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2191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- 2024-07-01 12:33:02</a:t>
                      </a:r>
                      <a:r>
                        <a:rPr kumimoji="0" lang="en-US" sz="1000" b="0" i="0" u="none" strike="noStrike" kern="1200" cap="none" spc="0" normalizeH="0" baseline="0" noProof="0">
                          <a:ln>
                            <a:noFill/>
                          </a:ln>
                          <a:solidFill>
                            <a:prstClr val="black"/>
                          </a:solidFill>
                          <a:effectLst/>
                          <a:uLnTx/>
                          <a:uFillTx/>
                          <a:latin typeface="Calibri"/>
                          <a:ea typeface="+mn-ea"/>
                          <a:cs typeface="+mn-cs"/>
                        </a:rPr>
                        <a:t>
 𝗝𝘂𝗹𝘆 𝗖𝗮𝘀𝗵𝗯𝗮𝗰𝗸 𝗣𝗿𝗼𝗺𝗼 𝗝𝘂𝘀𝘁 𝗜𝗻!
If you've been waiting for the right time to upgrade your photography equipment, now's your chance to capture our limited-time offers on cameras and lenses! Get ready to grab your opportunity with this exclusive cashback:
📷 Eyeing new lenses? Get up to RM1,350 cashback on our XF lenses and RM1,400 on GF lenses!
📷 Ready to go pro? Trade in your camera and upgrade to the GFX100 II with an RM1,500 trade-in rebate, or add a new one to your collection with up to RM4,500 cashback on the GFX100S and RM2,800 cashback on the GFX50S II Body or Kit (GF35-70mm).
𝗙𝗶𝗻𝗱 𝗼𝘂𝘁 𝗺𝗼𝗿𝗲 𝗮𝗯𝗼𝘂𝘁 𝗮𝗹𝗹 𝗼𝘂𝗿 𝗼𝗳𝗳𝗲𝗿𝘀 𝗵𝗲𝗿𝗲: 
https://fujifilm-x.com/en-my/promotions/july-cashback-promotion-3/
✨ *Terms and Conditions apply.
#FujifilmDeals #FujifilmMY #FujifilmMalaysia #Photography #DigitalPhotography #Promotion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https://quintly-eu-image-storage.s3.amazonaws.com/aaf8f68db843cc217addf8054c322eb2/bba63f46805a813810fcfb744533bf7f.jpg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95955761"/>
                  </a:ext>
                </a:extLst>
              </a:tr>
            </a:tbl>
          </a:graphicData>
        </a:graphic>
      </p:graphicFrame>
      <p:sp>
        <p:nvSpPr>
          <p:cNvPr id="4" name="Text Placeholder 3">
            <a:extLst>
              <a:ext uri="{FF2B5EF4-FFF2-40B4-BE49-F238E27FC236}">
                <a16:creationId xmlns:a16="http://schemas.microsoft.com/office/drawing/2014/main" id="{42E895A4-4192-40AE-8229-2B061A70C6D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80751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D004-A4A9-40E4-AF1A-877862D0B348}"/>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C31EFCF0-83D3-4B92-9379-B7B88A9D619A}"/>
              </a:ext>
            </a:extLst>
          </p:cNvPr>
          <p:cNvGraphicFramePr>
            <a:graphicFrameLocks noGrp="1"/>
          </p:cNvGraphicFramePr>
          <p:nvPr>
            <p:ph type="tbl" sz="quarter" idx="13"/>
            <p:extLst>
              <p:ext uri="{D42A27DB-BD31-4B8C-83A1-F6EECF244321}">
                <p14:modId xmlns:p14="http://schemas.microsoft.com/office/powerpoint/2010/main" val="369149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26630247"/>
                    </a:ext>
                  </a:extLst>
                </a:gridCol>
                <a:gridCol w="1316737">
                  <a:extLst>
                    <a:ext uri="{9D8B030D-6E8A-4147-A177-3AD203B41FA5}">
                      <a16:colId xmlns:a16="http://schemas.microsoft.com/office/drawing/2014/main" val="515089156"/>
                    </a:ext>
                  </a:extLst>
                </a:gridCol>
                <a:gridCol w="329184">
                  <a:extLst>
                    <a:ext uri="{9D8B030D-6E8A-4147-A177-3AD203B41FA5}">
                      <a16:colId xmlns:a16="http://schemas.microsoft.com/office/drawing/2014/main" val="1263419492"/>
                    </a:ext>
                  </a:extLst>
                </a:gridCol>
                <a:gridCol w="329184">
                  <a:extLst>
                    <a:ext uri="{9D8B030D-6E8A-4147-A177-3AD203B41FA5}">
                      <a16:colId xmlns:a16="http://schemas.microsoft.com/office/drawing/2014/main" val="2086500819"/>
                    </a:ext>
                  </a:extLst>
                </a:gridCol>
                <a:gridCol w="329184">
                  <a:extLst>
                    <a:ext uri="{9D8B030D-6E8A-4147-A177-3AD203B41FA5}">
                      <a16:colId xmlns:a16="http://schemas.microsoft.com/office/drawing/2014/main" val="4113990319"/>
                    </a:ext>
                  </a:extLst>
                </a:gridCol>
                <a:gridCol w="329184">
                  <a:extLst>
                    <a:ext uri="{9D8B030D-6E8A-4147-A177-3AD203B41FA5}">
                      <a16:colId xmlns:a16="http://schemas.microsoft.com/office/drawing/2014/main" val="2978214185"/>
                    </a:ext>
                  </a:extLst>
                </a:gridCol>
                <a:gridCol w="329184">
                  <a:extLst>
                    <a:ext uri="{9D8B030D-6E8A-4147-A177-3AD203B41FA5}">
                      <a16:colId xmlns:a16="http://schemas.microsoft.com/office/drawing/2014/main" val="2075088808"/>
                    </a:ext>
                  </a:extLst>
                </a:gridCol>
                <a:gridCol w="329184">
                  <a:extLst>
                    <a:ext uri="{9D8B030D-6E8A-4147-A177-3AD203B41FA5}">
                      <a16:colId xmlns:a16="http://schemas.microsoft.com/office/drawing/2014/main" val="4097861460"/>
                    </a:ext>
                  </a:extLst>
                </a:gridCol>
                <a:gridCol w="329184">
                  <a:extLst>
                    <a:ext uri="{9D8B030D-6E8A-4147-A177-3AD203B41FA5}">
                      <a16:colId xmlns:a16="http://schemas.microsoft.com/office/drawing/2014/main" val="1793970731"/>
                    </a:ext>
                  </a:extLst>
                </a:gridCol>
                <a:gridCol w="329184">
                  <a:extLst>
                    <a:ext uri="{9D8B030D-6E8A-4147-A177-3AD203B41FA5}">
                      <a16:colId xmlns:a16="http://schemas.microsoft.com/office/drawing/2014/main" val="1459085614"/>
                    </a:ext>
                  </a:extLst>
                </a:gridCol>
                <a:gridCol w="329184">
                  <a:extLst>
                    <a:ext uri="{9D8B030D-6E8A-4147-A177-3AD203B41FA5}">
                      <a16:colId xmlns:a16="http://schemas.microsoft.com/office/drawing/2014/main" val="2652432155"/>
                    </a:ext>
                  </a:extLst>
                </a:gridCol>
                <a:gridCol w="329184">
                  <a:extLst>
                    <a:ext uri="{9D8B030D-6E8A-4147-A177-3AD203B41FA5}">
                      <a16:colId xmlns:a16="http://schemas.microsoft.com/office/drawing/2014/main" val="1131085711"/>
                    </a:ext>
                  </a:extLst>
                </a:gridCol>
                <a:gridCol w="329184">
                  <a:extLst>
                    <a:ext uri="{9D8B030D-6E8A-4147-A177-3AD203B41FA5}">
                      <a16:colId xmlns:a16="http://schemas.microsoft.com/office/drawing/2014/main" val="639547368"/>
                    </a:ext>
                  </a:extLst>
                </a:gridCol>
                <a:gridCol w="329184">
                  <a:extLst>
                    <a:ext uri="{9D8B030D-6E8A-4147-A177-3AD203B41FA5}">
                      <a16:colId xmlns:a16="http://schemas.microsoft.com/office/drawing/2014/main" val="2493185783"/>
                    </a:ext>
                  </a:extLst>
                </a:gridCol>
                <a:gridCol w="329184">
                  <a:extLst>
                    <a:ext uri="{9D8B030D-6E8A-4147-A177-3AD203B41FA5}">
                      <a16:colId xmlns:a16="http://schemas.microsoft.com/office/drawing/2014/main" val="1744596071"/>
                    </a:ext>
                  </a:extLst>
                </a:gridCol>
                <a:gridCol w="329184">
                  <a:extLst>
                    <a:ext uri="{9D8B030D-6E8A-4147-A177-3AD203B41FA5}">
                      <a16:colId xmlns:a16="http://schemas.microsoft.com/office/drawing/2014/main" val="1735873417"/>
                    </a:ext>
                  </a:extLst>
                </a:gridCol>
                <a:gridCol w="329184">
                  <a:extLst>
                    <a:ext uri="{9D8B030D-6E8A-4147-A177-3AD203B41FA5}">
                      <a16:colId xmlns:a16="http://schemas.microsoft.com/office/drawing/2014/main" val="2678387328"/>
                    </a:ext>
                  </a:extLst>
                </a:gridCol>
                <a:gridCol w="329184">
                  <a:extLst>
                    <a:ext uri="{9D8B030D-6E8A-4147-A177-3AD203B41FA5}">
                      <a16:colId xmlns:a16="http://schemas.microsoft.com/office/drawing/2014/main" val="1706600406"/>
                    </a:ext>
                  </a:extLst>
                </a:gridCol>
                <a:gridCol w="329184">
                  <a:extLst>
                    <a:ext uri="{9D8B030D-6E8A-4147-A177-3AD203B41FA5}">
                      <a16:colId xmlns:a16="http://schemas.microsoft.com/office/drawing/2014/main" val="266911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844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- 2024-07-02 12:00:29</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at the Hip-Hop Dance Photography Workshop at Lil Art Space on 26 May 2024! The workshop was buzzing with creative energy as participants learned to capture the dynamic motion of hip-hop dance under the expert guidance of X-Photographer Joie Koo.  
We hope everyone gained invaluable insights into photographing dance and movement, and special thanks to Johan Photo Camtronics Sdn Bhd for hosting this event with us and Srishti Digilife - Malaysia for the Profoto lighting!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https://quintly-eu-image-storage.s3.amazonaws.com/aaf8f68db843cc217addf8054c322eb2/3c5df8bd286c93a3d028de51ac55dd48.jpg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60553971"/>
                  </a:ext>
                </a:extLst>
              </a:tr>
            </a:tbl>
          </a:graphicData>
        </a:graphic>
      </p:graphicFrame>
      <p:sp>
        <p:nvSpPr>
          <p:cNvPr id="4" name="Text Placeholder 3">
            <a:extLst>
              <a:ext uri="{FF2B5EF4-FFF2-40B4-BE49-F238E27FC236}">
                <a16:creationId xmlns:a16="http://schemas.microsoft.com/office/drawing/2014/main" id="{9207EA8B-2D43-4A51-B00C-CD2FC60C0BE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10315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F406F-49F3-4E10-BD0D-F8F29E9CC30F}"/>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650A78DE-9111-4CD5-94AE-B4B653458505}"/>
              </a:ext>
            </a:extLst>
          </p:cNvPr>
          <p:cNvGraphicFramePr>
            <a:graphicFrameLocks noGrp="1"/>
          </p:cNvGraphicFramePr>
          <p:nvPr>
            <p:ph type="tbl" sz="quarter" idx="13"/>
            <p:extLst>
              <p:ext uri="{D42A27DB-BD31-4B8C-83A1-F6EECF244321}">
                <p14:modId xmlns:p14="http://schemas.microsoft.com/office/powerpoint/2010/main" val="86157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93025565"/>
                    </a:ext>
                  </a:extLst>
                </a:gridCol>
                <a:gridCol w="1316737">
                  <a:extLst>
                    <a:ext uri="{9D8B030D-6E8A-4147-A177-3AD203B41FA5}">
                      <a16:colId xmlns:a16="http://schemas.microsoft.com/office/drawing/2014/main" val="1167078562"/>
                    </a:ext>
                  </a:extLst>
                </a:gridCol>
                <a:gridCol w="329184">
                  <a:extLst>
                    <a:ext uri="{9D8B030D-6E8A-4147-A177-3AD203B41FA5}">
                      <a16:colId xmlns:a16="http://schemas.microsoft.com/office/drawing/2014/main" val="1429354381"/>
                    </a:ext>
                  </a:extLst>
                </a:gridCol>
                <a:gridCol w="329184">
                  <a:extLst>
                    <a:ext uri="{9D8B030D-6E8A-4147-A177-3AD203B41FA5}">
                      <a16:colId xmlns:a16="http://schemas.microsoft.com/office/drawing/2014/main" val="2149245873"/>
                    </a:ext>
                  </a:extLst>
                </a:gridCol>
                <a:gridCol w="329184">
                  <a:extLst>
                    <a:ext uri="{9D8B030D-6E8A-4147-A177-3AD203B41FA5}">
                      <a16:colId xmlns:a16="http://schemas.microsoft.com/office/drawing/2014/main" val="1156669077"/>
                    </a:ext>
                  </a:extLst>
                </a:gridCol>
                <a:gridCol w="329184">
                  <a:extLst>
                    <a:ext uri="{9D8B030D-6E8A-4147-A177-3AD203B41FA5}">
                      <a16:colId xmlns:a16="http://schemas.microsoft.com/office/drawing/2014/main" val="364924032"/>
                    </a:ext>
                  </a:extLst>
                </a:gridCol>
                <a:gridCol w="329184">
                  <a:extLst>
                    <a:ext uri="{9D8B030D-6E8A-4147-A177-3AD203B41FA5}">
                      <a16:colId xmlns:a16="http://schemas.microsoft.com/office/drawing/2014/main" val="3557841339"/>
                    </a:ext>
                  </a:extLst>
                </a:gridCol>
                <a:gridCol w="329184">
                  <a:extLst>
                    <a:ext uri="{9D8B030D-6E8A-4147-A177-3AD203B41FA5}">
                      <a16:colId xmlns:a16="http://schemas.microsoft.com/office/drawing/2014/main" val="73572149"/>
                    </a:ext>
                  </a:extLst>
                </a:gridCol>
                <a:gridCol w="329184">
                  <a:extLst>
                    <a:ext uri="{9D8B030D-6E8A-4147-A177-3AD203B41FA5}">
                      <a16:colId xmlns:a16="http://schemas.microsoft.com/office/drawing/2014/main" val="560389416"/>
                    </a:ext>
                  </a:extLst>
                </a:gridCol>
                <a:gridCol w="329184">
                  <a:extLst>
                    <a:ext uri="{9D8B030D-6E8A-4147-A177-3AD203B41FA5}">
                      <a16:colId xmlns:a16="http://schemas.microsoft.com/office/drawing/2014/main" val="1917446142"/>
                    </a:ext>
                  </a:extLst>
                </a:gridCol>
                <a:gridCol w="329184">
                  <a:extLst>
                    <a:ext uri="{9D8B030D-6E8A-4147-A177-3AD203B41FA5}">
                      <a16:colId xmlns:a16="http://schemas.microsoft.com/office/drawing/2014/main" val="1559638307"/>
                    </a:ext>
                  </a:extLst>
                </a:gridCol>
                <a:gridCol w="329184">
                  <a:extLst>
                    <a:ext uri="{9D8B030D-6E8A-4147-A177-3AD203B41FA5}">
                      <a16:colId xmlns:a16="http://schemas.microsoft.com/office/drawing/2014/main" val="1855616645"/>
                    </a:ext>
                  </a:extLst>
                </a:gridCol>
                <a:gridCol w="329184">
                  <a:extLst>
                    <a:ext uri="{9D8B030D-6E8A-4147-A177-3AD203B41FA5}">
                      <a16:colId xmlns:a16="http://schemas.microsoft.com/office/drawing/2014/main" val="2670070015"/>
                    </a:ext>
                  </a:extLst>
                </a:gridCol>
                <a:gridCol w="329184">
                  <a:extLst>
                    <a:ext uri="{9D8B030D-6E8A-4147-A177-3AD203B41FA5}">
                      <a16:colId xmlns:a16="http://schemas.microsoft.com/office/drawing/2014/main" val="1152298362"/>
                    </a:ext>
                  </a:extLst>
                </a:gridCol>
                <a:gridCol w="329184">
                  <a:extLst>
                    <a:ext uri="{9D8B030D-6E8A-4147-A177-3AD203B41FA5}">
                      <a16:colId xmlns:a16="http://schemas.microsoft.com/office/drawing/2014/main" val="1143272862"/>
                    </a:ext>
                  </a:extLst>
                </a:gridCol>
                <a:gridCol w="329184">
                  <a:extLst>
                    <a:ext uri="{9D8B030D-6E8A-4147-A177-3AD203B41FA5}">
                      <a16:colId xmlns:a16="http://schemas.microsoft.com/office/drawing/2014/main" val="2139519771"/>
                    </a:ext>
                  </a:extLst>
                </a:gridCol>
                <a:gridCol w="329184">
                  <a:extLst>
                    <a:ext uri="{9D8B030D-6E8A-4147-A177-3AD203B41FA5}">
                      <a16:colId xmlns:a16="http://schemas.microsoft.com/office/drawing/2014/main" val="2415414897"/>
                    </a:ext>
                  </a:extLst>
                </a:gridCol>
                <a:gridCol w="329184">
                  <a:extLst>
                    <a:ext uri="{9D8B030D-6E8A-4147-A177-3AD203B41FA5}">
                      <a16:colId xmlns:a16="http://schemas.microsoft.com/office/drawing/2014/main" val="169610807"/>
                    </a:ext>
                  </a:extLst>
                </a:gridCol>
                <a:gridCol w="329184">
                  <a:extLst>
                    <a:ext uri="{9D8B030D-6E8A-4147-A177-3AD203B41FA5}">
                      <a16:colId xmlns:a16="http://schemas.microsoft.com/office/drawing/2014/main" val="117774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8671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- 2024-07-02 13:45:30</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an unforgettable Landscape Photography Workshop at the picturesque Kuching Waterfront Sunset. Learn from the X-Photographer Raja Kamal R. Hussin to upgrade your photography skills in a stunning setting.
Secure your spot via the links below!
𝗣𝗖 𝗜𝗺𝗮𝗴𝗲 𝗖𝗮𝗺𝗲𝗿𝗮 𝗭𝗼𝗻𝗲
https://bit.ly/FujifilmLandscapePhotographyWorkshop
𝗣𝗖 𝗜𝗺𝗮𝗴𝗲
https://bit.ly/FujifilmLandscapePhotographyWorkshop 
𝗚𝗿𝗲𝗮𝘁 𝗪𝗮𝗹𝗹
https://forms.gle/KqwfjuVxwQH8JZ8R6 
#Fujifilm #FujifilmMY #FujifilmMalaysia #Fujifilm_XSeries #Photography #DigitalPhotography #LandscapePhotographyWorkshop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https://quintly-eu-image-storage.s3.amazonaws.com/aaf8f68db843cc217addf8054c322eb2/30345bef6af1aef9f97eff550b57cbd8.jpg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42360013"/>
                  </a:ext>
                </a:extLst>
              </a:tr>
            </a:tbl>
          </a:graphicData>
        </a:graphic>
      </p:graphicFrame>
      <p:sp>
        <p:nvSpPr>
          <p:cNvPr id="4" name="Text Placeholder 3">
            <a:extLst>
              <a:ext uri="{FF2B5EF4-FFF2-40B4-BE49-F238E27FC236}">
                <a16:creationId xmlns:a16="http://schemas.microsoft.com/office/drawing/2014/main" id="{E3F9BDD1-4C1F-4198-A602-86707D92C1F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82617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BC4E9-8577-4BFF-9202-3B988DB2A56C}"/>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82683B18-9263-41DD-8646-00FE4EF045C3}"/>
              </a:ext>
            </a:extLst>
          </p:cNvPr>
          <p:cNvGraphicFramePr>
            <a:graphicFrameLocks noGrp="1"/>
          </p:cNvGraphicFramePr>
          <p:nvPr>
            <p:ph type="tbl" sz="quarter" idx="13"/>
            <p:extLst>
              <p:ext uri="{D42A27DB-BD31-4B8C-83A1-F6EECF244321}">
                <p14:modId xmlns:p14="http://schemas.microsoft.com/office/powerpoint/2010/main" val="200857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63205281"/>
                    </a:ext>
                  </a:extLst>
                </a:gridCol>
                <a:gridCol w="1316737">
                  <a:extLst>
                    <a:ext uri="{9D8B030D-6E8A-4147-A177-3AD203B41FA5}">
                      <a16:colId xmlns:a16="http://schemas.microsoft.com/office/drawing/2014/main" val="3127052165"/>
                    </a:ext>
                  </a:extLst>
                </a:gridCol>
                <a:gridCol w="329184">
                  <a:extLst>
                    <a:ext uri="{9D8B030D-6E8A-4147-A177-3AD203B41FA5}">
                      <a16:colId xmlns:a16="http://schemas.microsoft.com/office/drawing/2014/main" val="104937821"/>
                    </a:ext>
                  </a:extLst>
                </a:gridCol>
                <a:gridCol w="329184">
                  <a:extLst>
                    <a:ext uri="{9D8B030D-6E8A-4147-A177-3AD203B41FA5}">
                      <a16:colId xmlns:a16="http://schemas.microsoft.com/office/drawing/2014/main" val="3259919993"/>
                    </a:ext>
                  </a:extLst>
                </a:gridCol>
                <a:gridCol w="329184">
                  <a:extLst>
                    <a:ext uri="{9D8B030D-6E8A-4147-A177-3AD203B41FA5}">
                      <a16:colId xmlns:a16="http://schemas.microsoft.com/office/drawing/2014/main" val="3094823948"/>
                    </a:ext>
                  </a:extLst>
                </a:gridCol>
                <a:gridCol w="329184">
                  <a:extLst>
                    <a:ext uri="{9D8B030D-6E8A-4147-A177-3AD203B41FA5}">
                      <a16:colId xmlns:a16="http://schemas.microsoft.com/office/drawing/2014/main" val="2765283213"/>
                    </a:ext>
                  </a:extLst>
                </a:gridCol>
                <a:gridCol w="329184">
                  <a:extLst>
                    <a:ext uri="{9D8B030D-6E8A-4147-A177-3AD203B41FA5}">
                      <a16:colId xmlns:a16="http://schemas.microsoft.com/office/drawing/2014/main" val="3335159328"/>
                    </a:ext>
                  </a:extLst>
                </a:gridCol>
                <a:gridCol w="329184">
                  <a:extLst>
                    <a:ext uri="{9D8B030D-6E8A-4147-A177-3AD203B41FA5}">
                      <a16:colId xmlns:a16="http://schemas.microsoft.com/office/drawing/2014/main" val="4041322864"/>
                    </a:ext>
                  </a:extLst>
                </a:gridCol>
                <a:gridCol w="329184">
                  <a:extLst>
                    <a:ext uri="{9D8B030D-6E8A-4147-A177-3AD203B41FA5}">
                      <a16:colId xmlns:a16="http://schemas.microsoft.com/office/drawing/2014/main" val="1294456476"/>
                    </a:ext>
                  </a:extLst>
                </a:gridCol>
                <a:gridCol w="329184">
                  <a:extLst>
                    <a:ext uri="{9D8B030D-6E8A-4147-A177-3AD203B41FA5}">
                      <a16:colId xmlns:a16="http://schemas.microsoft.com/office/drawing/2014/main" val="355684761"/>
                    </a:ext>
                  </a:extLst>
                </a:gridCol>
                <a:gridCol w="329184">
                  <a:extLst>
                    <a:ext uri="{9D8B030D-6E8A-4147-A177-3AD203B41FA5}">
                      <a16:colId xmlns:a16="http://schemas.microsoft.com/office/drawing/2014/main" val="1039362182"/>
                    </a:ext>
                  </a:extLst>
                </a:gridCol>
                <a:gridCol w="329184">
                  <a:extLst>
                    <a:ext uri="{9D8B030D-6E8A-4147-A177-3AD203B41FA5}">
                      <a16:colId xmlns:a16="http://schemas.microsoft.com/office/drawing/2014/main" val="4120523405"/>
                    </a:ext>
                  </a:extLst>
                </a:gridCol>
                <a:gridCol w="329184">
                  <a:extLst>
                    <a:ext uri="{9D8B030D-6E8A-4147-A177-3AD203B41FA5}">
                      <a16:colId xmlns:a16="http://schemas.microsoft.com/office/drawing/2014/main" val="3602162191"/>
                    </a:ext>
                  </a:extLst>
                </a:gridCol>
                <a:gridCol w="329184">
                  <a:extLst>
                    <a:ext uri="{9D8B030D-6E8A-4147-A177-3AD203B41FA5}">
                      <a16:colId xmlns:a16="http://schemas.microsoft.com/office/drawing/2014/main" val="2750809278"/>
                    </a:ext>
                  </a:extLst>
                </a:gridCol>
                <a:gridCol w="329184">
                  <a:extLst>
                    <a:ext uri="{9D8B030D-6E8A-4147-A177-3AD203B41FA5}">
                      <a16:colId xmlns:a16="http://schemas.microsoft.com/office/drawing/2014/main" val="2322445657"/>
                    </a:ext>
                  </a:extLst>
                </a:gridCol>
                <a:gridCol w="329184">
                  <a:extLst>
                    <a:ext uri="{9D8B030D-6E8A-4147-A177-3AD203B41FA5}">
                      <a16:colId xmlns:a16="http://schemas.microsoft.com/office/drawing/2014/main" val="1287441259"/>
                    </a:ext>
                  </a:extLst>
                </a:gridCol>
                <a:gridCol w="329184">
                  <a:extLst>
                    <a:ext uri="{9D8B030D-6E8A-4147-A177-3AD203B41FA5}">
                      <a16:colId xmlns:a16="http://schemas.microsoft.com/office/drawing/2014/main" val="3974373733"/>
                    </a:ext>
                  </a:extLst>
                </a:gridCol>
                <a:gridCol w="329184">
                  <a:extLst>
                    <a:ext uri="{9D8B030D-6E8A-4147-A177-3AD203B41FA5}">
                      <a16:colId xmlns:a16="http://schemas.microsoft.com/office/drawing/2014/main" val="59523209"/>
                    </a:ext>
                  </a:extLst>
                </a:gridCol>
                <a:gridCol w="329184">
                  <a:extLst>
                    <a:ext uri="{9D8B030D-6E8A-4147-A177-3AD203B41FA5}">
                      <a16:colId xmlns:a16="http://schemas.microsoft.com/office/drawing/2014/main" val="4058314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7945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- 2024-07-20 16:00:26</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Photographers were eagerly on the 'hunt' for winning captures through our Photo Hunting event on 16 June 2024, in collaboration with FilmNeverDie.Asia. 
Gathered together at Nui Kopi at Hin Bus Depot, the photowalk was led by Andy 安迪, who shared his expert guidance with participants. They ventured through the streets of Penang, photographing compelling stories through their lens and creative vision.
It was fascinating to see the diverse perspectives and views captured through their photographs, and even more meaningful to share these insights and create new perspectives together.
Thank you for making this experience memorable, and we hope to see you again in our future events!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https://quintly-eu-image-storage.s3.amazonaws.com/aaf8f68db843cc217addf8054c322eb2/da9197384387e59a352c534ec445b21e.jpg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43634515"/>
                  </a:ext>
                </a:extLst>
              </a:tr>
            </a:tbl>
          </a:graphicData>
        </a:graphic>
      </p:graphicFrame>
      <p:sp>
        <p:nvSpPr>
          <p:cNvPr id="4" name="Text Placeholder 3">
            <a:extLst>
              <a:ext uri="{FF2B5EF4-FFF2-40B4-BE49-F238E27FC236}">
                <a16:creationId xmlns:a16="http://schemas.microsoft.com/office/drawing/2014/main" id="{79D99D96-CE6E-4D46-8CFA-A2BCB302968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41143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B257-89C8-437C-B0DF-2E8B406B9D70}"/>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92637608-C0F2-4286-B9A3-E34E2AAA5B36}"/>
              </a:ext>
            </a:extLst>
          </p:cNvPr>
          <p:cNvGraphicFramePr>
            <a:graphicFrameLocks noGrp="1"/>
          </p:cNvGraphicFramePr>
          <p:nvPr>
            <p:ph type="tbl" sz="quarter" idx="13"/>
            <p:extLst>
              <p:ext uri="{D42A27DB-BD31-4B8C-83A1-F6EECF244321}">
                <p14:modId xmlns:p14="http://schemas.microsoft.com/office/powerpoint/2010/main" val="351419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72566435"/>
                    </a:ext>
                  </a:extLst>
                </a:gridCol>
                <a:gridCol w="1316737">
                  <a:extLst>
                    <a:ext uri="{9D8B030D-6E8A-4147-A177-3AD203B41FA5}">
                      <a16:colId xmlns:a16="http://schemas.microsoft.com/office/drawing/2014/main" val="2662943199"/>
                    </a:ext>
                  </a:extLst>
                </a:gridCol>
                <a:gridCol w="329184">
                  <a:extLst>
                    <a:ext uri="{9D8B030D-6E8A-4147-A177-3AD203B41FA5}">
                      <a16:colId xmlns:a16="http://schemas.microsoft.com/office/drawing/2014/main" val="455374929"/>
                    </a:ext>
                  </a:extLst>
                </a:gridCol>
                <a:gridCol w="329184">
                  <a:extLst>
                    <a:ext uri="{9D8B030D-6E8A-4147-A177-3AD203B41FA5}">
                      <a16:colId xmlns:a16="http://schemas.microsoft.com/office/drawing/2014/main" val="2844926339"/>
                    </a:ext>
                  </a:extLst>
                </a:gridCol>
                <a:gridCol w="329184">
                  <a:extLst>
                    <a:ext uri="{9D8B030D-6E8A-4147-A177-3AD203B41FA5}">
                      <a16:colId xmlns:a16="http://schemas.microsoft.com/office/drawing/2014/main" val="4289816560"/>
                    </a:ext>
                  </a:extLst>
                </a:gridCol>
                <a:gridCol w="329184">
                  <a:extLst>
                    <a:ext uri="{9D8B030D-6E8A-4147-A177-3AD203B41FA5}">
                      <a16:colId xmlns:a16="http://schemas.microsoft.com/office/drawing/2014/main" val="610466259"/>
                    </a:ext>
                  </a:extLst>
                </a:gridCol>
                <a:gridCol w="329184">
                  <a:extLst>
                    <a:ext uri="{9D8B030D-6E8A-4147-A177-3AD203B41FA5}">
                      <a16:colId xmlns:a16="http://schemas.microsoft.com/office/drawing/2014/main" val="1143165146"/>
                    </a:ext>
                  </a:extLst>
                </a:gridCol>
                <a:gridCol w="329184">
                  <a:extLst>
                    <a:ext uri="{9D8B030D-6E8A-4147-A177-3AD203B41FA5}">
                      <a16:colId xmlns:a16="http://schemas.microsoft.com/office/drawing/2014/main" val="1153789823"/>
                    </a:ext>
                  </a:extLst>
                </a:gridCol>
                <a:gridCol w="329184">
                  <a:extLst>
                    <a:ext uri="{9D8B030D-6E8A-4147-A177-3AD203B41FA5}">
                      <a16:colId xmlns:a16="http://schemas.microsoft.com/office/drawing/2014/main" val="94733736"/>
                    </a:ext>
                  </a:extLst>
                </a:gridCol>
                <a:gridCol w="329184">
                  <a:extLst>
                    <a:ext uri="{9D8B030D-6E8A-4147-A177-3AD203B41FA5}">
                      <a16:colId xmlns:a16="http://schemas.microsoft.com/office/drawing/2014/main" val="362242737"/>
                    </a:ext>
                  </a:extLst>
                </a:gridCol>
                <a:gridCol w="329184">
                  <a:extLst>
                    <a:ext uri="{9D8B030D-6E8A-4147-A177-3AD203B41FA5}">
                      <a16:colId xmlns:a16="http://schemas.microsoft.com/office/drawing/2014/main" val="2652256375"/>
                    </a:ext>
                  </a:extLst>
                </a:gridCol>
                <a:gridCol w="329184">
                  <a:extLst>
                    <a:ext uri="{9D8B030D-6E8A-4147-A177-3AD203B41FA5}">
                      <a16:colId xmlns:a16="http://schemas.microsoft.com/office/drawing/2014/main" val="726782838"/>
                    </a:ext>
                  </a:extLst>
                </a:gridCol>
                <a:gridCol w="329184">
                  <a:extLst>
                    <a:ext uri="{9D8B030D-6E8A-4147-A177-3AD203B41FA5}">
                      <a16:colId xmlns:a16="http://schemas.microsoft.com/office/drawing/2014/main" val="1762885755"/>
                    </a:ext>
                  </a:extLst>
                </a:gridCol>
                <a:gridCol w="329184">
                  <a:extLst>
                    <a:ext uri="{9D8B030D-6E8A-4147-A177-3AD203B41FA5}">
                      <a16:colId xmlns:a16="http://schemas.microsoft.com/office/drawing/2014/main" val="1926550916"/>
                    </a:ext>
                  </a:extLst>
                </a:gridCol>
                <a:gridCol w="329184">
                  <a:extLst>
                    <a:ext uri="{9D8B030D-6E8A-4147-A177-3AD203B41FA5}">
                      <a16:colId xmlns:a16="http://schemas.microsoft.com/office/drawing/2014/main" val="985548953"/>
                    </a:ext>
                  </a:extLst>
                </a:gridCol>
                <a:gridCol w="329184">
                  <a:extLst>
                    <a:ext uri="{9D8B030D-6E8A-4147-A177-3AD203B41FA5}">
                      <a16:colId xmlns:a16="http://schemas.microsoft.com/office/drawing/2014/main" val="2676200765"/>
                    </a:ext>
                  </a:extLst>
                </a:gridCol>
                <a:gridCol w="329184">
                  <a:extLst>
                    <a:ext uri="{9D8B030D-6E8A-4147-A177-3AD203B41FA5}">
                      <a16:colId xmlns:a16="http://schemas.microsoft.com/office/drawing/2014/main" val="2970727205"/>
                    </a:ext>
                  </a:extLst>
                </a:gridCol>
                <a:gridCol w="329184">
                  <a:extLst>
                    <a:ext uri="{9D8B030D-6E8A-4147-A177-3AD203B41FA5}">
                      <a16:colId xmlns:a16="http://schemas.microsoft.com/office/drawing/2014/main" val="3432266912"/>
                    </a:ext>
                  </a:extLst>
                </a:gridCol>
                <a:gridCol w="329184">
                  <a:extLst>
                    <a:ext uri="{9D8B030D-6E8A-4147-A177-3AD203B41FA5}">
                      <a16:colId xmlns:a16="http://schemas.microsoft.com/office/drawing/2014/main" val="378669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322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- 2024-07-15 10:00:20</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unseen with the Fujifilm X-T50, featuring a fifth-generation X-Trans CMOS 5 HR sensor, X-Processor 5 imaging engine, and up to 7.0-stop IBIS. This powerful combination delivers the highest image quality yet for the X Series in a compact, lightweight body.
What sets this camera apart is the Film Simulation Dial on the top plate, a first-ever feature in the Fujifilm series. This dial provides easy access to various Film Simulations right at your fingertips.
Turn everyday moments into unique stories with the Fujifilm X-T50. 
𝗙𝗶𝗻𝗱 𝗼𝘂𝘁 𝗺𝗼𝗿𝗲 𝗮𝗯𝗼𝘂𝘁 𝗫-𝗧𝟱𝟬
https://fujifilm-x.com/en-my/products/cameras/x-t50/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https://quintly-eu-image-storage.s3.amazonaws.com/aaf8f68db843cc217addf8054c322eb2/466ac2a19f3efa478c42b76c60ee9645.jpg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72935059"/>
                  </a:ext>
                </a:extLst>
              </a:tr>
            </a:tbl>
          </a:graphicData>
        </a:graphic>
      </p:graphicFrame>
      <p:sp>
        <p:nvSpPr>
          <p:cNvPr id="4" name="Text Placeholder 3">
            <a:extLst>
              <a:ext uri="{FF2B5EF4-FFF2-40B4-BE49-F238E27FC236}">
                <a16:creationId xmlns:a16="http://schemas.microsoft.com/office/drawing/2014/main" id="{404B64E0-81FE-4026-B533-37BC2768BC1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85151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91F39-9B8B-4222-925B-9FD5B66FE686}"/>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564EEDD6-3B77-4E68-992C-B5C332B8A6B6}"/>
              </a:ext>
            </a:extLst>
          </p:cNvPr>
          <p:cNvGraphicFramePr>
            <a:graphicFrameLocks noGrp="1"/>
          </p:cNvGraphicFramePr>
          <p:nvPr>
            <p:ph type="tbl" sz="quarter" idx="13"/>
            <p:extLst>
              <p:ext uri="{D42A27DB-BD31-4B8C-83A1-F6EECF244321}">
                <p14:modId xmlns:p14="http://schemas.microsoft.com/office/powerpoint/2010/main" val="348468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37725148"/>
                    </a:ext>
                  </a:extLst>
                </a:gridCol>
                <a:gridCol w="1316737">
                  <a:extLst>
                    <a:ext uri="{9D8B030D-6E8A-4147-A177-3AD203B41FA5}">
                      <a16:colId xmlns:a16="http://schemas.microsoft.com/office/drawing/2014/main" val="3066821529"/>
                    </a:ext>
                  </a:extLst>
                </a:gridCol>
                <a:gridCol w="329184">
                  <a:extLst>
                    <a:ext uri="{9D8B030D-6E8A-4147-A177-3AD203B41FA5}">
                      <a16:colId xmlns:a16="http://schemas.microsoft.com/office/drawing/2014/main" val="3128484375"/>
                    </a:ext>
                  </a:extLst>
                </a:gridCol>
                <a:gridCol w="329184">
                  <a:extLst>
                    <a:ext uri="{9D8B030D-6E8A-4147-A177-3AD203B41FA5}">
                      <a16:colId xmlns:a16="http://schemas.microsoft.com/office/drawing/2014/main" val="415426744"/>
                    </a:ext>
                  </a:extLst>
                </a:gridCol>
                <a:gridCol w="329184">
                  <a:extLst>
                    <a:ext uri="{9D8B030D-6E8A-4147-A177-3AD203B41FA5}">
                      <a16:colId xmlns:a16="http://schemas.microsoft.com/office/drawing/2014/main" val="310170173"/>
                    </a:ext>
                  </a:extLst>
                </a:gridCol>
                <a:gridCol w="329184">
                  <a:extLst>
                    <a:ext uri="{9D8B030D-6E8A-4147-A177-3AD203B41FA5}">
                      <a16:colId xmlns:a16="http://schemas.microsoft.com/office/drawing/2014/main" val="2171628238"/>
                    </a:ext>
                  </a:extLst>
                </a:gridCol>
                <a:gridCol w="329184">
                  <a:extLst>
                    <a:ext uri="{9D8B030D-6E8A-4147-A177-3AD203B41FA5}">
                      <a16:colId xmlns:a16="http://schemas.microsoft.com/office/drawing/2014/main" val="786865158"/>
                    </a:ext>
                  </a:extLst>
                </a:gridCol>
                <a:gridCol w="329184">
                  <a:extLst>
                    <a:ext uri="{9D8B030D-6E8A-4147-A177-3AD203B41FA5}">
                      <a16:colId xmlns:a16="http://schemas.microsoft.com/office/drawing/2014/main" val="240089746"/>
                    </a:ext>
                  </a:extLst>
                </a:gridCol>
                <a:gridCol w="329184">
                  <a:extLst>
                    <a:ext uri="{9D8B030D-6E8A-4147-A177-3AD203B41FA5}">
                      <a16:colId xmlns:a16="http://schemas.microsoft.com/office/drawing/2014/main" val="466413395"/>
                    </a:ext>
                  </a:extLst>
                </a:gridCol>
                <a:gridCol w="329184">
                  <a:extLst>
                    <a:ext uri="{9D8B030D-6E8A-4147-A177-3AD203B41FA5}">
                      <a16:colId xmlns:a16="http://schemas.microsoft.com/office/drawing/2014/main" val="1982476238"/>
                    </a:ext>
                  </a:extLst>
                </a:gridCol>
                <a:gridCol w="329184">
                  <a:extLst>
                    <a:ext uri="{9D8B030D-6E8A-4147-A177-3AD203B41FA5}">
                      <a16:colId xmlns:a16="http://schemas.microsoft.com/office/drawing/2014/main" val="3481405679"/>
                    </a:ext>
                  </a:extLst>
                </a:gridCol>
                <a:gridCol w="329184">
                  <a:extLst>
                    <a:ext uri="{9D8B030D-6E8A-4147-A177-3AD203B41FA5}">
                      <a16:colId xmlns:a16="http://schemas.microsoft.com/office/drawing/2014/main" val="3612570686"/>
                    </a:ext>
                  </a:extLst>
                </a:gridCol>
                <a:gridCol w="329184">
                  <a:extLst>
                    <a:ext uri="{9D8B030D-6E8A-4147-A177-3AD203B41FA5}">
                      <a16:colId xmlns:a16="http://schemas.microsoft.com/office/drawing/2014/main" val="2398074955"/>
                    </a:ext>
                  </a:extLst>
                </a:gridCol>
                <a:gridCol w="329184">
                  <a:extLst>
                    <a:ext uri="{9D8B030D-6E8A-4147-A177-3AD203B41FA5}">
                      <a16:colId xmlns:a16="http://schemas.microsoft.com/office/drawing/2014/main" val="2740270850"/>
                    </a:ext>
                  </a:extLst>
                </a:gridCol>
                <a:gridCol w="329184">
                  <a:extLst>
                    <a:ext uri="{9D8B030D-6E8A-4147-A177-3AD203B41FA5}">
                      <a16:colId xmlns:a16="http://schemas.microsoft.com/office/drawing/2014/main" val="2683332062"/>
                    </a:ext>
                  </a:extLst>
                </a:gridCol>
                <a:gridCol w="329184">
                  <a:extLst>
                    <a:ext uri="{9D8B030D-6E8A-4147-A177-3AD203B41FA5}">
                      <a16:colId xmlns:a16="http://schemas.microsoft.com/office/drawing/2014/main" val="3914530894"/>
                    </a:ext>
                  </a:extLst>
                </a:gridCol>
                <a:gridCol w="329184">
                  <a:extLst>
                    <a:ext uri="{9D8B030D-6E8A-4147-A177-3AD203B41FA5}">
                      <a16:colId xmlns:a16="http://schemas.microsoft.com/office/drawing/2014/main" val="1293663946"/>
                    </a:ext>
                  </a:extLst>
                </a:gridCol>
                <a:gridCol w="329184">
                  <a:extLst>
                    <a:ext uri="{9D8B030D-6E8A-4147-A177-3AD203B41FA5}">
                      <a16:colId xmlns:a16="http://schemas.microsoft.com/office/drawing/2014/main" val="853136464"/>
                    </a:ext>
                  </a:extLst>
                </a:gridCol>
                <a:gridCol w="329184">
                  <a:extLst>
                    <a:ext uri="{9D8B030D-6E8A-4147-A177-3AD203B41FA5}">
                      <a16:colId xmlns:a16="http://schemas.microsoft.com/office/drawing/2014/main" val="198117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996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- 2024-07-18 17:49:46</a:t>
                      </a:r>
                      <a:r>
                        <a:rPr kumimoji="0" lang="en-US" sz="1000" b="0" i="0" u="none" strike="noStrike" kern="1200" cap="none" spc="0" normalizeH="0" baseline="0" noProof="0">
                          <a:ln>
                            <a:noFill/>
                          </a:ln>
                          <a:solidFill>
                            <a:prstClr val="black"/>
                          </a:solidFill>
                          <a:effectLst/>
                          <a:uLnTx/>
                          <a:uFillTx/>
                          <a:latin typeface="Calibri"/>
                          <a:ea typeface="+mn-ea"/>
                          <a:cs typeface="+mn-cs"/>
                        </a:rPr>
                        <a:t>
 Blend talent, lighting, and vintage charm in your photography at our Outdoor Vintage Car with Talent &amp; Lighting Portraiture Shooting workshop. Capture stunning portraits with beautiful vintage cars and master lighting techniques with expert guidance from the talented TW Wann Al-Hajj!
Join us for an unforgettable experience to upgrade your photography skills, learn creative lighting setups, and work with unique vintage car backdrops.
Seats are limited, so register now to reserve your spot! 👇
https://forms.gle/B1PwwnnXZp2VBmoq8
*Limited to 20 pax only.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https://quintly-eu-image-storage.s3.amazonaws.com/aaf8f68db843cc217addf8054c322eb2/7746f2d827371a64f6d76f578efafd21.jpg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78862963"/>
                  </a:ext>
                </a:extLst>
              </a:tr>
            </a:tbl>
          </a:graphicData>
        </a:graphic>
      </p:graphicFrame>
      <p:sp>
        <p:nvSpPr>
          <p:cNvPr id="4" name="Text Placeholder 3">
            <a:extLst>
              <a:ext uri="{FF2B5EF4-FFF2-40B4-BE49-F238E27FC236}">
                <a16:creationId xmlns:a16="http://schemas.microsoft.com/office/drawing/2014/main" id="{C8120E35-AF4A-4C4E-B9C1-6B6BCEEA683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78266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8D132-7A76-435E-A52A-E935DA796132}"/>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86C3E669-934F-432C-A07A-0C5FB33B611C}"/>
              </a:ext>
            </a:extLst>
          </p:cNvPr>
          <p:cNvGraphicFramePr>
            <a:graphicFrameLocks noGrp="1"/>
          </p:cNvGraphicFramePr>
          <p:nvPr>
            <p:ph type="tbl" sz="quarter" idx="13"/>
            <p:extLst>
              <p:ext uri="{D42A27DB-BD31-4B8C-83A1-F6EECF244321}">
                <p14:modId xmlns:p14="http://schemas.microsoft.com/office/powerpoint/2010/main" val="3552731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05467233"/>
                    </a:ext>
                  </a:extLst>
                </a:gridCol>
                <a:gridCol w="1316737">
                  <a:extLst>
                    <a:ext uri="{9D8B030D-6E8A-4147-A177-3AD203B41FA5}">
                      <a16:colId xmlns:a16="http://schemas.microsoft.com/office/drawing/2014/main" val="421558950"/>
                    </a:ext>
                  </a:extLst>
                </a:gridCol>
                <a:gridCol w="329184">
                  <a:extLst>
                    <a:ext uri="{9D8B030D-6E8A-4147-A177-3AD203B41FA5}">
                      <a16:colId xmlns:a16="http://schemas.microsoft.com/office/drawing/2014/main" val="2061191332"/>
                    </a:ext>
                  </a:extLst>
                </a:gridCol>
                <a:gridCol w="329184">
                  <a:extLst>
                    <a:ext uri="{9D8B030D-6E8A-4147-A177-3AD203B41FA5}">
                      <a16:colId xmlns:a16="http://schemas.microsoft.com/office/drawing/2014/main" val="2687576843"/>
                    </a:ext>
                  </a:extLst>
                </a:gridCol>
                <a:gridCol w="329184">
                  <a:extLst>
                    <a:ext uri="{9D8B030D-6E8A-4147-A177-3AD203B41FA5}">
                      <a16:colId xmlns:a16="http://schemas.microsoft.com/office/drawing/2014/main" val="3549714595"/>
                    </a:ext>
                  </a:extLst>
                </a:gridCol>
                <a:gridCol w="329184">
                  <a:extLst>
                    <a:ext uri="{9D8B030D-6E8A-4147-A177-3AD203B41FA5}">
                      <a16:colId xmlns:a16="http://schemas.microsoft.com/office/drawing/2014/main" val="4122104372"/>
                    </a:ext>
                  </a:extLst>
                </a:gridCol>
                <a:gridCol w="329184">
                  <a:extLst>
                    <a:ext uri="{9D8B030D-6E8A-4147-A177-3AD203B41FA5}">
                      <a16:colId xmlns:a16="http://schemas.microsoft.com/office/drawing/2014/main" val="3943416149"/>
                    </a:ext>
                  </a:extLst>
                </a:gridCol>
                <a:gridCol w="329184">
                  <a:extLst>
                    <a:ext uri="{9D8B030D-6E8A-4147-A177-3AD203B41FA5}">
                      <a16:colId xmlns:a16="http://schemas.microsoft.com/office/drawing/2014/main" val="4176723457"/>
                    </a:ext>
                  </a:extLst>
                </a:gridCol>
                <a:gridCol w="329184">
                  <a:extLst>
                    <a:ext uri="{9D8B030D-6E8A-4147-A177-3AD203B41FA5}">
                      <a16:colId xmlns:a16="http://schemas.microsoft.com/office/drawing/2014/main" val="3302684801"/>
                    </a:ext>
                  </a:extLst>
                </a:gridCol>
                <a:gridCol w="329184">
                  <a:extLst>
                    <a:ext uri="{9D8B030D-6E8A-4147-A177-3AD203B41FA5}">
                      <a16:colId xmlns:a16="http://schemas.microsoft.com/office/drawing/2014/main" val="315662090"/>
                    </a:ext>
                  </a:extLst>
                </a:gridCol>
                <a:gridCol w="329184">
                  <a:extLst>
                    <a:ext uri="{9D8B030D-6E8A-4147-A177-3AD203B41FA5}">
                      <a16:colId xmlns:a16="http://schemas.microsoft.com/office/drawing/2014/main" val="721812600"/>
                    </a:ext>
                  </a:extLst>
                </a:gridCol>
                <a:gridCol w="329184">
                  <a:extLst>
                    <a:ext uri="{9D8B030D-6E8A-4147-A177-3AD203B41FA5}">
                      <a16:colId xmlns:a16="http://schemas.microsoft.com/office/drawing/2014/main" val="4089363335"/>
                    </a:ext>
                  </a:extLst>
                </a:gridCol>
                <a:gridCol w="329184">
                  <a:extLst>
                    <a:ext uri="{9D8B030D-6E8A-4147-A177-3AD203B41FA5}">
                      <a16:colId xmlns:a16="http://schemas.microsoft.com/office/drawing/2014/main" val="2498627957"/>
                    </a:ext>
                  </a:extLst>
                </a:gridCol>
                <a:gridCol w="329184">
                  <a:extLst>
                    <a:ext uri="{9D8B030D-6E8A-4147-A177-3AD203B41FA5}">
                      <a16:colId xmlns:a16="http://schemas.microsoft.com/office/drawing/2014/main" val="2862794118"/>
                    </a:ext>
                  </a:extLst>
                </a:gridCol>
                <a:gridCol w="329184">
                  <a:extLst>
                    <a:ext uri="{9D8B030D-6E8A-4147-A177-3AD203B41FA5}">
                      <a16:colId xmlns:a16="http://schemas.microsoft.com/office/drawing/2014/main" val="2991821400"/>
                    </a:ext>
                  </a:extLst>
                </a:gridCol>
                <a:gridCol w="329184">
                  <a:extLst>
                    <a:ext uri="{9D8B030D-6E8A-4147-A177-3AD203B41FA5}">
                      <a16:colId xmlns:a16="http://schemas.microsoft.com/office/drawing/2014/main" val="2875466086"/>
                    </a:ext>
                  </a:extLst>
                </a:gridCol>
                <a:gridCol w="329184">
                  <a:extLst>
                    <a:ext uri="{9D8B030D-6E8A-4147-A177-3AD203B41FA5}">
                      <a16:colId xmlns:a16="http://schemas.microsoft.com/office/drawing/2014/main" val="3341246373"/>
                    </a:ext>
                  </a:extLst>
                </a:gridCol>
                <a:gridCol w="329184">
                  <a:extLst>
                    <a:ext uri="{9D8B030D-6E8A-4147-A177-3AD203B41FA5}">
                      <a16:colId xmlns:a16="http://schemas.microsoft.com/office/drawing/2014/main" val="3264605352"/>
                    </a:ext>
                  </a:extLst>
                </a:gridCol>
                <a:gridCol w="329184">
                  <a:extLst>
                    <a:ext uri="{9D8B030D-6E8A-4147-A177-3AD203B41FA5}">
                      <a16:colId xmlns:a16="http://schemas.microsoft.com/office/drawing/2014/main" val="2771755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2355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- 2024-07-12 15:06:38</a:t>
                      </a:r>
                      <a:r>
                        <a:rPr kumimoji="0" lang="en-US" sz="1000" b="0" i="0" u="none" strike="noStrike" kern="1200" cap="none" spc="0" normalizeH="0" baseline="0" noProof="0">
                          <a:ln>
                            <a:noFill/>
                          </a:ln>
                          <a:solidFill>
                            <a:prstClr val="black"/>
                          </a:solidFill>
                          <a:effectLst/>
                          <a:uLnTx/>
                          <a:uFillTx/>
                          <a:latin typeface="Calibri"/>
                          <a:ea typeface="+mn-ea"/>
                          <a:cs typeface="+mn-cs"/>
                        </a:rPr>
                        <a:t>
 Capture every precious moment effortlessly with the Fujifilm QuickSnap FLASH Superia X-TRA 400! 📸 Pre-loaded with Fujicolor 400 speed film, this compact and easy-to-use camera ensures sharp, vibrant pictures. Perfect for both indoor and outdoor shots, it features a built-in flash with a 10ft range. The continuous flash switch lets you focus on the perfect shot every time. Embrace the simplicity and quality that only Fujifilm can offer. 📷✨
Retailing at only RM98, this favourite is now available for sale from FUJIFILM official e-store, Instax Pushcart @ Suria KLCC, and FUJIFILM KIOSK @ IOI City Mall.
https://www.store-my.fujifilm-x.com/products/quicksnap-flash-superia-x-tra-400
#Fujifilm #FujifilmMY #FujifilmMalaysia #FujifilmQuickSnap #DisposableCamera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https://quintly-eu-image-storage.s3.amazonaws.com/aaf8f68db843cc217addf8054c322eb2/60e76cadff608f7567594fe99a3cd213.jpg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50128755"/>
                  </a:ext>
                </a:extLst>
              </a:tr>
            </a:tbl>
          </a:graphicData>
        </a:graphic>
      </p:graphicFrame>
      <p:sp>
        <p:nvSpPr>
          <p:cNvPr id="4" name="Text Placeholder 3">
            <a:extLst>
              <a:ext uri="{FF2B5EF4-FFF2-40B4-BE49-F238E27FC236}">
                <a16:creationId xmlns:a16="http://schemas.microsoft.com/office/drawing/2014/main" id="{21C7384E-B6B9-42C1-B258-C1D342751CD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54654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C6F58-2696-4E95-BD6E-BC5F916C0E58}"/>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BA9BFC34-8F2C-48F4-A8DC-1E8A2C918F0D}"/>
              </a:ext>
            </a:extLst>
          </p:cNvPr>
          <p:cNvGraphicFramePr>
            <a:graphicFrameLocks noGrp="1"/>
          </p:cNvGraphicFramePr>
          <p:nvPr>
            <p:ph type="tbl" sz="quarter" idx="13"/>
            <p:extLst>
              <p:ext uri="{D42A27DB-BD31-4B8C-83A1-F6EECF244321}">
                <p14:modId xmlns:p14="http://schemas.microsoft.com/office/powerpoint/2010/main" val="61624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47304044"/>
                    </a:ext>
                  </a:extLst>
                </a:gridCol>
                <a:gridCol w="1316737">
                  <a:extLst>
                    <a:ext uri="{9D8B030D-6E8A-4147-A177-3AD203B41FA5}">
                      <a16:colId xmlns:a16="http://schemas.microsoft.com/office/drawing/2014/main" val="1318046914"/>
                    </a:ext>
                  </a:extLst>
                </a:gridCol>
                <a:gridCol w="329184">
                  <a:extLst>
                    <a:ext uri="{9D8B030D-6E8A-4147-A177-3AD203B41FA5}">
                      <a16:colId xmlns:a16="http://schemas.microsoft.com/office/drawing/2014/main" val="4240914372"/>
                    </a:ext>
                  </a:extLst>
                </a:gridCol>
                <a:gridCol w="329184">
                  <a:extLst>
                    <a:ext uri="{9D8B030D-6E8A-4147-A177-3AD203B41FA5}">
                      <a16:colId xmlns:a16="http://schemas.microsoft.com/office/drawing/2014/main" val="3025782670"/>
                    </a:ext>
                  </a:extLst>
                </a:gridCol>
                <a:gridCol w="329184">
                  <a:extLst>
                    <a:ext uri="{9D8B030D-6E8A-4147-A177-3AD203B41FA5}">
                      <a16:colId xmlns:a16="http://schemas.microsoft.com/office/drawing/2014/main" val="476858813"/>
                    </a:ext>
                  </a:extLst>
                </a:gridCol>
                <a:gridCol w="329184">
                  <a:extLst>
                    <a:ext uri="{9D8B030D-6E8A-4147-A177-3AD203B41FA5}">
                      <a16:colId xmlns:a16="http://schemas.microsoft.com/office/drawing/2014/main" val="930983479"/>
                    </a:ext>
                  </a:extLst>
                </a:gridCol>
                <a:gridCol w="329184">
                  <a:extLst>
                    <a:ext uri="{9D8B030D-6E8A-4147-A177-3AD203B41FA5}">
                      <a16:colId xmlns:a16="http://schemas.microsoft.com/office/drawing/2014/main" val="192024766"/>
                    </a:ext>
                  </a:extLst>
                </a:gridCol>
                <a:gridCol w="329184">
                  <a:extLst>
                    <a:ext uri="{9D8B030D-6E8A-4147-A177-3AD203B41FA5}">
                      <a16:colId xmlns:a16="http://schemas.microsoft.com/office/drawing/2014/main" val="2676971438"/>
                    </a:ext>
                  </a:extLst>
                </a:gridCol>
                <a:gridCol w="329184">
                  <a:extLst>
                    <a:ext uri="{9D8B030D-6E8A-4147-A177-3AD203B41FA5}">
                      <a16:colId xmlns:a16="http://schemas.microsoft.com/office/drawing/2014/main" val="1898052383"/>
                    </a:ext>
                  </a:extLst>
                </a:gridCol>
                <a:gridCol w="329184">
                  <a:extLst>
                    <a:ext uri="{9D8B030D-6E8A-4147-A177-3AD203B41FA5}">
                      <a16:colId xmlns:a16="http://schemas.microsoft.com/office/drawing/2014/main" val="184960273"/>
                    </a:ext>
                  </a:extLst>
                </a:gridCol>
                <a:gridCol w="329184">
                  <a:extLst>
                    <a:ext uri="{9D8B030D-6E8A-4147-A177-3AD203B41FA5}">
                      <a16:colId xmlns:a16="http://schemas.microsoft.com/office/drawing/2014/main" val="538218727"/>
                    </a:ext>
                  </a:extLst>
                </a:gridCol>
                <a:gridCol w="329184">
                  <a:extLst>
                    <a:ext uri="{9D8B030D-6E8A-4147-A177-3AD203B41FA5}">
                      <a16:colId xmlns:a16="http://schemas.microsoft.com/office/drawing/2014/main" val="2927857815"/>
                    </a:ext>
                  </a:extLst>
                </a:gridCol>
                <a:gridCol w="329184">
                  <a:extLst>
                    <a:ext uri="{9D8B030D-6E8A-4147-A177-3AD203B41FA5}">
                      <a16:colId xmlns:a16="http://schemas.microsoft.com/office/drawing/2014/main" val="892086710"/>
                    </a:ext>
                  </a:extLst>
                </a:gridCol>
                <a:gridCol w="329184">
                  <a:extLst>
                    <a:ext uri="{9D8B030D-6E8A-4147-A177-3AD203B41FA5}">
                      <a16:colId xmlns:a16="http://schemas.microsoft.com/office/drawing/2014/main" val="3606967343"/>
                    </a:ext>
                  </a:extLst>
                </a:gridCol>
                <a:gridCol w="329184">
                  <a:extLst>
                    <a:ext uri="{9D8B030D-6E8A-4147-A177-3AD203B41FA5}">
                      <a16:colId xmlns:a16="http://schemas.microsoft.com/office/drawing/2014/main" val="1822330695"/>
                    </a:ext>
                  </a:extLst>
                </a:gridCol>
                <a:gridCol w="329184">
                  <a:extLst>
                    <a:ext uri="{9D8B030D-6E8A-4147-A177-3AD203B41FA5}">
                      <a16:colId xmlns:a16="http://schemas.microsoft.com/office/drawing/2014/main" val="2457833283"/>
                    </a:ext>
                  </a:extLst>
                </a:gridCol>
                <a:gridCol w="329184">
                  <a:extLst>
                    <a:ext uri="{9D8B030D-6E8A-4147-A177-3AD203B41FA5}">
                      <a16:colId xmlns:a16="http://schemas.microsoft.com/office/drawing/2014/main" val="1461369054"/>
                    </a:ext>
                  </a:extLst>
                </a:gridCol>
                <a:gridCol w="329184">
                  <a:extLst>
                    <a:ext uri="{9D8B030D-6E8A-4147-A177-3AD203B41FA5}">
                      <a16:colId xmlns:a16="http://schemas.microsoft.com/office/drawing/2014/main" val="109165570"/>
                    </a:ext>
                  </a:extLst>
                </a:gridCol>
                <a:gridCol w="329184">
                  <a:extLst>
                    <a:ext uri="{9D8B030D-6E8A-4147-A177-3AD203B41FA5}">
                      <a16:colId xmlns:a16="http://schemas.microsoft.com/office/drawing/2014/main" val="1095201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27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- 2024-07-22 12:00:14</a:t>
                      </a:r>
                      <a:r>
                        <a:rPr kumimoji="0" lang="en-US" sz="1000" b="0" i="0" u="none" strike="noStrike" kern="1200" cap="none" spc="0" normalizeH="0" baseline="0" noProof="0">
                          <a:ln>
                            <a:noFill/>
                          </a:ln>
                          <a:solidFill>
                            <a:prstClr val="black"/>
                          </a:solidFill>
                          <a:effectLst/>
                          <a:uLnTx/>
                          <a:uFillTx/>
                          <a:latin typeface="Calibri"/>
                          <a:ea typeface="+mn-ea"/>
                          <a:cs typeface="+mn-cs"/>
                        </a:rPr>
                        <a:t>
 We've captured the timeless yet elegant Nyonya outfit encapsulating our heritage during our Nyonya Costume Portraiture with Lighting Photography Outing at Malaqa House Museum on 29 June 2024.
With the traditional backdrop that complements the attire and skillfully arranged lighting, participants captured scenes that evoke a sense of stepping back in time.
Thanks to all who joined us during this session, and we hope you enjoyed the session as much as we did!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https://quintly-eu-image-storage.s3.amazonaws.com/aaf8f68db843cc217addf8054c322eb2/2364b1bfb9d61e388c95837abd3324c4.jpg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17495068"/>
                  </a:ext>
                </a:extLst>
              </a:tr>
            </a:tbl>
          </a:graphicData>
        </a:graphic>
      </p:graphicFrame>
      <p:sp>
        <p:nvSpPr>
          <p:cNvPr id="4" name="Text Placeholder 3">
            <a:extLst>
              <a:ext uri="{FF2B5EF4-FFF2-40B4-BE49-F238E27FC236}">
                <a16:creationId xmlns:a16="http://schemas.microsoft.com/office/drawing/2014/main" id="{C24B3A05-26B9-43EA-9966-8E7729353CE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85953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5D231-FA43-4A1A-B737-1DF4B1D65031}"/>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387FBA2A-D243-4CD4-A2D8-7152882E0E93}"/>
              </a:ext>
            </a:extLst>
          </p:cNvPr>
          <p:cNvGraphicFramePr>
            <a:graphicFrameLocks noGrp="1"/>
          </p:cNvGraphicFramePr>
          <p:nvPr>
            <p:ph type="tbl" sz="quarter" idx="13"/>
            <p:extLst>
              <p:ext uri="{D42A27DB-BD31-4B8C-83A1-F6EECF244321}">
                <p14:modId xmlns:p14="http://schemas.microsoft.com/office/powerpoint/2010/main" val="2208937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1010130"/>
                    </a:ext>
                  </a:extLst>
                </a:gridCol>
                <a:gridCol w="1316737">
                  <a:extLst>
                    <a:ext uri="{9D8B030D-6E8A-4147-A177-3AD203B41FA5}">
                      <a16:colId xmlns:a16="http://schemas.microsoft.com/office/drawing/2014/main" val="1105986964"/>
                    </a:ext>
                  </a:extLst>
                </a:gridCol>
                <a:gridCol w="329184">
                  <a:extLst>
                    <a:ext uri="{9D8B030D-6E8A-4147-A177-3AD203B41FA5}">
                      <a16:colId xmlns:a16="http://schemas.microsoft.com/office/drawing/2014/main" val="293434477"/>
                    </a:ext>
                  </a:extLst>
                </a:gridCol>
                <a:gridCol w="329184">
                  <a:extLst>
                    <a:ext uri="{9D8B030D-6E8A-4147-A177-3AD203B41FA5}">
                      <a16:colId xmlns:a16="http://schemas.microsoft.com/office/drawing/2014/main" val="2414213951"/>
                    </a:ext>
                  </a:extLst>
                </a:gridCol>
                <a:gridCol w="329184">
                  <a:extLst>
                    <a:ext uri="{9D8B030D-6E8A-4147-A177-3AD203B41FA5}">
                      <a16:colId xmlns:a16="http://schemas.microsoft.com/office/drawing/2014/main" val="380674035"/>
                    </a:ext>
                  </a:extLst>
                </a:gridCol>
                <a:gridCol w="329184">
                  <a:extLst>
                    <a:ext uri="{9D8B030D-6E8A-4147-A177-3AD203B41FA5}">
                      <a16:colId xmlns:a16="http://schemas.microsoft.com/office/drawing/2014/main" val="1092628944"/>
                    </a:ext>
                  </a:extLst>
                </a:gridCol>
                <a:gridCol w="329184">
                  <a:extLst>
                    <a:ext uri="{9D8B030D-6E8A-4147-A177-3AD203B41FA5}">
                      <a16:colId xmlns:a16="http://schemas.microsoft.com/office/drawing/2014/main" val="436330520"/>
                    </a:ext>
                  </a:extLst>
                </a:gridCol>
                <a:gridCol w="329184">
                  <a:extLst>
                    <a:ext uri="{9D8B030D-6E8A-4147-A177-3AD203B41FA5}">
                      <a16:colId xmlns:a16="http://schemas.microsoft.com/office/drawing/2014/main" val="2184327501"/>
                    </a:ext>
                  </a:extLst>
                </a:gridCol>
                <a:gridCol w="329184">
                  <a:extLst>
                    <a:ext uri="{9D8B030D-6E8A-4147-A177-3AD203B41FA5}">
                      <a16:colId xmlns:a16="http://schemas.microsoft.com/office/drawing/2014/main" val="60589249"/>
                    </a:ext>
                  </a:extLst>
                </a:gridCol>
                <a:gridCol w="329184">
                  <a:extLst>
                    <a:ext uri="{9D8B030D-6E8A-4147-A177-3AD203B41FA5}">
                      <a16:colId xmlns:a16="http://schemas.microsoft.com/office/drawing/2014/main" val="2712237607"/>
                    </a:ext>
                  </a:extLst>
                </a:gridCol>
                <a:gridCol w="329184">
                  <a:extLst>
                    <a:ext uri="{9D8B030D-6E8A-4147-A177-3AD203B41FA5}">
                      <a16:colId xmlns:a16="http://schemas.microsoft.com/office/drawing/2014/main" val="882117778"/>
                    </a:ext>
                  </a:extLst>
                </a:gridCol>
                <a:gridCol w="329184">
                  <a:extLst>
                    <a:ext uri="{9D8B030D-6E8A-4147-A177-3AD203B41FA5}">
                      <a16:colId xmlns:a16="http://schemas.microsoft.com/office/drawing/2014/main" val="4206099946"/>
                    </a:ext>
                  </a:extLst>
                </a:gridCol>
                <a:gridCol w="329184">
                  <a:extLst>
                    <a:ext uri="{9D8B030D-6E8A-4147-A177-3AD203B41FA5}">
                      <a16:colId xmlns:a16="http://schemas.microsoft.com/office/drawing/2014/main" val="4048871693"/>
                    </a:ext>
                  </a:extLst>
                </a:gridCol>
                <a:gridCol w="329184">
                  <a:extLst>
                    <a:ext uri="{9D8B030D-6E8A-4147-A177-3AD203B41FA5}">
                      <a16:colId xmlns:a16="http://schemas.microsoft.com/office/drawing/2014/main" val="3935330297"/>
                    </a:ext>
                  </a:extLst>
                </a:gridCol>
                <a:gridCol w="329184">
                  <a:extLst>
                    <a:ext uri="{9D8B030D-6E8A-4147-A177-3AD203B41FA5}">
                      <a16:colId xmlns:a16="http://schemas.microsoft.com/office/drawing/2014/main" val="2761029879"/>
                    </a:ext>
                  </a:extLst>
                </a:gridCol>
                <a:gridCol w="329184">
                  <a:extLst>
                    <a:ext uri="{9D8B030D-6E8A-4147-A177-3AD203B41FA5}">
                      <a16:colId xmlns:a16="http://schemas.microsoft.com/office/drawing/2014/main" val="1156706248"/>
                    </a:ext>
                  </a:extLst>
                </a:gridCol>
                <a:gridCol w="329184">
                  <a:extLst>
                    <a:ext uri="{9D8B030D-6E8A-4147-A177-3AD203B41FA5}">
                      <a16:colId xmlns:a16="http://schemas.microsoft.com/office/drawing/2014/main" val="3449977724"/>
                    </a:ext>
                  </a:extLst>
                </a:gridCol>
                <a:gridCol w="329184">
                  <a:extLst>
                    <a:ext uri="{9D8B030D-6E8A-4147-A177-3AD203B41FA5}">
                      <a16:colId xmlns:a16="http://schemas.microsoft.com/office/drawing/2014/main" val="2132478434"/>
                    </a:ext>
                  </a:extLst>
                </a:gridCol>
                <a:gridCol w="329184">
                  <a:extLst>
                    <a:ext uri="{9D8B030D-6E8A-4147-A177-3AD203B41FA5}">
                      <a16:colId xmlns:a16="http://schemas.microsoft.com/office/drawing/2014/main" val="882631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365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- 2024-07-10 10:00:05</a:t>
                      </a:r>
                      <a:r>
                        <a:rPr kumimoji="0" lang="en-US" sz="1000" b="0" i="0" u="none" strike="noStrike" kern="1200" cap="none" spc="0" normalizeH="0" baseline="0" noProof="0">
                          <a:ln>
                            <a:noFill/>
                          </a:ln>
                          <a:solidFill>
                            <a:prstClr val="black"/>
                          </a:solidFill>
                          <a:effectLst/>
                          <a:uLnTx/>
                          <a:uFillTx/>
                          <a:latin typeface="Calibri"/>
                          <a:ea typeface="+mn-ea"/>
                          <a:cs typeface="+mn-cs"/>
                        </a:rPr>
                        <a:t>
 Offering an immersive large-format photography experience, the Fujifilm GFX100S II does more than produce images; it creates vivid memories of your favorite places in breathtaking detail.
📸 𝟭𝟬𝟮-𝗠𝗲𝗴𝗮𝗽𝗶𝘅𝗲𝗹 𝗟𝗮𝗿𝗴𝗲 𝗙𝗼𝗿𝗺𝗮𝘁 𝗦𝗲𝗻𝘀𝗼𝗿 for outstanding image quality
🌟 𝗜𝗦𝗢 𝟴𝟬 𝗦𝘁𝗮𝗻𝗱𝗮𝗿𝗱 𝗦𝗲𝗻𝘀𝗶𝘁𝗶𝘃𝗶𝘁𝘆 for wider dynamic range and reduced noise
⚡ 𝟳𝗳𝗽𝘀 𝗛𝗶𝗴𝗵-𝘀𝗽𝗲𝗲𝗱 𝗣𝗲𝗿𝗳𝗼𝗿𝗺𝗮𝗻𝗰𝗲 𝗮𝗻𝗱 𝗣𝗼𝘄𝗲𝗿𝗳𝘂𝗹 𝟴.𝟬 𝗦𝘁𝗼𝗽 𝗜𝗕𝗜𝗦 for complete control
🏞️ 𝗟𝗶𝗴𝗵𝘁𝗲𝘀𝘁 𝗚𝗙𝗫 𝗦𝘆𝘀𝘁𝗲𝗺 𝗖𝗮𝗺𝗲𝗿𝗮 𝘁𝗼 𝗗𝗮𝘁𝗲 for effortless portability
Explore the capabilities of the ultimate photographic tool.
𝗙𝗶𝗻𝗱 𝗼𝘂𝘁 𝗺𝗼𝗿𝗲 𝗮𝗯𝗼𝘂𝘁 𝗚𝗙𝗫𝟭𝟬𝟬𝗦 𝗜𝗜
https://fujifilm-x.com/en-my/products/cameras/gfx100s-ii/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https://quintly-eu-image-storage.s3.amazonaws.com/aaf8f68db843cc217addf8054c322eb2/ad490cd515b9be7cec40bf8047ffa53b.jpg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01645660"/>
                  </a:ext>
                </a:extLst>
              </a:tr>
            </a:tbl>
          </a:graphicData>
        </a:graphic>
      </p:graphicFrame>
      <p:sp>
        <p:nvSpPr>
          <p:cNvPr id="4" name="Text Placeholder 3">
            <a:extLst>
              <a:ext uri="{FF2B5EF4-FFF2-40B4-BE49-F238E27FC236}">
                <a16:creationId xmlns:a16="http://schemas.microsoft.com/office/drawing/2014/main" id="{4339E238-020D-46D9-BE51-687A4ADC8B6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20124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F980-B69E-4E53-9272-47441AEC665F}"/>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05197813-C64C-4D4E-8A55-16A3EC7973C6}"/>
              </a:ext>
            </a:extLst>
          </p:cNvPr>
          <p:cNvGraphicFramePr>
            <a:graphicFrameLocks noGrp="1"/>
          </p:cNvGraphicFramePr>
          <p:nvPr>
            <p:ph type="tbl" sz="quarter" idx="13"/>
            <p:extLst>
              <p:ext uri="{D42A27DB-BD31-4B8C-83A1-F6EECF244321}">
                <p14:modId xmlns:p14="http://schemas.microsoft.com/office/powerpoint/2010/main" val="3080291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80497"/>
                    </a:ext>
                  </a:extLst>
                </a:gridCol>
                <a:gridCol w="1316737">
                  <a:extLst>
                    <a:ext uri="{9D8B030D-6E8A-4147-A177-3AD203B41FA5}">
                      <a16:colId xmlns:a16="http://schemas.microsoft.com/office/drawing/2014/main" val="3219644397"/>
                    </a:ext>
                  </a:extLst>
                </a:gridCol>
                <a:gridCol w="329184">
                  <a:extLst>
                    <a:ext uri="{9D8B030D-6E8A-4147-A177-3AD203B41FA5}">
                      <a16:colId xmlns:a16="http://schemas.microsoft.com/office/drawing/2014/main" val="3222673845"/>
                    </a:ext>
                  </a:extLst>
                </a:gridCol>
                <a:gridCol w="329184">
                  <a:extLst>
                    <a:ext uri="{9D8B030D-6E8A-4147-A177-3AD203B41FA5}">
                      <a16:colId xmlns:a16="http://schemas.microsoft.com/office/drawing/2014/main" val="1158099518"/>
                    </a:ext>
                  </a:extLst>
                </a:gridCol>
                <a:gridCol w="329184">
                  <a:extLst>
                    <a:ext uri="{9D8B030D-6E8A-4147-A177-3AD203B41FA5}">
                      <a16:colId xmlns:a16="http://schemas.microsoft.com/office/drawing/2014/main" val="2017976946"/>
                    </a:ext>
                  </a:extLst>
                </a:gridCol>
                <a:gridCol w="329184">
                  <a:extLst>
                    <a:ext uri="{9D8B030D-6E8A-4147-A177-3AD203B41FA5}">
                      <a16:colId xmlns:a16="http://schemas.microsoft.com/office/drawing/2014/main" val="395944775"/>
                    </a:ext>
                  </a:extLst>
                </a:gridCol>
                <a:gridCol w="329184">
                  <a:extLst>
                    <a:ext uri="{9D8B030D-6E8A-4147-A177-3AD203B41FA5}">
                      <a16:colId xmlns:a16="http://schemas.microsoft.com/office/drawing/2014/main" val="3143373844"/>
                    </a:ext>
                  </a:extLst>
                </a:gridCol>
                <a:gridCol w="329184">
                  <a:extLst>
                    <a:ext uri="{9D8B030D-6E8A-4147-A177-3AD203B41FA5}">
                      <a16:colId xmlns:a16="http://schemas.microsoft.com/office/drawing/2014/main" val="1717100675"/>
                    </a:ext>
                  </a:extLst>
                </a:gridCol>
                <a:gridCol w="329184">
                  <a:extLst>
                    <a:ext uri="{9D8B030D-6E8A-4147-A177-3AD203B41FA5}">
                      <a16:colId xmlns:a16="http://schemas.microsoft.com/office/drawing/2014/main" val="3942996197"/>
                    </a:ext>
                  </a:extLst>
                </a:gridCol>
                <a:gridCol w="329184">
                  <a:extLst>
                    <a:ext uri="{9D8B030D-6E8A-4147-A177-3AD203B41FA5}">
                      <a16:colId xmlns:a16="http://schemas.microsoft.com/office/drawing/2014/main" val="291817608"/>
                    </a:ext>
                  </a:extLst>
                </a:gridCol>
                <a:gridCol w="329184">
                  <a:extLst>
                    <a:ext uri="{9D8B030D-6E8A-4147-A177-3AD203B41FA5}">
                      <a16:colId xmlns:a16="http://schemas.microsoft.com/office/drawing/2014/main" val="1528804559"/>
                    </a:ext>
                  </a:extLst>
                </a:gridCol>
                <a:gridCol w="329184">
                  <a:extLst>
                    <a:ext uri="{9D8B030D-6E8A-4147-A177-3AD203B41FA5}">
                      <a16:colId xmlns:a16="http://schemas.microsoft.com/office/drawing/2014/main" val="899700751"/>
                    </a:ext>
                  </a:extLst>
                </a:gridCol>
                <a:gridCol w="329184">
                  <a:extLst>
                    <a:ext uri="{9D8B030D-6E8A-4147-A177-3AD203B41FA5}">
                      <a16:colId xmlns:a16="http://schemas.microsoft.com/office/drawing/2014/main" val="3448512756"/>
                    </a:ext>
                  </a:extLst>
                </a:gridCol>
                <a:gridCol w="329184">
                  <a:extLst>
                    <a:ext uri="{9D8B030D-6E8A-4147-A177-3AD203B41FA5}">
                      <a16:colId xmlns:a16="http://schemas.microsoft.com/office/drawing/2014/main" val="1771587860"/>
                    </a:ext>
                  </a:extLst>
                </a:gridCol>
                <a:gridCol w="329184">
                  <a:extLst>
                    <a:ext uri="{9D8B030D-6E8A-4147-A177-3AD203B41FA5}">
                      <a16:colId xmlns:a16="http://schemas.microsoft.com/office/drawing/2014/main" val="1783348608"/>
                    </a:ext>
                  </a:extLst>
                </a:gridCol>
                <a:gridCol w="329184">
                  <a:extLst>
                    <a:ext uri="{9D8B030D-6E8A-4147-A177-3AD203B41FA5}">
                      <a16:colId xmlns:a16="http://schemas.microsoft.com/office/drawing/2014/main" val="2353867283"/>
                    </a:ext>
                  </a:extLst>
                </a:gridCol>
                <a:gridCol w="329184">
                  <a:extLst>
                    <a:ext uri="{9D8B030D-6E8A-4147-A177-3AD203B41FA5}">
                      <a16:colId xmlns:a16="http://schemas.microsoft.com/office/drawing/2014/main" val="3714615142"/>
                    </a:ext>
                  </a:extLst>
                </a:gridCol>
                <a:gridCol w="329184">
                  <a:extLst>
                    <a:ext uri="{9D8B030D-6E8A-4147-A177-3AD203B41FA5}">
                      <a16:colId xmlns:a16="http://schemas.microsoft.com/office/drawing/2014/main" val="3752930644"/>
                    </a:ext>
                  </a:extLst>
                </a:gridCol>
                <a:gridCol w="329184">
                  <a:extLst>
                    <a:ext uri="{9D8B030D-6E8A-4147-A177-3AD203B41FA5}">
                      <a16:colId xmlns:a16="http://schemas.microsoft.com/office/drawing/2014/main" val="15007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506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- 2024-07-19 12:19:30</a:t>
                      </a:r>
                      <a:r>
                        <a:rPr kumimoji="0" lang="en-US" sz="1000" b="0" i="0" u="none" strike="noStrike" kern="1200" cap="none" spc="0" normalizeH="0" baseline="0" noProof="0">
                          <a:ln>
                            <a:noFill/>
                          </a:ln>
                          <a:solidFill>
                            <a:prstClr val="black"/>
                          </a:solidFill>
                          <a:effectLst/>
                          <a:uLnTx/>
                          <a:uFillTx/>
                          <a:latin typeface="Calibri"/>
                          <a:ea typeface="+mn-ea"/>
                          <a:cs typeface="+mn-cs"/>
                        </a:rPr>
                        <a:t>
 Our Flower Queen Photography Workshop on 11 June 2024, hosted together with YL Camera and J One Camera was an exciting one, with participants having the opportunity to gain valuable photography tips from X-Photographer Joie Koo Joie Koo.
Referencing Joie's stunning photographs of enchanting florals using the latest GFX100S II, participants engaged in a hands-on learning experience of recreating a similar composition through the expert photographer's guidance.
Thanks to all who joined us, and may this session inspire you to grow further with your photography skills!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https://quintly-eu-image-storage.s3.amazonaws.com/aaf8f68db843cc217addf8054c322eb2/27e73d875d5098dfedbf088a0e571e24.jpg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45916018"/>
                  </a:ext>
                </a:extLst>
              </a:tr>
            </a:tbl>
          </a:graphicData>
        </a:graphic>
      </p:graphicFrame>
      <p:sp>
        <p:nvSpPr>
          <p:cNvPr id="4" name="Text Placeholder 3">
            <a:extLst>
              <a:ext uri="{FF2B5EF4-FFF2-40B4-BE49-F238E27FC236}">
                <a16:creationId xmlns:a16="http://schemas.microsoft.com/office/drawing/2014/main" id="{26353318-00E1-4096-8F29-061DB8B458A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03614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E1DC2-2261-49F5-8473-E6501452A365}"/>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1F21A78B-CAD1-4422-A3D2-27B2699C93AC}"/>
              </a:ext>
            </a:extLst>
          </p:cNvPr>
          <p:cNvGraphicFramePr>
            <a:graphicFrameLocks noGrp="1"/>
          </p:cNvGraphicFramePr>
          <p:nvPr>
            <p:ph type="tbl" sz="quarter" idx="13"/>
            <p:extLst>
              <p:ext uri="{D42A27DB-BD31-4B8C-83A1-F6EECF244321}">
                <p14:modId xmlns:p14="http://schemas.microsoft.com/office/powerpoint/2010/main" val="108567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06359242"/>
                    </a:ext>
                  </a:extLst>
                </a:gridCol>
                <a:gridCol w="1316737">
                  <a:extLst>
                    <a:ext uri="{9D8B030D-6E8A-4147-A177-3AD203B41FA5}">
                      <a16:colId xmlns:a16="http://schemas.microsoft.com/office/drawing/2014/main" val="2367613953"/>
                    </a:ext>
                  </a:extLst>
                </a:gridCol>
                <a:gridCol w="329184">
                  <a:extLst>
                    <a:ext uri="{9D8B030D-6E8A-4147-A177-3AD203B41FA5}">
                      <a16:colId xmlns:a16="http://schemas.microsoft.com/office/drawing/2014/main" val="3360766183"/>
                    </a:ext>
                  </a:extLst>
                </a:gridCol>
                <a:gridCol w="329184">
                  <a:extLst>
                    <a:ext uri="{9D8B030D-6E8A-4147-A177-3AD203B41FA5}">
                      <a16:colId xmlns:a16="http://schemas.microsoft.com/office/drawing/2014/main" val="2884672761"/>
                    </a:ext>
                  </a:extLst>
                </a:gridCol>
                <a:gridCol w="329184">
                  <a:extLst>
                    <a:ext uri="{9D8B030D-6E8A-4147-A177-3AD203B41FA5}">
                      <a16:colId xmlns:a16="http://schemas.microsoft.com/office/drawing/2014/main" val="3498216995"/>
                    </a:ext>
                  </a:extLst>
                </a:gridCol>
                <a:gridCol w="329184">
                  <a:extLst>
                    <a:ext uri="{9D8B030D-6E8A-4147-A177-3AD203B41FA5}">
                      <a16:colId xmlns:a16="http://schemas.microsoft.com/office/drawing/2014/main" val="2376744774"/>
                    </a:ext>
                  </a:extLst>
                </a:gridCol>
                <a:gridCol w="329184">
                  <a:extLst>
                    <a:ext uri="{9D8B030D-6E8A-4147-A177-3AD203B41FA5}">
                      <a16:colId xmlns:a16="http://schemas.microsoft.com/office/drawing/2014/main" val="3788896096"/>
                    </a:ext>
                  </a:extLst>
                </a:gridCol>
                <a:gridCol w="329184">
                  <a:extLst>
                    <a:ext uri="{9D8B030D-6E8A-4147-A177-3AD203B41FA5}">
                      <a16:colId xmlns:a16="http://schemas.microsoft.com/office/drawing/2014/main" val="3274132301"/>
                    </a:ext>
                  </a:extLst>
                </a:gridCol>
                <a:gridCol w="329184">
                  <a:extLst>
                    <a:ext uri="{9D8B030D-6E8A-4147-A177-3AD203B41FA5}">
                      <a16:colId xmlns:a16="http://schemas.microsoft.com/office/drawing/2014/main" val="1169787716"/>
                    </a:ext>
                  </a:extLst>
                </a:gridCol>
                <a:gridCol w="329184">
                  <a:extLst>
                    <a:ext uri="{9D8B030D-6E8A-4147-A177-3AD203B41FA5}">
                      <a16:colId xmlns:a16="http://schemas.microsoft.com/office/drawing/2014/main" val="2832338399"/>
                    </a:ext>
                  </a:extLst>
                </a:gridCol>
                <a:gridCol w="329184">
                  <a:extLst>
                    <a:ext uri="{9D8B030D-6E8A-4147-A177-3AD203B41FA5}">
                      <a16:colId xmlns:a16="http://schemas.microsoft.com/office/drawing/2014/main" val="42063910"/>
                    </a:ext>
                  </a:extLst>
                </a:gridCol>
                <a:gridCol w="329184">
                  <a:extLst>
                    <a:ext uri="{9D8B030D-6E8A-4147-A177-3AD203B41FA5}">
                      <a16:colId xmlns:a16="http://schemas.microsoft.com/office/drawing/2014/main" val="1383169816"/>
                    </a:ext>
                  </a:extLst>
                </a:gridCol>
                <a:gridCol w="329184">
                  <a:extLst>
                    <a:ext uri="{9D8B030D-6E8A-4147-A177-3AD203B41FA5}">
                      <a16:colId xmlns:a16="http://schemas.microsoft.com/office/drawing/2014/main" val="499617736"/>
                    </a:ext>
                  </a:extLst>
                </a:gridCol>
                <a:gridCol w="329184">
                  <a:extLst>
                    <a:ext uri="{9D8B030D-6E8A-4147-A177-3AD203B41FA5}">
                      <a16:colId xmlns:a16="http://schemas.microsoft.com/office/drawing/2014/main" val="2817807486"/>
                    </a:ext>
                  </a:extLst>
                </a:gridCol>
                <a:gridCol w="329184">
                  <a:extLst>
                    <a:ext uri="{9D8B030D-6E8A-4147-A177-3AD203B41FA5}">
                      <a16:colId xmlns:a16="http://schemas.microsoft.com/office/drawing/2014/main" val="847583560"/>
                    </a:ext>
                  </a:extLst>
                </a:gridCol>
                <a:gridCol w="329184">
                  <a:extLst>
                    <a:ext uri="{9D8B030D-6E8A-4147-A177-3AD203B41FA5}">
                      <a16:colId xmlns:a16="http://schemas.microsoft.com/office/drawing/2014/main" val="2606109660"/>
                    </a:ext>
                  </a:extLst>
                </a:gridCol>
                <a:gridCol w="329184">
                  <a:extLst>
                    <a:ext uri="{9D8B030D-6E8A-4147-A177-3AD203B41FA5}">
                      <a16:colId xmlns:a16="http://schemas.microsoft.com/office/drawing/2014/main" val="2303998837"/>
                    </a:ext>
                  </a:extLst>
                </a:gridCol>
                <a:gridCol w="329184">
                  <a:extLst>
                    <a:ext uri="{9D8B030D-6E8A-4147-A177-3AD203B41FA5}">
                      <a16:colId xmlns:a16="http://schemas.microsoft.com/office/drawing/2014/main" val="516546739"/>
                    </a:ext>
                  </a:extLst>
                </a:gridCol>
                <a:gridCol w="329184">
                  <a:extLst>
                    <a:ext uri="{9D8B030D-6E8A-4147-A177-3AD203B41FA5}">
                      <a16:colId xmlns:a16="http://schemas.microsoft.com/office/drawing/2014/main" val="263295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527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- 2024-07-21 21:00:27</a:t>
                      </a:r>
                      <a:r>
                        <a:rPr kumimoji="0" lang="en-US" sz="1000" b="0" i="0" u="none" strike="noStrike" kern="1200" cap="none" spc="0" normalizeH="0" baseline="0" noProof="0">
                          <a:ln>
                            <a:noFill/>
                          </a:ln>
                          <a:solidFill>
                            <a:prstClr val="black"/>
                          </a:solidFill>
                          <a:effectLst/>
                          <a:uLnTx/>
                          <a:uFillTx/>
                          <a:latin typeface="Calibri"/>
                          <a:ea typeface="+mn-ea"/>
                          <a:cs typeface="+mn-cs"/>
                        </a:rPr>
                        <a:t>
 On 23 June 2024, participants were in for a delectable treat during our Cafe Lifestyle Videography Workshop at T Studio Cafe, hosted with FOTO CLS. 
With Winter Heng leading the session, he offered insightful tips on videography, including a step-by-step approach to video composition, lighting, and more.
Thank you to all who joined us for this creative and engaging experience, and we hope you've brought home valuable new skills and inspiration for your videography projects.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https://quintly-eu-image-storage.s3.amazonaws.com/aaf8f68db843cc217addf8054c322eb2/a3e01c87b2862d366c572d059bf52e53.jpg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37053995"/>
                  </a:ext>
                </a:extLst>
              </a:tr>
            </a:tbl>
          </a:graphicData>
        </a:graphic>
      </p:graphicFrame>
      <p:sp>
        <p:nvSpPr>
          <p:cNvPr id="4" name="Text Placeholder 3">
            <a:extLst>
              <a:ext uri="{FF2B5EF4-FFF2-40B4-BE49-F238E27FC236}">
                <a16:creationId xmlns:a16="http://schemas.microsoft.com/office/drawing/2014/main" id="{C8E4998D-0DA1-498E-8A56-D15C299B758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89995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B28FE-C49A-47A9-9CC2-DA129A03D69B}"/>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C5479E26-47A0-44F3-822A-77BDC4D35757}"/>
              </a:ext>
            </a:extLst>
          </p:cNvPr>
          <p:cNvGraphicFramePr>
            <a:graphicFrameLocks noGrp="1"/>
          </p:cNvGraphicFramePr>
          <p:nvPr>
            <p:ph type="tbl" sz="quarter" idx="13"/>
            <p:extLst>
              <p:ext uri="{D42A27DB-BD31-4B8C-83A1-F6EECF244321}">
                <p14:modId xmlns:p14="http://schemas.microsoft.com/office/powerpoint/2010/main" val="313789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41500261"/>
                    </a:ext>
                  </a:extLst>
                </a:gridCol>
                <a:gridCol w="1316737">
                  <a:extLst>
                    <a:ext uri="{9D8B030D-6E8A-4147-A177-3AD203B41FA5}">
                      <a16:colId xmlns:a16="http://schemas.microsoft.com/office/drawing/2014/main" val="385419773"/>
                    </a:ext>
                  </a:extLst>
                </a:gridCol>
                <a:gridCol w="329184">
                  <a:extLst>
                    <a:ext uri="{9D8B030D-6E8A-4147-A177-3AD203B41FA5}">
                      <a16:colId xmlns:a16="http://schemas.microsoft.com/office/drawing/2014/main" val="585425048"/>
                    </a:ext>
                  </a:extLst>
                </a:gridCol>
                <a:gridCol w="329184">
                  <a:extLst>
                    <a:ext uri="{9D8B030D-6E8A-4147-A177-3AD203B41FA5}">
                      <a16:colId xmlns:a16="http://schemas.microsoft.com/office/drawing/2014/main" val="180906436"/>
                    </a:ext>
                  </a:extLst>
                </a:gridCol>
                <a:gridCol w="329184">
                  <a:extLst>
                    <a:ext uri="{9D8B030D-6E8A-4147-A177-3AD203B41FA5}">
                      <a16:colId xmlns:a16="http://schemas.microsoft.com/office/drawing/2014/main" val="1068898883"/>
                    </a:ext>
                  </a:extLst>
                </a:gridCol>
                <a:gridCol w="329184">
                  <a:extLst>
                    <a:ext uri="{9D8B030D-6E8A-4147-A177-3AD203B41FA5}">
                      <a16:colId xmlns:a16="http://schemas.microsoft.com/office/drawing/2014/main" val="38182065"/>
                    </a:ext>
                  </a:extLst>
                </a:gridCol>
                <a:gridCol w="329184">
                  <a:extLst>
                    <a:ext uri="{9D8B030D-6E8A-4147-A177-3AD203B41FA5}">
                      <a16:colId xmlns:a16="http://schemas.microsoft.com/office/drawing/2014/main" val="2081492376"/>
                    </a:ext>
                  </a:extLst>
                </a:gridCol>
                <a:gridCol w="329184">
                  <a:extLst>
                    <a:ext uri="{9D8B030D-6E8A-4147-A177-3AD203B41FA5}">
                      <a16:colId xmlns:a16="http://schemas.microsoft.com/office/drawing/2014/main" val="2926820840"/>
                    </a:ext>
                  </a:extLst>
                </a:gridCol>
                <a:gridCol w="329184">
                  <a:extLst>
                    <a:ext uri="{9D8B030D-6E8A-4147-A177-3AD203B41FA5}">
                      <a16:colId xmlns:a16="http://schemas.microsoft.com/office/drawing/2014/main" val="1999652702"/>
                    </a:ext>
                  </a:extLst>
                </a:gridCol>
                <a:gridCol w="329184">
                  <a:extLst>
                    <a:ext uri="{9D8B030D-6E8A-4147-A177-3AD203B41FA5}">
                      <a16:colId xmlns:a16="http://schemas.microsoft.com/office/drawing/2014/main" val="383296642"/>
                    </a:ext>
                  </a:extLst>
                </a:gridCol>
                <a:gridCol w="329184">
                  <a:extLst>
                    <a:ext uri="{9D8B030D-6E8A-4147-A177-3AD203B41FA5}">
                      <a16:colId xmlns:a16="http://schemas.microsoft.com/office/drawing/2014/main" val="757716413"/>
                    </a:ext>
                  </a:extLst>
                </a:gridCol>
                <a:gridCol w="329184">
                  <a:extLst>
                    <a:ext uri="{9D8B030D-6E8A-4147-A177-3AD203B41FA5}">
                      <a16:colId xmlns:a16="http://schemas.microsoft.com/office/drawing/2014/main" val="4172629633"/>
                    </a:ext>
                  </a:extLst>
                </a:gridCol>
                <a:gridCol w="329184">
                  <a:extLst>
                    <a:ext uri="{9D8B030D-6E8A-4147-A177-3AD203B41FA5}">
                      <a16:colId xmlns:a16="http://schemas.microsoft.com/office/drawing/2014/main" val="1680552341"/>
                    </a:ext>
                  </a:extLst>
                </a:gridCol>
                <a:gridCol w="329184">
                  <a:extLst>
                    <a:ext uri="{9D8B030D-6E8A-4147-A177-3AD203B41FA5}">
                      <a16:colId xmlns:a16="http://schemas.microsoft.com/office/drawing/2014/main" val="2632011091"/>
                    </a:ext>
                  </a:extLst>
                </a:gridCol>
                <a:gridCol w="329184">
                  <a:extLst>
                    <a:ext uri="{9D8B030D-6E8A-4147-A177-3AD203B41FA5}">
                      <a16:colId xmlns:a16="http://schemas.microsoft.com/office/drawing/2014/main" val="2592519126"/>
                    </a:ext>
                  </a:extLst>
                </a:gridCol>
                <a:gridCol w="329184">
                  <a:extLst>
                    <a:ext uri="{9D8B030D-6E8A-4147-A177-3AD203B41FA5}">
                      <a16:colId xmlns:a16="http://schemas.microsoft.com/office/drawing/2014/main" val="4005864454"/>
                    </a:ext>
                  </a:extLst>
                </a:gridCol>
                <a:gridCol w="329184">
                  <a:extLst>
                    <a:ext uri="{9D8B030D-6E8A-4147-A177-3AD203B41FA5}">
                      <a16:colId xmlns:a16="http://schemas.microsoft.com/office/drawing/2014/main" val="54874356"/>
                    </a:ext>
                  </a:extLst>
                </a:gridCol>
                <a:gridCol w="329184">
                  <a:extLst>
                    <a:ext uri="{9D8B030D-6E8A-4147-A177-3AD203B41FA5}">
                      <a16:colId xmlns:a16="http://schemas.microsoft.com/office/drawing/2014/main" val="154972479"/>
                    </a:ext>
                  </a:extLst>
                </a:gridCol>
                <a:gridCol w="329184">
                  <a:extLst>
                    <a:ext uri="{9D8B030D-6E8A-4147-A177-3AD203B41FA5}">
                      <a16:colId xmlns:a16="http://schemas.microsoft.com/office/drawing/2014/main" val="566927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125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- 2024-07-16 11:15:58</a:t>
                      </a:r>
                      <a:r>
                        <a:rPr kumimoji="0" lang="en-US" sz="1000" b="0" i="0" u="none" strike="noStrike" kern="1200" cap="none" spc="0" normalizeH="0" baseline="0" noProof="0">
                          <a:ln>
                            <a:noFill/>
                          </a:ln>
                          <a:solidFill>
                            <a:prstClr val="black"/>
                          </a:solidFill>
                          <a:effectLst/>
                          <a:uLnTx/>
                          <a:uFillTx/>
                          <a:latin typeface="Calibri"/>
                          <a:ea typeface="+mn-ea"/>
                          <a:cs typeface="+mn-cs"/>
                        </a:rPr>
                        <a:t>
 Learn how to photograph precious family moments and preserve them in time with our Outdoor Family Portrait Photography Workshop, led by photographers Joshua Koh and NL Chin!
Capture beautiful shots of memorable experiences that will make you reminisce fondly about every growth, milestone, and change throughout your lifetime.
Limited slots are available. Contact Roy (0122275515) now to secure your spot!
#Fujifilm #FujifilmMY #FujifilmMalaysia #Fujifilm_XSeries #Photography #DigitalPhotography #OutdoorFamilyPortrait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https://quintly-eu-image-storage.s3.amazonaws.com/aaf8f68db843cc217addf8054c322eb2/c8d6ecc276f6a98cfe2395a7c8fb24b0.jpg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88309970"/>
                  </a:ext>
                </a:extLst>
              </a:tr>
            </a:tbl>
          </a:graphicData>
        </a:graphic>
      </p:graphicFrame>
      <p:sp>
        <p:nvSpPr>
          <p:cNvPr id="4" name="Text Placeholder 3">
            <a:extLst>
              <a:ext uri="{FF2B5EF4-FFF2-40B4-BE49-F238E27FC236}">
                <a16:creationId xmlns:a16="http://schemas.microsoft.com/office/drawing/2014/main" id="{7259E7A5-0B76-41AB-8861-5BBAF1D41F8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57335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90B3-F375-4A9D-81CD-ED376EACC610}"/>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8C656414-3434-4002-8185-7402AF9BEFF7}"/>
              </a:ext>
            </a:extLst>
          </p:cNvPr>
          <p:cNvGraphicFramePr>
            <a:graphicFrameLocks noGrp="1"/>
          </p:cNvGraphicFramePr>
          <p:nvPr>
            <p:ph type="tbl" sz="quarter" idx="13"/>
            <p:extLst>
              <p:ext uri="{D42A27DB-BD31-4B8C-83A1-F6EECF244321}">
                <p14:modId xmlns:p14="http://schemas.microsoft.com/office/powerpoint/2010/main" val="3220115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73602675"/>
                    </a:ext>
                  </a:extLst>
                </a:gridCol>
                <a:gridCol w="1316737">
                  <a:extLst>
                    <a:ext uri="{9D8B030D-6E8A-4147-A177-3AD203B41FA5}">
                      <a16:colId xmlns:a16="http://schemas.microsoft.com/office/drawing/2014/main" val="3874810253"/>
                    </a:ext>
                  </a:extLst>
                </a:gridCol>
                <a:gridCol w="329184">
                  <a:extLst>
                    <a:ext uri="{9D8B030D-6E8A-4147-A177-3AD203B41FA5}">
                      <a16:colId xmlns:a16="http://schemas.microsoft.com/office/drawing/2014/main" val="827941730"/>
                    </a:ext>
                  </a:extLst>
                </a:gridCol>
                <a:gridCol w="329184">
                  <a:extLst>
                    <a:ext uri="{9D8B030D-6E8A-4147-A177-3AD203B41FA5}">
                      <a16:colId xmlns:a16="http://schemas.microsoft.com/office/drawing/2014/main" val="4280980668"/>
                    </a:ext>
                  </a:extLst>
                </a:gridCol>
                <a:gridCol w="329184">
                  <a:extLst>
                    <a:ext uri="{9D8B030D-6E8A-4147-A177-3AD203B41FA5}">
                      <a16:colId xmlns:a16="http://schemas.microsoft.com/office/drawing/2014/main" val="2998396357"/>
                    </a:ext>
                  </a:extLst>
                </a:gridCol>
                <a:gridCol w="329184">
                  <a:extLst>
                    <a:ext uri="{9D8B030D-6E8A-4147-A177-3AD203B41FA5}">
                      <a16:colId xmlns:a16="http://schemas.microsoft.com/office/drawing/2014/main" val="1499012073"/>
                    </a:ext>
                  </a:extLst>
                </a:gridCol>
                <a:gridCol w="329184">
                  <a:extLst>
                    <a:ext uri="{9D8B030D-6E8A-4147-A177-3AD203B41FA5}">
                      <a16:colId xmlns:a16="http://schemas.microsoft.com/office/drawing/2014/main" val="1249798389"/>
                    </a:ext>
                  </a:extLst>
                </a:gridCol>
                <a:gridCol w="329184">
                  <a:extLst>
                    <a:ext uri="{9D8B030D-6E8A-4147-A177-3AD203B41FA5}">
                      <a16:colId xmlns:a16="http://schemas.microsoft.com/office/drawing/2014/main" val="2769173762"/>
                    </a:ext>
                  </a:extLst>
                </a:gridCol>
                <a:gridCol w="329184">
                  <a:extLst>
                    <a:ext uri="{9D8B030D-6E8A-4147-A177-3AD203B41FA5}">
                      <a16:colId xmlns:a16="http://schemas.microsoft.com/office/drawing/2014/main" val="3665430143"/>
                    </a:ext>
                  </a:extLst>
                </a:gridCol>
                <a:gridCol w="329184">
                  <a:extLst>
                    <a:ext uri="{9D8B030D-6E8A-4147-A177-3AD203B41FA5}">
                      <a16:colId xmlns:a16="http://schemas.microsoft.com/office/drawing/2014/main" val="240969584"/>
                    </a:ext>
                  </a:extLst>
                </a:gridCol>
                <a:gridCol w="329184">
                  <a:extLst>
                    <a:ext uri="{9D8B030D-6E8A-4147-A177-3AD203B41FA5}">
                      <a16:colId xmlns:a16="http://schemas.microsoft.com/office/drawing/2014/main" val="1844419898"/>
                    </a:ext>
                  </a:extLst>
                </a:gridCol>
                <a:gridCol w="329184">
                  <a:extLst>
                    <a:ext uri="{9D8B030D-6E8A-4147-A177-3AD203B41FA5}">
                      <a16:colId xmlns:a16="http://schemas.microsoft.com/office/drawing/2014/main" val="2140225908"/>
                    </a:ext>
                  </a:extLst>
                </a:gridCol>
                <a:gridCol w="329184">
                  <a:extLst>
                    <a:ext uri="{9D8B030D-6E8A-4147-A177-3AD203B41FA5}">
                      <a16:colId xmlns:a16="http://schemas.microsoft.com/office/drawing/2014/main" val="1404312972"/>
                    </a:ext>
                  </a:extLst>
                </a:gridCol>
                <a:gridCol w="329184">
                  <a:extLst>
                    <a:ext uri="{9D8B030D-6E8A-4147-A177-3AD203B41FA5}">
                      <a16:colId xmlns:a16="http://schemas.microsoft.com/office/drawing/2014/main" val="3506018506"/>
                    </a:ext>
                  </a:extLst>
                </a:gridCol>
                <a:gridCol w="329184">
                  <a:extLst>
                    <a:ext uri="{9D8B030D-6E8A-4147-A177-3AD203B41FA5}">
                      <a16:colId xmlns:a16="http://schemas.microsoft.com/office/drawing/2014/main" val="3176227494"/>
                    </a:ext>
                  </a:extLst>
                </a:gridCol>
                <a:gridCol w="329184">
                  <a:extLst>
                    <a:ext uri="{9D8B030D-6E8A-4147-A177-3AD203B41FA5}">
                      <a16:colId xmlns:a16="http://schemas.microsoft.com/office/drawing/2014/main" val="3991294609"/>
                    </a:ext>
                  </a:extLst>
                </a:gridCol>
                <a:gridCol w="329184">
                  <a:extLst>
                    <a:ext uri="{9D8B030D-6E8A-4147-A177-3AD203B41FA5}">
                      <a16:colId xmlns:a16="http://schemas.microsoft.com/office/drawing/2014/main" val="847297443"/>
                    </a:ext>
                  </a:extLst>
                </a:gridCol>
                <a:gridCol w="329184">
                  <a:extLst>
                    <a:ext uri="{9D8B030D-6E8A-4147-A177-3AD203B41FA5}">
                      <a16:colId xmlns:a16="http://schemas.microsoft.com/office/drawing/2014/main" val="2618901868"/>
                    </a:ext>
                  </a:extLst>
                </a:gridCol>
                <a:gridCol w="329184">
                  <a:extLst>
                    <a:ext uri="{9D8B030D-6E8A-4147-A177-3AD203B41FA5}">
                      <a16:colId xmlns:a16="http://schemas.microsoft.com/office/drawing/2014/main" val="145588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199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- 2024-07-31 20:00:26</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𝗩𝗶𝗻𝗰𝗲𝗻𝘁 𝗟𝗶𝗺
X-Photographer Vincent Lim appreciates Fujifilm's Film Simulation for reducing the need for extensive post-processing, especially in high-volume pre-wedding photography. By using specific Film Simulation, he achieves consistency across images and maintains a cohesive style in his portfolio, allowing smoother workflow and efficiency.
With the in-camera application of Fujifilm's Film Simulations, he finds that it helps him to simplify workflow and improve his creative process. He adds that experimenting with different looks on the spot makes it easier to decide the best style for each subject and lighting condition.
While choosing the best Film Simulation mode for a particular shot, he advises considering the subject matter, lighting, and desired aesthetics. Fujifilm's versatile Film Simulations deliver stunning, cohesive shots, enhancing every photograph with consistent beauty and style.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https://quintly-eu-image-storage.s3.amazonaws.com/aaf8f68db843cc217addf8054c322eb2/f2a0e9117ac895530bc14ee27bd0ba23.jpg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38055537"/>
                  </a:ext>
                </a:extLst>
              </a:tr>
            </a:tbl>
          </a:graphicData>
        </a:graphic>
      </p:graphicFrame>
      <p:sp>
        <p:nvSpPr>
          <p:cNvPr id="4" name="Text Placeholder 3">
            <a:extLst>
              <a:ext uri="{FF2B5EF4-FFF2-40B4-BE49-F238E27FC236}">
                <a16:creationId xmlns:a16="http://schemas.microsoft.com/office/drawing/2014/main" id="{EBF63025-D8B8-4961-9C8F-C7EEEE6EF6F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85949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3607B-EDBC-4BD2-9D43-69272CA0B9DB}"/>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882954D4-3F8D-42A5-B170-599A2766D76D}"/>
              </a:ext>
            </a:extLst>
          </p:cNvPr>
          <p:cNvGraphicFramePr>
            <a:graphicFrameLocks noGrp="1"/>
          </p:cNvGraphicFramePr>
          <p:nvPr>
            <p:ph type="tbl" sz="quarter" idx="13"/>
            <p:extLst>
              <p:ext uri="{D42A27DB-BD31-4B8C-83A1-F6EECF244321}">
                <p14:modId xmlns:p14="http://schemas.microsoft.com/office/powerpoint/2010/main" val="1168208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37375230"/>
                    </a:ext>
                  </a:extLst>
                </a:gridCol>
                <a:gridCol w="1316737">
                  <a:extLst>
                    <a:ext uri="{9D8B030D-6E8A-4147-A177-3AD203B41FA5}">
                      <a16:colId xmlns:a16="http://schemas.microsoft.com/office/drawing/2014/main" val="785764056"/>
                    </a:ext>
                  </a:extLst>
                </a:gridCol>
                <a:gridCol w="329184">
                  <a:extLst>
                    <a:ext uri="{9D8B030D-6E8A-4147-A177-3AD203B41FA5}">
                      <a16:colId xmlns:a16="http://schemas.microsoft.com/office/drawing/2014/main" val="352607606"/>
                    </a:ext>
                  </a:extLst>
                </a:gridCol>
                <a:gridCol w="329184">
                  <a:extLst>
                    <a:ext uri="{9D8B030D-6E8A-4147-A177-3AD203B41FA5}">
                      <a16:colId xmlns:a16="http://schemas.microsoft.com/office/drawing/2014/main" val="2292469142"/>
                    </a:ext>
                  </a:extLst>
                </a:gridCol>
                <a:gridCol w="329184">
                  <a:extLst>
                    <a:ext uri="{9D8B030D-6E8A-4147-A177-3AD203B41FA5}">
                      <a16:colId xmlns:a16="http://schemas.microsoft.com/office/drawing/2014/main" val="3908347830"/>
                    </a:ext>
                  </a:extLst>
                </a:gridCol>
                <a:gridCol w="329184">
                  <a:extLst>
                    <a:ext uri="{9D8B030D-6E8A-4147-A177-3AD203B41FA5}">
                      <a16:colId xmlns:a16="http://schemas.microsoft.com/office/drawing/2014/main" val="3635988060"/>
                    </a:ext>
                  </a:extLst>
                </a:gridCol>
                <a:gridCol w="329184">
                  <a:extLst>
                    <a:ext uri="{9D8B030D-6E8A-4147-A177-3AD203B41FA5}">
                      <a16:colId xmlns:a16="http://schemas.microsoft.com/office/drawing/2014/main" val="1782160175"/>
                    </a:ext>
                  </a:extLst>
                </a:gridCol>
                <a:gridCol w="329184">
                  <a:extLst>
                    <a:ext uri="{9D8B030D-6E8A-4147-A177-3AD203B41FA5}">
                      <a16:colId xmlns:a16="http://schemas.microsoft.com/office/drawing/2014/main" val="3366045915"/>
                    </a:ext>
                  </a:extLst>
                </a:gridCol>
                <a:gridCol w="329184">
                  <a:extLst>
                    <a:ext uri="{9D8B030D-6E8A-4147-A177-3AD203B41FA5}">
                      <a16:colId xmlns:a16="http://schemas.microsoft.com/office/drawing/2014/main" val="3897914435"/>
                    </a:ext>
                  </a:extLst>
                </a:gridCol>
                <a:gridCol w="329184">
                  <a:extLst>
                    <a:ext uri="{9D8B030D-6E8A-4147-A177-3AD203B41FA5}">
                      <a16:colId xmlns:a16="http://schemas.microsoft.com/office/drawing/2014/main" val="3194246700"/>
                    </a:ext>
                  </a:extLst>
                </a:gridCol>
                <a:gridCol w="329184">
                  <a:extLst>
                    <a:ext uri="{9D8B030D-6E8A-4147-A177-3AD203B41FA5}">
                      <a16:colId xmlns:a16="http://schemas.microsoft.com/office/drawing/2014/main" val="3992836944"/>
                    </a:ext>
                  </a:extLst>
                </a:gridCol>
                <a:gridCol w="329184">
                  <a:extLst>
                    <a:ext uri="{9D8B030D-6E8A-4147-A177-3AD203B41FA5}">
                      <a16:colId xmlns:a16="http://schemas.microsoft.com/office/drawing/2014/main" val="1178477904"/>
                    </a:ext>
                  </a:extLst>
                </a:gridCol>
                <a:gridCol w="329184">
                  <a:extLst>
                    <a:ext uri="{9D8B030D-6E8A-4147-A177-3AD203B41FA5}">
                      <a16:colId xmlns:a16="http://schemas.microsoft.com/office/drawing/2014/main" val="2529930456"/>
                    </a:ext>
                  </a:extLst>
                </a:gridCol>
                <a:gridCol w="329184">
                  <a:extLst>
                    <a:ext uri="{9D8B030D-6E8A-4147-A177-3AD203B41FA5}">
                      <a16:colId xmlns:a16="http://schemas.microsoft.com/office/drawing/2014/main" val="388394769"/>
                    </a:ext>
                  </a:extLst>
                </a:gridCol>
                <a:gridCol w="329184">
                  <a:extLst>
                    <a:ext uri="{9D8B030D-6E8A-4147-A177-3AD203B41FA5}">
                      <a16:colId xmlns:a16="http://schemas.microsoft.com/office/drawing/2014/main" val="3959532362"/>
                    </a:ext>
                  </a:extLst>
                </a:gridCol>
                <a:gridCol w="329184">
                  <a:extLst>
                    <a:ext uri="{9D8B030D-6E8A-4147-A177-3AD203B41FA5}">
                      <a16:colId xmlns:a16="http://schemas.microsoft.com/office/drawing/2014/main" val="3698629250"/>
                    </a:ext>
                  </a:extLst>
                </a:gridCol>
                <a:gridCol w="329184">
                  <a:extLst>
                    <a:ext uri="{9D8B030D-6E8A-4147-A177-3AD203B41FA5}">
                      <a16:colId xmlns:a16="http://schemas.microsoft.com/office/drawing/2014/main" val="728796313"/>
                    </a:ext>
                  </a:extLst>
                </a:gridCol>
                <a:gridCol w="329184">
                  <a:extLst>
                    <a:ext uri="{9D8B030D-6E8A-4147-A177-3AD203B41FA5}">
                      <a16:colId xmlns:a16="http://schemas.microsoft.com/office/drawing/2014/main" val="585785783"/>
                    </a:ext>
                  </a:extLst>
                </a:gridCol>
                <a:gridCol w="329184">
                  <a:extLst>
                    <a:ext uri="{9D8B030D-6E8A-4147-A177-3AD203B41FA5}">
                      <a16:colId xmlns:a16="http://schemas.microsoft.com/office/drawing/2014/main" val="2142491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175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- 2024-07-08 20:00:24</a:t>
                      </a:r>
                      <a:r>
                        <a:rPr kumimoji="0" lang="en-US" sz="1000" b="0" i="0" u="none" strike="noStrike" kern="1200" cap="none" spc="0" normalizeH="0" baseline="0" noProof="0">
                          <a:ln>
                            <a:noFill/>
                          </a:ln>
                          <a:solidFill>
                            <a:prstClr val="black"/>
                          </a:solidFill>
                          <a:effectLst/>
                          <a:uLnTx/>
                          <a:uFillTx/>
                          <a:latin typeface="Calibri"/>
                          <a:ea typeface="+mn-ea"/>
                          <a:cs typeface="+mn-cs"/>
                        </a:rPr>
                        <a:t>
 Accustomed to natural light, Alessio Albi was amazed by the GFX100S II's image quality, dynamic range, and ease of use. 
He deems the camera ideal for his portrait and fashion photography, with a speed of 7 frames per second, remarkable IBIS for handheld nighttime shots, and outstanding dynamic range and high ISO performance to deliver exceptional colours at any ISO. Its lightweight design is also perfect for his outdoor shoots, reducing strain on his back during long trips. 
Being able to shoot with lightness, ease of use, and high-quality performance and speed in a large format camera is a technological achievement for Alessio Albi. 
𝗙𝗶𝗻𝗱 𝗼𝘂𝘁 𝗺𝗼𝗿𝗲 𝗮𝗯𝗼𝘂𝘁 𝗚𝗙𝗫𝟭𝟬𝟬𝗦 𝗜𝗜
https://fujifilm-x.com/en-my/products/cameras/gfx100s-ii/
𝗙𝗶𝗻𝗱 𝗼𝘂𝘁 𝗺𝗼𝗿𝗲 𝗮𝗯𝗼𝘂𝘁 𝗔𝗹𝗲𝘀𝘀𝗶𝗼 𝗔𝗹𝗯𝗶'𝘀 𝗿𝗲𝘃𝗶𝗲𝘄
https://fujifilm-x.com/en-my/stories/gfx100s-ii%ef%bc%9afashion-x-alessio-albi/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https://quintly-eu-image-storage.s3.amazonaws.com/aaf8f68db843cc217addf8054c322eb2/40de0524ccefe5a4e90023e481f4f034.jpg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48469791"/>
                  </a:ext>
                </a:extLst>
              </a:tr>
            </a:tbl>
          </a:graphicData>
        </a:graphic>
      </p:graphicFrame>
      <p:sp>
        <p:nvSpPr>
          <p:cNvPr id="4" name="Text Placeholder 3">
            <a:extLst>
              <a:ext uri="{FF2B5EF4-FFF2-40B4-BE49-F238E27FC236}">
                <a16:creationId xmlns:a16="http://schemas.microsoft.com/office/drawing/2014/main" id="{074779D6-8016-4BBD-9BFE-3E56803970A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85860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1F462-4344-4BD6-B80B-A462A894E3D3}"/>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7E1E438B-F002-489C-97F1-CF63651BB870}"/>
              </a:ext>
            </a:extLst>
          </p:cNvPr>
          <p:cNvGraphicFramePr>
            <a:graphicFrameLocks noGrp="1"/>
          </p:cNvGraphicFramePr>
          <p:nvPr>
            <p:ph type="tbl" sz="quarter" idx="13"/>
            <p:extLst>
              <p:ext uri="{D42A27DB-BD31-4B8C-83A1-F6EECF244321}">
                <p14:modId xmlns:p14="http://schemas.microsoft.com/office/powerpoint/2010/main" val="123035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82545469"/>
                    </a:ext>
                  </a:extLst>
                </a:gridCol>
                <a:gridCol w="1316737">
                  <a:extLst>
                    <a:ext uri="{9D8B030D-6E8A-4147-A177-3AD203B41FA5}">
                      <a16:colId xmlns:a16="http://schemas.microsoft.com/office/drawing/2014/main" val="3686015760"/>
                    </a:ext>
                  </a:extLst>
                </a:gridCol>
                <a:gridCol w="329184">
                  <a:extLst>
                    <a:ext uri="{9D8B030D-6E8A-4147-A177-3AD203B41FA5}">
                      <a16:colId xmlns:a16="http://schemas.microsoft.com/office/drawing/2014/main" val="3666144236"/>
                    </a:ext>
                  </a:extLst>
                </a:gridCol>
                <a:gridCol w="329184">
                  <a:extLst>
                    <a:ext uri="{9D8B030D-6E8A-4147-A177-3AD203B41FA5}">
                      <a16:colId xmlns:a16="http://schemas.microsoft.com/office/drawing/2014/main" val="1761519924"/>
                    </a:ext>
                  </a:extLst>
                </a:gridCol>
                <a:gridCol w="329184">
                  <a:extLst>
                    <a:ext uri="{9D8B030D-6E8A-4147-A177-3AD203B41FA5}">
                      <a16:colId xmlns:a16="http://schemas.microsoft.com/office/drawing/2014/main" val="4076000909"/>
                    </a:ext>
                  </a:extLst>
                </a:gridCol>
                <a:gridCol w="329184">
                  <a:extLst>
                    <a:ext uri="{9D8B030D-6E8A-4147-A177-3AD203B41FA5}">
                      <a16:colId xmlns:a16="http://schemas.microsoft.com/office/drawing/2014/main" val="3583510838"/>
                    </a:ext>
                  </a:extLst>
                </a:gridCol>
                <a:gridCol w="329184">
                  <a:extLst>
                    <a:ext uri="{9D8B030D-6E8A-4147-A177-3AD203B41FA5}">
                      <a16:colId xmlns:a16="http://schemas.microsoft.com/office/drawing/2014/main" val="4278575587"/>
                    </a:ext>
                  </a:extLst>
                </a:gridCol>
                <a:gridCol w="329184">
                  <a:extLst>
                    <a:ext uri="{9D8B030D-6E8A-4147-A177-3AD203B41FA5}">
                      <a16:colId xmlns:a16="http://schemas.microsoft.com/office/drawing/2014/main" val="3611482957"/>
                    </a:ext>
                  </a:extLst>
                </a:gridCol>
                <a:gridCol w="329184">
                  <a:extLst>
                    <a:ext uri="{9D8B030D-6E8A-4147-A177-3AD203B41FA5}">
                      <a16:colId xmlns:a16="http://schemas.microsoft.com/office/drawing/2014/main" val="2976264558"/>
                    </a:ext>
                  </a:extLst>
                </a:gridCol>
                <a:gridCol w="329184">
                  <a:extLst>
                    <a:ext uri="{9D8B030D-6E8A-4147-A177-3AD203B41FA5}">
                      <a16:colId xmlns:a16="http://schemas.microsoft.com/office/drawing/2014/main" val="782212685"/>
                    </a:ext>
                  </a:extLst>
                </a:gridCol>
                <a:gridCol w="329184">
                  <a:extLst>
                    <a:ext uri="{9D8B030D-6E8A-4147-A177-3AD203B41FA5}">
                      <a16:colId xmlns:a16="http://schemas.microsoft.com/office/drawing/2014/main" val="3065156636"/>
                    </a:ext>
                  </a:extLst>
                </a:gridCol>
                <a:gridCol w="329184">
                  <a:extLst>
                    <a:ext uri="{9D8B030D-6E8A-4147-A177-3AD203B41FA5}">
                      <a16:colId xmlns:a16="http://schemas.microsoft.com/office/drawing/2014/main" val="3217252470"/>
                    </a:ext>
                  </a:extLst>
                </a:gridCol>
                <a:gridCol w="329184">
                  <a:extLst>
                    <a:ext uri="{9D8B030D-6E8A-4147-A177-3AD203B41FA5}">
                      <a16:colId xmlns:a16="http://schemas.microsoft.com/office/drawing/2014/main" val="1495971716"/>
                    </a:ext>
                  </a:extLst>
                </a:gridCol>
                <a:gridCol w="329184">
                  <a:extLst>
                    <a:ext uri="{9D8B030D-6E8A-4147-A177-3AD203B41FA5}">
                      <a16:colId xmlns:a16="http://schemas.microsoft.com/office/drawing/2014/main" val="2853459240"/>
                    </a:ext>
                  </a:extLst>
                </a:gridCol>
                <a:gridCol w="329184">
                  <a:extLst>
                    <a:ext uri="{9D8B030D-6E8A-4147-A177-3AD203B41FA5}">
                      <a16:colId xmlns:a16="http://schemas.microsoft.com/office/drawing/2014/main" val="2180587887"/>
                    </a:ext>
                  </a:extLst>
                </a:gridCol>
                <a:gridCol w="329184">
                  <a:extLst>
                    <a:ext uri="{9D8B030D-6E8A-4147-A177-3AD203B41FA5}">
                      <a16:colId xmlns:a16="http://schemas.microsoft.com/office/drawing/2014/main" val="2141085898"/>
                    </a:ext>
                  </a:extLst>
                </a:gridCol>
                <a:gridCol w="329184">
                  <a:extLst>
                    <a:ext uri="{9D8B030D-6E8A-4147-A177-3AD203B41FA5}">
                      <a16:colId xmlns:a16="http://schemas.microsoft.com/office/drawing/2014/main" val="805799872"/>
                    </a:ext>
                  </a:extLst>
                </a:gridCol>
                <a:gridCol w="329184">
                  <a:extLst>
                    <a:ext uri="{9D8B030D-6E8A-4147-A177-3AD203B41FA5}">
                      <a16:colId xmlns:a16="http://schemas.microsoft.com/office/drawing/2014/main" val="243425919"/>
                    </a:ext>
                  </a:extLst>
                </a:gridCol>
                <a:gridCol w="329184">
                  <a:extLst>
                    <a:ext uri="{9D8B030D-6E8A-4147-A177-3AD203B41FA5}">
                      <a16:colId xmlns:a16="http://schemas.microsoft.com/office/drawing/2014/main" val="1136602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100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- 2024-07-26 20:00:28</a:t>
                      </a:r>
                      <a:r>
                        <a:rPr kumimoji="0" lang="en-US" sz="1000" b="0" i="0" u="none" strike="noStrike" kern="1200" cap="none" spc="0" normalizeH="0" baseline="0" noProof="0">
                          <a:ln>
                            <a:noFill/>
                          </a:ln>
                          <a:solidFill>
                            <a:prstClr val="black"/>
                          </a:solidFill>
                          <a:effectLst/>
                          <a:uLnTx/>
                          <a:uFillTx/>
                          <a:latin typeface="Calibri"/>
                          <a:ea typeface="+mn-ea"/>
                          <a:cs typeface="+mn-cs"/>
                        </a:rPr>
                        <a:t>
 KT Lee (@kt_lee421) is a visual storyteller driven by the purpose of capturing and preserving precious moments with loved ones. Photos depict his creative vision, and he aims to create intriguing photographs that inspire viewers to share their stories.
He’s been a devoted Fujifilm user for five years, starting his journey with the X-T30 and now with the X-T4. He shares his appreciation for Fujifilm's film colour profiles, stating that they perfectly complement his love for vintage vibes and portray his visions in everyday life. Adding on the analogue dials and customizable buttons, they allow quick and accurate shots, capturing life's fleeting beauty.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https://quintly-eu-image-storage.s3.amazonaws.com/aaf8f68db843cc217addf8054c322eb2/757ca9a7799e914dc2ea6d3bbec07477.jpg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05578802"/>
                  </a:ext>
                </a:extLst>
              </a:tr>
            </a:tbl>
          </a:graphicData>
        </a:graphic>
      </p:graphicFrame>
      <p:sp>
        <p:nvSpPr>
          <p:cNvPr id="4" name="Text Placeholder 3">
            <a:extLst>
              <a:ext uri="{FF2B5EF4-FFF2-40B4-BE49-F238E27FC236}">
                <a16:creationId xmlns:a16="http://schemas.microsoft.com/office/drawing/2014/main" id="{DFB86B36-737E-4BA3-94BD-AAB1E6217FE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53357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DE6E-D91D-4C79-95B9-563CC5C7571A}"/>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8C6ED25C-28A3-4AF3-BCEB-27EDADB3593D}"/>
              </a:ext>
            </a:extLst>
          </p:cNvPr>
          <p:cNvGraphicFramePr>
            <a:graphicFrameLocks noGrp="1"/>
          </p:cNvGraphicFramePr>
          <p:nvPr>
            <p:ph type="tbl" sz="quarter" idx="13"/>
            <p:extLst>
              <p:ext uri="{D42A27DB-BD31-4B8C-83A1-F6EECF244321}">
                <p14:modId xmlns:p14="http://schemas.microsoft.com/office/powerpoint/2010/main" val="287704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6928509"/>
                    </a:ext>
                  </a:extLst>
                </a:gridCol>
                <a:gridCol w="1316737">
                  <a:extLst>
                    <a:ext uri="{9D8B030D-6E8A-4147-A177-3AD203B41FA5}">
                      <a16:colId xmlns:a16="http://schemas.microsoft.com/office/drawing/2014/main" val="3339032302"/>
                    </a:ext>
                  </a:extLst>
                </a:gridCol>
                <a:gridCol w="329184">
                  <a:extLst>
                    <a:ext uri="{9D8B030D-6E8A-4147-A177-3AD203B41FA5}">
                      <a16:colId xmlns:a16="http://schemas.microsoft.com/office/drawing/2014/main" val="109836481"/>
                    </a:ext>
                  </a:extLst>
                </a:gridCol>
                <a:gridCol w="329184">
                  <a:extLst>
                    <a:ext uri="{9D8B030D-6E8A-4147-A177-3AD203B41FA5}">
                      <a16:colId xmlns:a16="http://schemas.microsoft.com/office/drawing/2014/main" val="3208551652"/>
                    </a:ext>
                  </a:extLst>
                </a:gridCol>
                <a:gridCol w="329184">
                  <a:extLst>
                    <a:ext uri="{9D8B030D-6E8A-4147-A177-3AD203B41FA5}">
                      <a16:colId xmlns:a16="http://schemas.microsoft.com/office/drawing/2014/main" val="1339689850"/>
                    </a:ext>
                  </a:extLst>
                </a:gridCol>
                <a:gridCol w="329184">
                  <a:extLst>
                    <a:ext uri="{9D8B030D-6E8A-4147-A177-3AD203B41FA5}">
                      <a16:colId xmlns:a16="http://schemas.microsoft.com/office/drawing/2014/main" val="3296743448"/>
                    </a:ext>
                  </a:extLst>
                </a:gridCol>
                <a:gridCol w="329184">
                  <a:extLst>
                    <a:ext uri="{9D8B030D-6E8A-4147-A177-3AD203B41FA5}">
                      <a16:colId xmlns:a16="http://schemas.microsoft.com/office/drawing/2014/main" val="2065753679"/>
                    </a:ext>
                  </a:extLst>
                </a:gridCol>
                <a:gridCol w="329184">
                  <a:extLst>
                    <a:ext uri="{9D8B030D-6E8A-4147-A177-3AD203B41FA5}">
                      <a16:colId xmlns:a16="http://schemas.microsoft.com/office/drawing/2014/main" val="2685961398"/>
                    </a:ext>
                  </a:extLst>
                </a:gridCol>
                <a:gridCol w="329184">
                  <a:extLst>
                    <a:ext uri="{9D8B030D-6E8A-4147-A177-3AD203B41FA5}">
                      <a16:colId xmlns:a16="http://schemas.microsoft.com/office/drawing/2014/main" val="661829153"/>
                    </a:ext>
                  </a:extLst>
                </a:gridCol>
                <a:gridCol w="329184">
                  <a:extLst>
                    <a:ext uri="{9D8B030D-6E8A-4147-A177-3AD203B41FA5}">
                      <a16:colId xmlns:a16="http://schemas.microsoft.com/office/drawing/2014/main" val="2330575210"/>
                    </a:ext>
                  </a:extLst>
                </a:gridCol>
                <a:gridCol w="329184">
                  <a:extLst>
                    <a:ext uri="{9D8B030D-6E8A-4147-A177-3AD203B41FA5}">
                      <a16:colId xmlns:a16="http://schemas.microsoft.com/office/drawing/2014/main" val="2134510324"/>
                    </a:ext>
                  </a:extLst>
                </a:gridCol>
                <a:gridCol w="329184">
                  <a:extLst>
                    <a:ext uri="{9D8B030D-6E8A-4147-A177-3AD203B41FA5}">
                      <a16:colId xmlns:a16="http://schemas.microsoft.com/office/drawing/2014/main" val="2429625159"/>
                    </a:ext>
                  </a:extLst>
                </a:gridCol>
                <a:gridCol w="329184">
                  <a:extLst>
                    <a:ext uri="{9D8B030D-6E8A-4147-A177-3AD203B41FA5}">
                      <a16:colId xmlns:a16="http://schemas.microsoft.com/office/drawing/2014/main" val="116086262"/>
                    </a:ext>
                  </a:extLst>
                </a:gridCol>
                <a:gridCol w="329184">
                  <a:extLst>
                    <a:ext uri="{9D8B030D-6E8A-4147-A177-3AD203B41FA5}">
                      <a16:colId xmlns:a16="http://schemas.microsoft.com/office/drawing/2014/main" val="1880804694"/>
                    </a:ext>
                  </a:extLst>
                </a:gridCol>
                <a:gridCol w="329184">
                  <a:extLst>
                    <a:ext uri="{9D8B030D-6E8A-4147-A177-3AD203B41FA5}">
                      <a16:colId xmlns:a16="http://schemas.microsoft.com/office/drawing/2014/main" val="2012746706"/>
                    </a:ext>
                  </a:extLst>
                </a:gridCol>
                <a:gridCol w="329184">
                  <a:extLst>
                    <a:ext uri="{9D8B030D-6E8A-4147-A177-3AD203B41FA5}">
                      <a16:colId xmlns:a16="http://schemas.microsoft.com/office/drawing/2014/main" val="1002165213"/>
                    </a:ext>
                  </a:extLst>
                </a:gridCol>
                <a:gridCol w="329184">
                  <a:extLst>
                    <a:ext uri="{9D8B030D-6E8A-4147-A177-3AD203B41FA5}">
                      <a16:colId xmlns:a16="http://schemas.microsoft.com/office/drawing/2014/main" val="2786442465"/>
                    </a:ext>
                  </a:extLst>
                </a:gridCol>
                <a:gridCol w="329184">
                  <a:extLst>
                    <a:ext uri="{9D8B030D-6E8A-4147-A177-3AD203B41FA5}">
                      <a16:colId xmlns:a16="http://schemas.microsoft.com/office/drawing/2014/main" val="1091639538"/>
                    </a:ext>
                  </a:extLst>
                </a:gridCol>
                <a:gridCol w="329184">
                  <a:extLst>
                    <a:ext uri="{9D8B030D-6E8A-4147-A177-3AD203B41FA5}">
                      <a16:colId xmlns:a16="http://schemas.microsoft.com/office/drawing/2014/main" val="957500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8336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- 2024-07-31 10:46:42</a:t>
                      </a:r>
                      <a:r>
                        <a:rPr kumimoji="0" lang="en-US" sz="1000" b="0" i="0" u="none" strike="noStrike" kern="1200" cap="none" spc="0" normalizeH="0" baseline="0" noProof="0">
                          <a:ln>
                            <a:noFill/>
                          </a:ln>
                          <a:solidFill>
                            <a:prstClr val="black"/>
                          </a:solidFill>
                          <a:effectLst/>
                          <a:uLnTx/>
                          <a:uFillTx/>
                          <a:latin typeface="Calibri"/>
                          <a:ea typeface="+mn-ea"/>
                          <a:cs typeface="+mn-cs"/>
                        </a:rPr>
                        <a:t>
 📷🌟 Keep your photography gear in shape with a professional cleaning session at Perniagaan Osaki, Berjaya Megamall, Kuantan! Set a reminder for 25 August 2024, and bring your gear for some TLC from 2:00pm - 5:00 pm!
ℹ Disclaimer:
• The complimentary sensor and lens cleaning covers exterior cleaning only.
• Limit to one camera + one lens per pax (Original Malaysia Set).
• Limit to 50 pax daily, based on a first-come, first-serve basis.
• There will be no dismantling of cameras or lenses to access internal elements or for any repair work, etc.
• Not all dust and fungus are removed entirely in this cleaning service.
• Fujifilm Malaysia reserves the right to amend and vary these terms and conditions on this programme without prior notice.
• Cleaning for non-Malaysian sets will be subject to charges.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https://quintly-eu-image-storage.s3.amazonaws.com/aaf8f68db843cc217addf8054c322eb2/60770c47abc20fd361e8f8193a0358d8.jpg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38480122"/>
                  </a:ext>
                </a:extLst>
              </a:tr>
            </a:tbl>
          </a:graphicData>
        </a:graphic>
      </p:graphicFrame>
      <p:sp>
        <p:nvSpPr>
          <p:cNvPr id="4" name="Text Placeholder 3">
            <a:extLst>
              <a:ext uri="{FF2B5EF4-FFF2-40B4-BE49-F238E27FC236}">
                <a16:creationId xmlns:a16="http://schemas.microsoft.com/office/drawing/2014/main" id="{49040419-FB10-45AF-8F5D-3B745D5C8E5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179757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70C4B-73CE-4A8F-83AF-3CA9B1A48524}"/>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03E405BF-2356-42B2-9B5B-8A88B2032899}"/>
              </a:ext>
            </a:extLst>
          </p:cNvPr>
          <p:cNvGraphicFramePr>
            <a:graphicFrameLocks noGrp="1"/>
          </p:cNvGraphicFramePr>
          <p:nvPr>
            <p:ph type="tbl" sz="quarter" idx="13"/>
            <p:extLst>
              <p:ext uri="{D42A27DB-BD31-4B8C-83A1-F6EECF244321}">
                <p14:modId xmlns:p14="http://schemas.microsoft.com/office/powerpoint/2010/main" val="351189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08866590"/>
                    </a:ext>
                  </a:extLst>
                </a:gridCol>
                <a:gridCol w="1316737">
                  <a:extLst>
                    <a:ext uri="{9D8B030D-6E8A-4147-A177-3AD203B41FA5}">
                      <a16:colId xmlns:a16="http://schemas.microsoft.com/office/drawing/2014/main" val="184810453"/>
                    </a:ext>
                  </a:extLst>
                </a:gridCol>
                <a:gridCol w="329184">
                  <a:extLst>
                    <a:ext uri="{9D8B030D-6E8A-4147-A177-3AD203B41FA5}">
                      <a16:colId xmlns:a16="http://schemas.microsoft.com/office/drawing/2014/main" val="1832472708"/>
                    </a:ext>
                  </a:extLst>
                </a:gridCol>
                <a:gridCol w="329184">
                  <a:extLst>
                    <a:ext uri="{9D8B030D-6E8A-4147-A177-3AD203B41FA5}">
                      <a16:colId xmlns:a16="http://schemas.microsoft.com/office/drawing/2014/main" val="1692822288"/>
                    </a:ext>
                  </a:extLst>
                </a:gridCol>
                <a:gridCol w="329184">
                  <a:extLst>
                    <a:ext uri="{9D8B030D-6E8A-4147-A177-3AD203B41FA5}">
                      <a16:colId xmlns:a16="http://schemas.microsoft.com/office/drawing/2014/main" val="791772377"/>
                    </a:ext>
                  </a:extLst>
                </a:gridCol>
                <a:gridCol w="329184">
                  <a:extLst>
                    <a:ext uri="{9D8B030D-6E8A-4147-A177-3AD203B41FA5}">
                      <a16:colId xmlns:a16="http://schemas.microsoft.com/office/drawing/2014/main" val="1313165073"/>
                    </a:ext>
                  </a:extLst>
                </a:gridCol>
                <a:gridCol w="329184">
                  <a:extLst>
                    <a:ext uri="{9D8B030D-6E8A-4147-A177-3AD203B41FA5}">
                      <a16:colId xmlns:a16="http://schemas.microsoft.com/office/drawing/2014/main" val="91233755"/>
                    </a:ext>
                  </a:extLst>
                </a:gridCol>
                <a:gridCol w="329184">
                  <a:extLst>
                    <a:ext uri="{9D8B030D-6E8A-4147-A177-3AD203B41FA5}">
                      <a16:colId xmlns:a16="http://schemas.microsoft.com/office/drawing/2014/main" val="2438167499"/>
                    </a:ext>
                  </a:extLst>
                </a:gridCol>
                <a:gridCol w="329184">
                  <a:extLst>
                    <a:ext uri="{9D8B030D-6E8A-4147-A177-3AD203B41FA5}">
                      <a16:colId xmlns:a16="http://schemas.microsoft.com/office/drawing/2014/main" val="2634421585"/>
                    </a:ext>
                  </a:extLst>
                </a:gridCol>
                <a:gridCol w="329184">
                  <a:extLst>
                    <a:ext uri="{9D8B030D-6E8A-4147-A177-3AD203B41FA5}">
                      <a16:colId xmlns:a16="http://schemas.microsoft.com/office/drawing/2014/main" val="4256421833"/>
                    </a:ext>
                  </a:extLst>
                </a:gridCol>
                <a:gridCol w="329184">
                  <a:extLst>
                    <a:ext uri="{9D8B030D-6E8A-4147-A177-3AD203B41FA5}">
                      <a16:colId xmlns:a16="http://schemas.microsoft.com/office/drawing/2014/main" val="1895625310"/>
                    </a:ext>
                  </a:extLst>
                </a:gridCol>
                <a:gridCol w="329184">
                  <a:extLst>
                    <a:ext uri="{9D8B030D-6E8A-4147-A177-3AD203B41FA5}">
                      <a16:colId xmlns:a16="http://schemas.microsoft.com/office/drawing/2014/main" val="1942103710"/>
                    </a:ext>
                  </a:extLst>
                </a:gridCol>
                <a:gridCol w="329184">
                  <a:extLst>
                    <a:ext uri="{9D8B030D-6E8A-4147-A177-3AD203B41FA5}">
                      <a16:colId xmlns:a16="http://schemas.microsoft.com/office/drawing/2014/main" val="618244688"/>
                    </a:ext>
                  </a:extLst>
                </a:gridCol>
                <a:gridCol w="329184">
                  <a:extLst>
                    <a:ext uri="{9D8B030D-6E8A-4147-A177-3AD203B41FA5}">
                      <a16:colId xmlns:a16="http://schemas.microsoft.com/office/drawing/2014/main" val="2127322862"/>
                    </a:ext>
                  </a:extLst>
                </a:gridCol>
                <a:gridCol w="329184">
                  <a:extLst>
                    <a:ext uri="{9D8B030D-6E8A-4147-A177-3AD203B41FA5}">
                      <a16:colId xmlns:a16="http://schemas.microsoft.com/office/drawing/2014/main" val="3651490586"/>
                    </a:ext>
                  </a:extLst>
                </a:gridCol>
                <a:gridCol w="329184">
                  <a:extLst>
                    <a:ext uri="{9D8B030D-6E8A-4147-A177-3AD203B41FA5}">
                      <a16:colId xmlns:a16="http://schemas.microsoft.com/office/drawing/2014/main" val="2003964687"/>
                    </a:ext>
                  </a:extLst>
                </a:gridCol>
                <a:gridCol w="329184">
                  <a:extLst>
                    <a:ext uri="{9D8B030D-6E8A-4147-A177-3AD203B41FA5}">
                      <a16:colId xmlns:a16="http://schemas.microsoft.com/office/drawing/2014/main" val="2351652393"/>
                    </a:ext>
                  </a:extLst>
                </a:gridCol>
                <a:gridCol w="329184">
                  <a:extLst>
                    <a:ext uri="{9D8B030D-6E8A-4147-A177-3AD203B41FA5}">
                      <a16:colId xmlns:a16="http://schemas.microsoft.com/office/drawing/2014/main" val="3311656094"/>
                    </a:ext>
                  </a:extLst>
                </a:gridCol>
                <a:gridCol w="329184">
                  <a:extLst>
                    <a:ext uri="{9D8B030D-6E8A-4147-A177-3AD203B41FA5}">
                      <a16:colId xmlns:a16="http://schemas.microsoft.com/office/drawing/2014/main" val="357857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2848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- 2024-07-17 20:00:30</a:t>
                      </a:r>
                      <a:r>
                        <a:rPr kumimoji="0" lang="en-US" sz="1000" b="0" i="0" u="none" strike="noStrike" kern="1200" cap="none" spc="0" normalizeH="0" baseline="0" noProof="0">
                          <a:ln>
                            <a:noFill/>
                          </a:ln>
                          <a:solidFill>
                            <a:prstClr val="black"/>
                          </a:solidFill>
                          <a:effectLst/>
                          <a:uLnTx/>
                          <a:uFillTx/>
                          <a:latin typeface="Calibri"/>
                          <a:ea typeface="+mn-ea"/>
                          <a:cs typeface="+mn-cs"/>
                        </a:rPr>
                        <a:t>
 Fujifilm’s Film Simulation modes have long attracted lovers of an analogue aesthetic. The X-T50 is the first body to feature a purpose-made Film Simulation dial, allowing quick selection of unique moods on the fly.
Josh Edgoose notes, “Seeing, in real-time, how a scene looks in ACROS or REALA ACE is great. I hadn’t created images in black and white until using this camera. The quick switch between Film Simulations makes all the difference, especially on overcast and rainy days in London.”
“When I stop people for portraits, knowing Nostalgic Neg. has nice skin tones or REALA ACE has lovely, soft shadows and experiencing that in real-time is fantastic. The ACROS logo on the dial streamlines the process, making it super easy and motivating for outdoor shoots.”
Experience the X-T50 and discover the uniqueness of Fujifilm’s Film Simulations.
𝗙𝗶𝗻𝗱 𝗼𝘂𝘁 𝗺𝗼𝗿𝗲 𝗮𝗯𝗼𝘂𝘁 𝗫-𝗧𝟱𝟬
https://fujifilm-x.com/en-my/products/cameras/x-t50/
𝗙𝗶𝗻𝗱 𝗼𝘂𝘁 𝗺𝗼𝗿𝗲 𝗮𝗯𝗼𝘂𝘁 𝗝𝗼𝘀𝗵 𝗘𝗱𝗴𝗼𝗼𝘀𝗲'𝘀 𝗿𝗲𝘃𝗶𝗲𝘄
https://fujifilm-x.com/en-my/stories/x-t50-street-photography-x-josh-edgoose/
𝗘𝘅𝗽𝗹𝗼𝗿𝗲 𝗺𝗼𝗿𝗲 𝗮𝗯𝗼𝘂𝘁 𝗙𝘂𝗷𝗶𝗳𝗶𝗹𝗺'𝘀 𝗙𝗶𝗹𝗺 𝗦𝗶𝗺𝘂𝗹𝗮𝘁𝗶𝗼𝗻𝘀 𝗮𝘁
https://fujifilm-x.com/en-my/products/film-simulation/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https://quintly-eu-image-storage.s3.amazonaws.com/aaf8f68db843cc217addf8054c322eb2/d16b05fad87e7cea9be505a6a7721917.jpg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63172998"/>
                  </a:ext>
                </a:extLst>
              </a:tr>
            </a:tbl>
          </a:graphicData>
        </a:graphic>
      </p:graphicFrame>
      <p:sp>
        <p:nvSpPr>
          <p:cNvPr id="4" name="Text Placeholder 3">
            <a:extLst>
              <a:ext uri="{FF2B5EF4-FFF2-40B4-BE49-F238E27FC236}">
                <a16:creationId xmlns:a16="http://schemas.microsoft.com/office/drawing/2014/main" id="{AA0CEC9E-849A-444B-83A8-2CC2D4D4186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83478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85D2-CB80-4580-A32C-59074B1A8BEA}"/>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0A378D45-3124-4971-A7BD-D3A6A87DA98A}"/>
              </a:ext>
            </a:extLst>
          </p:cNvPr>
          <p:cNvGraphicFramePr>
            <a:graphicFrameLocks noGrp="1"/>
          </p:cNvGraphicFramePr>
          <p:nvPr>
            <p:ph type="tbl" sz="quarter" idx="13"/>
            <p:extLst>
              <p:ext uri="{D42A27DB-BD31-4B8C-83A1-F6EECF244321}">
                <p14:modId xmlns:p14="http://schemas.microsoft.com/office/powerpoint/2010/main" val="242459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63470463"/>
                    </a:ext>
                  </a:extLst>
                </a:gridCol>
                <a:gridCol w="1316737">
                  <a:extLst>
                    <a:ext uri="{9D8B030D-6E8A-4147-A177-3AD203B41FA5}">
                      <a16:colId xmlns:a16="http://schemas.microsoft.com/office/drawing/2014/main" val="1938951952"/>
                    </a:ext>
                  </a:extLst>
                </a:gridCol>
                <a:gridCol w="329184">
                  <a:extLst>
                    <a:ext uri="{9D8B030D-6E8A-4147-A177-3AD203B41FA5}">
                      <a16:colId xmlns:a16="http://schemas.microsoft.com/office/drawing/2014/main" val="3803731945"/>
                    </a:ext>
                  </a:extLst>
                </a:gridCol>
                <a:gridCol w="329184">
                  <a:extLst>
                    <a:ext uri="{9D8B030D-6E8A-4147-A177-3AD203B41FA5}">
                      <a16:colId xmlns:a16="http://schemas.microsoft.com/office/drawing/2014/main" val="2101861568"/>
                    </a:ext>
                  </a:extLst>
                </a:gridCol>
                <a:gridCol w="329184">
                  <a:extLst>
                    <a:ext uri="{9D8B030D-6E8A-4147-A177-3AD203B41FA5}">
                      <a16:colId xmlns:a16="http://schemas.microsoft.com/office/drawing/2014/main" val="3026719080"/>
                    </a:ext>
                  </a:extLst>
                </a:gridCol>
                <a:gridCol w="329184">
                  <a:extLst>
                    <a:ext uri="{9D8B030D-6E8A-4147-A177-3AD203B41FA5}">
                      <a16:colId xmlns:a16="http://schemas.microsoft.com/office/drawing/2014/main" val="282582191"/>
                    </a:ext>
                  </a:extLst>
                </a:gridCol>
                <a:gridCol w="329184">
                  <a:extLst>
                    <a:ext uri="{9D8B030D-6E8A-4147-A177-3AD203B41FA5}">
                      <a16:colId xmlns:a16="http://schemas.microsoft.com/office/drawing/2014/main" val="1025677511"/>
                    </a:ext>
                  </a:extLst>
                </a:gridCol>
                <a:gridCol w="329184">
                  <a:extLst>
                    <a:ext uri="{9D8B030D-6E8A-4147-A177-3AD203B41FA5}">
                      <a16:colId xmlns:a16="http://schemas.microsoft.com/office/drawing/2014/main" val="1324509088"/>
                    </a:ext>
                  </a:extLst>
                </a:gridCol>
                <a:gridCol w="329184">
                  <a:extLst>
                    <a:ext uri="{9D8B030D-6E8A-4147-A177-3AD203B41FA5}">
                      <a16:colId xmlns:a16="http://schemas.microsoft.com/office/drawing/2014/main" val="1193027004"/>
                    </a:ext>
                  </a:extLst>
                </a:gridCol>
                <a:gridCol w="329184">
                  <a:extLst>
                    <a:ext uri="{9D8B030D-6E8A-4147-A177-3AD203B41FA5}">
                      <a16:colId xmlns:a16="http://schemas.microsoft.com/office/drawing/2014/main" val="2188666527"/>
                    </a:ext>
                  </a:extLst>
                </a:gridCol>
                <a:gridCol w="329184">
                  <a:extLst>
                    <a:ext uri="{9D8B030D-6E8A-4147-A177-3AD203B41FA5}">
                      <a16:colId xmlns:a16="http://schemas.microsoft.com/office/drawing/2014/main" val="2219006978"/>
                    </a:ext>
                  </a:extLst>
                </a:gridCol>
                <a:gridCol w="329184">
                  <a:extLst>
                    <a:ext uri="{9D8B030D-6E8A-4147-A177-3AD203B41FA5}">
                      <a16:colId xmlns:a16="http://schemas.microsoft.com/office/drawing/2014/main" val="4225603813"/>
                    </a:ext>
                  </a:extLst>
                </a:gridCol>
                <a:gridCol w="329184">
                  <a:extLst>
                    <a:ext uri="{9D8B030D-6E8A-4147-A177-3AD203B41FA5}">
                      <a16:colId xmlns:a16="http://schemas.microsoft.com/office/drawing/2014/main" val="2704500043"/>
                    </a:ext>
                  </a:extLst>
                </a:gridCol>
                <a:gridCol w="329184">
                  <a:extLst>
                    <a:ext uri="{9D8B030D-6E8A-4147-A177-3AD203B41FA5}">
                      <a16:colId xmlns:a16="http://schemas.microsoft.com/office/drawing/2014/main" val="918559594"/>
                    </a:ext>
                  </a:extLst>
                </a:gridCol>
                <a:gridCol w="329184">
                  <a:extLst>
                    <a:ext uri="{9D8B030D-6E8A-4147-A177-3AD203B41FA5}">
                      <a16:colId xmlns:a16="http://schemas.microsoft.com/office/drawing/2014/main" val="374436067"/>
                    </a:ext>
                  </a:extLst>
                </a:gridCol>
                <a:gridCol w="329184">
                  <a:extLst>
                    <a:ext uri="{9D8B030D-6E8A-4147-A177-3AD203B41FA5}">
                      <a16:colId xmlns:a16="http://schemas.microsoft.com/office/drawing/2014/main" val="3765682902"/>
                    </a:ext>
                  </a:extLst>
                </a:gridCol>
                <a:gridCol w="329184">
                  <a:extLst>
                    <a:ext uri="{9D8B030D-6E8A-4147-A177-3AD203B41FA5}">
                      <a16:colId xmlns:a16="http://schemas.microsoft.com/office/drawing/2014/main" val="1830250708"/>
                    </a:ext>
                  </a:extLst>
                </a:gridCol>
                <a:gridCol w="329184">
                  <a:extLst>
                    <a:ext uri="{9D8B030D-6E8A-4147-A177-3AD203B41FA5}">
                      <a16:colId xmlns:a16="http://schemas.microsoft.com/office/drawing/2014/main" val="130942707"/>
                    </a:ext>
                  </a:extLst>
                </a:gridCol>
                <a:gridCol w="329184">
                  <a:extLst>
                    <a:ext uri="{9D8B030D-6E8A-4147-A177-3AD203B41FA5}">
                      <a16:colId xmlns:a16="http://schemas.microsoft.com/office/drawing/2014/main" val="279146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5673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- 2024-07-01 10:00:48</a:t>
                      </a:r>
                      <a:r>
                        <a:rPr kumimoji="0" lang="en-US" sz="1000" b="0" i="0" u="none" strike="noStrike" kern="1200" cap="none" spc="0" normalizeH="0" baseline="0" noProof="0">
                          <a:ln>
                            <a:noFill/>
                          </a:ln>
                          <a:solidFill>
                            <a:prstClr val="black"/>
                          </a:solidFill>
                          <a:effectLst/>
                          <a:uLnTx/>
                          <a:uFillTx/>
                          <a:latin typeface="Calibri"/>
                          <a:ea typeface="+mn-ea"/>
                          <a:cs typeface="+mn-cs"/>
                        </a:rPr>
                        <a:t>
 A fresh new month calls for exploring new ideas! If you're into a calm and romantic aesthetic, Tessa Burris's photographs are inspirational. Her work features soft colours, gradations, and skin tones, beautifully captured using Film Simulations like Classic Chrome, Pro Neg. Standard, and Provia.
At the end of the video, Tessa also shares her go-to recipe for capturing her stunning photos. 
But it doesn't stop here. You can customize your settings to capture the mood you're trying to convey.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https://quintly-eu-image-storage.s3.amazonaws.com/aaf8f68db843cc217addf8054c322eb2/157d6f8c12dbe5343958cbda774b5466.jpg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12995671"/>
                  </a:ext>
                </a:extLst>
              </a:tr>
            </a:tbl>
          </a:graphicData>
        </a:graphic>
      </p:graphicFrame>
      <p:sp>
        <p:nvSpPr>
          <p:cNvPr id="4" name="Text Placeholder 3">
            <a:extLst>
              <a:ext uri="{FF2B5EF4-FFF2-40B4-BE49-F238E27FC236}">
                <a16:creationId xmlns:a16="http://schemas.microsoft.com/office/drawing/2014/main" id="{31D228A9-A418-4CBA-AA6C-930DFF707B0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341832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6447</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2024-08-25T20:50:25Z</dcterms:created>
  <dcterms:modified xsi:type="dcterms:W3CDTF">2024-08-25T20:52:16Z</dcterms:modified>
</cp:coreProperties>
</file>