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Sheet1!$A$2:$A$20</c:f>
              <c:numCache>
                <c:formatCode>m/d/yyyy</c:formatCode>
                <c:ptCount val="19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  <c:pt idx="13">
                  <c:v>45292</c:v>
                </c:pt>
                <c:pt idx="14">
                  <c:v>45323</c:v>
                </c:pt>
                <c:pt idx="15">
                  <c:v>45352</c:v>
                </c:pt>
                <c:pt idx="16">
                  <c:v>45383</c:v>
                </c:pt>
                <c:pt idx="17">
                  <c:v>45413</c:v>
                </c:pt>
                <c:pt idx="18">
                  <c:v>45444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71204</c:v>
                </c:pt>
                <c:pt idx="1">
                  <c:v>71294</c:v>
                </c:pt>
                <c:pt idx="2">
                  <c:v>71751</c:v>
                </c:pt>
                <c:pt idx="3">
                  <c:v>72113</c:v>
                </c:pt>
                <c:pt idx="4">
                  <c:v>72396</c:v>
                </c:pt>
                <c:pt idx="5">
                  <c:v>72923</c:v>
                </c:pt>
                <c:pt idx="6">
                  <c:v>73068</c:v>
                </c:pt>
                <c:pt idx="7">
                  <c:v>73273</c:v>
                </c:pt>
                <c:pt idx="8">
                  <c:v>73559</c:v>
                </c:pt>
                <c:pt idx="9">
                  <c:v>73756</c:v>
                </c:pt>
                <c:pt idx="10">
                  <c:v>73801</c:v>
                </c:pt>
                <c:pt idx="11">
                  <c:v>73808</c:v>
                </c:pt>
                <c:pt idx="12">
                  <c:v>73832</c:v>
                </c:pt>
                <c:pt idx="13">
                  <c:v>73927</c:v>
                </c:pt>
                <c:pt idx="14">
                  <c:v>73973</c:v>
                </c:pt>
                <c:pt idx="15">
                  <c:v>74120</c:v>
                </c:pt>
                <c:pt idx="16">
                  <c:v>74272</c:v>
                </c:pt>
                <c:pt idx="17">
                  <c:v>74433</c:v>
                </c:pt>
                <c:pt idx="18">
                  <c:v>74528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09-4AF9-82D7-C36510768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872080"/>
        <c:axId val="383876344"/>
      </c:barChart>
      <c:dateAx>
        <c:axId val="38387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76344"/>
        <c:crosses val="autoZero"/>
        <c:auto val="1"/>
        <c:lblOffset val="100"/>
        <c:baseTimeUnit val="months"/>
      </c:dateAx>
      <c:valAx>
        <c:axId val="38387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D6570-8584-42B7-9B0B-D7564343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5511A0-0605-4FCA-9ED9-80DA5F9BF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220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E51FA-A18C-4EB3-8211-120C4AE0E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CED7D-6281-4D02-AC2D-4983580EA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95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2024-08-25T20:22:10Z</dcterms:created>
  <dcterms:modified xsi:type="dcterms:W3CDTF">2024-08-25T20:22:28Z</dcterms:modified>
</cp:coreProperties>
</file>