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numCache>
            </c:numRef>
          </c:cat>
          <c:val>
            <c:numRef>
              <c:f>Sheet1!$B$2:$B$19</c:f>
              <c:numCache>
                <c:formatCode>General</c:formatCode>
                <c:ptCount val="18"/>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numCache>
            </c:numRef>
          </c:val>
          <c:extLst>
            <c:ext xmlns:c16="http://schemas.microsoft.com/office/drawing/2014/chart" uri="{C3380CC4-5D6E-409C-BE32-E72D297353CC}">
              <c16:uniqueId val="{00000000-AEE3-4C86-8A1C-F57653902753}"/>
            </c:ext>
          </c:extLst>
        </c:ser>
        <c:dLbls>
          <c:showLegendKey val="0"/>
          <c:showVal val="0"/>
          <c:showCatName val="0"/>
          <c:showSerName val="0"/>
          <c:showPercent val="0"/>
          <c:showBubbleSize val="0"/>
        </c:dLbls>
        <c:gapWidth val="219"/>
        <c:overlap val="-27"/>
        <c:axId val="364765696"/>
        <c:axId val="364768648"/>
      </c:barChart>
      <c:dateAx>
        <c:axId val="36476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68648"/>
        <c:crosses val="autoZero"/>
        <c:auto val="1"/>
        <c:lblOffset val="100"/>
        <c:baseTimeUnit val="months"/>
      </c:dateAx>
      <c:valAx>
        <c:axId val="36476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6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6.71681891456206E-3</c:v>
                </c:pt>
                <c:pt idx="1">
                  <c:v>-1.34327355766002E-3</c:v>
                </c:pt>
                <c:pt idx="2">
                  <c:v>6.71645800870453E-3</c:v>
                </c:pt>
                <c:pt idx="3">
                  <c:v>5.3728055447353198E-3</c:v>
                </c:pt>
                <c:pt idx="4">
                  <c:v>2.68625844492499E-3</c:v>
                </c:pt>
                <c:pt idx="5">
                  <c:v>6.7154657175475096E-3</c:v>
                </c:pt>
                <c:pt idx="6">
                  <c:v>2.686005909213E-3</c:v>
                </c:pt>
                <c:pt idx="7">
                  <c:v>0</c:v>
                </c:pt>
                <c:pt idx="8">
                  <c:v>0</c:v>
                </c:pt>
                <c:pt idx="9">
                  <c:v>8.0578012946200695E-3</c:v>
                </c:pt>
                <c:pt idx="10">
                  <c:v>1.47714454530805E-2</c:v>
                </c:pt>
                <c:pt idx="11">
                  <c:v>1.47692638193316E-2</c:v>
                </c:pt>
                <c:pt idx="12">
                  <c:v>2.6849241508927401E-3</c:v>
                </c:pt>
                <c:pt idx="13">
                  <c:v>2.6848520646512398E-3</c:v>
                </c:pt>
                <c:pt idx="14">
                  <c:v>6.7119499557011303E-3</c:v>
                </c:pt>
                <c:pt idx="15">
                  <c:v>4.0268996899287196E-3</c:v>
                </c:pt>
                <c:pt idx="16">
                  <c:v>9.3957209202437508E-3</c:v>
                </c:pt>
                <c:pt idx="17">
                  <c:v>0</c:v>
                </c:pt>
                <c:pt idx="18">
                  <c:v>5.3684789756942098E-3</c:v>
                </c:pt>
                <c:pt idx="19">
                  <c:v>5.3681907855005198E-3</c:v>
                </c:pt>
                <c:pt idx="20">
                  <c:v>5.3679026262463602E-3</c:v>
                </c:pt>
                <c:pt idx="21">
                  <c:v>-2.6838072489633802E-3</c:v>
                </c:pt>
                <c:pt idx="22">
                  <c:v>1.34193963955501E-3</c:v>
                </c:pt>
                <c:pt idx="23">
                  <c:v>-2.68384326355341E-3</c:v>
                </c:pt>
                <c:pt idx="24">
                  <c:v>1.3419576478166299E-3</c:v>
                </c:pt>
                <c:pt idx="25">
                  <c:v>2.6838792791100299E-3</c:v>
                </c:pt>
                <c:pt idx="26">
                  <c:v>1.07352289958535E-2</c:v>
                </c:pt>
                <c:pt idx="27">
                  <c:v>4.0252787505534798E-3</c:v>
                </c:pt>
                <c:pt idx="28">
                  <c:v>5.3668223045134997E-3</c:v>
                </c:pt>
                <c:pt idx="29">
                  <c:v>1.3416335730385301E-3</c:v>
                </c:pt>
              </c:numCache>
            </c:numRef>
          </c:val>
          <c:extLst>
            <c:ext xmlns:c16="http://schemas.microsoft.com/office/drawing/2014/chart" uri="{C3380CC4-5D6E-409C-BE32-E72D297353CC}">
              <c16:uniqueId val="{00000000-AC7D-4CFC-ABFB-9601897DB3B5}"/>
            </c:ext>
          </c:extLst>
        </c:ser>
        <c:dLbls>
          <c:showLegendKey val="0"/>
          <c:showVal val="0"/>
          <c:showCatName val="0"/>
          <c:showSerName val="0"/>
          <c:showPercent val="0"/>
          <c:showBubbleSize val="0"/>
        </c:dLbls>
        <c:gapWidth val="219"/>
        <c:overlap val="-27"/>
        <c:axId val="292616880"/>
        <c:axId val="292618192"/>
      </c:barChart>
      <c:dateAx>
        <c:axId val="29261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18192"/>
        <c:crosses val="autoZero"/>
        <c:auto val="1"/>
        <c:lblOffset val="100"/>
        <c:baseTimeUnit val="days"/>
      </c:dateAx>
      <c:valAx>
        <c:axId val="29261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1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5</c:v>
                </c:pt>
                <c:pt idx="1">
                  <c:v>-1</c:v>
                </c:pt>
                <c:pt idx="2">
                  <c:v>5</c:v>
                </c:pt>
                <c:pt idx="3">
                  <c:v>4</c:v>
                </c:pt>
                <c:pt idx="4">
                  <c:v>2</c:v>
                </c:pt>
                <c:pt idx="5">
                  <c:v>5</c:v>
                </c:pt>
                <c:pt idx="6">
                  <c:v>2</c:v>
                </c:pt>
                <c:pt idx="7">
                  <c:v>0</c:v>
                </c:pt>
                <c:pt idx="8">
                  <c:v>0</c:v>
                </c:pt>
                <c:pt idx="9">
                  <c:v>6</c:v>
                </c:pt>
                <c:pt idx="10">
                  <c:v>11</c:v>
                </c:pt>
                <c:pt idx="11">
                  <c:v>11</c:v>
                </c:pt>
                <c:pt idx="12">
                  <c:v>2</c:v>
                </c:pt>
                <c:pt idx="13">
                  <c:v>2</c:v>
                </c:pt>
                <c:pt idx="14">
                  <c:v>5</c:v>
                </c:pt>
                <c:pt idx="15">
                  <c:v>3</c:v>
                </c:pt>
                <c:pt idx="16">
                  <c:v>7</c:v>
                </c:pt>
                <c:pt idx="17">
                  <c:v>0</c:v>
                </c:pt>
                <c:pt idx="18">
                  <c:v>4</c:v>
                </c:pt>
                <c:pt idx="19">
                  <c:v>4</c:v>
                </c:pt>
                <c:pt idx="20">
                  <c:v>4</c:v>
                </c:pt>
                <c:pt idx="21">
                  <c:v>-2</c:v>
                </c:pt>
                <c:pt idx="22">
                  <c:v>1</c:v>
                </c:pt>
                <c:pt idx="23">
                  <c:v>-2</c:v>
                </c:pt>
                <c:pt idx="24">
                  <c:v>1</c:v>
                </c:pt>
                <c:pt idx="25">
                  <c:v>2</c:v>
                </c:pt>
                <c:pt idx="26">
                  <c:v>8</c:v>
                </c:pt>
                <c:pt idx="27">
                  <c:v>3</c:v>
                </c:pt>
                <c:pt idx="28">
                  <c:v>4</c:v>
                </c:pt>
                <c:pt idx="29">
                  <c:v>1</c:v>
                </c:pt>
              </c:numCache>
            </c:numRef>
          </c:val>
          <c:smooth val="0"/>
          <c:extLst>
            <c:ext xmlns:c16="http://schemas.microsoft.com/office/drawing/2014/chart" uri="{C3380CC4-5D6E-409C-BE32-E72D297353CC}">
              <c16:uniqueId val="{00000000-6A27-4245-873F-36702F022D8C}"/>
            </c:ext>
          </c:extLst>
        </c:ser>
        <c:dLbls>
          <c:showLegendKey val="0"/>
          <c:showVal val="0"/>
          <c:showCatName val="0"/>
          <c:showSerName val="0"/>
          <c:showPercent val="0"/>
          <c:showBubbleSize val="0"/>
        </c:dLbls>
        <c:smooth val="0"/>
        <c:axId val="292619176"/>
        <c:axId val="292618520"/>
      </c:lineChart>
      <c:dateAx>
        <c:axId val="29261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18520"/>
        <c:crosses val="autoZero"/>
        <c:auto val="1"/>
        <c:lblOffset val="100"/>
        <c:baseTimeUnit val="days"/>
      </c:dateAx>
      <c:valAx>
        <c:axId val="29261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1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74432</c:v>
                </c:pt>
                <c:pt idx="1">
                  <c:v>74436</c:v>
                </c:pt>
                <c:pt idx="2">
                  <c:v>74438</c:v>
                </c:pt>
                <c:pt idx="3">
                  <c:v>74443</c:v>
                </c:pt>
                <c:pt idx="4">
                  <c:v>74449</c:v>
                </c:pt>
                <c:pt idx="5">
                  <c:v>74449</c:v>
                </c:pt>
                <c:pt idx="6">
                  <c:v>74451</c:v>
                </c:pt>
                <c:pt idx="7">
                  <c:v>74451</c:v>
                </c:pt>
                <c:pt idx="8">
                  <c:v>74456</c:v>
                </c:pt>
                <c:pt idx="9">
                  <c:v>74463</c:v>
                </c:pt>
                <c:pt idx="10">
                  <c:v>74480</c:v>
                </c:pt>
                <c:pt idx="11">
                  <c:v>74480</c:v>
                </c:pt>
                <c:pt idx="12">
                  <c:v>74482</c:v>
                </c:pt>
                <c:pt idx="13">
                  <c:v>74486</c:v>
                </c:pt>
                <c:pt idx="14">
                  <c:v>74491</c:v>
                </c:pt>
                <c:pt idx="15">
                  <c:v>74498</c:v>
                </c:pt>
                <c:pt idx="16">
                  <c:v>74499</c:v>
                </c:pt>
                <c:pt idx="17">
                  <c:v>74500</c:v>
                </c:pt>
                <c:pt idx="18">
                  <c:v>74505</c:v>
                </c:pt>
                <c:pt idx="19">
                  <c:v>74509</c:v>
                </c:pt>
                <c:pt idx="20">
                  <c:v>74508</c:v>
                </c:pt>
                <c:pt idx="21">
                  <c:v>74508</c:v>
                </c:pt>
                <c:pt idx="22">
                  <c:v>74507</c:v>
                </c:pt>
                <c:pt idx="23">
                  <c:v>74507</c:v>
                </c:pt>
                <c:pt idx="24">
                  <c:v>74512</c:v>
                </c:pt>
                <c:pt idx="25">
                  <c:v>74518</c:v>
                </c:pt>
                <c:pt idx="26">
                  <c:v>74518</c:v>
                </c:pt>
                <c:pt idx="27">
                  <c:v>74524</c:v>
                </c:pt>
                <c:pt idx="28">
                  <c:v>74526</c:v>
                </c:pt>
                <c:pt idx="29">
                  <c:v>74528</c:v>
                </c:pt>
              </c:numCache>
            </c:numRef>
          </c:val>
          <c:smooth val="0"/>
          <c:extLst>
            <c:ext xmlns:c16="http://schemas.microsoft.com/office/drawing/2014/chart" uri="{C3380CC4-5D6E-409C-BE32-E72D297353CC}">
              <c16:uniqueId val="{00000000-4CFD-40C3-B353-7A45C899FE40}"/>
            </c:ext>
          </c:extLst>
        </c:ser>
        <c:dLbls>
          <c:showLegendKey val="0"/>
          <c:showVal val="0"/>
          <c:showCatName val="0"/>
          <c:showSerName val="0"/>
          <c:showPercent val="0"/>
          <c:showBubbleSize val="0"/>
        </c:dLbls>
        <c:smooth val="0"/>
        <c:axId val="366748480"/>
        <c:axId val="366752416"/>
      </c:lineChart>
      <c:dateAx>
        <c:axId val="36674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2416"/>
        <c:crosses val="autoZero"/>
        <c:auto val="1"/>
        <c:lblOffset val="100"/>
        <c:baseTimeUnit val="days"/>
      </c:dateAx>
      <c:valAx>
        <c:axId val="36675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4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2648</c:v>
                </c:pt>
                <c:pt idx="1">
                  <c:v>1711</c:v>
                </c:pt>
                <c:pt idx="2">
                  <c:v>1709</c:v>
                </c:pt>
                <c:pt idx="3">
                  <c:v>3607</c:v>
                </c:pt>
                <c:pt idx="4">
                  <c:v>4704</c:v>
                </c:pt>
                <c:pt idx="5">
                  <c:v>2335</c:v>
                </c:pt>
                <c:pt idx="6">
                  <c:v>4514</c:v>
                </c:pt>
                <c:pt idx="7">
                  <c:v>3099</c:v>
                </c:pt>
                <c:pt idx="8">
                  <c:v>13247</c:v>
                </c:pt>
                <c:pt idx="9">
                  <c:v>14337</c:v>
                </c:pt>
                <c:pt idx="10">
                  <c:v>15536</c:v>
                </c:pt>
                <c:pt idx="11">
                  <c:v>15152</c:v>
                </c:pt>
                <c:pt idx="12">
                  <c:v>14134</c:v>
                </c:pt>
                <c:pt idx="13">
                  <c:v>12998</c:v>
                </c:pt>
                <c:pt idx="14">
                  <c:v>11843</c:v>
                </c:pt>
                <c:pt idx="15">
                  <c:v>11996</c:v>
                </c:pt>
                <c:pt idx="16">
                  <c:v>11892</c:v>
                </c:pt>
                <c:pt idx="17">
                  <c:v>11131</c:v>
                </c:pt>
                <c:pt idx="18">
                  <c:v>9379</c:v>
                </c:pt>
                <c:pt idx="19">
                  <c:v>8647</c:v>
                </c:pt>
                <c:pt idx="20">
                  <c:v>9502</c:v>
                </c:pt>
                <c:pt idx="21">
                  <c:v>10674</c:v>
                </c:pt>
                <c:pt idx="22">
                  <c:v>10901</c:v>
                </c:pt>
                <c:pt idx="23">
                  <c:v>11950</c:v>
                </c:pt>
                <c:pt idx="24">
                  <c:v>10822</c:v>
                </c:pt>
                <c:pt idx="25">
                  <c:v>12422</c:v>
                </c:pt>
                <c:pt idx="26">
                  <c:v>14463</c:v>
                </c:pt>
                <c:pt idx="27">
                  <c:v>10995</c:v>
                </c:pt>
                <c:pt idx="28">
                  <c:v>10328</c:v>
                </c:pt>
                <c:pt idx="29">
                  <c:v>10213</c:v>
                </c:pt>
              </c:numCache>
            </c:numRef>
          </c:val>
          <c:smooth val="0"/>
          <c:extLst>
            <c:ext xmlns:c16="http://schemas.microsoft.com/office/drawing/2014/chart" uri="{C3380CC4-5D6E-409C-BE32-E72D297353CC}">
              <c16:uniqueId val="{00000000-3DB1-40DF-9F95-B2780F866466}"/>
            </c:ext>
          </c:extLst>
        </c:ser>
        <c:dLbls>
          <c:showLegendKey val="0"/>
          <c:showVal val="0"/>
          <c:showCatName val="0"/>
          <c:showSerName val="0"/>
          <c:showPercent val="0"/>
          <c:showBubbleSize val="0"/>
        </c:dLbls>
        <c:smooth val="0"/>
        <c:axId val="366749792"/>
        <c:axId val="366748808"/>
      </c:lineChart>
      <c:dateAx>
        <c:axId val="36674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48808"/>
        <c:crosses val="autoZero"/>
        <c:auto val="1"/>
        <c:lblOffset val="100"/>
        <c:baseTimeUnit val="days"/>
      </c:dateAx>
      <c:valAx>
        <c:axId val="36674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4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36136</c:v>
                </c:pt>
                <c:pt idx="1">
                  <c:v>36323</c:v>
                </c:pt>
                <c:pt idx="2">
                  <c:v>214053</c:v>
                </c:pt>
                <c:pt idx="3">
                  <c:v>407624</c:v>
                </c:pt>
                <c:pt idx="4">
                  <c:v>160393</c:v>
                </c:pt>
                <c:pt idx="5">
                  <c:v>99961</c:v>
                </c:pt>
                <c:pt idx="6">
                  <c:v>326476</c:v>
                </c:pt>
                <c:pt idx="7">
                  <c:v>837637</c:v>
                </c:pt>
              </c:numCache>
            </c:numRef>
          </c:val>
          <c:extLst>
            <c:ext xmlns:c16="http://schemas.microsoft.com/office/drawing/2014/chart" uri="{C3380CC4-5D6E-409C-BE32-E72D297353CC}">
              <c16:uniqueId val="{00000000-4ED8-49FB-94AA-DAF8BBFA9688}"/>
            </c:ext>
          </c:extLst>
        </c:ser>
        <c:dLbls>
          <c:showLegendKey val="0"/>
          <c:showVal val="0"/>
          <c:showCatName val="0"/>
          <c:showSerName val="0"/>
          <c:showPercent val="0"/>
          <c:showBubbleSize val="0"/>
        </c:dLbls>
        <c:gapWidth val="219"/>
        <c:overlap val="-27"/>
        <c:axId val="366755040"/>
        <c:axId val="366755368"/>
      </c:barChart>
      <c:dateAx>
        <c:axId val="36675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5368"/>
        <c:crosses val="autoZero"/>
        <c:auto val="1"/>
        <c:lblOffset val="100"/>
        <c:baseTimeUnit val="months"/>
      </c:dateAx>
      <c:valAx>
        <c:axId val="36675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269</c:v>
                </c:pt>
                <c:pt idx="1">
                  <c:v>280</c:v>
                </c:pt>
                <c:pt idx="2">
                  <c:v>266</c:v>
                </c:pt>
                <c:pt idx="3">
                  <c:v>268</c:v>
                </c:pt>
                <c:pt idx="4">
                  <c:v>461</c:v>
                </c:pt>
                <c:pt idx="5">
                  <c:v>292</c:v>
                </c:pt>
                <c:pt idx="6">
                  <c:v>350</c:v>
                </c:pt>
                <c:pt idx="7">
                  <c:v>292</c:v>
                </c:pt>
                <c:pt idx="8">
                  <c:v>402</c:v>
                </c:pt>
                <c:pt idx="9">
                  <c:v>370</c:v>
                </c:pt>
                <c:pt idx="10">
                  <c:v>535</c:v>
                </c:pt>
                <c:pt idx="11">
                  <c:v>384</c:v>
                </c:pt>
                <c:pt idx="12">
                  <c:v>346</c:v>
                </c:pt>
                <c:pt idx="13">
                  <c:v>366</c:v>
                </c:pt>
                <c:pt idx="14">
                  <c:v>370</c:v>
                </c:pt>
                <c:pt idx="15">
                  <c:v>395</c:v>
                </c:pt>
                <c:pt idx="16">
                  <c:v>426</c:v>
                </c:pt>
                <c:pt idx="17">
                  <c:v>281</c:v>
                </c:pt>
                <c:pt idx="18">
                  <c:v>339</c:v>
                </c:pt>
                <c:pt idx="19">
                  <c:v>369</c:v>
                </c:pt>
                <c:pt idx="20">
                  <c:v>304</c:v>
                </c:pt>
                <c:pt idx="21">
                  <c:v>281</c:v>
                </c:pt>
                <c:pt idx="22">
                  <c:v>428</c:v>
                </c:pt>
                <c:pt idx="23">
                  <c:v>496</c:v>
                </c:pt>
                <c:pt idx="24">
                  <c:v>394</c:v>
                </c:pt>
                <c:pt idx="25">
                  <c:v>359</c:v>
                </c:pt>
                <c:pt idx="26">
                  <c:v>375</c:v>
                </c:pt>
                <c:pt idx="27">
                  <c:v>345</c:v>
                </c:pt>
                <c:pt idx="28">
                  <c:v>206</c:v>
                </c:pt>
                <c:pt idx="29">
                  <c:v>354</c:v>
                </c:pt>
              </c:numCache>
            </c:numRef>
          </c:val>
          <c:smooth val="0"/>
          <c:extLst>
            <c:ext xmlns:c16="http://schemas.microsoft.com/office/drawing/2014/chart" uri="{C3380CC4-5D6E-409C-BE32-E72D297353CC}">
              <c16:uniqueId val="{00000000-171A-40F1-B963-04FDD2B31DA8}"/>
            </c:ext>
          </c:extLst>
        </c:ser>
        <c:dLbls>
          <c:showLegendKey val="0"/>
          <c:showVal val="0"/>
          <c:showCatName val="0"/>
          <c:showSerName val="0"/>
          <c:showPercent val="0"/>
          <c:showBubbleSize val="0"/>
        </c:dLbls>
        <c:smooth val="0"/>
        <c:axId val="366760944"/>
        <c:axId val="366757664"/>
      </c:lineChart>
      <c:dateAx>
        <c:axId val="36676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7664"/>
        <c:crosses val="autoZero"/>
        <c:auto val="1"/>
        <c:lblOffset val="100"/>
        <c:baseTimeUnit val="days"/>
      </c:dateAx>
      <c:valAx>
        <c:axId val="36675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6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5809</c:v>
                </c:pt>
                <c:pt idx="1">
                  <c:v>6609</c:v>
                </c:pt>
                <c:pt idx="2">
                  <c:v>5555</c:v>
                </c:pt>
                <c:pt idx="3">
                  <c:v>9178</c:v>
                </c:pt>
                <c:pt idx="4">
                  <c:v>13214</c:v>
                </c:pt>
                <c:pt idx="5">
                  <c:v>9767</c:v>
                </c:pt>
                <c:pt idx="6">
                  <c:v>10410</c:v>
                </c:pt>
                <c:pt idx="7">
                  <c:v>12738</c:v>
                </c:pt>
              </c:numCache>
            </c:numRef>
          </c:val>
          <c:extLst>
            <c:ext xmlns:c16="http://schemas.microsoft.com/office/drawing/2014/chart" uri="{C3380CC4-5D6E-409C-BE32-E72D297353CC}">
              <c16:uniqueId val="{00000000-2298-4F9A-8F11-DC65591F155D}"/>
            </c:ext>
          </c:extLst>
        </c:ser>
        <c:dLbls>
          <c:showLegendKey val="0"/>
          <c:showVal val="0"/>
          <c:showCatName val="0"/>
          <c:showSerName val="0"/>
          <c:showPercent val="0"/>
          <c:showBubbleSize val="0"/>
        </c:dLbls>
        <c:gapWidth val="219"/>
        <c:overlap val="-27"/>
        <c:axId val="366760288"/>
        <c:axId val="366762256"/>
      </c:barChart>
      <c:dateAx>
        <c:axId val="36676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62256"/>
        <c:crosses val="autoZero"/>
        <c:auto val="1"/>
        <c:lblOffset val="100"/>
        <c:baseTimeUnit val="months"/>
      </c:dateAx>
      <c:valAx>
        <c:axId val="36676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6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933A-4B05-82F9-A544A976742F}"/>
            </c:ext>
          </c:extLst>
        </c:ser>
        <c:dLbls>
          <c:showLegendKey val="0"/>
          <c:showVal val="0"/>
          <c:showCatName val="0"/>
          <c:showSerName val="0"/>
          <c:showPercent val="0"/>
          <c:showBubbleSize val="0"/>
        </c:dLbls>
        <c:smooth val="0"/>
        <c:axId val="366767832"/>
        <c:axId val="366769800"/>
      </c:lineChart>
      <c:dateAx>
        <c:axId val="36676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69800"/>
        <c:crosses val="autoZero"/>
        <c:auto val="1"/>
        <c:lblOffset val="100"/>
        <c:baseTimeUnit val="days"/>
      </c:dateAx>
      <c:valAx>
        <c:axId val="36676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6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3D37-44BF-898D-610CC678AD8E}"/>
            </c:ext>
          </c:extLst>
        </c:ser>
        <c:dLbls>
          <c:showLegendKey val="0"/>
          <c:showVal val="0"/>
          <c:showCatName val="0"/>
          <c:showSerName val="0"/>
          <c:showPercent val="0"/>
          <c:showBubbleSize val="0"/>
        </c:dLbls>
        <c:gapWidth val="219"/>
        <c:overlap val="-27"/>
        <c:axId val="293552168"/>
        <c:axId val="292614256"/>
      </c:barChart>
      <c:dateAx>
        <c:axId val="293552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14256"/>
        <c:crosses val="autoZero"/>
        <c:auto val="1"/>
        <c:lblOffset val="100"/>
        <c:baseTimeUnit val="months"/>
      </c:dateAx>
      <c:valAx>
        <c:axId val="29261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5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76DD0-D7FB-4FDE-BB0F-12D83B0BC1DD}"/>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20B8E8E6-E392-4A4F-8A09-109C34C276FB}"/>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373812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5CF5B-BEB5-4EB1-BB4E-3463CCC77355}"/>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8C053A9C-A32B-4D6E-A749-A85A45683AD4}"/>
              </a:ext>
            </a:extLst>
          </p:cNvPr>
          <p:cNvGraphicFramePr>
            <a:graphicFrameLocks noGrp="1"/>
          </p:cNvGraphicFramePr>
          <p:nvPr>
            <p:ph type="tbl" sz="quarter" idx="13"/>
            <p:extLst>
              <p:ext uri="{D42A27DB-BD31-4B8C-83A1-F6EECF244321}">
                <p14:modId xmlns:p14="http://schemas.microsoft.com/office/powerpoint/2010/main" val="668542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142345805"/>
                    </a:ext>
                  </a:extLst>
                </a:gridCol>
                <a:gridCol w="740665">
                  <a:extLst>
                    <a:ext uri="{9D8B030D-6E8A-4147-A177-3AD203B41FA5}">
                      <a16:colId xmlns:a16="http://schemas.microsoft.com/office/drawing/2014/main" val="520464134"/>
                    </a:ext>
                  </a:extLst>
                </a:gridCol>
                <a:gridCol w="411480">
                  <a:extLst>
                    <a:ext uri="{9D8B030D-6E8A-4147-A177-3AD203B41FA5}">
                      <a16:colId xmlns:a16="http://schemas.microsoft.com/office/drawing/2014/main" val="1167834874"/>
                    </a:ext>
                  </a:extLst>
                </a:gridCol>
                <a:gridCol w="740665">
                  <a:extLst>
                    <a:ext uri="{9D8B030D-6E8A-4147-A177-3AD203B41FA5}">
                      <a16:colId xmlns:a16="http://schemas.microsoft.com/office/drawing/2014/main" val="2600516545"/>
                    </a:ext>
                  </a:extLst>
                </a:gridCol>
                <a:gridCol w="411480">
                  <a:extLst>
                    <a:ext uri="{9D8B030D-6E8A-4147-A177-3AD203B41FA5}">
                      <a16:colId xmlns:a16="http://schemas.microsoft.com/office/drawing/2014/main" val="2853476058"/>
                    </a:ext>
                  </a:extLst>
                </a:gridCol>
                <a:gridCol w="411480">
                  <a:extLst>
                    <a:ext uri="{9D8B030D-6E8A-4147-A177-3AD203B41FA5}">
                      <a16:colId xmlns:a16="http://schemas.microsoft.com/office/drawing/2014/main" val="1674540357"/>
                    </a:ext>
                  </a:extLst>
                </a:gridCol>
                <a:gridCol w="411480">
                  <a:extLst>
                    <a:ext uri="{9D8B030D-6E8A-4147-A177-3AD203B41FA5}">
                      <a16:colId xmlns:a16="http://schemas.microsoft.com/office/drawing/2014/main" val="402402653"/>
                    </a:ext>
                  </a:extLst>
                </a:gridCol>
                <a:gridCol w="411480">
                  <a:extLst>
                    <a:ext uri="{9D8B030D-6E8A-4147-A177-3AD203B41FA5}">
                      <a16:colId xmlns:a16="http://schemas.microsoft.com/office/drawing/2014/main" val="4196947225"/>
                    </a:ext>
                  </a:extLst>
                </a:gridCol>
                <a:gridCol w="411480">
                  <a:extLst>
                    <a:ext uri="{9D8B030D-6E8A-4147-A177-3AD203B41FA5}">
                      <a16:colId xmlns:a16="http://schemas.microsoft.com/office/drawing/2014/main" val="1601116754"/>
                    </a:ext>
                  </a:extLst>
                </a:gridCol>
                <a:gridCol w="411480">
                  <a:extLst>
                    <a:ext uri="{9D8B030D-6E8A-4147-A177-3AD203B41FA5}">
                      <a16:colId xmlns:a16="http://schemas.microsoft.com/office/drawing/2014/main" val="4224213144"/>
                    </a:ext>
                  </a:extLst>
                </a:gridCol>
                <a:gridCol w="411480">
                  <a:extLst>
                    <a:ext uri="{9D8B030D-6E8A-4147-A177-3AD203B41FA5}">
                      <a16:colId xmlns:a16="http://schemas.microsoft.com/office/drawing/2014/main" val="2560096899"/>
                    </a:ext>
                  </a:extLst>
                </a:gridCol>
                <a:gridCol w="411480">
                  <a:extLst>
                    <a:ext uri="{9D8B030D-6E8A-4147-A177-3AD203B41FA5}">
                      <a16:colId xmlns:a16="http://schemas.microsoft.com/office/drawing/2014/main" val="3418822368"/>
                    </a:ext>
                  </a:extLst>
                </a:gridCol>
                <a:gridCol w="411480">
                  <a:extLst>
                    <a:ext uri="{9D8B030D-6E8A-4147-A177-3AD203B41FA5}">
                      <a16:colId xmlns:a16="http://schemas.microsoft.com/office/drawing/2014/main" val="820461893"/>
                    </a:ext>
                  </a:extLst>
                </a:gridCol>
                <a:gridCol w="411480">
                  <a:extLst>
                    <a:ext uri="{9D8B030D-6E8A-4147-A177-3AD203B41FA5}">
                      <a16:colId xmlns:a16="http://schemas.microsoft.com/office/drawing/2014/main" val="36815655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03798412"/>
                  </a:ext>
                </a:extLst>
              </a:tr>
              <a:tr h="370840">
                <a:tc>
                  <a:txBody>
                    <a:bodyPr/>
                    <a:lstStyle/>
                    <a:p>
                      <a:r>
                        <a:rPr lang="en-US" sz="1000"/>
                        <a:t>FUJIFILM Malaysia</a:t>
                      </a:r>
                    </a:p>
                  </a:txBody>
                  <a:tcPr/>
                </a:tc>
                <a:tc>
                  <a:txBody>
                    <a:bodyPr/>
                    <a:lstStyle/>
                    <a:p>
                      <a:r>
                        <a:rPr lang="en-US" sz="1000"/>
                        <a:t>74537</a:t>
                      </a:r>
                    </a:p>
                  </a:txBody>
                  <a:tcPr/>
                </a:tc>
                <a:tc>
                  <a:txBody>
                    <a:bodyPr/>
                    <a:lstStyle/>
                    <a:p>
                      <a:r>
                        <a:rPr lang="en-US" sz="1000"/>
                        <a:t>97</a:t>
                      </a:r>
                    </a:p>
                  </a:txBody>
                  <a:tcPr/>
                </a:tc>
                <a:tc>
                  <a:txBody>
                    <a:bodyPr/>
                    <a:lstStyle/>
                    <a:p>
                      <a:r>
                        <a:rPr lang="en-US" sz="1000"/>
                        <a:t>77301</a:t>
                      </a:r>
                    </a:p>
                  </a:txBody>
                  <a:tcPr/>
                </a:tc>
                <a:tc>
                  <a:txBody>
                    <a:bodyPr/>
                    <a:lstStyle/>
                    <a:p>
                      <a:r>
                        <a:rPr lang="en-US" sz="1000"/>
                        <a:t>128</a:t>
                      </a:r>
                    </a:p>
                  </a:txBody>
                  <a:tcPr/>
                </a:tc>
                <a:tc>
                  <a:txBody>
                    <a:bodyPr/>
                    <a:lstStyle/>
                    <a:p>
                      <a:r>
                        <a:rPr lang="en-US" sz="1000"/>
                        <a:t>28</a:t>
                      </a:r>
                    </a:p>
                  </a:txBody>
                  <a:tcPr/>
                </a:tc>
                <a:tc>
                  <a:txBody>
                    <a:bodyPr/>
                    <a:lstStyle/>
                    <a:p>
                      <a:r>
                        <a:rPr lang="en-US" sz="1000"/>
                        <a:t>755</a:t>
                      </a:r>
                    </a:p>
                  </a:txBody>
                  <a:tcPr/>
                </a:tc>
                <a:tc>
                  <a:txBody>
                    <a:bodyPr/>
                    <a:lstStyle/>
                    <a:p>
                      <a:r>
                        <a:rPr lang="en-US" sz="1000"/>
                        <a:t>1</a:t>
                      </a:r>
                    </a:p>
                  </a:txBody>
                  <a:tcPr/>
                </a:tc>
                <a:tc>
                  <a:txBody>
                    <a:bodyPr/>
                    <a:lstStyle/>
                    <a:p>
                      <a:r>
                        <a:rPr lang="en-US" sz="1000"/>
                        <a:t>66</a:t>
                      </a:r>
                    </a:p>
                  </a:txBody>
                  <a:tcPr/>
                </a:tc>
                <a:tc>
                  <a:txBody>
                    <a:bodyPr/>
                    <a:lstStyle/>
                    <a:p>
                      <a:r>
                        <a:rPr lang="en-US" sz="1000"/>
                        <a:t>97</a:t>
                      </a:r>
                    </a:p>
                  </a:txBody>
                  <a:tcPr/>
                </a:tc>
                <a:tc>
                  <a:txBody>
                    <a:bodyPr/>
                    <a:lstStyle/>
                    <a:p>
                      <a:r>
                        <a:rPr lang="en-US" sz="1000"/>
                        <a:t>0</a:t>
                      </a:r>
                    </a:p>
                  </a:txBody>
                  <a:tcPr/>
                </a:tc>
                <a:tc>
                  <a:txBody>
                    <a:bodyPr/>
                    <a:lstStyle/>
                    <a:p>
                      <a:r>
                        <a:rPr lang="en-US" sz="1000"/>
                        <a:t>0</a:t>
                      </a:r>
                    </a:p>
                  </a:txBody>
                  <a:tcPr/>
                </a:tc>
                <a:tc>
                  <a:txBody>
                    <a:bodyPr/>
                    <a:lstStyle/>
                    <a:p>
                      <a:r>
                        <a:rPr lang="en-US" sz="1000"/>
                        <a:t>0.0440 %</a:t>
                      </a:r>
                    </a:p>
                  </a:txBody>
                  <a:tcPr/>
                </a:tc>
                <a:tc>
                  <a:txBody>
                    <a:bodyPr/>
                    <a:lstStyle/>
                    <a:p>
                      <a:r>
                        <a:rPr lang="en-US" sz="1000"/>
                        <a:t>0.0 %</a:t>
                      </a:r>
                    </a:p>
                  </a:txBody>
                  <a:tcPr/>
                </a:tc>
                <a:extLst>
                  <a:ext uri="{0D108BD9-81ED-4DB2-BD59-A6C34878D82A}">
                    <a16:rowId xmlns:a16="http://schemas.microsoft.com/office/drawing/2014/main" val="1088680163"/>
                  </a:ext>
                </a:extLst>
              </a:tr>
            </a:tbl>
          </a:graphicData>
        </a:graphic>
      </p:graphicFrame>
      <p:sp>
        <p:nvSpPr>
          <p:cNvPr id="4" name="Text Placeholder 3">
            <a:extLst>
              <a:ext uri="{FF2B5EF4-FFF2-40B4-BE49-F238E27FC236}">
                <a16:creationId xmlns:a16="http://schemas.microsoft.com/office/drawing/2014/main" id="{F51329AC-3AF0-459E-9CA7-AFF2DD75065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397123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BD291-9A5D-4658-9B22-A3CDCD3CDFF5}"/>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379084CA-D151-40DA-9E04-A8AB16F1603B}"/>
              </a:ext>
            </a:extLst>
          </p:cNvPr>
          <p:cNvGraphicFramePr>
            <a:graphicFrameLocks noGrp="1"/>
          </p:cNvGraphicFramePr>
          <p:nvPr>
            <p:ph type="chart" sz="quarter" idx="13"/>
            <p:extLst>
              <p:ext uri="{D42A27DB-BD31-4B8C-83A1-F6EECF244321}">
                <p14:modId xmlns:p14="http://schemas.microsoft.com/office/powerpoint/2010/main" val="1277936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DFF1EB-E5FB-4D39-9CE9-31EF8562E746}"/>
              </a:ext>
            </a:extLst>
          </p:cNvPr>
          <p:cNvSpPr>
            <a:spLocks noGrp="1"/>
          </p:cNvSpPr>
          <p:nvPr>
            <p:ph type="body" sz="quarter" idx="14"/>
          </p:nvPr>
        </p:nvSpPr>
        <p:spPr/>
        <p:txBody>
          <a:bodyPr/>
          <a:lstStyle/>
          <a:p>
            <a:r>
              <a:rPr lang="en-US"/>
              <a:t>12/01/2022 - 05/31/2024</a:t>
            </a:r>
          </a:p>
        </p:txBody>
      </p:sp>
      <p:sp>
        <p:nvSpPr>
          <p:cNvPr id="5" name="Footer Placeholder 4">
            <a:extLst>
              <a:ext uri="{FF2B5EF4-FFF2-40B4-BE49-F238E27FC236}">
                <a16:creationId xmlns:a16="http://schemas.microsoft.com/office/drawing/2014/main" id="{2689CF34-002C-450E-95F3-7E6CE69405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0869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68B6B-0E44-48DD-9782-26D169BB93F0}"/>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0A6C9860-620B-4564-8CD6-3051AA2ABFF4}"/>
              </a:ext>
            </a:extLst>
          </p:cNvPr>
          <p:cNvGraphicFramePr>
            <a:graphicFrameLocks noGrp="1"/>
          </p:cNvGraphicFramePr>
          <p:nvPr>
            <p:ph type="chart" sz="quarter" idx="13"/>
            <p:extLst>
              <p:ext uri="{D42A27DB-BD31-4B8C-83A1-F6EECF244321}">
                <p14:modId xmlns:p14="http://schemas.microsoft.com/office/powerpoint/2010/main" val="138956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95D6CA-76F5-4E8D-8B0C-563E909DA44B}"/>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C3CF319F-C321-4173-8D97-758D291E84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9010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3A581-5F9B-4EE2-A1C1-7A01A48564A4}"/>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3808948B-BEE6-4D9A-9FF1-937D3246E239}"/>
              </a:ext>
            </a:extLst>
          </p:cNvPr>
          <p:cNvGraphicFramePr>
            <a:graphicFrameLocks noGrp="1"/>
          </p:cNvGraphicFramePr>
          <p:nvPr>
            <p:ph type="chart" sz="quarter" idx="13"/>
            <p:extLst>
              <p:ext uri="{D42A27DB-BD31-4B8C-83A1-F6EECF244321}">
                <p14:modId xmlns:p14="http://schemas.microsoft.com/office/powerpoint/2010/main" val="1780397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A09FAB-E29E-4A55-AEEE-340B2F4430D6}"/>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36AE0FC0-D80B-4949-9D74-F4E1DE1D50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8544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8DB2-43F9-47FC-B285-69CF91AAC7D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581AED59-91FA-4E7F-822E-4A4718D38E8F}"/>
              </a:ext>
            </a:extLst>
          </p:cNvPr>
          <p:cNvGraphicFramePr>
            <a:graphicFrameLocks noGrp="1"/>
          </p:cNvGraphicFramePr>
          <p:nvPr>
            <p:ph type="chart" sz="quarter" idx="13"/>
            <p:extLst>
              <p:ext uri="{D42A27DB-BD31-4B8C-83A1-F6EECF244321}">
                <p14:modId xmlns:p14="http://schemas.microsoft.com/office/powerpoint/2010/main" val="3923756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0D7074-71BC-465B-970D-A8EACCCFA172}"/>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DAB9CAF9-FE9F-4899-988A-8230CF05C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8825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682EB-3D1E-40B6-945B-E4679372A7F2}"/>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3B472864-86BD-4562-AFE4-F010657AE0ED}"/>
              </a:ext>
            </a:extLst>
          </p:cNvPr>
          <p:cNvGraphicFramePr>
            <a:graphicFrameLocks noGrp="1"/>
          </p:cNvGraphicFramePr>
          <p:nvPr>
            <p:ph type="chart" sz="quarter" idx="13"/>
            <p:extLst>
              <p:ext uri="{D42A27DB-BD31-4B8C-83A1-F6EECF244321}">
                <p14:modId xmlns:p14="http://schemas.microsoft.com/office/powerpoint/2010/main" val="2429562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663ECF-A253-4762-BAB4-A2592798EA83}"/>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CD3C713C-A585-4019-A6BF-3C1B4BCFC6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8263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660CC-C186-4592-BBAF-D7CC3BCE1383}"/>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3F297717-08B9-4129-BFBA-2FA27163D664}"/>
              </a:ext>
            </a:extLst>
          </p:cNvPr>
          <p:cNvGraphicFramePr>
            <a:graphicFrameLocks noGrp="1"/>
          </p:cNvGraphicFramePr>
          <p:nvPr>
            <p:ph type="chart" sz="quarter" idx="13"/>
            <p:extLst>
              <p:ext uri="{D42A27DB-BD31-4B8C-83A1-F6EECF244321}">
                <p14:modId xmlns:p14="http://schemas.microsoft.com/office/powerpoint/2010/main" val="3758412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AF96A5-499C-43AA-BFFD-0466801DD22A}"/>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DDF81E85-3E5D-4E24-ACF8-A95F951E78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6904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DA653-8371-47A3-8BE4-935F6F00F6C7}"/>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83BB4864-88C0-484E-A195-F9B2B6DBBECC}"/>
              </a:ext>
            </a:extLst>
          </p:cNvPr>
          <p:cNvGraphicFramePr>
            <a:graphicFrameLocks noGrp="1"/>
          </p:cNvGraphicFramePr>
          <p:nvPr>
            <p:ph type="chart" sz="quarter" idx="13"/>
            <p:extLst>
              <p:ext uri="{D42A27DB-BD31-4B8C-83A1-F6EECF244321}">
                <p14:modId xmlns:p14="http://schemas.microsoft.com/office/powerpoint/2010/main" val="1558841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096535-9073-4BF2-87DE-11D2A249826F}"/>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7E944F1D-0D15-4D70-82AC-E60A2516F3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7391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9BA35-E065-4BBE-A924-E7ADF11E3112}"/>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27420434-CA2C-42CF-9D42-C6F277751706}"/>
              </a:ext>
            </a:extLst>
          </p:cNvPr>
          <p:cNvGraphicFramePr>
            <a:graphicFrameLocks noGrp="1"/>
          </p:cNvGraphicFramePr>
          <p:nvPr>
            <p:ph type="chart" sz="quarter" idx="13"/>
            <p:extLst>
              <p:ext uri="{D42A27DB-BD31-4B8C-83A1-F6EECF244321}">
                <p14:modId xmlns:p14="http://schemas.microsoft.com/office/powerpoint/2010/main" val="117776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47719B-6980-47D7-BE03-841FB7974323}"/>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7AC3C479-1023-48F6-ACDE-C88B32A51D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9229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1B3ED-F581-4148-83CD-3B954981D33F}"/>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932C118C-ED0A-4F45-8180-C4F19BE1AFC9}"/>
              </a:ext>
            </a:extLst>
          </p:cNvPr>
          <p:cNvGraphicFramePr>
            <a:graphicFrameLocks noGrp="1"/>
          </p:cNvGraphicFramePr>
          <p:nvPr>
            <p:ph type="chart" sz="quarter" idx="13"/>
            <p:extLst>
              <p:ext uri="{D42A27DB-BD31-4B8C-83A1-F6EECF244321}">
                <p14:modId xmlns:p14="http://schemas.microsoft.com/office/powerpoint/2010/main" val="957696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5E631B-D3B9-483A-B257-D3FFD54D1A3B}"/>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6466797D-81E1-4CA3-8744-3355EC91CF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2483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63A2E-4B70-456E-A4EE-3BAB36D51901}"/>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98657F66-32BA-4868-B178-E9E04581AD0F}"/>
              </a:ext>
            </a:extLst>
          </p:cNvPr>
          <p:cNvGraphicFramePr>
            <a:graphicFrameLocks noGrp="1"/>
          </p:cNvGraphicFramePr>
          <p:nvPr>
            <p:ph type="chart" sz="quarter" idx="13"/>
            <p:extLst>
              <p:ext uri="{D42A27DB-BD31-4B8C-83A1-F6EECF244321}">
                <p14:modId xmlns:p14="http://schemas.microsoft.com/office/powerpoint/2010/main" val="3497275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F470CD-62B3-4061-AE88-1C702D7CBB05}"/>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002C54C1-D546-4266-A11C-C7EF926EBB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6267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C9312-FA9F-4DB9-8315-FD8AAE9217D4}"/>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ADB2C899-F39C-49A2-BB2F-3737C140CBE3}"/>
              </a:ext>
            </a:extLst>
          </p:cNvPr>
          <p:cNvGraphicFramePr>
            <a:graphicFrameLocks noGrp="1"/>
          </p:cNvGraphicFramePr>
          <p:nvPr>
            <p:ph type="tbl" sz="quarter" idx="13"/>
            <p:extLst>
              <p:ext uri="{D42A27DB-BD31-4B8C-83A1-F6EECF244321}">
                <p14:modId xmlns:p14="http://schemas.microsoft.com/office/powerpoint/2010/main" val="2798356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58836344"/>
                    </a:ext>
                  </a:extLst>
                </a:gridCol>
                <a:gridCol w="1645920">
                  <a:extLst>
                    <a:ext uri="{9D8B030D-6E8A-4147-A177-3AD203B41FA5}">
                      <a16:colId xmlns:a16="http://schemas.microsoft.com/office/drawing/2014/main" val="3119403231"/>
                    </a:ext>
                  </a:extLst>
                </a:gridCol>
                <a:gridCol w="1645920">
                  <a:extLst>
                    <a:ext uri="{9D8B030D-6E8A-4147-A177-3AD203B41FA5}">
                      <a16:colId xmlns:a16="http://schemas.microsoft.com/office/drawing/2014/main" val="4277424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115048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extLst>
                  <a:ext uri="{0D108BD9-81ED-4DB2-BD59-A6C34878D82A}">
                    <a16:rowId xmlns:a16="http://schemas.microsoft.com/office/drawing/2014/main" val="56064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242380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extLst>
                  <a:ext uri="{0D108BD9-81ED-4DB2-BD59-A6C34878D82A}">
                    <a16:rowId xmlns:a16="http://schemas.microsoft.com/office/drawing/2014/main" val="212523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355370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extLst>
                  <a:ext uri="{0D108BD9-81ED-4DB2-BD59-A6C34878D82A}">
                    <a16:rowId xmlns:a16="http://schemas.microsoft.com/office/drawing/2014/main" val="88539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82106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380686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236097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3600422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1623068537"/>
                  </a:ext>
                </a:extLst>
              </a:tr>
            </a:tbl>
          </a:graphicData>
        </a:graphic>
      </p:graphicFrame>
      <p:sp>
        <p:nvSpPr>
          <p:cNvPr id="4" name="Text Placeholder 3">
            <a:extLst>
              <a:ext uri="{FF2B5EF4-FFF2-40B4-BE49-F238E27FC236}">
                <a16:creationId xmlns:a16="http://schemas.microsoft.com/office/drawing/2014/main" id="{4BC3474B-2AD7-44F1-A02A-52F6F84C702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52517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97776-2C84-48ED-A50F-D7869A8C536C}"/>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608C89FC-B4A8-4EC6-AA11-788917376E11}"/>
              </a:ext>
            </a:extLst>
          </p:cNvPr>
          <p:cNvGraphicFramePr>
            <a:graphicFrameLocks noGrp="1"/>
          </p:cNvGraphicFramePr>
          <p:nvPr>
            <p:ph type="tbl" sz="quarter" idx="13"/>
            <p:extLst>
              <p:ext uri="{D42A27DB-BD31-4B8C-83A1-F6EECF244321}">
                <p14:modId xmlns:p14="http://schemas.microsoft.com/office/powerpoint/2010/main" val="344391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3649166"/>
                    </a:ext>
                  </a:extLst>
                </a:gridCol>
                <a:gridCol w="1645920">
                  <a:extLst>
                    <a:ext uri="{9D8B030D-6E8A-4147-A177-3AD203B41FA5}">
                      <a16:colId xmlns:a16="http://schemas.microsoft.com/office/drawing/2014/main" val="741014810"/>
                    </a:ext>
                  </a:extLst>
                </a:gridCol>
                <a:gridCol w="1645920">
                  <a:extLst>
                    <a:ext uri="{9D8B030D-6E8A-4147-A177-3AD203B41FA5}">
                      <a16:colId xmlns:a16="http://schemas.microsoft.com/office/drawing/2014/main" val="2583586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13499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03843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93741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92767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92998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46773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96154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91558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362481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41143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411863172"/>
                  </a:ext>
                </a:extLst>
              </a:tr>
            </a:tbl>
          </a:graphicData>
        </a:graphic>
      </p:graphicFrame>
      <p:sp>
        <p:nvSpPr>
          <p:cNvPr id="4" name="Text Placeholder 3">
            <a:extLst>
              <a:ext uri="{FF2B5EF4-FFF2-40B4-BE49-F238E27FC236}">
                <a16:creationId xmlns:a16="http://schemas.microsoft.com/office/drawing/2014/main" id="{114AB19E-303C-40CA-9326-5C6FE9A5AAD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90237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C60FC-5040-43C1-A0A2-405E0008FA31}"/>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58E2237A-7562-4B3E-A85F-9782AA40EF0E}"/>
              </a:ext>
            </a:extLst>
          </p:cNvPr>
          <p:cNvGraphicFramePr>
            <a:graphicFrameLocks noGrp="1"/>
          </p:cNvGraphicFramePr>
          <p:nvPr>
            <p:ph type="tbl" sz="quarter" idx="13"/>
            <p:extLst>
              <p:ext uri="{D42A27DB-BD31-4B8C-83A1-F6EECF244321}">
                <p14:modId xmlns:p14="http://schemas.microsoft.com/office/powerpoint/2010/main" val="196495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0669369"/>
                    </a:ext>
                  </a:extLst>
                </a:gridCol>
                <a:gridCol w="1645920">
                  <a:extLst>
                    <a:ext uri="{9D8B030D-6E8A-4147-A177-3AD203B41FA5}">
                      <a16:colId xmlns:a16="http://schemas.microsoft.com/office/drawing/2014/main" val="2915529704"/>
                    </a:ext>
                  </a:extLst>
                </a:gridCol>
                <a:gridCol w="1645920">
                  <a:extLst>
                    <a:ext uri="{9D8B030D-6E8A-4147-A177-3AD203B41FA5}">
                      <a16:colId xmlns:a16="http://schemas.microsoft.com/office/drawing/2014/main" val="4242227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95467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62299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057652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89984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34831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979268266"/>
                  </a:ext>
                </a:extLst>
              </a:tr>
            </a:tbl>
          </a:graphicData>
        </a:graphic>
      </p:graphicFrame>
      <p:sp>
        <p:nvSpPr>
          <p:cNvPr id="4" name="Text Placeholder 3">
            <a:extLst>
              <a:ext uri="{FF2B5EF4-FFF2-40B4-BE49-F238E27FC236}">
                <a16:creationId xmlns:a16="http://schemas.microsoft.com/office/drawing/2014/main" id="{2F00BB41-1A4B-4D32-B737-C2950BA6532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277438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1D1C9-471B-48B6-8779-FB9278003B56}"/>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E9596A61-EBFA-466F-A623-071FBBBF9661}"/>
              </a:ext>
            </a:extLst>
          </p:cNvPr>
          <p:cNvGraphicFramePr>
            <a:graphicFrameLocks noGrp="1"/>
          </p:cNvGraphicFramePr>
          <p:nvPr>
            <p:ph type="tbl" sz="quarter" idx="13"/>
            <p:extLst>
              <p:ext uri="{D42A27DB-BD31-4B8C-83A1-F6EECF244321}">
                <p14:modId xmlns:p14="http://schemas.microsoft.com/office/powerpoint/2010/main" val="520389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48697763"/>
                    </a:ext>
                  </a:extLst>
                </a:gridCol>
                <a:gridCol w="1316737">
                  <a:extLst>
                    <a:ext uri="{9D8B030D-6E8A-4147-A177-3AD203B41FA5}">
                      <a16:colId xmlns:a16="http://schemas.microsoft.com/office/drawing/2014/main" val="3870976642"/>
                    </a:ext>
                  </a:extLst>
                </a:gridCol>
                <a:gridCol w="329184">
                  <a:extLst>
                    <a:ext uri="{9D8B030D-6E8A-4147-A177-3AD203B41FA5}">
                      <a16:colId xmlns:a16="http://schemas.microsoft.com/office/drawing/2014/main" val="1796162126"/>
                    </a:ext>
                  </a:extLst>
                </a:gridCol>
                <a:gridCol w="329184">
                  <a:extLst>
                    <a:ext uri="{9D8B030D-6E8A-4147-A177-3AD203B41FA5}">
                      <a16:colId xmlns:a16="http://schemas.microsoft.com/office/drawing/2014/main" val="126422160"/>
                    </a:ext>
                  </a:extLst>
                </a:gridCol>
                <a:gridCol w="329184">
                  <a:extLst>
                    <a:ext uri="{9D8B030D-6E8A-4147-A177-3AD203B41FA5}">
                      <a16:colId xmlns:a16="http://schemas.microsoft.com/office/drawing/2014/main" val="2582134571"/>
                    </a:ext>
                  </a:extLst>
                </a:gridCol>
                <a:gridCol w="329184">
                  <a:extLst>
                    <a:ext uri="{9D8B030D-6E8A-4147-A177-3AD203B41FA5}">
                      <a16:colId xmlns:a16="http://schemas.microsoft.com/office/drawing/2014/main" val="702449802"/>
                    </a:ext>
                  </a:extLst>
                </a:gridCol>
                <a:gridCol w="329184">
                  <a:extLst>
                    <a:ext uri="{9D8B030D-6E8A-4147-A177-3AD203B41FA5}">
                      <a16:colId xmlns:a16="http://schemas.microsoft.com/office/drawing/2014/main" val="3676454347"/>
                    </a:ext>
                  </a:extLst>
                </a:gridCol>
                <a:gridCol w="329184">
                  <a:extLst>
                    <a:ext uri="{9D8B030D-6E8A-4147-A177-3AD203B41FA5}">
                      <a16:colId xmlns:a16="http://schemas.microsoft.com/office/drawing/2014/main" val="1504836587"/>
                    </a:ext>
                  </a:extLst>
                </a:gridCol>
                <a:gridCol w="329184">
                  <a:extLst>
                    <a:ext uri="{9D8B030D-6E8A-4147-A177-3AD203B41FA5}">
                      <a16:colId xmlns:a16="http://schemas.microsoft.com/office/drawing/2014/main" val="2843743501"/>
                    </a:ext>
                  </a:extLst>
                </a:gridCol>
                <a:gridCol w="329184">
                  <a:extLst>
                    <a:ext uri="{9D8B030D-6E8A-4147-A177-3AD203B41FA5}">
                      <a16:colId xmlns:a16="http://schemas.microsoft.com/office/drawing/2014/main" val="14840142"/>
                    </a:ext>
                  </a:extLst>
                </a:gridCol>
                <a:gridCol w="329184">
                  <a:extLst>
                    <a:ext uri="{9D8B030D-6E8A-4147-A177-3AD203B41FA5}">
                      <a16:colId xmlns:a16="http://schemas.microsoft.com/office/drawing/2014/main" val="3359579287"/>
                    </a:ext>
                  </a:extLst>
                </a:gridCol>
                <a:gridCol w="329184">
                  <a:extLst>
                    <a:ext uri="{9D8B030D-6E8A-4147-A177-3AD203B41FA5}">
                      <a16:colId xmlns:a16="http://schemas.microsoft.com/office/drawing/2014/main" val="944236429"/>
                    </a:ext>
                  </a:extLst>
                </a:gridCol>
                <a:gridCol w="329184">
                  <a:extLst>
                    <a:ext uri="{9D8B030D-6E8A-4147-A177-3AD203B41FA5}">
                      <a16:colId xmlns:a16="http://schemas.microsoft.com/office/drawing/2014/main" val="3255813185"/>
                    </a:ext>
                  </a:extLst>
                </a:gridCol>
                <a:gridCol w="329184">
                  <a:extLst>
                    <a:ext uri="{9D8B030D-6E8A-4147-A177-3AD203B41FA5}">
                      <a16:colId xmlns:a16="http://schemas.microsoft.com/office/drawing/2014/main" val="3131126163"/>
                    </a:ext>
                  </a:extLst>
                </a:gridCol>
                <a:gridCol w="329184">
                  <a:extLst>
                    <a:ext uri="{9D8B030D-6E8A-4147-A177-3AD203B41FA5}">
                      <a16:colId xmlns:a16="http://schemas.microsoft.com/office/drawing/2014/main" val="2656409410"/>
                    </a:ext>
                  </a:extLst>
                </a:gridCol>
                <a:gridCol w="329184">
                  <a:extLst>
                    <a:ext uri="{9D8B030D-6E8A-4147-A177-3AD203B41FA5}">
                      <a16:colId xmlns:a16="http://schemas.microsoft.com/office/drawing/2014/main" val="4280725017"/>
                    </a:ext>
                  </a:extLst>
                </a:gridCol>
                <a:gridCol w="329184">
                  <a:extLst>
                    <a:ext uri="{9D8B030D-6E8A-4147-A177-3AD203B41FA5}">
                      <a16:colId xmlns:a16="http://schemas.microsoft.com/office/drawing/2014/main" val="3973733150"/>
                    </a:ext>
                  </a:extLst>
                </a:gridCol>
                <a:gridCol w="329184">
                  <a:extLst>
                    <a:ext uri="{9D8B030D-6E8A-4147-A177-3AD203B41FA5}">
                      <a16:colId xmlns:a16="http://schemas.microsoft.com/office/drawing/2014/main" val="1582157453"/>
                    </a:ext>
                  </a:extLst>
                </a:gridCol>
                <a:gridCol w="329184">
                  <a:extLst>
                    <a:ext uri="{9D8B030D-6E8A-4147-A177-3AD203B41FA5}">
                      <a16:colId xmlns:a16="http://schemas.microsoft.com/office/drawing/2014/main" val="2190193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34512946"/>
                  </a:ext>
                </a:extLst>
              </a:tr>
            </a:tbl>
          </a:graphicData>
        </a:graphic>
      </p:graphicFrame>
      <p:sp>
        <p:nvSpPr>
          <p:cNvPr id="4" name="Text Placeholder 3">
            <a:extLst>
              <a:ext uri="{FF2B5EF4-FFF2-40B4-BE49-F238E27FC236}">
                <a16:creationId xmlns:a16="http://schemas.microsoft.com/office/drawing/2014/main" id="{797607F2-5AF0-4693-9355-8F63E9F37B5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34138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C58C2-070B-4263-A4C8-947FCB42B030}"/>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0D788229-4BAA-4C04-8539-BDC6CAF78879}"/>
              </a:ext>
            </a:extLst>
          </p:cNvPr>
          <p:cNvGraphicFramePr>
            <a:graphicFrameLocks noGrp="1"/>
          </p:cNvGraphicFramePr>
          <p:nvPr>
            <p:ph type="tbl" sz="quarter" idx="13"/>
            <p:extLst>
              <p:ext uri="{D42A27DB-BD31-4B8C-83A1-F6EECF244321}">
                <p14:modId xmlns:p14="http://schemas.microsoft.com/office/powerpoint/2010/main" val="3341516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49901167"/>
                    </a:ext>
                  </a:extLst>
                </a:gridCol>
                <a:gridCol w="1316737">
                  <a:extLst>
                    <a:ext uri="{9D8B030D-6E8A-4147-A177-3AD203B41FA5}">
                      <a16:colId xmlns:a16="http://schemas.microsoft.com/office/drawing/2014/main" val="3406935074"/>
                    </a:ext>
                  </a:extLst>
                </a:gridCol>
                <a:gridCol w="329184">
                  <a:extLst>
                    <a:ext uri="{9D8B030D-6E8A-4147-A177-3AD203B41FA5}">
                      <a16:colId xmlns:a16="http://schemas.microsoft.com/office/drawing/2014/main" val="4106304879"/>
                    </a:ext>
                  </a:extLst>
                </a:gridCol>
                <a:gridCol w="329184">
                  <a:extLst>
                    <a:ext uri="{9D8B030D-6E8A-4147-A177-3AD203B41FA5}">
                      <a16:colId xmlns:a16="http://schemas.microsoft.com/office/drawing/2014/main" val="3518578694"/>
                    </a:ext>
                  </a:extLst>
                </a:gridCol>
                <a:gridCol w="329184">
                  <a:extLst>
                    <a:ext uri="{9D8B030D-6E8A-4147-A177-3AD203B41FA5}">
                      <a16:colId xmlns:a16="http://schemas.microsoft.com/office/drawing/2014/main" val="1971295074"/>
                    </a:ext>
                  </a:extLst>
                </a:gridCol>
                <a:gridCol w="329184">
                  <a:extLst>
                    <a:ext uri="{9D8B030D-6E8A-4147-A177-3AD203B41FA5}">
                      <a16:colId xmlns:a16="http://schemas.microsoft.com/office/drawing/2014/main" val="1278297081"/>
                    </a:ext>
                  </a:extLst>
                </a:gridCol>
                <a:gridCol w="329184">
                  <a:extLst>
                    <a:ext uri="{9D8B030D-6E8A-4147-A177-3AD203B41FA5}">
                      <a16:colId xmlns:a16="http://schemas.microsoft.com/office/drawing/2014/main" val="3068574274"/>
                    </a:ext>
                  </a:extLst>
                </a:gridCol>
                <a:gridCol w="329184">
                  <a:extLst>
                    <a:ext uri="{9D8B030D-6E8A-4147-A177-3AD203B41FA5}">
                      <a16:colId xmlns:a16="http://schemas.microsoft.com/office/drawing/2014/main" val="2366494993"/>
                    </a:ext>
                  </a:extLst>
                </a:gridCol>
                <a:gridCol w="329184">
                  <a:extLst>
                    <a:ext uri="{9D8B030D-6E8A-4147-A177-3AD203B41FA5}">
                      <a16:colId xmlns:a16="http://schemas.microsoft.com/office/drawing/2014/main" val="1058912480"/>
                    </a:ext>
                  </a:extLst>
                </a:gridCol>
                <a:gridCol w="329184">
                  <a:extLst>
                    <a:ext uri="{9D8B030D-6E8A-4147-A177-3AD203B41FA5}">
                      <a16:colId xmlns:a16="http://schemas.microsoft.com/office/drawing/2014/main" val="3705548970"/>
                    </a:ext>
                  </a:extLst>
                </a:gridCol>
                <a:gridCol w="329184">
                  <a:extLst>
                    <a:ext uri="{9D8B030D-6E8A-4147-A177-3AD203B41FA5}">
                      <a16:colId xmlns:a16="http://schemas.microsoft.com/office/drawing/2014/main" val="2241758354"/>
                    </a:ext>
                  </a:extLst>
                </a:gridCol>
                <a:gridCol w="329184">
                  <a:extLst>
                    <a:ext uri="{9D8B030D-6E8A-4147-A177-3AD203B41FA5}">
                      <a16:colId xmlns:a16="http://schemas.microsoft.com/office/drawing/2014/main" val="3420653959"/>
                    </a:ext>
                  </a:extLst>
                </a:gridCol>
                <a:gridCol w="329184">
                  <a:extLst>
                    <a:ext uri="{9D8B030D-6E8A-4147-A177-3AD203B41FA5}">
                      <a16:colId xmlns:a16="http://schemas.microsoft.com/office/drawing/2014/main" val="893841727"/>
                    </a:ext>
                  </a:extLst>
                </a:gridCol>
                <a:gridCol w="329184">
                  <a:extLst>
                    <a:ext uri="{9D8B030D-6E8A-4147-A177-3AD203B41FA5}">
                      <a16:colId xmlns:a16="http://schemas.microsoft.com/office/drawing/2014/main" val="1576465700"/>
                    </a:ext>
                  </a:extLst>
                </a:gridCol>
                <a:gridCol w="329184">
                  <a:extLst>
                    <a:ext uri="{9D8B030D-6E8A-4147-A177-3AD203B41FA5}">
                      <a16:colId xmlns:a16="http://schemas.microsoft.com/office/drawing/2014/main" val="3652516613"/>
                    </a:ext>
                  </a:extLst>
                </a:gridCol>
                <a:gridCol w="329184">
                  <a:extLst>
                    <a:ext uri="{9D8B030D-6E8A-4147-A177-3AD203B41FA5}">
                      <a16:colId xmlns:a16="http://schemas.microsoft.com/office/drawing/2014/main" val="3163006592"/>
                    </a:ext>
                  </a:extLst>
                </a:gridCol>
                <a:gridCol w="329184">
                  <a:extLst>
                    <a:ext uri="{9D8B030D-6E8A-4147-A177-3AD203B41FA5}">
                      <a16:colId xmlns:a16="http://schemas.microsoft.com/office/drawing/2014/main" val="3298479784"/>
                    </a:ext>
                  </a:extLst>
                </a:gridCol>
                <a:gridCol w="329184">
                  <a:extLst>
                    <a:ext uri="{9D8B030D-6E8A-4147-A177-3AD203B41FA5}">
                      <a16:colId xmlns:a16="http://schemas.microsoft.com/office/drawing/2014/main" val="404232663"/>
                    </a:ext>
                  </a:extLst>
                </a:gridCol>
                <a:gridCol w="329184">
                  <a:extLst>
                    <a:ext uri="{9D8B030D-6E8A-4147-A177-3AD203B41FA5}">
                      <a16:colId xmlns:a16="http://schemas.microsoft.com/office/drawing/2014/main" val="3425358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763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- 2024-06-30 20:00:07</a:t>
                      </a:r>
                      <a:r>
                        <a:rPr kumimoji="0" lang="en-US" sz="1000" b="0" i="0" u="none" strike="noStrike" kern="1200" cap="none" spc="0" normalizeH="0" baseline="0" noProof="0">
                          <a:ln>
                            <a:noFill/>
                          </a:ln>
                          <a:solidFill>
                            <a:prstClr val="black"/>
                          </a:solidFill>
                          <a:effectLst/>
                          <a:uLnTx/>
                          <a:uFillTx/>
                          <a:latin typeface="Calibri"/>
                          <a:ea typeface="+mn-ea"/>
                          <a:cs typeface="+mn-cs"/>
                        </a:rPr>
                        <a:t>
 Meet Auni Athirah Azmi, a photographic-based artist specialising in contemporary and high fashion. Her vast travels enhance her portfolio as she captures evocative, stylish moments through the lens of her trusted Fujifilm cameras.
Having experienced Fujifilm's exceptional colour science for nearly a decade, Auni appreciates how each camera, including the latest X-H2S, captures vivid colours and immaculate details. She particularly values the X-H2S for its seamless handling of both photo and video projects. The sophisticated design of Fujifilm cameras enriches her experience, making each device feel like an extension of her creative vision.
#Fujifilm #FujifilmMY #FujifilmMalaysia #FujifilmInHerHands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https://quintly-eu-image-storage.s3.amazonaws.com/aaf8f68db843cc217addf8054c322eb2/83c0ba611d6d9649fc0677362755ddb2.jpg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98738665"/>
                  </a:ext>
                </a:extLst>
              </a:tr>
            </a:tbl>
          </a:graphicData>
        </a:graphic>
      </p:graphicFrame>
      <p:sp>
        <p:nvSpPr>
          <p:cNvPr id="4" name="Text Placeholder 3">
            <a:extLst>
              <a:ext uri="{FF2B5EF4-FFF2-40B4-BE49-F238E27FC236}">
                <a16:creationId xmlns:a16="http://schemas.microsoft.com/office/drawing/2014/main" id="{F2A191FC-50E1-4E7A-89E1-56246DEA4C3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82200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1696C-57E4-4413-A675-939A925B7BE6}"/>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27D66F94-4AA3-434D-8414-6E70DBEEA10D}"/>
              </a:ext>
            </a:extLst>
          </p:cNvPr>
          <p:cNvGraphicFramePr>
            <a:graphicFrameLocks noGrp="1"/>
          </p:cNvGraphicFramePr>
          <p:nvPr>
            <p:ph type="tbl" sz="quarter" idx="13"/>
            <p:extLst>
              <p:ext uri="{D42A27DB-BD31-4B8C-83A1-F6EECF244321}">
                <p14:modId xmlns:p14="http://schemas.microsoft.com/office/powerpoint/2010/main" val="2290225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63457065"/>
                    </a:ext>
                  </a:extLst>
                </a:gridCol>
                <a:gridCol w="1316737">
                  <a:extLst>
                    <a:ext uri="{9D8B030D-6E8A-4147-A177-3AD203B41FA5}">
                      <a16:colId xmlns:a16="http://schemas.microsoft.com/office/drawing/2014/main" val="1011582257"/>
                    </a:ext>
                  </a:extLst>
                </a:gridCol>
                <a:gridCol w="329184">
                  <a:extLst>
                    <a:ext uri="{9D8B030D-6E8A-4147-A177-3AD203B41FA5}">
                      <a16:colId xmlns:a16="http://schemas.microsoft.com/office/drawing/2014/main" val="915101169"/>
                    </a:ext>
                  </a:extLst>
                </a:gridCol>
                <a:gridCol w="329184">
                  <a:extLst>
                    <a:ext uri="{9D8B030D-6E8A-4147-A177-3AD203B41FA5}">
                      <a16:colId xmlns:a16="http://schemas.microsoft.com/office/drawing/2014/main" val="34092831"/>
                    </a:ext>
                  </a:extLst>
                </a:gridCol>
                <a:gridCol w="329184">
                  <a:extLst>
                    <a:ext uri="{9D8B030D-6E8A-4147-A177-3AD203B41FA5}">
                      <a16:colId xmlns:a16="http://schemas.microsoft.com/office/drawing/2014/main" val="420222600"/>
                    </a:ext>
                  </a:extLst>
                </a:gridCol>
                <a:gridCol w="329184">
                  <a:extLst>
                    <a:ext uri="{9D8B030D-6E8A-4147-A177-3AD203B41FA5}">
                      <a16:colId xmlns:a16="http://schemas.microsoft.com/office/drawing/2014/main" val="3958202662"/>
                    </a:ext>
                  </a:extLst>
                </a:gridCol>
                <a:gridCol w="329184">
                  <a:extLst>
                    <a:ext uri="{9D8B030D-6E8A-4147-A177-3AD203B41FA5}">
                      <a16:colId xmlns:a16="http://schemas.microsoft.com/office/drawing/2014/main" val="648578241"/>
                    </a:ext>
                  </a:extLst>
                </a:gridCol>
                <a:gridCol w="329184">
                  <a:extLst>
                    <a:ext uri="{9D8B030D-6E8A-4147-A177-3AD203B41FA5}">
                      <a16:colId xmlns:a16="http://schemas.microsoft.com/office/drawing/2014/main" val="928955700"/>
                    </a:ext>
                  </a:extLst>
                </a:gridCol>
                <a:gridCol w="329184">
                  <a:extLst>
                    <a:ext uri="{9D8B030D-6E8A-4147-A177-3AD203B41FA5}">
                      <a16:colId xmlns:a16="http://schemas.microsoft.com/office/drawing/2014/main" val="362708986"/>
                    </a:ext>
                  </a:extLst>
                </a:gridCol>
                <a:gridCol w="329184">
                  <a:extLst>
                    <a:ext uri="{9D8B030D-6E8A-4147-A177-3AD203B41FA5}">
                      <a16:colId xmlns:a16="http://schemas.microsoft.com/office/drawing/2014/main" val="1630956065"/>
                    </a:ext>
                  </a:extLst>
                </a:gridCol>
                <a:gridCol w="329184">
                  <a:extLst>
                    <a:ext uri="{9D8B030D-6E8A-4147-A177-3AD203B41FA5}">
                      <a16:colId xmlns:a16="http://schemas.microsoft.com/office/drawing/2014/main" val="3596733762"/>
                    </a:ext>
                  </a:extLst>
                </a:gridCol>
                <a:gridCol w="329184">
                  <a:extLst>
                    <a:ext uri="{9D8B030D-6E8A-4147-A177-3AD203B41FA5}">
                      <a16:colId xmlns:a16="http://schemas.microsoft.com/office/drawing/2014/main" val="2806348239"/>
                    </a:ext>
                  </a:extLst>
                </a:gridCol>
                <a:gridCol w="329184">
                  <a:extLst>
                    <a:ext uri="{9D8B030D-6E8A-4147-A177-3AD203B41FA5}">
                      <a16:colId xmlns:a16="http://schemas.microsoft.com/office/drawing/2014/main" val="4266764362"/>
                    </a:ext>
                  </a:extLst>
                </a:gridCol>
                <a:gridCol w="329184">
                  <a:extLst>
                    <a:ext uri="{9D8B030D-6E8A-4147-A177-3AD203B41FA5}">
                      <a16:colId xmlns:a16="http://schemas.microsoft.com/office/drawing/2014/main" val="3328793519"/>
                    </a:ext>
                  </a:extLst>
                </a:gridCol>
                <a:gridCol w="329184">
                  <a:extLst>
                    <a:ext uri="{9D8B030D-6E8A-4147-A177-3AD203B41FA5}">
                      <a16:colId xmlns:a16="http://schemas.microsoft.com/office/drawing/2014/main" val="3210111033"/>
                    </a:ext>
                  </a:extLst>
                </a:gridCol>
                <a:gridCol w="329184">
                  <a:extLst>
                    <a:ext uri="{9D8B030D-6E8A-4147-A177-3AD203B41FA5}">
                      <a16:colId xmlns:a16="http://schemas.microsoft.com/office/drawing/2014/main" val="384870104"/>
                    </a:ext>
                  </a:extLst>
                </a:gridCol>
                <a:gridCol w="329184">
                  <a:extLst>
                    <a:ext uri="{9D8B030D-6E8A-4147-A177-3AD203B41FA5}">
                      <a16:colId xmlns:a16="http://schemas.microsoft.com/office/drawing/2014/main" val="2962685273"/>
                    </a:ext>
                  </a:extLst>
                </a:gridCol>
                <a:gridCol w="329184">
                  <a:extLst>
                    <a:ext uri="{9D8B030D-6E8A-4147-A177-3AD203B41FA5}">
                      <a16:colId xmlns:a16="http://schemas.microsoft.com/office/drawing/2014/main" val="446787778"/>
                    </a:ext>
                  </a:extLst>
                </a:gridCol>
                <a:gridCol w="329184">
                  <a:extLst>
                    <a:ext uri="{9D8B030D-6E8A-4147-A177-3AD203B41FA5}">
                      <a16:colId xmlns:a16="http://schemas.microsoft.com/office/drawing/2014/main" val="1199559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5852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- 2024-06-27 18:00:01</a:t>
                      </a:r>
                      <a:r>
                        <a:rPr kumimoji="0" lang="en-US" sz="1000" b="0" i="0" u="none" strike="noStrike" kern="1200" cap="none" spc="0" normalizeH="0" baseline="0" noProof="0">
                          <a:ln>
                            <a:noFill/>
                          </a:ln>
                          <a:solidFill>
                            <a:prstClr val="black"/>
                          </a:solidFill>
                          <a:effectLst/>
                          <a:uLnTx/>
                          <a:uFillTx/>
                          <a:latin typeface="Calibri"/>
                          <a:ea typeface="+mn-ea"/>
                          <a:cs typeface="+mn-cs"/>
                        </a:rPr>
                        <a:t>
 Ana Markovych highlights the X-T50's transformative impact on her photography, particularly praising its convenient Film Simulation dial. 
This feature enables quick adjustments on the fly and captures fleeting street scenes. 
She also appreciates the ability to customize settings like Velvia and Astia directly in the camera, reducing the need for extensive post-editing. With the X-T50, she enjoys a more creative, less technically burdensome approach to photography, allowing her to focus on the art of capturing moments without distraction.
𝗙𝗶𝗻𝗱 𝗼𝘂𝘁 𝗺𝗼𝗿𝗲 𝗮𝗯𝗼𝘂𝘁 𝗫-𝗧𝟱𝟬
https://fujifilm-x.com/en-my/products/cameras/x-t50/
𝗙𝗶𝗻𝗱 𝗼𝘂𝘁 𝗮𝗯𝗼𝘂𝘁 𝗔𝗻𝗮 𝗠𝗮𝗿𝗸𝗼𝘃𝘆𝗰𝗵'𝘀 𝗿𝗲𝘃𝗶𝗲𝘄 𝗵𝗲𝗿𝗲
https://fujifilm-x.com/en-my/stories/x-t50-x-ana-markovych/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https://quintly-eu-image-storage.s3.amazonaws.com/aaf8f68db843cc217addf8054c322eb2/0e2d2a58945df153724b064469590245.jpg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587700"/>
                  </a:ext>
                </a:extLst>
              </a:tr>
            </a:tbl>
          </a:graphicData>
        </a:graphic>
      </p:graphicFrame>
      <p:sp>
        <p:nvSpPr>
          <p:cNvPr id="4" name="Text Placeholder 3">
            <a:extLst>
              <a:ext uri="{FF2B5EF4-FFF2-40B4-BE49-F238E27FC236}">
                <a16:creationId xmlns:a16="http://schemas.microsoft.com/office/drawing/2014/main" id="{D476BADE-2669-4851-A94C-DDAF276B3B2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71790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EFABF-9D9D-4AA4-B9F8-513B2945BB81}"/>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97440078-0736-4252-BABB-C454C04AD19D}"/>
              </a:ext>
            </a:extLst>
          </p:cNvPr>
          <p:cNvGraphicFramePr>
            <a:graphicFrameLocks noGrp="1"/>
          </p:cNvGraphicFramePr>
          <p:nvPr>
            <p:ph type="tbl" sz="quarter" idx="13"/>
            <p:extLst>
              <p:ext uri="{D42A27DB-BD31-4B8C-83A1-F6EECF244321}">
                <p14:modId xmlns:p14="http://schemas.microsoft.com/office/powerpoint/2010/main" val="330094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94903420"/>
                    </a:ext>
                  </a:extLst>
                </a:gridCol>
                <a:gridCol w="1316737">
                  <a:extLst>
                    <a:ext uri="{9D8B030D-6E8A-4147-A177-3AD203B41FA5}">
                      <a16:colId xmlns:a16="http://schemas.microsoft.com/office/drawing/2014/main" val="482595932"/>
                    </a:ext>
                  </a:extLst>
                </a:gridCol>
                <a:gridCol w="329184">
                  <a:extLst>
                    <a:ext uri="{9D8B030D-6E8A-4147-A177-3AD203B41FA5}">
                      <a16:colId xmlns:a16="http://schemas.microsoft.com/office/drawing/2014/main" val="276270965"/>
                    </a:ext>
                  </a:extLst>
                </a:gridCol>
                <a:gridCol w="329184">
                  <a:extLst>
                    <a:ext uri="{9D8B030D-6E8A-4147-A177-3AD203B41FA5}">
                      <a16:colId xmlns:a16="http://schemas.microsoft.com/office/drawing/2014/main" val="2137728198"/>
                    </a:ext>
                  </a:extLst>
                </a:gridCol>
                <a:gridCol w="329184">
                  <a:extLst>
                    <a:ext uri="{9D8B030D-6E8A-4147-A177-3AD203B41FA5}">
                      <a16:colId xmlns:a16="http://schemas.microsoft.com/office/drawing/2014/main" val="2609614848"/>
                    </a:ext>
                  </a:extLst>
                </a:gridCol>
                <a:gridCol w="329184">
                  <a:extLst>
                    <a:ext uri="{9D8B030D-6E8A-4147-A177-3AD203B41FA5}">
                      <a16:colId xmlns:a16="http://schemas.microsoft.com/office/drawing/2014/main" val="1482231525"/>
                    </a:ext>
                  </a:extLst>
                </a:gridCol>
                <a:gridCol w="329184">
                  <a:extLst>
                    <a:ext uri="{9D8B030D-6E8A-4147-A177-3AD203B41FA5}">
                      <a16:colId xmlns:a16="http://schemas.microsoft.com/office/drawing/2014/main" val="3951685684"/>
                    </a:ext>
                  </a:extLst>
                </a:gridCol>
                <a:gridCol w="329184">
                  <a:extLst>
                    <a:ext uri="{9D8B030D-6E8A-4147-A177-3AD203B41FA5}">
                      <a16:colId xmlns:a16="http://schemas.microsoft.com/office/drawing/2014/main" val="324182871"/>
                    </a:ext>
                  </a:extLst>
                </a:gridCol>
                <a:gridCol w="329184">
                  <a:extLst>
                    <a:ext uri="{9D8B030D-6E8A-4147-A177-3AD203B41FA5}">
                      <a16:colId xmlns:a16="http://schemas.microsoft.com/office/drawing/2014/main" val="4041074461"/>
                    </a:ext>
                  </a:extLst>
                </a:gridCol>
                <a:gridCol w="329184">
                  <a:extLst>
                    <a:ext uri="{9D8B030D-6E8A-4147-A177-3AD203B41FA5}">
                      <a16:colId xmlns:a16="http://schemas.microsoft.com/office/drawing/2014/main" val="3395464880"/>
                    </a:ext>
                  </a:extLst>
                </a:gridCol>
                <a:gridCol w="329184">
                  <a:extLst>
                    <a:ext uri="{9D8B030D-6E8A-4147-A177-3AD203B41FA5}">
                      <a16:colId xmlns:a16="http://schemas.microsoft.com/office/drawing/2014/main" val="2476681249"/>
                    </a:ext>
                  </a:extLst>
                </a:gridCol>
                <a:gridCol w="329184">
                  <a:extLst>
                    <a:ext uri="{9D8B030D-6E8A-4147-A177-3AD203B41FA5}">
                      <a16:colId xmlns:a16="http://schemas.microsoft.com/office/drawing/2014/main" val="3527637202"/>
                    </a:ext>
                  </a:extLst>
                </a:gridCol>
                <a:gridCol w="329184">
                  <a:extLst>
                    <a:ext uri="{9D8B030D-6E8A-4147-A177-3AD203B41FA5}">
                      <a16:colId xmlns:a16="http://schemas.microsoft.com/office/drawing/2014/main" val="547177089"/>
                    </a:ext>
                  </a:extLst>
                </a:gridCol>
                <a:gridCol w="329184">
                  <a:extLst>
                    <a:ext uri="{9D8B030D-6E8A-4147-A177-3AD203B41FA5}">
                      <a16:colId xmlns:a16="http://schemas.microsoft.com/office/drawing/2014/main" val="1462719488"/>
                    </a:ext>
                  </a:extLst>
                </a:gridCol>
                <a:gridCol w="329184">
                  <a:extLst>
                    <a:ext uri="{9D8B030D-6E8A-4147-A177-3AD203B41FA5}">
                      <a16:colId xmlns:a16="http://schemas.microsoft.com/office/drawing/2014/main" val="4187225824"/>
                    </a:ext>
                  </a:extLst>
                </a:gridCol>
                <a:gridCol w="329184">
                  <a:extLst>
                    <a:ext uri="{9D8B030D-6E8A-4147-A177-3AD203B41FA5}">
                      <a16:colId xmlns:a16="http://schemas.microsoft.com/office/drawing/2014/main" val="162816559"/>
                    </a:ext>
                  </a:extLst>
                </a:gridCol>
                <a:gridCol w="329184">
                  <a:extLst>
                    <a:ext uri="{9D8B030D-6E8A-4147-A177-3AD203B41FA5}">
                      <a16:colId xmlns:a16="http://schemas.microsoft.com/office/drawing/2014/main" val="361451439"/>
                    </a:ext>
                  </a:extLst>
                </a:gridCol>
                <a:gridCol w="329184">
                  <a:extLst>
                    <a:ext uri="{9D8B030D-6E8A-4147-A177-3AD203B41FA5}">
                      <a16:colId xmlns:a16="http://schemas.microsoft.com/office/drawing/2014/main" val="1654070541"/>
                    </a:ext>
                  </a:extLst>
                </a:gridCol>
                <a:gridCol w="329184">
                  <a:extLst>
                    <a:ext uri="{9D8B030D-6E8A-4147-A177-3AD203B41FA5}">
                      <a16:colId xmlns:a16="http://schemas.microsoft.com/office/drawing/2014/main" val="672269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17008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- 2024-06-27 15:00:31</a:t>
                      </a:r>
                      <a:r>
                        <a:rPr kumimoji="0" lang="en-US" sz="1000" b="0" i="0" u="none" strike="noStrike" kern="1200" cap="none" spc="0" normalizeH="0" baseline="0" noProof="0">
                          <a:ln>
                            <a:noFill/>
                          </a:ln>
                          <a:solidFill>
                            <a:prstClr val="black"/>
                          </a:solidFill>
                          <a:effectLst/>
                          <a:uLnTx/>
                          <a:uFillTx/>
                          <a:latin typeface="Calibri"/>
                          <a:ea typeface="+mn-ea"/>
                          <a:cs typeface="+mn-cs"/>
                        </a:rPr>
                        <a:t>
 Exciting news! Introducing the new Fujifilm Tether App—packed with features including live view monitoring, remote camera operation, auto-image transfer, and more, all designed to elevate your photography and optimize your workflow.
Download the app today and revolutionize your shooting process!
#Fujifilm #FujifilmMY #FujifilmMalaysia #Fujifilm_XSeries #Photography #DigitalPhotography #FujifilmTetherApp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https://quintly-eu-image-storage.s3.amazonaws.com/aaf8f68db843cc217addf8054c322eb2/8017140956b9edf3cc4fa57a985744eb.jpg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80588731"/>
                  </a:ext>
                </a:extLst>
              </a:tr>
            </a:tbl>
          </a:graphicData>
        </a:graphic>
      </p:graphicFrame>
      <p:sp>
        <p:nvSpPr>
          <p:cNvPr id="4" name="Text Placeholder 3">
            <a:extLst>
              <a:ext uri="{FF2B5EF4-FFF2-40B4-BE49-F238E27FC236}">
                <a16:creationId xmlns:a16="http://schemas.microsoft.com/office/drawing/2014/main" id="{29AAFC9C-A0E4-4098-9C52-BB44DB72DC3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13849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01C36-BCD4-43F0-9A09-4E6E69F8D213}"/>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2C23AFE0-2DA8-49F3-8771-80FAAB11EF1D}"/>
              </a:ext>
            </a:extLst>
          </p:cNvPr>
          <p:cNvGraphicFramePr>
            <a:graphicFrameLocks noGrp="1"/>
          </p:cNvGraphicFramePr>
          <p:nvPr>
            <p:ph type="tbl" sz="quarter" idx="13"/>
            <p:extLst>
              <p:ext uri="{D42A27DB-BD31-4B8C-83A1-F6EECF244321}">
                <p14:modId xmlns:p14="http://schemas.microsoft.com/office/powerpoint/2010/main" val="3765088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22518473"/>
                    </a:ext>
                  </a:extLst>
                </a:gridCol>
                <a:gridCol w="1316737">
                  <a:extLst>
                    <a:ext uri="{9D8B030D-6E8A-4147-A177-3AD203B41FA5}">
                      <a16:colId xmlns:a16="http://schemas.microsoft.com/office/drawing/2014/main" val="3001557906"/>
                    </a:ext>
                  </a:extLst>
                </a:gridCol>
                <a:gridCol w="329184">
                  <a:extLst>
                    <a:ext uri="{9D8B030D-6E8A-4147-A177-3AD203B41FA5}">
                      <a16:colId xmlns:a16="http://schemas.microsoft.com/office/drawing/2014/main" val="2571580763"/>
                    </a:ext>
                  </a:extLst>
                </a:gridCol>
                <a:gridCol w="329184">
                  <a:extLst>
                    <a:ext uri="{9D8B030D-6E8A-4147-A177-3AD203B41FA5}">
                      <a16:colId xmlns:a16="http://schemas.microsoft.com/office/drawing/2014/main" val="3879646827"/>
                    </a:ext>
                  </a:extLst>
                </a:gridCol>
                <a:gridCol w="329184">
                  <a:extLst>
                    <a:ext uri="{9D8B030D-6E8A-4147-A177-3AD203B41FA5}">
                      <a16:colId xmlns:a16="http://schemas.microsoft.com/office/drawing/2014/main" val="3977171566"/>
                    </a:ext>
                  </a:extLst>
                </a:gridCol>
                <a:gridCol w="329184">
                  <a:extLst>
                    <a:ext uri="{9D8B030D-6E8A-4147-A177-3AD203B41FA5}">
                      <a16:colId xmlns:a16="http://schemas.microsoft.com/office/drawing/2014/main" val="3079587328"/>
                    </a:ext>
                  </a:extLst>
                </a:gridCol>
                <a:gridCol w="329184">
                  <a:extLst>
                    <a:ext uri="{9D8B030D-6E8A-4147-A177-3AD203B41FA5}">
                      <a16:colId xmlns:a16="http://schemas.microsoft.com/office/drawing/2014/main" val="3019347599"/>
                    </a:ext>
                  </a:extLst>
                </a:gridCol>
                <a:gridCol w="329184">
                  <a:extLst>
                    <a:ext uri="{9D8B030D-6E8A-4147-A177-3AD203B41FA5}">
                      <a16:colId xmlns:a16="http://schemas.microsoft.com/office/drawing/2014/main" val="3829662151"/>
                    </a:ext>
                  </a:extLst>
                </a:gridCol>
                <a:gridCol w="329184">
                  <a:extLst>
                    <a:ext uri="{9D8B030D-6E8A-4147-A177-3AD203B41FA5}">
                      <a16:colId xmlns:a16="http://schemas.microsoft.com/office/drawing/2014/main" val="2026659742"/>
                    </a:ext>
                  </a:extLst>
                </a:gridCol>
                <a:gridCol w="329184">
                  <a:extLst>
                    <a:ext uri="{9D8B030D-6E8A-4147-A177-3AD203B41FA5}">
                      <a16:colId xmlns:a16="http://schemas.microsoft.com/office/drawing/2014/main" val="1792326157"/>
                    </a:ext>
                  </a:extLst>
                </a:gridCol>
                <a:gridCol w="329184">
                  <a:extLst>
                    <a:ext uri="{9D8B030D-6E8A-4147-A177-3AD203B41FA5}">
                      <a16:colId xmlns:a16="http://schemas.microsoft.com/office/drawing/2014/main" val="93391817"/>
                    </a:ext>
                  </a:extLst>
                </a:gridCol>
                <a:gridCol w="329184">
                  <a:extLst>
                    <a:ext uri="{9D8B030D-6E8A-4147-A177-3AD203B41FA5}">
                      <a16:colId xmlns:a16="http://schemas.microsoft.com/office/drawing/2014/main" val="1506635872"/>
                    </a:ext>
                  </a:extLst>
                </a:gridCol>
                <a:gridCol w="329184">
                  <a:extLst>
                    <a:ext uri="{9D8B030D-6E8A-4147-A177-3AD203B41FA5}">
                      <a16:colId xmlns:a16="http://schemas.microsoft.com/office/drawing/2014/main" val="3433104796"/>
                    </a:ext>
                  </a:extLst>
                </a:gridCol>
                <a:gridCol w="329184">
                  <a:extLst>
                    <a:ext uri="{9D8B030D-6E8A-4147-A177-3AD203B41FA5}">
                      <a16:colId xmlns:a16="http://schemas.microsoft.com/office/drawing/2014/main" val="2195928309"/>
                    </a:ext>
                  </a:extLst>
                </a:gridCol>
                <a:gridCol w="329184">
                  <a:extLst>
                    <a:ext uri="{9D8B030D-6E8A-4147-A177-3AD203B41FA5}">
                      <a16:colId xmlns:a16="http://schemas.microsoft.com/office/drawing/2014/main" val="982856139"/>
                    </a:ext>
                  </a:extLst>
                </a:gridCol>
                <a:gridCol w="329184">
                  <a:extLst>
                    <a:ext uri="{9D8B030D-6E8A-4147-A177-3AD203B41FA5}">
                      <a16:colId xmlns:a16="http://schemas.microsoft.com/office/drawing/2014/main" val="1620915957"/>
                    </a:ext>
                  </a:extLst>
                </a:gridCol>
                <a:gridCol w="329184">
                  <a:extLst>
                    <a:ext uri="{9D8B030D-6E8A-4147-A177-3AD203B41FA5}">
                      <a16:colId xmlns:a16="http://schemas.microsoft.com/office/drawing/2014/main" val="1876283701"/>
                    </a:ext>
                  </a:extLst>
                </a:gridCol>
                <a:gridCol w="329184">
                  <a:extLst>
                    <a:ext uri="{9D8B030D-6E8A-4147-A177-3AD203B41FA5}">
                      <a16:colId xmlns:a16="http://schemas.microsoft.com/office/drawing/2014/main" val="3181698136"/>
                    </a:ext>
                  </a:extLst>
                </a:gridCol>
                <a:gridCol w="329184">
                  <a:extLst>
                    <a:ext uri="{9D8B030D-6E8A-4147-A177-3AD203B41FA5}">
                      <a16:colId xmlns:a16="http://schemas.microsoft.com/office/drawing/2014/main" val="2637848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2071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- 2024-06-27 11:00:08</a:t>
                      </a:r>
                      <a:r>
                        <a:rPr kumimoji="0" lang="en-US" sz="1000" b="0" i="0" u="none" strike="noStrike" kern="1200" cap="none" spc="0" normalizeH="0" baseline="0" noProof="0">
                          <a:ln>
                            <a:noFill/>
                          </a:ln>
                          <a:solidFill>
                            <a:prstClr val="black"/>
                          </a:solidFill>
                          <a:effectLst/>
                          <a:uLnTx/>
                          <a:uFillTx/>
                          <a:latin typeface="Calibri"/>
                          <a:ea typeface="+mn-ea"/>
                          <a:cs typeface="+mn-cs"/>
                        </a:rPr>
                        <a:t>
 Capture the essence of analogue with the new Reala Ace Film Simulation, now available for select Fujifilm camera models - X-H2, X-H2S, X-T5 &amp; X-S20! 
This versatile Film Simulation offers incredibly true-to-life colour reproduction and hard tonality, adding a subtle analogue touch to your images. Be it shooting portraits, landscapes, or urban scenes, Reala Ace’s natural rendering is suited for all subjects and environments. 
Try it now and achieve classic looks with modern technology!
#Fujifilm #FujifilmMY #FujifilmMalaysia #Fujifilm_XSeries #Photography #DigitalPhotography #REALAACE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https://quintly-eu-image-storage.s3.amazonaws.com/aaf8f68db843cc217addf8054c322eb2/162b0d9c6492a042a614fa880fa69256.jpg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82671308"/>
                  </a:ext>
                </a:extLst>
              </a:tr>
            </a:tbl>
          </a:graphicData>
        </a:graphic>
      </p:graphicFrame>
      <p:sp>
        <p:nvSpPr>
          <p:cNvPr id="4" name="Text Placeholder 3">
            <a:extLst>
              <a:ext uri="{FF2B5EF4-FFF2-40B4-BE49-F238E27FC236}">
                <a16:creationId xmlns:a16="http://schemas.microsoft.com/office/drawing/2014/main" id="{E6B0D547-C5B2-47E2-9C7B-6768A158F3C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197668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B4DBA-57C4-4591-ACC6-A479BA025812}"/>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5DB17680-C564-4810-A354-F9482C81E053}"/>
              </a:ext>
            </a:extLst>
          </p:cNvPr>
          <p:cNvGraphicFramePr>
            <a:graphicFrameLocks noGrp="1"/>
          </p:cNvGraphicFramePr>
          <p:nvPr>
            <p:ph type="tbl" sz="quarter" idx="13"/>
            <p:extLst>
              <p:ext uri="{D42A27DB-BD31-4B8C-83A1-F6EECF244321}">
                <p14:modId xmlns:p14="http://schemas.microsoft.com/office/powerpoint/2010/main" val="3131706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37124573"/>
                    </a:ext>
                  </a:extLst>
                </a:gridCol>
                <a:gridCol w="1316737">
                  <a:extLst>
                    <a:ext uri="{9D8B030D-6E8A-4147-A177-3AD203B41FA5}">
                      <a16:colId xmlns:a16="http://schemas.microsoft.com/office/drawing/2014/main" val="1253130981"/>
                    </a:ext>
                  </a:extLst>
                </a:gridCol>
                <a:gridCol w="329184">
                  <a:extLst>
                    <a:ext uri="{9D8B030D-6E8A-4147-A177-3AD203B41FA5}">
                      <a16:colId xmlns:a16="http://schemas.microsoft.com/office/drawing/2014/main" val="3458627783"/>
                    </a:ext>
                  </a:extLst>
                </a:gridCol>
                <a:gridCol w="329184">
                  <a:extLst>
                    <a:ext uri="{9D8B030D-6E8A-4147-A177-3AD203B41FA5}">
                      <a16:colId xmlns:a16="http://schemas.microsoft.com/office/drawing/2014/main" val="700655701"/>
                    </a:ext>
                  </a:extLst>
                </a:gridCol>
                <a:gridCol w="329184">
                  <a:extLst>
                    <a:ext uri="{9D8B030D-6E8A-4147-A177-3AD203B41FA5}">
                      <a16:colId xmlns:a16="http://schemas.microsoft.com/office/drawing/2014/main" val="2797447117"/>
                    </a:ext>
                  </a:extLst>
                </a:gridCol>
                <a:gridCol w="329184">
                  <a:extLst>
                    <a:ext uri="{9D8B030D-6E8A-4147-A177-3AD203B41FA5}">
                      <a16:colId xmlns:a16="http://schemas.microsoft.com/office/drawing/2014/main" val="826928152"/>
                    </a:ext>
                  </a:extLst>
                </a:gridCol>
                <a:gridCol w="329184">
                  <a:extLst>
                    <a:ext uri="{9D8B030D-6E8A-4147-A177-3AD203B41FA5}">
                      <a16:colId xmlns:a16="http://schemas.microsoft.com/office/drawing/2014/main" val="480267640"/>
                    </a:ext>
                  </a:extLst>
                </a:gridCol>
                <a:gridCol w="329184">
                  <a:extLst>
                    <a:ext uri="{9D8B030D-6E8A-4147-A177-3AD203B41FA5}">
                      <a16:colId xmlns:a16="http://schemas.microsoft.com/office/drawing/2014/main" val="2417307254"/>
                    </a:ext>
                  </a:extLst>
                </a:gridCol>
                <a:gridCol w="329184">
                  <a:extLst>
                    <a:ext uri="{9D8B030D-6E8A-4147-A177-3AD203B41FA5}">
                      <a16:colId xmlns:a16="http://schemas.microsoft.com/office/drawing/2014/main" val="3420392533"/>
                    </a:ext>
                  </a:extLst>
                </a:gridCol>
                <a:gridCol w="329184">
                  <a:extLst>
                    <a:ext uri="{9D8B030D-6E8A-4147-A177-3AD203B41FA5}">
                      <a16:colId xmlns:a16="http://schemas.microsoft.com/office/drawing/2014/main" val="230945108"/>
                    </a:ext>
                  </a:extLst>
                </a:gridCol>
                <a:gridCol w="329184">
                  <a:extLst>
                    <a:ext uri="{9D8B030D-6E8A-4147-A177-3AD203B41FA5}">
                      <a16:colId xmlns:a16="http://schemas.microsoft.com/office/drawing/2014/main" val="962200070"/>
                    </a:ext>
                  </a:extLst>
                </a:gridCol>
                <a:gridCol w="329184">
                  <a:extLst>
                    <a:ext uri="{9D8B030D-6E8A-4147-A177-3AD203B41FA5}">
                      <a16:colId xmlns:a16="http://schemas.microsoft.com/office/drawing/2014/main" val="2162259147"/>
                    </a:ext>
                  </a:extLst>
                </a:gridCol>
                <a:gridCol w="329184">
                  <a:extLst>
                    <a:ext uri="{9D8B030D-6E8A-4147-A177-3AD203B41FA5}">
                      <a16:colId xmlns:a16="http://schemas.microsoft.com/office/drawing/2014/main" val="1048977912"/>
                    </a:ext>
                  </a:extLst>
                </a:gridCol>
                <a:gridCol w="329184">
                  <a:extLst>
                    <a:ext uri="{9D8B030D-6E8A-4147-A177-3AD203B41FA5}">
                      <a16:colId xmlns:a16="http://schemas.microsoft.com/office/drawing/2014/main" val="3497359943"/>
                    </a:ext>
                  </a:extLst>
                </a:gridCol>
                <a:gridCol w="329184">
                  <a:extLst>
                    <a:ext uri="{9D8B030D-6E8A-4147-A177-3AD203B41FA5}">
                      <a16:colId xmlns:a16="http://schemas.microsoft.com/office/drawing/2014/main" val="2048094684"/>
                    </a:ext>
                  </a:extLst>
                </a:gridCol>
                <a:gridCol w="329184">
                  <a:extLst>
                    <a:ext uri="{9D8B030D-6E8A-4147-A177-3AD203B41FA5}">
                      <a16:colId xmlns:a16="http://schemas.microsoft.com/office/drawing/2014/main" val="197887068"/>
                    </a:ext>
                  </a:extLst>
                </a:gridCol>
                <a:gridCol w="329184">
                  <a:extLst>
                    <a:ext uri="{9D8B030D-6E8A-4147-A177-3AD203B41FA5}">
                      <a16:colId xmlns:a16="http://schemas.microsoft.com/office/drawing/2014/main" val="173271052"/>
                    </a:ext>
                  </a:extLst>
                </a:gridCol>
                <a:gridCol w="329184">
                  <a:extLst>
                    <a:ext uri="{9D8B030D-6E8A-4147-A177-3AD203B41FA5}">
                      <a16:colId xmlns:a16="http://schemas.microsoft.com/office/drawing/2014/main" val="3143096689"/>
                    </a:ext>
                  </a:extLst>
                </a:gridCol>
                <a:gridCol w="329184">
                  <a:extLst>
                    <a:ext uri="{9D8B030D-6E8A-4147-A177-3AD203B41FA5}">
                      <a16:colId xmlns:a16="http://schemas.microsoft.com/office/drawing/2014/main" val="1210573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83673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- 2024-06-26 14:00:05</a:t>
                      </a:r>
                      <a:r>
                        <a:rPr kumimoji="0" lang="en-US" sz="1000" b="0" i="0" u="none" strike="noStrike" kern="1200" cap="none" spc="0" normalizeH="0" baseline="0" noProof="0">
                          <a:ln>
                            <a:noFill/>
                          </a:ln>
                          <a:solidFill>
                            <a:prstClr val="black"/>
                          </a:solidFill>
                          <a:effectLst/>
                          <a:uLnTx/>
                          <a:uFillTx/>
                          <a:latin typeface="Calibri"/>
                          <a:ea typeface="+mn-ea"/>
                          <a:cs typeface="+mn-cs"/>
                        </a:rPr>
                        <a:t>
 It was a delight to see bright youths from Foon Yew High School actively engaging in our photography workshop with FOTO CLS on 28 May 2024!
Guided by X-Photographer Joie Koo, the students delved into the basics of photography and learned to operate Fujifilm cameras before embarking on an exciting photoshoot session.
We hope this fun and memorable experience sparks a passion in these young talents, inspiring them to grow into future photographers!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https://quintly-eu-image-storage.s3.amazonaws.com/aaf8f68db843cc217addf8054c322eb2/f86b43bc76407d769857df71fcb47344.jpg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15883349"/>
                  </a:ext>
                </a:extLst>
              </a:tr>
            </a:tbl>
          </a:graphicData>
        </a:graphic>
      </p:graphicFrame>
      <p:sp>
        <p:nvSpPr>
          <p:cNvPr id="4" name="Text Placeholder 3">
            <a:extLst>
              <a:ext uri="{FF2B5EF4-FFF2-40B4-BE49-F238E27FC236}">
                <a16:creationId xmlns:a16="http://schemas.microsoft.com/office/drawing/2014/main" id="{F48C4D76-2C71-4ACB-9AED-FA480D37722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13436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8CF1-E6FC-45EB-B2F9-1A16D615F371}"/>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3979DD53-63C1-40BC-8A12-ED46D3A70DED}"/>
              </a:ext>
            </a:extLst>
          </p:cNvPr>
          <p:cNvGraphicFramePr>
            <a:graphicFrameLocks noGrp="1"/>
          </p:cNvGraphicFramePr>
          <p:nvPr>
            <p:ph type="tbl" sz="quarter" idx="13"/>
            <p:extLst>
              <p:ext uri="{D42A27DB-BD31-4B8C-83A1-F6EECF244321}">
                <p14:modId xmlns:p14="http://schemas.microsoft.com/office/powerpoint/2010/main" val="3629179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70417929"/>
                    </a:ext>
                  </a:extLst>
                </a:gridCol>
                <a:gridCol w="1316737">
                  <a:extLst>
                    <a:ext uri="{9D8B030D-6E8A-4147-A177-3AD203B41FA5}">
                      <a16:colId xmlns:a16="http://schemas.microsoft.com/office/drawing/2014/main" val="369853563"/>
                    </a:ext>
                  </a:extLst>
                </a:gridCol>
                <a:gridCol w="329184">
                  <a:extLst>
                    <a:ext uri="{9D8B030D-6E8A-4147-A177-3AD203B41FA5}">
                      <a16:colId xmlns:a16="http://schemas.microsoft.com/office/drawing/2014/main" val="1550103857"/>
                    </a:ext>
                  </a:extLst>
                </a:gridCol>
                <a:gridCol w="329184">
                  <a:extLst>
                    <a:ext uri="{9D8B030D-6E8A-4147-A177-3AD203B41FA5}">
                      <a16:colId xmlns:a16="http://schemas.microsoft.com/office/drawing/2014/main" val="2080161729"/>
                    </a:ext>
                  </a:extLst>
                </a:gridCol>
                <a:gridCol w="329184">
                  <a:extLst>
                    <a:ext uri="{9D8B030D-6E8A-4147-A177-3AD203B41FA5}">
                      <a16:colId xmlns:a16="http://schemas.microsoft.com/office/drawing/2014/main" val="2611110690"/>
                    </a:ext>
                  </a:extLst>
                </a:gridCol>
                <a:gridCol w="329184">
                  <a:extLst>
                    <a:ext uri="{9D8B030D-6E8A-4147-A177-3AD203B41FA5}">
                      <a16:colId xmlns:a16="http://schemas.microsoft.com/office/drawing/2014/main" val="3598453896"/>
                    </a:ext>
                  </a:extLst>
                </a:gridCol>
                <a:gridCol w="329184">
                  <a:extLst>
                    <a:ext uri="{9D8B030D-6E8A-4147-A177-3AD203B41FA5}">
                      <a16:colId xmlns:a16="http://schemas.microsoft.com/office/drawing/2014/main" val="2788681516"/>
                    </a:ext>
                  </a:extLst>
                </a:gridCol>
                <a:gridCol w="329184">
                  <a:extLst>
                    <a:ext uri="{9D8B030D-6E8A-4147-A177-3AD203B41FA5}">
                      <a16:colId xmlns:a16="http://schemas.microsoft.com/office/drawing/2014/main" val="2328776682"/>
                    </a:ext>
                  </a:extLst>
                </a:gridCol>
                <a:gridCol w="329184">
                  <a:extLst>
                    <a:ext uri="{9D8B030D-6E8A-4147-A177-3AD203B41FA5}">
                      <a16:colId xmlns:a16="http://schemas.microsoft.com/office/drawing/2014/main" val="1927304522"/>
                    </a:ext>
                  </a:extLst>
                </a:gridCol>
                <a:gridCol w="329184">
                  <a:extLst>
                    <a:ext uri="{9D8B030D-6E8A-4147-A177-3AD203B41FA5}">
                      <a16:colId xmlns:a16="http://schemas.microsoft.com/office/drawing/2014/main" val="401782376"/>
                    </a:ext>
                  </a:extLst>
                </a:gridCol>
                <a:gridCol w="329184">
                  <a:extLst>
                    <a:ext uri="{9D8B030D-6E8A-4147-A177-3AD203B41FA5}">
                      <a16:colId xmlns:a16="http://schemas.microsoft.com/office/drawing/2014/main" val="2826294551"/>
                    </a:ext>
                  </a:extLst>
                </a:gridCol>
                <a:gridCol w="329184">
                  <a:extLst>
                    <a:ext uri="{9D8B030D-6E8A-4147-A177-3AD203B41FA5}">
                      <a16:colId xmlns:a16="http://schemas.microsoft.com/office/drawing/2014/main" val="187130325"/>
                    </a:ext>
                  </a:extLst>
                </a:gridCol>
                <a:gridCol w="329184">
                  <a:extLst>
                    <a:ext uri="{9D8B030D-6E8A-4147-A177-3AD203B41FA5}">
                      <a16:colId xmlns:a16="http://schemas.microsoft.com/office/drawing/2014/main" val="196071652"/>
                    </a:ext>
                  </a:extLst>
                </a:gridCol>
                <a:gridCol w="329184">
                  <a:extLst>
                    <a:ext uri="{9D8B030D-6E8A-4147-A177-3AD203B41FA5}">
                      <a16:colId xmlns:a16="http://schemas.microsoft.com/office/drawing/2014/main" val="1460708858"/>
                    </a:ext>
                  </a:extLst>
                </a:gridCol>
                <a:gridCol w="329184">
                  <a:extLst>
                    <a:ext uri="{9D8B030D-6E8A-4147-A177-3AD203B41FA5}">
                      <a16:colId xmlns:a16="http://schemas.microsoft.com/office/drawing/2014/main" val="3609688908"/>
                    </a:ext>
                  </a:extLst>
                </a:gridCol>
                <a:gridCol w="329184">
                  <a:extLst>
                    <a:ext uri="{9D8B030D-6E8A-4147-A177-3AD203B41FA5}">
                      <a16:colId xmlns:a16="http://schemas.microsoft.com/office/drawing/2014/main" val="111655722"/>
                    </a:ext>
                  </a:extLst>
                </a:gridCol>
                <a:gridCol w="329184">
                  <a:extLst>
                    <a:ext uri="{9D8B030D-6E8A-4147-A177-3AD203B41FA5}">
                      <a16:colId xmlns:a16="http://schemas.microsoft.com/office/drawing/2014/main" val="1251825703"/>
                    </a:ext>
                  </a:extLst>
                </a:gridCol>
                <a:gridCol w="329184">
                  <a:extLst>
                    <a:ext uri="{9D8B030D-6E8A-4147-A177-3AD203B41FA5}">
                      <a16:colId xmlns:a16="http://schemas.microsoft.com/office/drawing/2014/main" val="3416030903"/>
                    </a:ext>
                  </a:extLst>
                </a:gridCol>
                <a:gridCol w="329184">
                  <a:extLst>
                    <a:ext uri="{9D8B030D-6E8A-4147-A177-3AD203B41FA5}">
                      <a16:colId xmlns:a16="http://schemas.microsoft.com/office/drawing/2014/main" val="3094993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62733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- 2024-06-26 12:00:01</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enjoyed a Cafe Lifestyle Photography &amp; Post Editing Workshop over coffee at Batu.PG Cafe on 19 May 2024. Thanks to our partner, N4 Camera Store, for collaborating on this session!
The talented photographer Ah Keat shared insightful tips and tricks for composing creative lifestyle shots in a cafe setting. It was exciting to see participants eagerly apply what they learned and put their skills into practice. Later, participants delved into photo editing during the post-editing segment, making the experience even more comprehensive.
Thank you to all who participated. We hope this enriching experience inspires you to explore further into your photography journey!
#Fujifilm #FujifilmMY #FujifilmMalaysia #Fujifilm_XSeries #Photography #DigitalPhotography #LifestylePhotography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https://quintly-eu-image-storage.s3.amazonaws.com/aaf8f68db843cc217addf8054c322eb2/14d8924e80f9d8cc3abe46416f1ed9e1.jpg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38079913"/>
                  </a:ext>
                </a:extLst>
              </a:tr>
            </a:tbl>
          </a:graphicData>
        </a:graphic>
      </p:graphicFrame>
      <p:sp>
        <p:nvSpPr>
          <p:cNvPr id="4" name="Text Placeholder 3">
            <a:extLst>
              <a:ext uri="{FF2B5EF4-FFF2-40B4-BE49-F238E27FC236}">
                <a16:creationId xmlns:a16="http://schemas.microsoft.com/office/drawing/2014/main" id="{25296312-D5A3-48FD-88D2-FC9DA23CADC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158415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D9892-9AD0-4E69-8A01-4CAA6EC2C5CB}"/>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7619C683-94F0-450D-85B2-230519E678C9}"/>
              </a:ext>
            </a:extLst>
          </p:cNvPr>
          <p:cNvGraphicFramePr>
            <a:graphicFrameLocks noGrp="1"/>
          </p:cNvGraphicFramePr>
          <p:nvPr>
            <p:ph type="tbl" sz="quarter" idx="13"/>
            <p:extLst>
              <p:ext uri="{D42A27DB-BD31-4B8C-83A1-F6EECF244321}">
                <p14:modId xmlns:p14="http://schemas.microsoft.com/office/powerpoint/2010/main" val="145784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00611260"/>
                    </a:ext>
                  </a:extLst>
                </a:gridCol>
                <a:gridCol w="1316737">
                  <a:extLst>
                    <a:ext uri="{9D8B030D-6E8A-4147-A177-3AD203B41FA5}">
                      <a16:colId xmlns:a16="http://schemas.microsoft.com/office/drawing/2014/main" val="4228419192"/>
                    </a:ext>
                  </a:extLst>
                </a:gridCol>
                <a:gridCol w="329184">
                  <a:extLst>
                    <a:ext uri="{9D8B030D-6E8A-4147-A177-3AD203B41FA5}">
                      <a16:colId xmlns:a16="http://schemas.microsoft.com/office/drawing/2014/main" val="1172317399"/>
                    </a:ext>
                  </a:extLst>
                </a:gridCol>
                <a:gridCol w="329184">
                  <a:extLst>
                    <a:ext uri="{9D8B030D-6E8A-4147-A177-3AD203B41FA5}">
                      <a16:colId xmlns:a16="http://schemas.microsoft.com/office/drawing/2014/main" val="2295861933"/>
                    </a:ext>
                  </a:extLst>
                </a:gridCol>
                <a:gridCol w="329184">
                  <a:extLst>
                    <a:ext uri="{9D8B030D-6E8A-4147-A177-3AD203B41FA5}">
                      <a16:colId xmlns:a16="http://schemas.microsoft.com/office/drawing/2014/main" val="181716640"/>
                    </a:ext>
                  </a:extLst>
                </a:gridCol>
                <a:gridCol w="329184">
                  <a:extLst>
                    <a:ext uri="{9D8B030D-6E8A-4147-A177-3AD203B41FA5}">
                      <a16:colId xmlns:a16="http://schemas.microsoft.com/office/drawing/2014/main" val="3857137982"/>
                    </a:ext>
                  </a:extLst>
                </a:gridCol>
                <a:gridCol w="329184">
                  <a:extLst>
                    <a:ext uri="{9D8B030D-6E8A-4147-A177-3AD203B41FA5}">
                      <a16:colId xmlns:a16="http://schemas.microsoft.com/office/drawing/2014/main" val="1705280660"/>
                    </a:ext>
                  </a:extLst>
                </a:gridCol>
                <a:gridCol w="329184">
                  <a:extLst>
                    <a:ext uri="{9D8B030D-6E8A-4147-A177-3AD203B41FA5}">
                      <a16:colId xmlns:a16="http://schemas.microsoft.com/office/drawing/2014/main" val="1517431918"/>
                    </a:ext>
                  </a:extLst>
                </a:gridCol>
                <a:gridCol w="329184">
                  <a:extLst>
                    <a:ext uri="{9D8B030D-6E8A-4147-A177-3AD203B41FA5}">
                      <a16:colId xmlns:a16="http://schemas.microsoft.com/office/drawing/2014/main" val="1093744345"/>
                    </a:ext>
                  </a:extLst>
                </a:gridCol>
                <a:gridCol w="329184">
                  <a:extLst>
                    <a:ext uri="{9D8B030D-6E8A-4147-A177-3AD203B41FA5}">
                      <a16:colId xmlns:a16="http://schemas.microsoft.com/office/drawing/2014/main" val="3936597675"/>
                    </a:ext>
                  </a:extLst>
                </a:gridCol>
                <a:gridCol w="329184">
                  <a:extLst>
                    <a:ext uri="{9D8B030D-6E8A-4147-A177-3AD203B41FA5}">
                      <a16:colId xmlns:a16="http://schemas.microsoft.com/office/drawing/2014/main" val="594353449"/>
                    </a:ext>
                  </a:extLst>
                </a:gridCol>
                <a:gridCol w="329184">
                  <a:extLst>
                    <a:ext uri="{9D8B030D-6E8A-4147-A177-3AD203B41FA5}">
                      <a16:colId xmlns:a16="http://schemas.microsoft.com/office/drawing/2014/main" val="2525824636"/>
                    </a:ext>
                  </a:extLst>
                </a:gridCol>
                <a:gridCol w="329184">
                  <a:extLst>
                    <a:ext uri="{9D8B030D-6E8A-4147-A177-3AD203B41FA5}">
                      <a16:colId xmlns:a16="http://schemas.microsoft.com/office/drawing/2014/main" val="2517901184"/>
                    </a:ext>
                  </a:extLst>
                </a:gridCol>
                <a:gridCol w="329184">
                  <a:extLst>
                    <a:ext uri="{9D8B030D-6E8A-4147-A177-3AD203B41FA5}">
                      <a16:colId xmlns:a16="http://schemas.microsoft.com/office/drawing/2014/main" val="1659775029"/>
                    </a:ext>
                  </a:extLst>
                </a:gridCol>
                <a:gridCol w="329184">
                  <a:extLst>
                    <a:ext uri="{9D8B030D-6E8A-4147-A177-3AD203B41FA5}">
                      <a16:colId xmlns:a16="http://schemas.microsoft.com/office/drawing/2014/main" val="2798121429"/>
                    </a:ext>
                  </a:extLst>
                </a:gridCol>
                <a:gridCol w="329184">
                  <a:extLst>
                    <a:ext uri="{9D8B030D-6E8A-4147-A177-3AD203B41FA5}">
                      <a16:colId xmlns:a16="http://schemas.microsoft.com/office/drawing/2014/main" val="3745824109"/>
                    </a:ext>
                  </a:extLst>
                </a:gridCol>
                <a:gridCol w="329184">
                  <a:extLst>
                    <a:ext uri="{9D8B030D-6E8A-4147-A177-3AD203B41FA5}">
                      <a16:colId xmlns:a16="http://schemas.microsoft.com/office/drawing/2014/main" val="2330613823"/>
                    </a:ext>
                  </a:extLst>
                </a:gridCol>
                <a:gridCol w="329184">
                  <a:extLst>
                    <a:ext uri="{9D8B030D-6E8A-4147-A177-3AD203B41FA5}">
                      <a16:colId xmlns:a16="http://schemas.microsoft.com/office/drawing/2014/main" val="2512717153"/>
                    </a:ext>
                  </a:extLst>
                </a:gridCol>
                <a:gridCol w="329184">
                  <a:extLst>
                    <a:ext uri="{9D8B030D-6E8A-4147-A177-3AD203B41FA5}">
                      <a16:colId xmlns:a16="http://schemas.microsoft.com/office/drawing/2014/main" val="1888462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9866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- 2024-06-25 16:00:05</a:t>
                      </a:r>
                      <a:r>
                        <a:rPr kumimoji="0" lang="en-US" sz="1000" b="0" i="0" u="none" strike="noStrike" kern="1200" cap="none" spc="0" normalizeH="0" baseline="0" noProof="0">
                          <a:ln>
                            <a:noFill/>
                          </a:ln>
                          <a:solidFill>
                            <a:prstClr val="black"/>
                          </a:solidFill>
                          <a:effectLst/>
                          <a:uLnTx/>
                          <a:uFillTx/>
                          <a:latin typeface="Calibri"/>
                          <a:ea typeface="+mn-ea"/>
                          <a:cs typeface="+mn-cs"/>
                        </a:rPr>
                        <a:t>
 What an incredible day at our Outdoor Portrait Photography Workshop with the talented TW Wann Al-Hajj! Our enthusiastic participants immersed themselves in applying their newfound skills to craft stunning, creative compositions with a backdrop of traditional rustic charm.
Each photo has its compelling narrative, thanks to the unique perspectives and techniques explored. A big thank you to everyone who joined us for this enriching experience, and special thanks to our partner Camzilla photo - www.photodepot.com.my for hosting this event with us!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https://quintly-eu-image-storage.s3.amazonaws.com/aaf8f68db843cc217addf8054c322eb2/6aa1c1c1e62869e5a3eb5cf736689a27.jpg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75495043"/>
                  </a:ext>
                </a:extLst>
              </a:tr>
            </a:tbl>
          </a:graphicData>
        </a:graphic>
      </p:graphicFrame>
      <p:sp>
        <p:nvSpPr>
          <p:cNvPr id="4" name="Text Placeholder 3">
            <a:extLst>
              <a:ext uri="{FF2B5EF4-FFF2-40B4-BE49-F238E27FC236}">
                <a16:creationId xmlns:a16="http://schemas.microsoft.com/office/drawing/2014/main" id="{8C8968EB-FBC2-4B78-9231-5FC3FEFE791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30206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53229-0812-4F49-87F4-F35EF67B02D0}"/>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7A580873-4FA7-4C12-87B6-B1152EF8A3AF}"/>
              </a:ext>
            </a:extLst>
          </p:cNvPr>
          <p:cNvGraphicFramePr>
            <a:graphicFrameLocks noGrp="1"/>
          </p:cNvGraphicFramePr>
          <p:nvPr>
            <p:ph type="tbl" sz="quarter" idx="13"/>
            <p:extLst>
              <p:ext uri="{D42A27DB-BD31-4B8C-83A1-F6EECF244321}">
                <p14:modId xmlns:p14="http://schemas.microsoft.com/office/powerpoint/2010/main" val="57630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17114970"/>
                    </a:ext>
                  </a:extLst>
                </a:gridCol>
                <a:gridCol w="1316737">
                  <a:extLst>
                    <a:ext uri="{9D8B030D-6E8A-4147-A177-3AD203B41FA5}">
                      <a16:colId xmlns:a16="http://schemas.microsoft.com/office/drawing/2014/main" val="3868285972"/>
                    </a:ext>
                  </a:extLst>
                </a:gridCol>
                <a:gridCol w="329184">
                  <a:extLst>
                    <a:ext uri="{9D8B030D-6E8A-4147-A177-3AD203B41FA5}">
                      <a16:colId xmlns:a16="http://schemas.microsoft.com/office/drawing/2014/main" val="4190868871"/>
                    </a:ext>
                  </a:extLst>
                </a:gridCol>
                <a:gridCol w="329184">
                  <a:extLst>
                    <a:ext uri="{9D8B030D-6E8A-4147-A177-3AD203B41FA5}">
                      <a16:colId xmlns:a16="http://schemas.microsoft.com/office/drawing/2014/main" val="546800454"/>
                    </a:ext>
                  </a:extLst>
                </a:gridCol>
                <a:gridCol w="329184">
                  <a:extLst>
                    <a:ext uri="{9D8B030D-6E8A-4147-A177-3AD203B41FA5}">
                      <a16:colId xmlns:a16="http://schemas.microsoft.com/office/drawing/2014/main" val="2055915802"/>
                    </a:ext>
                  </a:extLst>
                </a:gridCol>
                <a:gridCol w="329184">
                  <a:extLst>
                    <a:ext uri="{9D8B030D-6E8A-4147-A177-3AD203B41FA5}">
                      <a16:colId xmlns:a16="http://schemas.microsoft.com/office/drawing/2014/main" val="1915843164"/>
                    </a:ext>
                  </a:extLst>
                </a:gridCol>
                <a:gridCol w="329184">
                  <a:extLst>
                    <a:ext uri="{9D8B030D-6E8A-4147-A177-3AD203B41FA5}">
                      <a16:colId xmlns:a16="http://schemas.microsoft.com/office/drawing/2014/main" val="1813703280"/>
                    </a:ext>
                  </a:extLst>
                </a:gridCol>
                <a:gridCol w="329184">
                  <a:extLst>
                    <a:ext uri="{9D8B030D-6E8A-4147-A177-3AD203B41FA5}">
                      <a16:colId xmlns:a16="http://schemas.microsoft.com/office/drawing/2014/main" val="1172820785"/>
                    </a:ext>
                  </a:extLst>
                </a:gridCol>
                <a:gridCol w="329184">
                  <a:extLst>
                    <a:ext uri="{9D8B030D-6E8A-4147-A177-3AD203B41FA5}">
                      <a16:colId xmlns:a16="http://schemas.microsoft.com/office/drawing/2014/main" val="702315451"/>
                    </a:ext>
                  </a:extLst>
                </a:gridCol>
                <a:gridCol w="329184">
                  <a:extLst>
                    <a:ext uri="{9D8B030D-6E8A-4147-A177-3AD203B41FA5}">
                      <a16:colId xmlns:a16="http://schemas.microsoft.com/office/drawing/2014/main" val="3575886821"/>
                    </a:ext>
                  </a:extLst>
                </a:gridCol>
                <a:gridCol w="329184">
                  <a:extLst>
                    <a:ext uri="{9D8B030D-6E8A-4147-A177-3AD203B41FA5}">
                      <a16:colId xmlns:a16="http://schemas.microsoft.com/office/drawing/2014/main" val="2181505932"/>
                    </a:ext>
                  </a:extLst>
                </a:gridCol>
                <a:gridCol w="329184">
                  <a:extLst>
                    <a:ext uri="{9D8B030D-6E8A-4147-A177-3AD203B41FA5}">
                      <a16:colId xmlns:a16="http://schemas.microsoft.com/office/drawing/2014/main" val="2440570561"/>
                    </a:ext>
                  </a:extLst>
                </a:gridCol>
                <a:gridCol w="329184">
                  <a:extLst>
                    <a:ext uri="{9D8B030D-6E8A-4147-A177-3AD203B41FA5}">
                      <a16:colId xmlns:a16="http://schemas.microsoft.com/office/drawing/2014/main" val="1087393774"/>
                    </a:ext>
                  </a:extLst>
                </a:gridCol>
                <a:gridCol w="329184">
                  <a:extLst>
                    <a:ext uri="{9D8B030D-6E8A-4147-A177-3AD203B41FA5}">
                      <a16:colId xmlns:a16="http://schemas.microsoft.com/office/drawing/2014/main" val="3770117995"/>
                    </a:ext>
                  </a:extLst>
                </a:gridCol>
                <a:gridCol w="329184">
                  <a:extLst>
                    <a:ext uri="{9D8B030D-6E8A-4147-A177-3AD203B41FA5}">
                      <a16:colId xmlns:a16="http://schemas.microsoft.com/office/drawing/2014/main" val="2712935217"/>
                    </a:ext>
                  </a:extLst>
                </a:gridCol>
                <a:gridCol w="329184">
                  <a:extLst>
                    <a:ext uri="{9D8B030D-6E8A-4147-A177-3AD203B41FA5}">
                      <a16:colId xmlns:a16="http://schemas.microsoft.com/office/drawing/2014/main" val="2738310225"/>
                    </a:ext>
                  </a:extLst>
                </a:gridCol>
                <a:gridCol w="329184">
                  <a:extLst>
                    <a:ext uri="{9D8B030D-6E8A-4147-A177-3AD203B41FA5}">
                      <a16:colId xmlns:a16="http://schemas.microsoft.com/office/drawing/2014/main" val="2455657086"/>
                    </a:ext>
                  </a:extLst>
                </a:gridCol>
                <a:gridCol w="329184">
                  <a:extLst>
                    <a:ext uri="{9D8B030D-6E8A-4147-A177-3AD203B41FA5}">
                      <a16:colId xmlns:a16="http://schemas.microsoft.com/office/drawing/2014/main" val="3226818041"/>
                    </a:ext>
                  </a:extLst>
                </a:gridCol>
                <a:gridCol w="329184">
                  <a:extLst>
                    <a:ext uri="{9D8B030D-6E8A-4147-A177-3AD203B41FA5}">
                      <a16:colId xmlns:a16="http://schemas.microsoft.com/office/drawing/2014/main" val="1668314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4742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- 2024-06-25 14:00:05</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unique GFX Touch &amp; Try session with a Chinese Opera performer at M Resort Hotel on 18 May 2024!
We hope you found the session insightful as you tested the capabilities of the latest GFX100S II while capturing the vibrant and dynamic art of Chinese Opera. May this experience inspire you to enhance your photography skills and deepen your appreciation for this spectacular cultural performance!
Special thanks to our partners YL Camera, J One Camera; Srishti Digilife - Malaysia  for the Profoto lighting, and X-Photographer Joie Koo for leading the photography and sharing session!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https://quintly-eu-image-storage.s3.amazonaws.com/aaf8f68db843cc217addf8054c322eb2/79ff925cd4abf3d7d7696c51b2b047c9.jpg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45142162"/>
                  </a:ext>
                </a:extLst>
              </a:tr>
            </a:tbl>
          </a:graphicData>
        </a:graphic>
      </p:graphicFrame>
      <p:sp>
        <p:nvSpPr>
          <p:cNvPr id="4" name="Text Placeholder 3">
            <a:extLst>
              <a:ext uri="{FF2B5EF4-FFF2-40B4-BE49-F238E27FC236}">
                <a16:creationId xmlns:a16="http://schemas.microsoft.com/office/drawing/2014/main" id="{BD7CCDBD-AF1C-4A14-9AC4-2B37971FAA0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628396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E356F-8F01-4302-A174-85B9A821B522}"/>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280A67D8-0907-48C5-AF39-E37F76F83A0B}"/>
              </a:ext>
            </a:extLst>
          </p:cNvPr>
          <p:cNvGraphicFramePr>
            <a:graphicFrameLocks noGrp="1"/>
          </p:cNvGraphicFramePr>
          <p:nvPr>
            <p:ph type="tbl" sz="quarter" idx="13"/>
            <p:extLst>
              <p:ext uri="{D42A27DB-BD31-4B8C-83A1-F6EECF244321}">
                <p14:modId xmlns:p14="http://schemas.microsoft.com/office/powerpoint/2010/main" val="969824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13327450"/>
                    </a:ext>
                  </a:extLst>
                </a:gridCol>
                <a:gridCol w="1316737">
                  <a:extLst>
                    <a:ext uri="{9D8B030D-6E8A-4147-A177-3AD203B41FA5}">
                      <a16:colId xmlns:a16="http://schemas.microsoft.com/office/drawing/2014/main" val="2248397114"/>
                    </a:ext>
                  </a:extLst>
                </a:gridCol>
                <a:gridCol w="329184">
                  <a:extLst>
                    <a:ext uri="{9D8B030D-6E8A-4147-A177-3AD203B41FA5}">
                      <a16:colId xmlns:a16="http://schemas.microsoft.com/office/drawing/2014/main" val="1671354429"/>
                    </a:ext>
                  </a:extLst>
                </a:gridCol>
                <a:gridCol w="329184">
                  <a:extLst>
                    <a:ext uri="{9D8B030D-6E8A-4147-A177-3AD203B41FA5}">
                      <a16:colId xmlns:a16="http://schemas.microsoft.com/office/drawing/2014/main" val="3105545398"/>
                    </a:ext>
                  </a:extLst>
                </a:gridCol>
                <a:gridCol w="329184">
                  <a:extLst>
                    <a:ext uri="{9D8B030D-6E8A-4147-A177-3AD203B41FA5}">
                      <a16:colId xmlns:a16="http://schemas.microsoft.com/office/drawing/2014/main" val="1676031633"/>
                    </a:ext>
                  </a:extLst>
                </a:gridCol>
                <a:gridCol w="329184">
                  <a:extLst>
                    <a:ext uri="{9D8B030D-6E8A-4147-A177-3AD203B41FA5}">
                      <a16:colId xmlns:a16="http://schemas.microsoft.com/office/drawing/2014/main" val="3547945548"/>
                    </a:ext>
                  </a:extLst>
                </a:gridCol>
                <a:gridCol w="329184">
                  <a:extLst>
                    <a:ext uri="{9D8B030D-6E8A-4147-A177-3AD203B41FA5}">
                      <a16:colId xmlns:a16="http://schemas.microsoft.com/office/drawing/2014/main" val="868980455"/>
                    </a:ext>
                  </a:extLst>
                </a:gridCol>
                <a:gridCol w="329184">
                  <a:extLst>
                    <a:ext uri="{9D8B030D-6E8A-4147-A177-3AD203B41FA5}">
                      <a16:colId xmlns:a16="http://schemas.microsoft.com/office/drawing/2014/main" val="2883449294"/>
                    </a:ext>
                  </a:extLst>
                </a:gridCol>
                <a:gridCol w="329184">
                  <a:extLst>
                    <a:ext uri="{9D8B030D-6E8A-4147-A177-3AD203B41FA5}">
                      <a16:colId xmlns:a16="http://schemas.microsoft.com/office/drawing/2014/main" val="3048379934"/>
                    </a:ext>
                  </a:extLst>
                </a:gridCol>
                <a:gridCol w="329184">
                  <a:extLst>
                    <a:ext uri="{9D8B030D-6E8A-4147-A177-3AD203B41FA5}">
                      <a16:colId xmlns:a16="http://schemas.microsoft.com/office/drawing/2014/main" val="1597677862"/>
                    </a:ext>
                  </a:extLst>
                </a:gridCol>
                <a:gridCol w="329184">
                  <a:extLst>
                    <a:ext uri="{9D8B030D-6E8A-4147-A177-3AD203B41FA5}">
                      <a16:colId xmlns:a16="http://schemas.microsoft.com/office/drawing/2014/main" val="1767645505"/>
                    </a:ext>
                  </a:extLst>
                </a:gridCol>
                <a:gridCol w="329184">
                  <a:extLst>
                    <a:ext uri="{9D8B030D-6E8A-4147-A177-3AD203B41FA5}">
                      <a16:colId xmlns:a16="http://schemas.microsoft.com/office/drawing/2014/main" val="2435988904"/>
                    </a:ext>
                  </a:extLst>
                </a:gridCol>
                <a:gridCol w="329184">
                  <a:extLst>
                    <a:ext uri="{9D8B030D-6E8A-4147-A177-3AD203B41FA5}">
                      <a16:colId xmlns:a16="http://schemas.microsoft.com/office/drawing/2014/main" val="4133867364"/>
                    </a:ext>
                  </a:extLst>
                </a:gridCol>
                <a:gridCol w="329184">
                  <a:extLst>
                    <a:ext uri="{9D8B030D-6E8A-4147-A177-3AD203B41FA5}">
                      <a16:colId xmlns:a16="http://schemas.microsoft.com/office/drawing/2014/main" val="1454334344"/>
                    </a:ext>
                  </a:extLst>
                </a:gridCol>
                <a:gridCol w="329184">
                  <a:extLst>
                    <a:ext uri="{9D8B030D-6E8A-4147-A177-3AD203B41FA5}">
                      <a16:colId xmlns:a16="http://schemas.microsoft.com/office/drawing/2014/main" val="3724731030"/>
                    </a:ext>
                  </a:extLst>
                </a:gridCol>
                <a:gridCol w="329184">
                  <a:extLst>
                    <a:ext uri="{9D8B030D-6E8A-4147-A177-3AD203B41FA5}">
                      <a16:colId xmlns:a16="http://schemas.microsoft.com/office/drawing/2014/main" val="4033902680"/>
                    </a:ext>
                  </a:extLst>
                </a:gridCol>
                <a:gridCol w="329184">
                  <a:extLst>
                    <a:ext uri="{9D8B030D-6E8A-4147-A177-3AD203B41FA5}">
                      <a16:colId xmlns:a16="http://schemas.microsoft.com/office/drawing/2014/main" val="2608109334"/>
                    </a:ext>
                  </a:extLst>
                </a:gridCol>
                <a:gridCol w="329184">
                  <a:extLst>
                    <a:ext uri="{9D8B030D-6E8A-4147-A177-3AD203B41FA5}">
                      <a16:colId xmlns:a16="http://schemas.microsoft.com/office/drawing/2014/main" val="3910283219"/>
                    </a:ext>
                  </a:extLst>
                </a:gridCol>
                <a:gridCol w="329184">
                  <a:extLst>
                    <a:ext uri="{9D8B030D-6E8A-4147-A177-3AD203B41FA5}">
                      <a16:colId xmlns:a16="http://schemas.microsoft.com/office/drawing/2014/main" val="65413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9324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- 2024-06-24 20:00:03</a:t>
                      </a:r>
                      <a:r>
                        <a:rPr kumimoji="0" lang="en-US" sz="1000" b="0" i="0" u="none" strike="noStrike" kern="1200" cap="none" spc="0" normalizeH="0" baseline="0" noProof="0">
                          <a:ln>
                            <a:noFill/>
                          </a:ln>
                          <a:solidFill>
                            <a:prstClr val="black"/>
                          </a:solidFill>
                          <a:effectLst/>
                          <a:uLnTx/>
                          <a:uFillTx/>
                          <a:latin typeface="Calibri"/>
                          <a:ea typeface="+mn-ea"/>
                          <a:cs typeface="+mn-cs"/>
                        </a:rPr>
                        <a:t>
 The XF16-50mmF2.8-4.8 R LM WR lens redefines the standard zoom, offering broader coverage from wide-angle to mid-telephoto range—making it a versatile lens ideal for a variety of settings, including landscapes, interiors, architecture, portraits, animals, and action shots, among others.
Weighing just 240g, this pocket-sized powerhouse also boasts a weather-resistant design, an inner focusing mechanism, and a linear motor, enabling you to capture every moment with ease and precision.
𝗙𝗶𝗻𝗱 𝗼𝘂𝘁 𝗺𝗼𝗿𝗲 𝗮𝗯𝗼𝘂𝘁 𝗫𝗙𝟭𝟲-𝟱𝟬𝗺𝗺𝗙𝟮.𝟴-𝟰.𝟴 𝗥 𝗟𝗠 𝗪𝗥
https://fujifilm-x.com/en-my/products/lenses/xf16-50mmf28-48-r-lm-wr/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#XF16mm #TheNewStandard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https://quintly-eu-image-storage.s3.amazonaws.com/aaf8f68db843cc217addf8054c322eb2/cb11ddf8781c1dcf6ce316d984a76f75.jpg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02891326"/>
                  </a:ext>
                </a:extLst>
              </a:tr>
            </a:tbl>
          </a:graphicData>
        </a:graphic>
      </p:graphicFrame>
      <p:sp>
        <p:nvSpPr>
          <p:cNvPr id="4" name="Text Placeholder 3">
            <a:extLst>
              <a:ext uri="{FF2B5EF4-FFF2-40B4-BE49-F238E27FC236}">
                <a16:creationId xmlns:a16="http://schemas.microsoft.com/office/drawing/2014/main" id="{BB36652E-EAF3-4764-AC80-FF1D5E25E12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51777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DD35-7F4D-44D8-8B5B-74F7FB6FF489}"/>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55D36B28-06C7-4DE4-B8B8-810A1022DA97}"/>
              </a:ext>
            </a:extLst>
          </p:cNvPr>
          <p:cNvGraphicFramePr>
            <a:graphicFrameLocks noGrp="1"/>
          </p:cNvGraphicFramePr>
          <p:nvPr>
            <p:ph type="tbl" sz="quarter" idx="13"/>
            <p:extLst>
              <p:ext uri="{D42A27DB-BD31-4B8C-83A1-F6EECF244321}">
                <p14:modId xmlns:p14="http://schemas.microsoft.com/office/powerpoint/2010/main" val="3424773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59478177"/>
                    </a:ext>
                  </a:extLst>
                </a:gridCol>
                <a:gridCol w="1316737">
                  <a:extLst>
                    <a:ext uri="{9D8B030D-6E8A-4147-A177-3AD203B41FA5}">
                      <a16:colId xmlns:a16="http://schemas.microsoft.com/office/drawing/2014/main" val="115371209"/>
                    </a:ext>
                  </a:extLst>
                </a:gridCol>
                <a:gridCol w="329184">
                  <a:extLst>
                    <a:ext uri="{9D8B030D-6E8A-4147-A177-3AD203B41FA5}">
                      <a16:colId xmlns:a16="http://schemas.microsoft.com/office/drawing/2014/main" val="650743223"/>
                    </a:ext>
                  </a:extLst>
                </a:gridCol>
                <a:gridCol w="329184">
                  <a:extLst>
                    <a:ext uri="{9D8B030D-6E8A-4147-A177-3AD203B41FA5}">
                      <a16:colId xmlns:a16="http://schemas.microsoft.com/office/drawing/2014/main" val="109028202"/>
                    </a:ext>
                  </a:extLst>
                </a:gridCol>
                <a:gridCol w="329184">
                  <a:extLst>
                    <a:ext uri="{9D8B030D-6E8A-4147-A177-3AD203B41FA5}">
                      <a16:colId xmlns:a16="http://schemas.microsoft.com/office/drawing/2014/main" val="803649004"/>
                    </a:ext>
                  </a:extLst>
                </a:gridCol>
                <a:gridCol w="329184">
                  <a:extLst>
                    <a:ext uri="{9D8B030D-6E8A-4147-A177-3AD203B41FA5}">
                      <a16:colId xmlns:a16="http://schemas.microsoft.com/office/drawing/2014/main" val="2940667903"/>
                    </a:ext>
                  </a:extLst>
                </a:gridCol>
                <a:gridCol w="329184">
                  <a:extLst>
                    <a:ext uri="{9D8B030D-6E8A-4147-A177-3AD203B41FA5}">
                      <a16:colId xmlns:a16="http://schemas.microsoft.com/office/drawing/2014/main" val="571916054"/>
                    </a:ext>
                  </a:extLst>
                </a:gridCol>
                <a:gridCol w="329184">
                  <a:extLst>
                    <a:ext uri="{9D8B030D-6E8A-4147-A177-3AD203B41FA5}">
                      <a16:colId xmlns:a16="http://schemas.microsoft.com/office/drawing/2014/main" val="1146520187"/>
                    </a:ext>
                  </a:extLst>
                </a:gridCol>
                <a:gridCol w="329184">
                  <a:extLst>
                    <a:ext uri="{9D8B030D-6E8A-4147-A177-3AD203B41FA5}">
                      <a16:colId xmlns:a16="http://schemas.microsoft.com/office/drawing/2014/main" val="3352167660"/>
                    </a:ext>
                  </a:extLst>
                </a:gridCol>
                <a:gridCol w="329184">
                  <a:extLst>
                    <a:ext uri="{9D8B030D-6E8A-4147-A177-3AD203B41FA5}">
                      <a16:colId xmlns:a16="http://schemas.microsoft.com/office/drawing/2014/main" val="1967435398"/>
                    </a:ext>
                  </a:extLst>
                </a:gridCol>
                <a:gridCol w="329184">
                  <a:extLst>
                    <a:ext uri="{9D8B030D-6E8A-4147-A177-3AD203B41FA5}">
                      <a16:colId xmlns:a16="http://schemas.microsoft.com/office/drawing/2014/main" val="1676351330"/>
                    </a:ext>
                  </a:extLst>
                </a:gridCol>
                <a:gridCol w="329184">
                  <a:extLst>
                    <a:ext uri="{9D8B030D-6E8A-4147-A177-3AD203B41FA5}">
                      <a16:colId xmlns:a16="http://schemas.microsoft.com/office/drawing/2014/main" val="2964673573"/>
                    </a:ext>
                  </a:extLst>
                </a:gridCol>
                <a:gridCol w="329184">
                  <a:extLst>
                    <a:ext uri="{9D8B030D-6E8A-4147-A177-3AD203B41FA5}">
                      <a16:colId xmlns:a16="http://schemas.microsoft.com/office/drawing/2014/main" val="2953382096"/>
                    </a:ext>
                  </a:extLst>
                </a:gridCol>
                <a:gridCol w="329184">
                  <a:extLst>
                    <a:ext uri="{9D8B030D-6E8A-4147-A177-3AD203B41FA5}">
                      <a16:colId xmlns:a16="http://schemas.microsoft.com/office/drawing/2014/main" val="2764156863"/>
                    </a:ext>
                  </a:extLst>
                </a:gridCol>
                <a:gridCol w="329184">
                  <a:extLst>
                    <a:ext uri="{9D8B030D-6E8A-4147-A177-3AD203B41FA5}">
                      <a16:colId xmlns:a16="http://schemas.microsoft.com/office/drawing/2014/main" val="3201797966"/>
                    </a:ext>
                  </a:extLst>
                </a:gridCol>
                <a:gridCol w="329184">
                  <a:extLst>
                    <a:ext uri="{9D8B030D-6E8A-4147-A177-3AD203B41FA5}">
                      <a16:colId xmlns:a16="http://schemas.microsoft.com/office/drawing/2014/main" val="612410272"/>
                    </a:ext>
                  </a:extLst>
                </a:gridCol>
                <a:gridCol w="329184">
                  <a:extLst>
                    <a:ext uri="{9D8B030D-6E8A-4147-A177-3AD203B41FA5}">
                      <a16:colId xmlns:a16="http://schemas.microsoft.com/office/drawing/2014/main" val="2296161276"/>
                    </a:ext>
                  </a:extLst>
                </a:gridCol>
                <a:gridCol w="329184">
                  <a:extLst>
                    <a:ext uri="{9D8B030D-6E8A-4147-A177-3AD203B41FA5}">
                      <a16:colId xmlns:a16="http://schemas.microsoft.com/office/drawing/2014/main" val="288552808"/>
                    </a:ext>
                  </a:extLst>
                </a:gridCol>
                <a:gridCol w="329184">
                  <a:extLst>
                    <a:ext uri="{9D8B030D-6E8A-4147-A177-3AD203B41FA5}">
                      <a16:colId xmlns:a16="http://schemas.microsoft.com/office/drawing/2014/main" val="122724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7562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- 2024-06-24 17:00:13</a:t>
                      </a:r>
                      <a:r>
                        <a:rPr kumimoji="0" lang="en-US" sz="1000" b="0" i="0" u="none" strike="noStrike" kern="1200" cap="none" spc="0" normalizeH="0" baseline="0" noProof="0">
                          <a:ln>
                            <a:noFill/>
                          </a:ln>
                          <a:solidFill>
                            <a:prstClr val="black"/>
                          </a:solidFill>
                          <a:effectLst/>
                          <a:uLnTx/>
                          <a:uFillTx/>
                          <a:latin typeface="Calibri"/>
                          <a:ea typeface="+mn-ea"/>
                          <a:cs typeface="+mn-cs"/>
                        </a:rPr>
                        <a:t>
 [Registration Closed -FULL] Capture the vibrant energy of the night under the twinkling cityscape at our City Lights Photowalk! Perfect for photography enthusiasts and night owls alike, this photowalk guided by Azul Adnan offers a unique opportunity to explore urban photography.
Spaces are limited, register now and don't miss out on this evening of photography, learning, and networking with fellow creatives!
https://forms.gle/v7kQX2z99frXfr848
#Fujifilm #FujifilmMY #FujifilmMalaysia #Fujifilm_XSeries #Photography #DigitalPhotography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https://quintly-eu-image-storage.s3.amazonaws.com/aaf8f68db843cc217addf8054c322eb2/524706ecd320528296c891c91f1db14f.jpg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49237502"/>
                  </a:ext>
                </a:extLst>
              </a:tr>
            </a:tbl>
          </a:graphicData>
        </a:graphic>
      </p:graphicFrame>
      <p:sp>
        <p:nvSpPr>
          <p:cNvPr id="4" name="Text Placeholder 3">
            <a:extLst>
              <a:ext uri="{FF2B5EF4-FFF2-40B4-BE49-F238E27FC236}">
                <a16:creationId xmlns:a16="http://schemas.microsoft.com/office/drawing/2014/main" id="{8CC74EF0-A266-4FD6-B40C-3583CFA91A7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3842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46FD-A848-4A8F-957A-32CFCA34A896}"/>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AF82E1B9-2F46-4244-80A2-DADC3E0ECA83}"/>
              </a:ext>
            </a:extLst>
          </p:cNvPr>
          <p:cNvGraphicFramePr>
            <a:graphicFrameLocks noGrp="1"/>
          </p:cNvGraphicFramePr>
          <p:nvPr>
            <p:ph type="tbl" sz="quarter" idx="13"/>
            <p:extLst>
              <p:ext uri="{D42A27DB-BD31-4B8C-83A1-F6EECF244321}">
                <p14:modId xmlns:p14="http://schemas.microsoft.com/office/powerpoint/2010/main" val="1178281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6646755"/>
                    </a:ext>
                  </a:extLst>
                </a:gridCol>
                <a:gridCol w="1316737">
                  <a:extLst>
                    <a:ext uri="{9D8B030D-6E8A-4147-A177-3AD203B41FA5}">
                      <a16:colId xmlns:a16="http://schemas.microsoft.com/office/drawing/2014/main" val="362282666"/>
                    </a:ext>
                  </a:extLst>
                </a:gridCol>
                <a:gridCol w="329184">
                  <a:extLst>
                    <a:ext uri="{9D8B030D-6E8A-4147-A177-3AD203B41FA5}">
                      <a16:colId xmlns:a16="http://schemas.microsoft.com/office/drawing/2014/main" val="712406007"/>
                    </a:ext>
                  </a:extLst>
                </a:gridCol>
                <a:gridCol w="329184">
                  <a:extLst>
                    <a:ext uri="{9D8B030D-6E8A-4147-A177-3AD203B41FA5}">
                      <a16:colId xmlns:a16="http://schemas.microsoft.com/office/drawing/2014/main" val="1315872283"/>
                    </a:ext>
                  </a:extLst>
                </a:gridCol>
                <a:gridCol w="329184">
                  <a:extLst>
                    <a:ext uri="{9D8B030D-6E8A-4147-A177-3AD203B41FA5}">
                      <a16:colId xmlns:a16="http://schemas.microsoft.com/office/drawing/2014/main" val="1238477266"/>
                    </a:ext>
                  </a:extLst>
                </a:gridCol>
                <a:gridCol w="329184">
                  <a:extLst>
                    <a:ext uri="{9D8B030D-6E8A-4147-A177-3AD203B41FA5}">
                      <a16:colId xmlns:a16="http://schemas.microsoft.com/office/drawing/2014/main" val="2365055247"/>
                    </a:ext>
                  </a:extLst>
                </a:gridCol>
                <a:gridCol w="329184">
                  <a:extLst>
                    <a:ext uri="{9D8B030D-6E8A-4147-A177-3AD203B41FA5}">
                      <a16:colId xmlns:a16="http://schemas.microsoft.com/office/drawing/2014/main" val="2264847394"/>
                    </a:ext>
                  </a:extLst>
                </a:gridCol>
                <a:gridCol w="329184">
                  <a:extLst>
                    <a:ext uri="{9D8B030D-6E8A-4147-A177-3AD203B41FA5}">
                      <a16:colId xmlns:a16="http://schemas.microsoft.com/office/drawing/2014/main" val="481245029"/>
                    </a:ext>
                  </a:extLst>
                </a:gridCol>
                <a:gridCol w="329184">
                  <a:extLst>
                    <a:ext uri="{9D8B030D-6E8A-4147-A177-3AD203B41FA5}">
                      <a16:colId xmlns:a16="http://schemas.microsoft.com/office/drawing/2014/main" val="2109293455"/>
                    </a:ext>
                  </a:extLst>
                </a:gridCol>
                <a:gridCol w="329184">
                  <a:extLst>
                    <a:ext uri="{9D8B030D-6E8A-4147-A177-3AD203B41FA5}">
                      <a16:colId xmlns:a16="http://schemas.microsoft.com/office/drawing/2014/main" val="2811592989"/>
                    </a:ext>
                  </a:extLst>
                </a:gridCol>
                <a:gridCol w="329184">
                  <a:extLst>
                    <a:ext uri="{9D8B030D-6E8A-4147-A177-3AD203B41FA5}">
                      <a16:colId xmlns:a16="http://schemas.microsoft.com/office/drawing/2014/main" val="3590293108"/>
                    </a:ext>
                  </a:extLst>
                </a:gridCol>
                <a:gridCol w="329184">
                  <a:extLst>
                    <a:ext uri="{9D8B030D-6E8A-4147-A177-3AD203B41FA5}">
                      <a16:colId xmlns:a16="http://schemas.microsoft.com/office/drawing/2014/main" val="3133902409"/>
                    </a:ext>
                  </a:extLst>
                </a:gridCol>
                <a:gridCol w="329184">
                  <a:extLst>
                    <a:ext uri="{9D8B030D-6E8A-4147-A177-3AD203B41FA5}">
                      <a16:colId xmlns:a16="http://schemas.microsoft.com/office/drawing/2014/main" val="1104740962"/>
                    </a:ext>
                  </a:extLst>
                </a:gridCol>
                <a:gridCol w="329184">
                  <a:extLst>
                    <a:ext uri="{9D8B030D-6E8A-4147-A177-3AD203B41FA5}">
                      <a16:colId xmlns:a16="http://schemas.microsoft.com/office/drawing/2014/main" val="503050150"/>
                    </a:ext>
                  </a:extLst>
                </a:gridCol>
                <a:gridCol w="329184">
                  <a:extLst>
                    <a:ext uri="{9D8B030D-6E8A-4147-A177-3AD203B41FA5}">
                      <a16:colId xmlns:a16="http://schemas.microsoft.com/office/drawing/2014/main" val="3721281039"/>
                    </a:ext>
                  </a:extLst>
                </a:gridCol>
                <a:gridCol w="329184">
                  <a:extLst>
                    <a:ext uri="{9D8B030D-6E8A-4147-A177-3AD203B41FA5}">
                      <a16:colId xmlns:a16="http://schemas.microsoft.com/office/drawing/2014/main" val="4193386923"/>
                    </a:ext>
                  </a:extLst>
                </a:gridCol>
                <a:gridCol w="329184">
                  <a:extLst>
                    <a:ext uri="{9D8B030D-6E8A-4147-A177-3AD203B41FA5}">
                      <a16:colId xmlns:a16="http://schemas.microsoft.com/office/drawing/2014/main" val="1731689468"/>
                    </a:ext>
                  </a:extLst>
                </a:gridCol>
                <a:gridCol w="329184">
                  <a:extLst>
                    <a:ext uri="{9D8B030D-6E8A-4147-A177-3AD203B41FA5}">
                      <a16:colId xmlns:a16="http://schemas.microsoft.com/office/drawing/2014/main" val="3263400988"/>
                    </a:ext>
                  </a:extLst>
                </a:gridCol>
                <a:gridCol w="329184">
                  <a:extLst>
                    <a:ext uri="{9D8B030D-6E8A-4147-A177-3AD203B41FA5}">
                      <a16:colId xmlns:a16="http://schemas.microsoft.com/office/drawing/2014/main" val="146117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6960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- 2024-06-24 14:52:18</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elegance of Nyonya costumes in your portraits at our Nyonya Costume Portraiture with Lighting Photography Workshop. This outing is perfect for those looking to improve their portraiture skills and appreciate cultural attire.
Sign up now to secure your spot! https://forms.gle/YQKi3Pbux37W7nANA
*Limited to 20 participants on a first-come, first-served basis.
#Fujifilm #FujifilmMY #FujifilmMalaysia #Fujifilm_XSeries #Photography #DigitalPhotography #PhotographyOuting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https://quintly-eu-image-storage.s3.amazonaws.com/aaf8f68db843cc217addf8054c322eb2/4048aa0a6c6350db5e43eaa10055d355.jpg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70351043"/>
                  </a:ext>
                </a:extLst>
              </a:tr>
            </a:tbl>
          </a:graphicData>
        </a:graphic>
      </p:graphicFrame>
      <p:sp>
        <p:nvSpPr>
          <p:cNvPr id="4" name="Text Placeholder 3">
            <a:extLst>
              <a:ext uri="{FF2B5EF4-FFF2-40B4-BE49-F238E27FC236}">
                <a16:creationId xmlns:a16="http://schemas.microsoft.com/office/drawing/2014/main" id="{9C5B895B-56BB-4243-958D-96112D40AB1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56791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23CA3-4B9B-4C38-B7D9-A58EC208D723}"/>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84B602F5-9A22-420F-8F0A-5505A5C7D1B5}"/>
              </a:ext>
            </a:extLst>
          </p:cNvPr>
          <p:cNvGraphicFramePr>
            <a:graphicFrameLocks noGrp="1"/>
          </p:cNvGraphicFramePr>
          <p:nvPr>
            <p:ph type="tbl" sz="quarter" idx="13"/>
            <p:extLst>
              <p:ext uri="{D42A27DB-BD31-4B8C-83A1-F6EECF244321}">
                <p14:modId xmlns:p14="http://schemas.microsoft.com/office/powerpoint/2010/main" val="845574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29881734"/>
                    </a:ext>
                  </a:extLst>
                </a:gridCol>
                <a:gridCol w="1316737">
                  <a:extLst>
                    <a:ext uri="{9D8B030D-6E8A-4147-A177-3AD203B41FA5}">
                      <a16:colId xmlns:a16="http://schemas.microsoft.com/office/drawing/2014/main" val="2599456160"/>
                    </a:ext>
                  </a:extLst>
                </a:gridCol>
                <a:gridCol w="329184">
                  <a:extLst>
                    <a:ext uri="{9D8B030D-6E8A-4147-A177-3AD203B41FA5}">
                      <a16:colId xmlns:a16="http://schemas.microsoft.com/office/drawing/2014/main" val="1158985442"/>
                    </a:ext>
                  </a:extLst>
                </a:gridCol>
                <a:gridCol w="329184">
                  <a:extLst>
                    <a:ext uri="{9D8B030D-6E8A-4147-A177-3AD203B41FA5}">
                      <a16:colId xmlns:a16="http://schemas.microsoft.com/office/drawing/2014/main" val="486762286"/>
                    </a:ext>
                  </a:extLst>
                </a:gridCol>
                <a:gridCol w="329184">
                  <a:extLst>
                    <a:ext uri="{9D8B030D-6E8A-4147-A177-3AD203B41FA5}">
                      <a16:colId xmlns:a16="http://schemas.microsoft.com/office/drawing/2014/main" val="3975789039"/>
                    </a:ext>
                  </a:extLst>
                </a:gridCol>
                <a:gridCol w="329184">
                  <a:extLst>
                    <a:ext uri="{9D8B030D-6E8A-4147-A177-3AD203B41FA5}">
                      <a16:colId xmlns:a16="http://schemas.microsoft.com/office/drawing/2014/main" val="4073278313"/>
                    </a:ext>
                  </a:extLst>
                </a:gridCol>
                <a:gridCol w="329184">
                  <a:extLst>
                    <a:ext uri="{9D8B030D-6E8A-4147-A177-3AD203B41FA5}">
                      <a16:colId xmlns:a16="http://schemas.microsoft.com/office/drawing/2014/main" val="3730396837"/>
                    </a:ext>
                  </a:extLst>
                </a:gridCol>
                <a:gridCol w="329184">
                  <a:extLst>
                    <a:ext uri="{9D8B030D-6E8A-4147-A177-3AD203B41FA5}">
                      <a16:colId xmlns:a16="http://schemas.microsoft.com/office/drawing/2014/main" val="539684004"/>
                    </a:ext>
                  </a:extLst>
                </a:gridCol>
                <a:gridCol w="329184">
                  <a:extLst>
                    <a:ext uri="{9D8B030D-6E8A-4147-A177-3AD203B41FA5}">
                      <a16:colId xmlns:a16="http://schemas.microsoft.com/office/drawing/2014/main" val="3454782337"/>
                    </a:ext>
                  </a:extLst>
                </a:gridCol>
                <a:gridCol w="329184">
                  <a:extLst>
                    <a:ext uri="{9D8B030D-6E8A-4147-A177-3AD203B41FA5}">
                      <a16:colId xmlns:a16="http://schemas.microsoft.com/office/drawing/2014/main" val="606970298"/>
                    </a:ext>
                  </a:extLst>
                </a:gridCol>
                <a:gridCol w="329184">
                  <a:extLst>
                    <a:ext uri="{9D8B030D-6E8A-4147-A177-3AD203B41FA5}">
                      <a16:colId xmlns:a16="http://schemas.microsoft.com/office/drawing/2014/main" val="3856695015"/>
                    </a:ext>
                  </a:extLst>
                </a:gridCol>
                <a:gridCol w="329184">
                  <a:extLst>
                    <a:ext uri="{9D8B030D-6E8A-4147-A177-3AD203B41FA5}">
                      <a16:colId xmlns:a16="http://schemas.microsoft.com/office/drawing/2014/main" val="1765216294"/>
                    </a:ext>
                  </a:extLst>
                </a:gridCol>
                <a:gridCol w="329184">
                  <a:extLst>
                    <a:ext uri="{9D8B030D-6E8A-4147-A177-3AD203B41FA5}">
                      <a16:colId xmlns:a16="http://schemas.microsoft.com/office/drawing/2014/main" val="597264419"/>
                    </a:ext>
                  </a:extLst>
                </a:gridCol>
                <a:gridCol w="329184">
                  <a:extLst>
                    <a:ext uri="{9D8B030D-6E8A-4147-A177-3AD203B41FA5}">
                      <a16:colId xmlns:a16="http://schemas.microsoft.com/office/drawing/2014/main" val="507454602"/>
                    </a:ext>
                  </a:extLst>
                </a:gridCol>
                <a:gridCol w="329184">
                  <a:extLst>
                    <a:ext uri="{9D8B030D-6E8A-4147-A177-3AD203B41FA5}">
                      <a16:colId xmlns:a16="http://schemas.microsoft.com/office/drawing/2014/main" val="2819018741"/>
                    </a:ext>
                  </a:extLst>
                </a:gridCol>
                <a:gridCol w="329184">
                  <a:extLst>
                    <a:ext uri="{9D8B030D-6E8A-4147-A177-3AD203B41FA5}">
                      <a16:colId xmlns:a16="http://schemas.microsoft.com/office/drawing/2014/main" val="3189641644"/>
                    </a:ext>
                  </a:extLst>
                </a:gridCol>
                <a:gridCol w="329184">
                  <a:extLst>
                    <a:ext uri="{9D8B030D-6E8A-4147-A177-3AD203B41FA5}">
                      <a16:colId xmlns:a16="http://schemas.microsoft.com/office/drawing/2014/main" val="2291544859"/>
                    </a:ext>
                  </a:extLst>
                </a:gridCol>
                <a:gridCol w="329184">
                  <a:extLst>
                    <a:ext uri="{9D8B030D-6E8A-4147-A177-3AD203B41FA5}">
                      <a16:colId xmlns:a16="http://schemas.microsoft.com/office/drawing/2014/main" val="1533881741"/>
                    </a:ext>
                  </a:extLst>
                </a:gridCol>
                <a:gridCol w="329184">
                  <a:extLst>
                    <a:ext uri="{9D8B030D-6E8A-4147-A177-3AD203B41FA5}">
                      <a16:colId xmlns:a16="http://schemas.microsoft.com/office/drawing/2014/main" val="2414780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9081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- 2024-06-22 20:00:05</a:t>
                      </a:r>
                      <a:r>
                        <a:rPr kumimoji="0" lang="en-US" sz="1000" b="0" i="0" u="none" strike="noStrike" kern="1200" cap="none" spc="0" normalizeH="0" baseline="0" noProof="0">
                          <a:ln>
                            <a:noFill/>
                          </a:ln>
                          <a:solidFill>
                            <a:prstClr val="black"/>
                          </a:solidFill>
                          <a:effectLst/>
                          <a:uLnTx/>
                          <a:uFillTx/>
                          <a:latin typeface="Calibri"/>
                          <a:ea typeface="+mn-ea"/>
                          <a:cs typeface="+mn-cs"/>
                        </a:rPr>
                        <a:t>
 Explore new horizons with the Fujifilm GF500mmF5.6 R LM OIS WR, a telephoto lens designed for exceptional reach and performance. Weighing 1375g, its balanced distribution ensures comfortable use over extended periods. 
Capture moments swiftly and effortlessly, from the subtlest details like sweat on an athlete’s brow to the delicate water droplets on bird plumage. With its 6.0 stop OIS, this lens brings unmatched clarity and stability to every shot. 
Ideal for photographers who demand the very best in detail and performance.
𝗙𝗶𝗻𝗱 𝗼𝘂𝘁 𝗺𝗼𝗿𝗲 𝗮𝗯𝗼𝘂𝘁 𝗚𝗙𝟱𝟬𝟬𝗺𝗺𝗙𝟱.𝟲 𝗥 𝗟𝗠 𝗢𝗜𝗦 𝗪𝗥
https://fujifilm-x.com/en-my/products/lenses/gf500mmf56-r-lm-ois-wr/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#GF500mm #GoFurther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https://quintly-eu-image-storage.s3.amazonaws.com/aaf8f68db843cc217addf8054c322eb2/47b84ac318f6f9a733caa92bc19a0afd.jpg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91350481"/>
                  </a:ext>
                </a:extLst>
              </a:tr>
            </a:tbl>
          </a:graphicData>
        </a:graphic>
      </p:graphicFrame>
      <p:sp>
        <p:nvSpPr>
          <p:cNvPr id="4" name="Text Placeholder 3">
            <a:extLst>
              <a:ext uri="{FF2B5EF4-FFF2-40B4-BE49-F238E27FC236}">
                <a16:creationId xmlns:a16="http://schemas.microsoft.com/office/drawing/2014/main" id="{42627A19-5004-40C6-935E-DA88AE6AEDD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627873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60D54-34AC-4C08-8FE6-3791B213CD40}"/>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4A4F54B2-ECE0-476A-AEC7-96C28B4F8F02}"/>
              </a:ext>
            </a:extLst>
          </p:cNvPr>
          <p:cNvGraphicFramePr>
            <a:graphicFrameLocks noGrp="1"/>
          </p:cNvGraphicFramePr>
          <p:nvPr>
            <p:ph type="tbl" sz="quarter" idx="13"/>
            <p:extLst>
              <p:ext uri="{D42A27DB-BD31-4B8C-83A1-F6EECF244321}">
                <p14:modId xmlns:p14="http://schemas.microsoft.com/office/powerpoint/2010/main" val="540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26174322"/>
                    </a:ext>
                  </a:extLst>
                </a:gridCol>
                <a:gridCol w="1316737">
                  <a:extLst>
                    <a:ext uri="{9D8B030D-6E8A-4147-A177-3AD203B41FA5}">
                      <a16:colId xmlns:a16="http://schemas.microsoft.com/office/drawing/2014/main" val="515503744"/>
                    </a:ext>
                  </a:extLst>
                </a:gridCol>
                <a:gridCol w="329184">
                  <a:extLst>
                    <a:ext uri="{9D8B030D-6E8A-4147-A177-3AD203B41FA5}">
                      <a16:colId xmlns:a16="http://schemas.microsoft.com/office/drawing/2014/main" val="3885713126"/>
                    </a:ext>
                  </a:extLst>
                </a:gridCol>
                <a:gridCol w="329184">
                  <a:extLst>
                    <a:ext uri="{9D8B030D-6E8A-4147-A177-3AD203B41FA5}">
                      <a16:colId xmlns:a16="http://schemas.microsoft.com/office/drawing/2014/main" val="1896675406"/>
                    </a:ext>
                  </a:extLst>
                </a:gridCol>
                <a:gridCol w="329184">
                  <a:extLst>
                    <a:ext uri="{9D8B030D-6E8A-4147-A177-3AD203B41FA5}">
                      <a16:colId xmlns:a16="http://schemas.microsoft.com/office/drawing/2014/main" val="1785225543"/>
                    </a:ext>
                  </a:extLst>
                </a:gridCol>
                <a:gridCol w="329184">
                  <a:extLst>
                    <a:ext uri="{9D8B030D-6E8A-4147-A177-3AD203B41FA5}">
                      <a16:colId xmlns:a16="http://schemas.microsoft.com/office/drawing/2014/main" val="3642680964"/>
                    </a:ext>
                  </a:extLst>
                </a:gridCol>
                <a:gridCol w="329184">
                  <a:extLst>
                    <a:ext uri="{9D8B030D-6E8A-4147-A177-3AD203B41FA5}">
                      <a16:colId xmlns:a16="http://schemas.microsoft.com/office/drawing/2014/main" val="3322996603"/>
                    </a:ext>
                  </a:extLst>
                </a:gridCol>
                <a:gridCol w="329184">
                  <a:extLst>
                    <a:ext uri="{9D8B030D-6E8A-4147-A177-3AD203B41FA5}">
                      <a16:colId xmlns:a16="http://schemas.microsoft.com/office/drawing/2014/main" val="4059327626"/>
                    </a:ext>
                  </a:extLst>
                </a:gridCol>
                <a:gridCol w="329184">
                  <a:extLst>
                    <a:ext uri="{9D8B030D-6E8A-4147-A177-3AD203B41FA5}">
                      <a16:colId xmlns:a16="http://schemas.microsoft.com/office/drawing/2014/main" val="3823050243"/>
                    </a:ext>
                  </a:extLst>
                </a:gridCol>
                <a:gridCol w="329184">
                  <a:extLst>
                    <a:ext uri="{9D8B030D-6E8A-4147-A177-3AD203B41FA5}">
                      <a16:colId xmlns:a16="http://schemas.microsoft.com/office/drawing/2014/main" val="2637993269"/>
                    </a:ext>
                  </a:extLst>
                </a:gridCol>
                <a:gridCol w="329184">
                  <a:extLst>
                    <a:ext uri="{9D8B030D-6E8A-4147-A177-3AD203B41FA5}">
                      <a16:colId xmlns:a16="http://schemas.microsoft.com/office/drawing/2014/main" val="1657077391"/>
                    </a:ext>
                  </a:extLst>
                </a:gridCol>
                <a:gridCol w="329184">
                  <a:extLst>
                    <a:ext uri="{9D8B030D-6E8A-4147-A177-3AD203B41FA5}">
                      <a16:colId xmlns:a16="http://schemas.microsoft.com/office/drawing/2014/main" val="2690018312"/>
                    </a:ext>
                  </a:extLst>
                </a:gridCol>
                <a:gridCol w="329184">
                  <a:extLst>
                    <a:ext uri="{9D8B030D-6E8A-4147-A177-3AD203B41FA5}">
                      <a16:colId xmlns:a16="http://schemas.microsoft.com/office/drawing/2014/main" val="1812124556"/>
                    </a:ext>
                  </a:extLst>
                </a:gridCol>
                <a:gridCol w="329184">
                  <a:extLst>
                    <a:ext uri="{9D8B030D-6E8A-4147-A177-3AD203B41FA5}">
                      <a16:colId xmlns:a16="http://schemas.microsoft.com/office/drawing/2014/main" val="2308481768"/>
                    </a:ext>
                  </a:extLst>
                </a:gridCol>
                <a:gridCol w="329184">
                  <a:extLst>
                    <a:ext uri="{9D8B030D-6E8A-4147-A177-3AD203B41FA5}">
                      <a16:colId xmlns:a16="http://schemas.microsoft.com/office/drawing/2014/main" val="2756527260"/>
                    </a:ext>
                  </a:extLst>
                </a:gridCol>
                <a:gridCol w="329184">
                  <a:extLst>
                    <a:ext uri="{9D8B030D-6E8A-4147-A177-3AD203B41FA5}">
                      <a16:colId xmlns:a16="http://schemas.microsoft.com/office/drawing/2014/main" val="1735994335"/>
                    </a:ext>
                  </a:extLst>
                </a:gridCol>
                <a:gridCol w="329184">
                  <a:extLst>
                    <a:ext uri="{9D8B030D-6E8A-4147-A177-3AD203B41FA5}">
                      <a16:colId xmlns:a16="http://schemas.microsoft.com/office/drawing/2014/main" val="1909131025"/>
                    </a:ext>
                  </a:extLst>
                </a:gridCol>
                <a:gridCol w="329184">
                  <a:extLst>
                    <a:ext uri="{9D8B030D-6E8A-4147-A177-3AD203B41FA5}">
                      <a16:colId xmlns:a16="http://schemas.microsoft.com/office/drawing/2014/main" val="3969554986"/>
                    </a:ext>
                  </a:extLst>
                </a:gridCol>
                <a:gridCol w="329184">
                  <a:extLst>
                    <a:ext uri="{9D8B030D-6E8A-4147-A177-3AD203B41FA5}">
                      <a16:colId xmlns:a16="http://schemas.microsoft.com/office/drawing/2014/main" val="666299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8264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- 2024-06-17 20:00:03</a:t>
                      </a:r>
                      <a:r>
                        <a:rPr kumimoji="0" lang="en-US" sz="1000" b="0" i="0" u="none" strike="noStrike" kern="1200" cap="none" spc="0" normalizeH="0" baseline="0" noProof="0">
                          <a:ln>
                            <a:noFill/>
                          </a:ln>
                          <a:solidFill>
                            <a:prstClr val="black"/>
                          </a:solidFill>
                          <a:effectLst/>
                          <a:uLnTx/>
                          <a:uFillTx/>
                          <a:latin typeface="Calibri"/>
                          <a:ea typeface="+mn-ea"/>
                          <a:cs typeface="+mn-cs"/>
                        </a:rPr>
                        <a:t>
 Explore the depths of detail with the GFX100S II—the lightest camera in the GFX system lineup, yet a true heavyweight in performance. Despite its compact frame, this camera boasts a robust 8.0 stop IBIS, ensuring exceptional image quality in low-light conditions.
Equipped with an updated AF algorithm and subject detection AF, it accurately tracks and focuses on a broad range of subjects. Experience the world through its high magnification and high-resolution EVF, and discover what it means to capture every moment in stunning, vivid detail.
𝗙𝗶𝗻𝗱 𝗼𝘂𝘁 𝗺𝗼𝗿𝗲 𝗮𝗯𝗼𝘂𝘁 𝗚𝗙𝗫𝟭𝟬𝟬𝗦 𝗜𝗜
https://fujifilm-x.com/en-my/products/cameras/gfx100s-ii/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https://quintly-eu-image-storage.s3.amazonaws.com/aaf8f68db843cc217addf8054c322eb2/ce00383ded21d110ecd109ce7cb0e15f.jpg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54804676"/>
                  </a:ext>
                </a:extLst>
              </a:tr>
            </a:tbl>
          </a:graphicData>
        </a:graphic>
      </p:graphicFrame>
      <p:sp>
        <p:nvSpPr>
          <p:cNvPr id="4" name="Text Placeholder 3">
            <a:extLst>
              <a:ext uri="{FF2B5EF4-FFF2-40B4-BE49-F238E27FC236}">
                <a16:creationId xmlns:a16="http://schemas.microsoft.com/office/drawing/2014/main" id="{B642B979-D3F7-4F92-B7C8-20D7F7B5976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2707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FD4FD-0455-4ED1-ABA8-CA788BF4D47A}"/>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141E0766-7B9F-44E9-B8EA-A3F80406B9C9}"/>
              </a:ext>
            </a:extLst>
          </p:cNvPr>
          <p:cNvGraphicFramePr>
            <a:graphicFrameLocks noGrp="1"/>
          </p:cNvGraphicFramePr>
          <p:nvPr>
            <p:ph type="tbl" sz="quarter" idx="13"/>
            <p:extLst>
              <p:ext uri="{D42A27DB-BD31-4B8C-83A1-F6EECF244321}">
                <p14:modId xmlns:p14="http://schemas.microsoft.com/office/powerpoint/2010/main" val="3753862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59818356"/>
                    </a:ext>
                  </a:extLst>
                </a:gridCol>
                <a:gridCol w="1316737">
                  <a:extLst>
                    <a:ext uri="{9D8B030D-6E8A-4147-A177-3AD203B41FA5}">
                      <a16:colId xmlns:a16="http://schemas.microsoft.com/office/drawing/2014/main" val="2414412749"/>
                    </a:ext>
                  </a:extLst>
                </a:gridCol>
                <a:gridCol w="329184">
                  <a:extLst>
                    <a:ext uri="{9D8B030D-6E8A-4147-A177-3AD203B41FA5}">
                      <a16:colId xmlns:a16="http://schemas.microsoft.com/office/drawing/2014/main" val="3655792672"/>
                    </a:ext>
                  </a:extLst>
                </a:gridCol>
                <a:gridCol w="329184">
                  <a:extLst>
                    <a:ext uri="{9D8B030D-6E8A-4147-A177-3AD203B41FA5}">
                      <a16:colId xmlns:a16="http://schemas.microsoft.com/office/drawing/2014/main" val="654282397"/>
                    </a:ext>
                  </a:extLst>
                </a:gridCol>
                <a:gridCol w="329184">
                  <a:extLst>
                    <a:ext uri="{9D8B030D-6E8A-4147-A177-3AD203B41FA5}">
                      <a16:colId xmlns:a16="http://schemas.microsoft.com/office/drawing/2014/main" val="3485220899"/>
                    </a:ext>
                  </a:extLst>
                </a:gridCol>
                <a:gridCol w="329184">
                  <a:extLst>
                    <a:ext uri="{9D8B030D-6E8A-4147-A177-3AD203B41FA5}">
                      <a16:colId xmlns:a16="http://schemas.microsoft.com/office/drawing/2014/main" val="3288675939"/>
                    </a:ext>
                  </a:extLst>
                </a:gridCol>
                <a:gridCol w="329184">
                  <a:extLst>
                    <a:ext uri="{9D8B030D-6E8A-4147-A177-3AD203B41FA5}">
                      <a16:colId xmlns:a16="http://schemas.microsoft.com/office/drawing/2014/main" val="2134886621"/>
                    </a:ext>
                  </a:extLst>
                </a:gridCol>
                <a:gridCol w="329184">
                  <a:extLst>
                    <a:ext uri="{9D8B030D-6E8A-4147-A177-3AD203B41FA5}">
                      <a16:colId xmlns:a16="http://schemas.microsoft.com/office/drawing/2014/main" val="1566269559"/>
                    </a:ext>
                  </a:extLst>
                </a:gridCol>
                <a:gridCol w="329184">
                  <a:extLst>
                    <a:ext uri="{9D8B030D-6E8A-4147-A177-3AD203B41FA5}">
                      <a16:colId xmlns:a16="http://schemas.microsoft.com/office/drawing/2014/main" val="2365805006"/>
                    </a:ext>
                  </a:extLst>
                </a:gridCol>
                <a:gridCol w="329184">
                  <a:extLst>
                    <a:ext uri="{9D8B030D-6E8A-4147-A177-3AD203B41FA5}">
                      <a16:colId xmlns:a16="http://schemas.microsoft.com/office/drawing/2014/main" val="3821450262"/>
                    </a:ext>
                  </a:extLst>
                </a:gridCol>
                <a:gridCol w="329184">
                  <a:extLst>
                    <a:ext uri="{9D8B030D-6E8A-4147-A177-3AD203B41FA5}">
                      <a16:colId xmlns:a16="http://schemas.microsoft.com/office/drawing/2014/main" val="1321249887"/>
                    </a:ext>
                  </a:extLst>
                </a:gridCol>
                <a:gridCol w="329184">
                  <a:extLst>
                    <a:ext uri="{9D8B030D-6E8A-4147-A177-3AD203B41FA5}">
                      <a16:colId xmlns:a16="http://schemas.microsoft.com/office/drawing/2014/main" val="4070123029"/>
                    </a:ext>
                  </a:extLst>
                </a:gridCol>
                <a:gridCol w="329184">
                  <a:extLst>
                    <a:ext uri="{9D8B030D-6E8A-4147-A177-3AD203B41FA5}">
                      <a16:colId xmlns:a16="http://schemas.microsoft.com/office/drawing/2014/main" val="2202748325"/>
                    </a:ext>
                  </a:extLst>
                </a:gridCol>
                <a:gridCol w="329184">
                  <a:extLst>
                    <a:ext uri="{9D8B030D-6E8A-4147-A177-3AD203B41FA5}">
                      <a16:colId xmlns:a16="http://schemas.microsoft.com/office/drawing/2014/main" val="3807437309"/>
                    </a:ext>
                  </a:extLst>
                </a:gridCol>
                <a:gridCol w="329184">
                  <a:extLst>
                    <a:ext uri="{9D8B030D-6E8A-4147-A177-3AD203B41FA5}">
                      <a16:colId xmlns:a16="http://schemas.microsoft.com/office/drawing/2014/main" val="1225244292"/>
                    </a:ext>
                  </a:extLst>
                </a:gridCol>
                <a:gridCol w="329184">
                  <a:extLst>
                    <a:ext uri="{9D8B030D-6E8A-4147-A177-3AD203B41FA5}">
                      <a16:colId xmlns:a16="http://schemas.microsoft.com/office/drawing/2014/main" val="1740707069"/>
                    </a:ext>
                  </a:extLst>
                </a:gridCol>
                <a:gridCol w="329184">
                  <a:extLst>
                    <a:ext uri="{9D8B030D-6E8A-4147-A177-3AD203B41FA5}">
                      <a16:colId xmlns:a16="http://schemas.microsoft.com/office/drawing/2014/main" val="3437974736"/>
                    </a:ext>
                  </a:extLst>
                </a:gridCol>
                <a:gridCol w="329184">
                  <a:extLst>
                    <a:ext uri="{9D8B030D-6E8A-4147-A177-3AD203B41FA5}">
                      <a16:colId xmlns:a16="http://schemas.microsoft.com/office/drawing/2014/main" val="1339973939"/>
                    </a:ext>
                  </a:extLst>
                </a:gridCol>
                <a:gridCol w="329184">
                  <a:extLst>
                    <a:ext uri="{9D8B030D-6E8A-4147-A177-3AD203B41FA5}">
                      <a16:colId xmlns:a16="http://schemas.microsoft.com/office/drawing/2014/main" val="3134167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2383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- 2024-06-17 12:03:00</a:t>
                      </a:r>
                      <a:r>
                        <a:rPr kumimoji="0" lang="en-US" sz="1000" b="0" i="0" u="none" strike="noStrike" kern="1200" cap="none" spc="0" normalizeH="0" baseline="0" noProof="0">
                          <a:ln>
                            <a:noFill/>
                          </a:ln>
                          <a:solidFill>
                            <a:prstClr val="black"/>
                          </a:solidFill>
                          <a:effectLst/>
                          <a:uLnTx/>
                          <a:uFillTx/>
                          <a:latin typeface="Calibri"/>
                          <a:ea typeface="+mn-ea"/>
                          <a:cs typeface="+mn-cs"/>
                        </a:rPr>
                        <a:t>
 Selamat Hari Raya Aidiladha from all of us at Fujifilm Malaysia! 🕌✨
On this blessed day, let’s come together to celebrate the spirit of sacrifice, compassion, and unity. May your homes be filled with joy, peace, and prosperity. 
#fujifilmmalaysia #fujifilmmy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https://quintly-eu-image-storage.s3.amazonaws.com/aaf8f68db843cc217addf8054c322eb2/54d36f5a0a5bf720e540d0d0d88bca59.jpg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3736808"/>
                  </a:ext>
                </a:extLst>
              </a:tr>
            </a:tbl>
          </a:graphicData>
        </a:graphic>
      </p:graphicFrame>
      <p:sp>
        <p:nvSpPr>
          <p:cNvPr id="4" name="Text Placeholder 3">
            <a:extLst>
              <a:ext uri="{FF2B5EF4-FFF2-40B4-BE49-F238E27FC236}">
                <a16:creationId xmlns:a16="http://schemas.microsoft.com/office/drawing/2014/main" id="{D8DEE983-0FE4-4F8D-BA93-77B429017B4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225950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D2CA8-564E-4E46-B57E-88DD439062BC}"/>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E3F93258-8294-413F-9735-04F38CB6F9AC}"/>
              </a:ext>
            </a:extLst>
          </p:cNvPr>
          <p:cNvGraphicFramePr>
            <a:graphicFrameLocks noGrp="1"/>
          </p:cNvGraphicFramePr>
          <p:nvPr>
            <p:ph type="tbl" sz="quarter" idx="13"/>
            <p:extLst>
              <p:ext uri="{D42A27DB-BD31-4B8C-83A1-F6EECF244321}">
                <p14:modId xmlns:p14="http://schemas.microsoft.com/office/powerpoint/2010/main" val="39132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43268964"/>
                    </a:ext>
                  </a:extLst>
                </a:gridCol>
                <a:gridCol w="1316737">
                  <a:extLst>
                    <a:ext uri="{9D8B030D-6E8A-4147-A177-3AD203B41FA5}">
                      <a16:colId xmlns:a16="http://schemas.microsoft.com/office/drawing/2014/main" val="2851397706"/>
                    </a:ext>
                  </a:extLst>
                </a:gridCol>
                <a:gridCol w="329184">
                  <a:extLst>
                    <a:ext uri="{9D8B030D-6E8A-4147-A177-3AD203B41FA5}">
                      <a16:colId xmlns:a16="http://schemas.microsoft.com/office/drawing/2014/main" val="985817380"/>
                    </a:ext>
                  </a:extLst>
                </a:gridCol>
                <a:gridCol w="329184">
                  <a:extLst>
                    <a:ext uri="{9D8B030D-6E8A-4147-A177-3AD203B41FA5}">
                      <a16:colId xmlns:a16="http://schemas.microsoft.com/office/drawing/2014/main" val="3302942256"/>
                    </a:ext>
                  </a:extLst>
                </a:gridCol>
                <a:gridCol w="329184">
                  <a:extLst>
                    <a:ext uri="{9D8B030D-6E8A-4147-A177-3AD203B41FA5}">
                      <a16:colId xmlns:a16="http://schemas.microsoft.com/office/drawing/2014/main" val="1169293905"/>
                    </a:ext>
                  </a:extLst>
                </a:gridCol>
                <a:gridCol w="329184">
                  <a:extLst>
                    <a:ext uri="{9D8B030D-6E8A-4147-A177-3AD203B41FA5}">
                      <a16:colId xmlns:a16="http://schemas.microsoft.com/office/drawing/2014/main" val="4039741326"/>
                    </a:ext>
                  </a:extLst>
                </a:gridCol>
                <a:gridCol w="329184">
                  <a:extLst>
                    <a:ext uri="{9D8B030D-6E8A-4147-A177-3AD203B41FA5}">
                      <a16:colId xmlns:a16="http://schemas.microsoft.com/office/drawing/2014/main" val="837083962"/>
                    </a:ext>
                  </a:extLst>
                </a:gridCol>
                <a:gridCol w="329184">
                  <a:extLst>
                    <a:ext uri="{9D8B030D-6E8A-4147-A177-3AD203B41FA5}">
                      <a16:colId xmlns:a16="http://schemas.microsoft.com/office/drawing/2014/main" val="976637357"/>
                    </a:ext>
                  </a:extLst>
                </a:gridCol>
                <a:gridCol w="329184">
                  <a:extLst>
                    <a:ext uri="{9D8B030D-6E8A-4147-A177-3AD203B41FA5}">
                      <a16:colId xmlns:a16="http://schemas.microsoft.com/office/drawing/2014/main" val="3095328180"/>
                    </a:ext>
                  </a:extLst>
                </a:gridCol>
                <a:gridCol w="329184">
                  <a:extLst>
                    <a:ext uri="{9D8B030D-6E8A-4147-A177-3AD203B41FA5}">
                      <a16:colId xmlns:a16="http://schemas.microsoft.com/office/drawing/2014/main" val="1543077799"/>
                    </a:ext>
                  </a:extLst>
                </a:gridCol>
                <a:gridCol w="329184">
                  <a:extLst>
                    <a:ext uri="{9D8B030D-6E8A-4147-A177-3AD203B41FA5}">
                      <a16:colId xmlns:a16="http://schemas.microsoft.com/office/drawing/2014/main" val="1175974706"/>
                    </a:ext>
                  </a:extLst>
                </a:gridCol>
                <a:gridCol w="329184">
                  <a:extLst>
                    <a:ext uri="{9D8B030D-6E8A-4147-A177-3AD203B41FA5}">
                      <a16:colId xmlns:a16="http://schemas.microsoft.com/office/drawing/2014/main" val="2489491446"/>
                    </a:ext>
                  </a:extLst>
                </a:gridCol>
                <a:gridCol w="329184">
                  <a:extLst>
                    <a:ext uri="{9D8B030D-6E8A-4147-A177-3AD203B41FA5}">
                      <a16:colId xmlns:a16="http://schemas.microsoft.com/office/drawing/2014/main" val="2355381005"/>
                    </a:ext>
                  </a:extLst>
                </a:gridCol>
                <a:gridCol w="329184">
                  <a:extLst>
                    <a:ext uri="{9D8B030D-6E8A-4147-A177-3AD203B41FA5}">
                      <a16:colId xmlns:a16="http://schemas.microsoft.com/office/drawing/2014/main" val="3171130530"/>
                    </a:ext>
                  </a:extLst>
                </a:gridCol>
                <a:gridCol w="329184">
                  <a:extLst>
                    <a:ext uri="{9D8B030D-6E8A-4147-A177-3AD203B41FA5}">
                      <a16:colId xmlns:a16="http://schemas.microsoft.com/office/drawing/2014/main" val="941615645"/>
                    </a:ext>
                  </a:extLst>
                </a:gridCol>
                <a:gridCol w="329184">
                  <a:extLst>
                    <a:ext uri="{9D8B030D-6E8A-4147-A177-3AD203B41FA5}">
                      <a16:colId xmlns:a16="http://schemas.microsoft.com/office/drawing/2014/main" val="2071376731"/>
                    </a:ext>
                  </a:extLst>
                </a:gridCol>
                <a:gridCol w="329184">
                  <a:extLst>
                    <a:ext uri="{9D8B030D-6E8A-4147-A177-3AD203B41FA5}">
                      <a16:colId xmlns:a16="http://schemas.microsoft.com/office/drawing/2014/main" val="2555119539"/>
                    </a:ext>
                  </a:extLst>
                </a:gridCol>
                <a:gridCol w="329184">
                  <a:extLst>
                    <a:ext uri="{9D8B030D-6E8A-4147-A177-3AD203B41FA5}">
                      <a16:colId xmlns:a16="http://schemas.microsoft.com/office/drawing/2014/main" val="297087073"/>
                    </a:ext>
                  </a:extLst>
                </a:gridCol>
                <a:gridCol w="329184">
                  <a:extLst>
                    <a:ext uri="{9D8B030D-6E8A-4147-A177-3AD203B41FA5}">
                      <a16:colId xmlns:a16="http://schemas.microsoft.com/office/drawing/2014/main" val="4219451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324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- 2024-06-15 12:20:51</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all the winners of the Fujifilm Sip &amp; Shoot Contest! Your entries captured the essence of creativity and passion, showcasing incredible talent and a keen eye for detail. 📸✨
Thanks to all your support we got to supported 48 local cafes, generated more than 2 million impressions!
Stay tuned for more future contests from Fujifilm—we can’t wait to see what you’ll capture next! 
#fujifilmmy #fujifilmmycafe #fujifilmmalaysia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https://quintly-eu-image-storage.s3.amazonaws.com/aaf8f68db843cc217addf8054c322eb2/9f3d6f270aeb921b68a9295739e3def8.jpg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25652859"/>
                  </a:ext>
                </a:extLst>
              </a:tr>
            </a:tbl>
          </a:graphicData>
        </a:graphic>
      </p:graphicFrame>
      <p:sp>
        <p:nvSpPr>
          <p:cNvPr id="4" name="Text Placeholder 3">
            <a:extLst>
              <a:ext uri="{FF2B5EF4-FFF2-40B4-BE49-F238E27FC236}">
                <a16:creationId xmlns:a16="http://schemas.microsoft.com/office/drawing/2014/main" id="{4119CAE6-130D-4528-B002-216B97552D6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38877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E99B4-C0FA-43E2-A748-DF3147184855}"/>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91CEAE00-7216-4D55-9C4A-0577F8AD04ED}"/>
              </a:ext>
            </a:extLst>
          </p:cNvPr>
          <p:cNvGraphicFramePr>
            <a:graphicFrameLocks noGrp="1"/>
          </p:cNvGraphicFramePr>
          <p:nvPr>
            <p:ph type="tbl" sz="quarter" idx="13"/>
            <p:extLst>
              <p:ext uri="{D42A27DB-BD31-4B8C-83A1-F6EECF244321}">
                <p14:modId xmlns:p14="http://schemas.microsoft.com/office/powerpoint/2010/main" val="1839885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32570781"/>
                    </a:ext>
                  </a:extLst>
                </a:gridCol>
                <a:gridCol w="1316737">
                  <a:extLst>
                    <a:ext uri="{9D8B030D-6E8A-4147-A177-3AD203B41FA5}">
                      <a16:colId xmlns:a16="http://schemas.microsoft.com/office/drawing/2014/main" val="179679218"/>
                    </a:ext>
                  </a:extLst>
                </a:gridCol>
                <a:gridCol w="329184">
                  <a:extLst>
                    <a:ext uri="{9D8B030D-6E8A-4147-A177-3AD203B41FA5}">
                      <a16:colId xmlns:a16="http://schemas.microsoft.com/office/drawing/2014/main" val="435008527"/>
                    </a:ext>
                  </a:extLst>
                </a:gridCol>
                <a:gridCol w="329184">
                  <a:extLst>
                    <a:ext uri="{9D8B030D-6E8A-4147-A177-3AD203B41FA5}">
                      <a16:colId xmlns:a16="http://schemas.microsoft.com/office/drawing/2014/main" val="3810032060"/>
                    </a:ext>
                  </a:extLst>
                </a:gridCol>
                <a:gridCol w="329184">
                  <a:extLst>
                    <a:ext uri="{9D8B030D-6E8A-4147-A177-3AD203B41FA5}">
                      <a16:colId xmlns:a16="http://schemas.microsoft.com/office/drawing/2014/main" val="1325848708"/>
                    </a:ext>
                  </a:extLst>
                </a:gridCol>
                <a:gridCol w="329184">
                  <a:extLst>
                    <a:ext uri="{9D8B030D-6E8A-4147-A177-3AD203B41FA5}">
                      <a16:colId xmlns:a16="http://schemas.microsoft.com/office/drawing/2014/main" val="1888939698"/>
                    </a:ext>
                  </a:extLst>
                </a:gridCol>
                <a:gridCol w="329184">
                  <a:extLst>
                    <a:ext uri="{9D8B030D-6E8A-4147-A177-3AD203B41FA5}">
                      <a16:colId xmlns:a16="http://schemas.microsoft.com/office/drawing/2014/main" val="604780553"/>
                    </a:ext>
                  </a:extLst>
                </a:gridCol>
                <a:gridCol w="329184">
                  <a:extLst>
                    <a:ext uri="{9D8B030D-6E8A-4147-A177-3AD203B41FA5}">
                      <a16:colId xmlns:a16="http://schemas.microsoft.com/office/drawing/2014/main" val="3749919791"/>
                    </a:ext>
                  </a:extLst>
                </a:gridCol>
                <a:gridCol w="329184">
                  <a:extLst>
                    <a:ext uri="{9D8B030D-6E8A-4147-A177-3AD203B41FA5}">
                      <a16:colId xmlns:a16="http://schemas.microsoft.com/office/drawing/2014/main" val="2756038700"/>
                    </a:ext>
                  </a:extLst>
                </a:gridCol>
                <a:gridCol w="329184">
                  <a:extLst>
                    <a:ext uri="{9D8B030D-6E8A-4147-A177-3AD203B41FA5}">
                      <a16:colId xmlns:a16="http://schemas.microsoft.com/office/drawing/2014/main" val="218899502"/>
                    </a:ext>
                  </a:extLst>
                </a:gridCol>
                <a:gridCol w="329184">
                  <a:extLst>
                    <a:ext uri="{9D8B030D-6E8A-4147-A177-3AD203B41FA5}">
                      <a16:colId xmlns:a16="http://schemas.microsoft.com/office/drawing/2014/main" val="3459200065"/>
                    </a:ext>
                  </a:extLst>
                </a:gridCol>
                <a:gridCol w="329184">
                  <a:extLst>
                    <a:ext uri="{9D8B030D-6E8A-4147-A177-3AD203B41FA5}">
                      <a16:colId xmlns:a16="http://schemas.microsoft.com/office/drawing/2014/main" val="3645006515"/>
                    </a:ext>
                  </a:extLst>
                </a:gridCol>
                <a:gridCol w="329184">
                  <a:extLst>
                    <a:ext uri="{9D8B030D-6E8A-4147-A177-3AD203B41FA5}">
                      <a16:colId xmlns:a16="http://schemas.microsoft.com/office/drawing/2014/main" val="1688936760"/>
                    </a:ext>
                  </a:extLst>
                </a:gridCol>
                <a:gridCol w="329184">
                  <a:extLst>
                    <a:ext uri="{9D8B030D-6E8A-4147-A177-3AD203B41FA5}">
                      <a16:colId xmlns:a16="http://schemas.microsoft.com/office/drawing/2014/main" val="679183437"/>
                    </a:ext>
                  </a:extLst>
                </a:gridCol>
                <a:gridCol w="329184">
                  <a:extLst>
                    <a:ext uri="{9D8B030D-6E8A-4147-A177-3AD203B41FA5}">
                      <a16:colId xmlns:a16="http://schemas.microsoft.com/office/drawing/2014/main" val="530981076"/>
                    </a:ext>
                  </a:extLst>
                </a:gridCol>
                <a:gridCol w="329184">
                  <a:extLst>
                    <a:ext uri="{9D8B030D-6E8A-4147-A177-3AD203B41FA5}">
                      <a16:colId xmlns:a16="http://schemas.microsoft.com/office/drawing/2014/main" val="516685686"/>
                    </a:ext>
                  </a:extLst>
                </a:gridCol>
                <a:gridCol w="329184">
                  <a:extLst>
                    <a:ext uri="{9D8B030D-6E8A-4147-A177-3AD203B41FA5}">
                      <a16:colId xmlns:a16="http://schemas.microsoft.com/office/drawing/2014/main" val="4182212575"/>
                    </a:ext>
                  </a:extLst>
                </a:gridCol>
                <a:gridCol w="329184">
                  <a:extLst>
                    <a:ext uri="{9D8B030D-6E8A-4147-A177-3AD203B41FA5}">
                      <a16:colId xmlns:a16="http://schemas.microsoft.com/office/drawing/2014/main" val="1133858422"/>
                    </a:ext>
                  </a:extLst>
                </a:gridCol>
                <a:gridCol w="329184">
                  <a:extLst>
                    <a:ext uri="{9D8B030D-6E8A-4147-A177-3AD203B41FA5}">
                      <a16:colId xmlns:a16="http://schemas.microsoft.com/office/drawing/2014/main" val="477410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9549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- 2024-06-14 21:17:37</a:t>
                      </a:r>
                      <a:r>
                        <a:rPr kumimoji="0" lang="en-US" sz="1000" b="0" i="0" u="none" strike="noStrike" kern="1200" cap="none" spc="0" normalizeH="0" baseline="0" noProof="0">
                          <a:ln>
                            <a:noFill/>
                          </a:ln>
                          <a:solidFill>
                            <a:prstClr val="black"/>
                          </a:solidFill>
                          <a:effectLst/>
                          <a:uLnTx/>
                          <a:uFillTx/>
                          <a:latin typeface="Calibri"/>
                          <a:ea typeface="+mn-ea"/>
                          <a:cs typeface="+mn-cs"/>
                        </a:rPr>
                        <a:t>
 Amrit Grewal put the Fujifilm GFX100S II and GF55mmF1.7 lens to the test during a bridal morning shoot and was astounded by the results. The GFX100S II’s 102-megapixel medium format sensor produced image quality that Amrit described as 'truly unreal,' capturing every intricate detail from the lace of the saree to the subtle emotions on the bride's face.
Additionally, the camera's weather-resistant features and fast startup times enabled seamless shooting without missing a moment. The ergonomic grip provided comfort and stability, reducing fatigue during the extended session.
Experience the exceptional capabilities of the GFX100S II for yourself.
𝗙𝗶𝗻𝗱 𝗼𝘂𝘁 𝗺𝗼𝗿𝗲 𝗮𝗯𝗼𝘂𝘁 𝗚𝗙𝗫𝟭𝟬𝟬𝗦 𝗜𝗜
https://fujifilm-x.com/en-my/products/cameras/gfx100s-ii/
𝗙𝗶𝗻𝗱 𝗼𝘂𝘁 𝗺𝗼𝗿𝗲 𝗮𝗯𝗼𝘂𝘁 𝗔𝗺𝗿𝗶𝘁 𝗚𝗿𝗲𝘄𝗮𝗹'𝘀 𝗿𝗲𝘃𝗶𝗲𝘄
https://fujifilm-x.com/en-au/stories/gfx100s-ii-portrait-x-amrit-grewal/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https://quintly-eu-image-storage.s3.amazonaws.com/aaf8f68db843cc217addf8054c322eb2/d41ca424cafad857115a21ba3ded3126.jpg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05932830"/>
                  </a:ext>
                </a:extLst>
              </a:tr>
            </a:tbl>
          </a:graphicData>
        </a:graphic>
      </p:graphicFrame>
      <p:sp>
        <p:nvSpPr>
          <p:cNvPr id="4" name="Text Placeholder 3">
            <a:extLst>
              <a:ext uri="{FF2B5EF4-FFF2-40B4-BE49-F238E27FC236}">
                <a16:creationId xmlns:a16="http://schemas.microsoft.com/office/drawing/2014/main" id="{BABD0948-16AB-4FE7-8037-E257572F684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76351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89E02-2A5B-4C3B-A2E1-6828F260418D}"/>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96B9108E-FA11-4477-9DB4-1312507A597D}"/>
              </a:ext>
            </a:extLst>
          </p:cNvPr>
          <p:cNvGraphicFramePr>
            <a:graphicFrameLocks noGrp="1"/>
          </p:cNvGraphicFramePr>
          <p:nvPr>
            <p:ph type="tbl" sz="quarter" idx="13"/>
            <p:extLst>
              <p:ext uri="{D42A27DB-BD31-4B8C-83A1-F6EECF244321}">
                <p14:modId xmlns:p14="http://schemas.microsoft.com/office/powerpoint/2010/main" val="3982442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64720961"/>
                    </a:ext>
                  </a:extLst>
                </a:gridCol>
                <a:gridCol w="1316737">
                  <a:extLst>
                    <a:ext uri="{9D8B030D-6E8A-4147-A177-3AD203B41FA5}">
                      <a16:colId xmlns:a16="http://schemas.microsoft.com/office/drawing/2014/main" val="3628215791"/>
                    </a:ext>
                  </a:extLst>
                </a:gridCol>
                <a:gridCol w="329184">
                  <a:extLst>
                    <a:ext uri="{9D8B030D-6E8A-4147-A177-3AD203B41FA5}">
                      <a16:colId xmlns:a16="http://schemas.microsoft.com/office/drawing/2014/main" val="3935374251"/>
                    </a:ext>
                  </a:extLst>
                </a:gridCol>
                <a:gridCol w="329184">
                  <a:extLst>
                    <a:ext uri="{9D8B030D-6E8A-4147-A177-3AD203B41FA5}">
                      <a16:colId xmlns:a16="http://schemas.microsoft.com/office/drawing/2014/main" val="2777986207"/>
                    </a:ext>
                  </a:extLst>
                </a:gridCol>
                <a:gridCol w="329184">
                  <a:extLst>
                    <a:ext uri="{9D8B030D-6E8A-4147-A177-3AD203B41FA5}">
                      <a16:colId xmlns:a16="http://schemas.microsoft.com/office/drawing/2014/main" val="1595633384"/>
                    </a:ext>
                  </a:extLst>
                </a:gridCol>
                <a:gridCol w="329184">
                  <a:extLst>
                    <a:ext uri="{9D8B030D-6E8A-4147-A177-3AD203B41FA5}">
                      <a16:colId xmlns:a16="http://schemas.microsoft.com/office/drawing/2014/main" val="1724707764"/>
                    </a:ext>
                  </a:extLst>
                </a:gridCol>
                <a:gridCol w="329184">
                  <a:extLst>
                    <a:ext uri="{9D8B030D-6E8A-4147-A177-3AD203B41FA5}">
                      <a16:colId xmlns:a16="http://schemas.microsoft.com/office/drawing/2014/main" val="583690345"/>
                    </a:ext>
                  </a:extLst>
                </a:gridCol>
                <a:gridCol w="329184">
                  <a:extLst>
                    <a:ext uri="{9D8B030D-6E8A-4147-A177-3AD203B41FA5}">
                      <a16:colId xmlns:a16="http://schemas.microsoft.com/office/drawing/2014/main" val="4107036666"/>
                    </a:ext>
                  </a:extLst>
                </a:gridCol>
                <a:gridCol w="329184">
                  <a:extLst>
                    <a:ext uri="{9D8B030D-6E8A-4147-A177-3AD203B41FA5}">
                      <a16:colId xmlns:a16="http://schemas.microsoft.com/office/drawing/2014/main" val="334690601"/>
                    </a:ext>
                  </a:extLst>
                </a:gridCol>
                <a:gridCol w="329184">
                  <a:extLst>
                    <a:ext uri="{9D8B030D-6E8A-4147-A177-3AD203B41FA5}">
                      <a16:colId xmlns:a16="http://schemas.microsoft.com/office/drawing/2014/main" val="114735070"/>
                    </a:ext>
                  </a:extLst>
                </a:gridCol>
                <a:gridCol w="329184">
                  <a:extLst>
                    <a:ext uri="{9D8B030D-6E8A-4147-A177-3AD203B41FA5}">
                      <a16:colId xmlns:a16="http://schemas.microsoft.com/office/drawing/2014/main" val="4112582133"/>
                    </a:ext>
                  </a:extLst>
                </a:gridCol>
                <a:gridCol w="329184">
                  <a:extLst>
                    <a:ext uri="{9D8B030D-6E8A-4147-A177-3AD203B41FA5}">
                      <a16:colId xmlns:a16="http://schemas.microsoft.com/office/drawing/2014/main" val="3461902811"/>
                    </a:ext>
                  </a:extLst>
                </a:gridCol>
                <a:gridCol w="329184">
                  <a:extLst>
                    <a:ext uri="{9D8B030D-6E8A-4147-A177-3AD203B41FA5}">
                      <a16:colId xmlns:a16="http://schemas.microsoft.com/office/drawing/2014/main" val="1855570323"/>
                    </a:ext>
                  </a:extLst>
                </a:gridCol>
                <a:gridCol w="329184">
                  <a:extLst>
                    <a:ext uri="{9D8B030D-6E8A-4147-A177-3AD203B41FA5}">
                      <a16:colId xmlns:a16="http://schemas.microsoft.com/office/drawing/2014/main" val="2128208622"/>
                    </a:ext>
                  </a:extLst>
                </a:gridCol>
                <a:gridCol w="329184">
                  <a:extLst>
                    <a:ext uri="{9D8B030D-6E8A-4147-A177-3AD203B41FA5}">
                      <a16:colId xmlns:a16="http://schemas.microsoft.com/office/drawing/2014/main" val="1274893802"/>
                    </a:ext>
                  </a:extLst>
                </a:gridCol>
                <a:gridCol w="329184">
                  <a:extLst>
                    <a:ext uri="{9D8B030D-6E8A-4147-A177-3AD203B41FA5}">
                      <a16:colId xmlns:a16="http://schemas.microsoft.com/office/drawing/2014/main" val="2941403986"/>
                    </a:ext>
                  </a:extLst>
                </a:gridCol>
                <a:gridCol w="329184">
                  <a:extLst>
                    <a:ext uri="{9D8B030D-6E8A-4147-A177-3AD203B41FA5}">
                      <a16:colId xmlns:a16="http://schemas.microsoft.com/office/drawing/2014/main" val="3689738283"/>
                    </a:ext>
                  </a:extLst>
                </a:gridCol>
                <a:gridCol w="329184">
                  <a:extLst>
                    <a:ext uri="{9D8B030D-6E8A-4147-A177-3AD203B41FA5}">
                      <a16:colId xmlns:a16="http://schemas.microsoft.com/office/drawing/2014/main" val="2639134032"/>
                    </a:ext>
                  </a:extLst>
                </a:gridCol>
                <a:gridCol w="329184">
                  <a:extLst>
                    <a:ext uri="{9D8B030D-6E8A-4147-A177-3AD203B41FA5}">
                      <a16:colId xmlns:a16="http://schemas.microsoft.com/office/drawing/2014/main" val="858284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277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- 2024-06-14 20:00:09</a:t>
                      </a:r>
                      <a:r>
                        <a:rPr kumimoji="0" lang="en-US" sz="1000" b="0" i="0" u="none" strike="noStrike" kern="1200" cap="none" spc="0" normalizeH="0" baseline="0" noProof="0">
                          <a:ln>
                            <a:noFill/>
                          </a:ln>
                          <a:solidFill>
                            <a:prstClr val="black"/>
                          </a:solidFill>
                          <a:effectLst/>
                          <a:uLnTx/>
                          <a:uFillTx/>
                          <a:latin typeface="Calibri"/>
                          <a:ea typeface="+mn-ea"/>
                          <a:cs typeface="+mn-cs"/>
                        </a:rPr>
                        <a:t>
 Amrit Grewal put the Fujifilm GFX100S II and GF55mmF1.7 lens to the test during a bridal morning shoot and was astounded by the results. The GFX100S II’s 102-megapixel medium format sensor produced image quality that Amrit described as 'truly unreal,' capturing every intricate detail from the lace of the saree to the subtle emotions on the bride's face.
Additionally, the camera's weather-resistant features and fast startup times enabled seamless shooting without missing a moment. The ergonomic grip provided comfort and stability, reducing fatigue during the extended session.
Experience the exceptional capabilities of the GFX100S II for yourself.
𝗙𝗶𝗻𝗱 𝗼𝘂𝘁 𝗺𝗼𝗿𝗲 𝗮𝗯𝗼𝘂𝘁 𝗚𝗙𝗫𝟭𝟬𝟬𝗦 𝗜𝗜
https://fujifilm-x.com/en-my/products/cameras/gfx100s-ii/
𝗙𝗶𝗻𝗱 𝗼𝘂𝘁 𝗺𝗼𝗿𝗲 𝗮𝗯𝗼𝘂𝘁 𝗔𝗺𝗿𝗶𝘁 𝗚𝗿𝗲𝘄𝗮𝗹'𝘀 𝗿𝗲𝘃𝗶𝗲𝘄
https://fujifilm-x.com/en-au/stories/gfx100s-ii-portrait-x-amrit-grewal/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https://quintly-eu-image-storage.s3.amazonaws.com/aaf8f68db843cc217addf8054c322eb2/8de94c81b7f91278c0bc431cfae040fb.jpg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06123855"/>
                  </a:ext>
                </a:extLst>
              </a:tr>
            </a:tbl>
          </a:graphicData>
        </a:graphic>
      </p:graphicFrame>
      <p:sp>
        <p:nvSpPr>
          <p:cNvPr id="4" name="Text Placeholder 3">
            <a:extLst>
              <a:ext uri="{FF2B5EF4-FFF2-40B4-BE49-F238E27FC236}">
                <a16:creationId xmlns:a16="http://schemas.microsoft.com/office/drawing/2014/main" id="{E7005127-9378-42BA-AFA8-FB70D6F313C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14275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33892-9D42-445F-AE54-3A838AAF8D79}"/>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6AF1D7A1-A7C4-49F6-9EB1-47293C393A84}"/>
              </a:ext>
            </a:extLst>
          </p:cNvPr>
          <p:cNvGraphicFramePr>
            <a:graphicFrameLocks noGrp="1"/>
          </p:cNvGraphicFramePr>
          <p:nvPr>
            <p:ph type="tbl" sz="quarter" idx="13"/>
            <p:extLst>
              <p:ext uri="{D42A27DB-BD31-4B8C-83A1-F6EECF244321}">
                <p14:modId xmlns:p14="http://schemas.microsoft.com/office/powerpoint/2010/main" val="273497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47508533"/>
                    </a:ext>
                  </a:extLst>
                </a:gridCol>
                <a:gridCol w="1316737">
                  <a:extLst>
                    <a:ext uri="{9D8B030D-6E8A-4147-A177-3AD203B41FA5}">
                      <a16:colId xmlns:a16="http://schemas.microsoft.com/office/drawing/2014/main" val="2073297379"/>
                    </a:ext>
                  </a:extLst>
                </a:gridCol>
                <a:gridCol w="329184">
                  <a:extLst>
                    <a:ext uri="{9D8B030D-6E8A-4147-A177-3AD203B41FA5}">
                      <a16:colId xmlns:a16="http://schemas.microsoft.com/office/drawing/2014/main" val="837228798"/>
                    </a:ext>
                  </a:extLst>
                </a:gridCol>
                <a:gridCol w="329184">
                  <a:extLst>
                    <a:ext uri="{9D8B030D-6E8A-4147-A177-3AD203B41FA5}">
                      <a16:colId xmlns:a16="http://schemas.microsoft.com/office/drawing/2014/main" val="3087777710"/>
                    </a:ext>
                  </a:extLst>
                </a:gridCol>
                <a:gridCol w="329184">
                  <a:extLst>
                    <a:ext uri="{9D8B030D-6E8A-4147-A177-3AD203B41FA5}">
                      <a16:colId xmlns:a16="http://schemas.microsoft.com/office/drawing/2014/main" val="1963089365"/>
                    </a:ext>
                  </a:extLst>
                </a:gridCol>
                <a:gridCol w="329184">
                  <a:extLst>
                    <a:ext uri="{9D8B030D-6E8A-4147-A177-3AD203B41FA5}">
                      <a16:colId xmlns:a16="http://schemas.microsoft.com/office/drawing/2014/main" val="3669863190"/>
                    </a:ext>
                  </a:extLst>
                </a:gridCol>
                <a:gridCol w="329184">
                  <a:extLst>
                    <a:ext uri="{9D8B030D-6E8A-4147-A177-3AD203B41FA5}">
                      <a16:colId xmlns:a16="http://schemas.microsoft.com/office/drawing/2014/main" val="3943744347"/>
                    </a:ext>
                  </a:extLst>
                </a:gridCol>
                <a:gridCol w="329184">
                  <a:extLst>
                    <a:ext uri="{9D8B030D-6E8A-4147-A177-3AD203B41FA5}">
                      <a16:colId xmlns:a16="http://schemas.microsoft.com/office/drawing/2014/main" val="4230376210"/>
                    </a:ext>
                  </a:extLst>
                </a:gridCol>
                <a:gridCol w="329184">
                  <a:extLst>
                    <a:ext uri="{9D8B030D-6E8A-4147-A177-3AD203B41FA5}">
                      <a16:colId xmlns:a16="http://schemas.microsoft.com/office/drawing/2014/main" val="776700488"/>
                    </a:ext>
                  </a:extLst>
                </a:gridCol>
                <a:gridCol w="329184">
                  <a:extLst>
                    <a:ext uri="{9D8B030D-6E8A-4147-A177-3AD203B41FA5}">
                      <a16:colId xmlns:a16="http://schemas.microsoft.com/office/drawing/2014/main" val="2343532466"/>
                    </a:ext>
                  </a:extLst>
                </a:gridCol>
                <a:gridCol w="329184">
                  <a:extLst>
                    <a:ext uri="{9D8B030D-6E8A-4147-A177-3AD203B41FA5}">
                      <a16:colId xmlns:a16="http://schemas.microsoft.com/office/drawing/2014/main" val="888334515"/>
                    </a:ext>
                  </a:extLst>
                </a:gridCol>
                <a:gridCol w="329184">
                  <a:extLst>
                    <a:ext uri="{9D8B030D-6E8A-4147-A177-3AD203B41FA5}">
                      <a16:colId xmlns:a16="http://schemas.microsoft.com/office/drawing/2014/main" val="633162301"/>
                    </a:ext>
                  </a:extLst>
                </a:gridCol>
                <a:gridCol w="329184">
                  <a:extLst>
                    <a:ext uri="{9D8B030D-6E8A-4147-A177-3AD203B41FA5}">
                      <a16:colId xmlns:a16="http://schemas.microsoft.com/office/drawing/2014/main" val="2859845521"/>
                    </a:ext>
                  </a:extLst>
                </a:gridCol>
                <a:gridCol w="329184">
                  <a:extLst>
                    <a:ext uri="{9D8B030D-6E8A-4147-A177-3AD203B41FA5}">
                      <a16:colId xmlns:a16="http://schemas.microsoft.com/office/drawing/2014/main" val="249717060"/>
                    </a:ext>
                  </a:extLst>
                </a:gridCol>
                <a:gridCol w="329184">
                  <a:extLst>
                    <a:ext uri="{9D8B030D-6E8A-4147-A177-3AD203B41FA5}">
                      <a16:colId xmlns:a16="http://schemas.microsoft.com/office/drawing/2014/main" val="3783454201"/>
                    </a:ext>
                  </a:extLst>
                </a:gridCol>
                <a:gridCol w="329184">
                  <a:extLst>
                    <a:ext uri="{9D8B030D-6E8A-4147-A177-3AD203B41FA5}">
                      <a16:colId xmlns:a16="http://schemas.microsoft.com/office/drawing/2014/main" val="37191757"/>
                    </a:ext>
                  </a:extLst>
                </a:gridCol>
                <a:gridCol w="329184">
                  <a:extLst>
                    <a:ext uri="{9D8B030D-6E8A-4147-A177-3AD203B41FA5}">
                      <a16:colId xmlns:a16="http://schemas.microsoft.com/office/drawing/2014/main" val="27323827"/>
                    </a:ext>
                  </a:extLst>
                </a:gridCol>
                <a:gridCol w="329184">
                  <a:extLst>
                    <a:ext uri="{9D8B030D-6E8A-4147-A177-3AD203B41FA5}">
                      <a16:colId xmlns:a16="http://schemas.microsoft.com/office/drawing/2014/main" val="1638380211"/>
                    </a:ext>
                  </a:extLst>
                </a:gridCol>
                <a:gridCol w="329184">
                  <a:extLst>
                    <a:ext uri="{9D8B030D-6E8A-4147-A177-3AD203B41FA5}">
                      <a16:colId xmlns:a16="http://schemas.microsoft.com/office/drawing/2014/main" val="284954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118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- 2024-06-12 20:00:47</a:t>
                      </a:r>
                      <a:r>
                        <a:rPr kumimoji="0" lang="en-US" sz="1000" b="0" i="0" u="none" strike="noStrike" kern="1200" cap="none" spc="0" normalizeH="0" baseline="0" noProof="0">
                          <a:ln>
                            <a:noFill/>
                          </a:ln>
                          <a:solidFill>
                            <a:prstClr val="black"/>
                          </a:solidFill>
                          <a:effectLst/>
                          <a:uLnTx/>
                          <a:uFillTx/>
                          <a:latin typeface="Calibri"/>
                          <a:ea typeface="+mn-ea"/>
                          <a:cs typeface="+mn-cs"/>
                        </a:rPr>
                        <a:t>
 Meet Fish Quan, a seasoned photographer specializing in newborn, family, and portrait photography. With eight years in the industry, Fish discovered her first Fujifilm camera in 2017. Its sleek design, exceptional colour science, and comfortable handgrip made it a top choice for her travels and cafe hops, introducing her to the world of Fujifilm.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https://quintly-eu-image-storage.s3.amazonaws.com/aaf8f68db843cc217addf8054c322eb2/e988e306fb0e78c83909d129f9879204.jpg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973991047"/>
                  </a:ext>
                </a:extLst>
              </a:tr>
            </a:tbl>
          </a:graphicData>
        </a:graphic>
      </p:graphicFrame>
      <p:sp>
        <p:nvSpPr>
          <p:cNvPr id="4" name="Text Placeholder 3">
            <a:extLst>
              <a:ext uri="{FF2B5EF4-FFF2-40B4-BE49-F238E27FC236}">
                <a16:creationId xmlns:a16="http://schemas.microsoft.com/office/drawing/2014/main" id="{9E7CF824-EC1C-46F6-8569-F4B4CB2EB08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76469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A5840-5EA4-4D56-A237-3C57DA7AFCDA}"/>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BA2598CB-0F5C-4E37-A98F-CF7D00845096}"/>
              </a:ext>
            </a:extLst>
          </p:cNvPr>
          <p:cNvGraphicFramePr>
            <a:graphicFrameLocks noGrp="1"/>
          </p:cNvGraphicFramePr>
          <p:nvPr>
            <p:ph type="tbl" sz="quarter" idx="13"/>
            <p:extLst>
              <p:ext uri="{D42A27DB-BD31-4B8C-83A1-F6EECF244321}">
                <p14:modId xmlns:p14="http://schemas.microsoft.com/office/powerpoint/2010/main" val="298110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828714"/>
                    </a:ext>
                  </a:extLst>
                </a:gridCol>
                <a:gridCol w="1316737">
                  <a:extLst>
                    <a:ext uri="{9D8B030D-6E8A-4147-A177-3AD203B41FA5}">
                      <a16:colId xmlns:a16="http://schemas.microsoft.com/office/drawing/2014/main" val="1506880443"/>
                    </a:ext>
                  </a:extLst>
                </a:gridCol>
                <a:gridCol w="329184">
                  <a:extLst>
                    <a:ext uri="{9D8B030D-6E8A-4147-A177-3AD203B41FA5}">
                      <a16:colId xmlns:a16="http://schemas.microsoft.com/office/drawing/2014/main" val="1289778647"/>
                    </a:ext>
                  </a:extLst>
                </a:gridCol>
                <a:gridCol w="329184">
                  <a:extLst>
                    <a:ext uri="{9D8B030D-6E8A-4147-A177-3AD203B41FA5}">
                      <a16:colId xmlns:a16="http://schemas.microsoft.com/office/drawing/2014/main" val="2897258622"/>
                    </a:ext>
                  </a:extLst>
                </a:gridCol>
                <a:gridCol w="329184">
                  <a:extLst>
                    <a:ext uri="{9D8B030D-6E8A-4147-A177-3AD203B41FA5}">
                      <a16:colId xmlns:a16="http://schemas.microsoft.com/office/drawing/2014/main" val="2070111256"/>
                    </a:ext>
                  </a:extLst>
                </a:gridCol>
                <a:gridCol w="329184">
                  <a:extLst>
                    <a:ext uri="{9D8B030D-6E8A-4147-A177-3AD203B41FA5}">
                      <a16:colId xmlns:a16="http://schemas.microsoft.com/office/drawing/2014/main" val="4112241688"/>
                    </a:ext>
                  </a:extLst>
                </a:gridCol>
                <a:gridCol w="329184">
                  <a:extLst>
                    <a:ext uri="{9D8B030D-6E8A-4147-A177-3AD203B41FA5}">
                      <a16:colId xmlns:a16="http://schemas.microsoft.com/office/drawing/2014/main" val="3669239664"/>
                    </a:ext>
                  </a:extLst>
                </a:gridCol>
                <a:gridCol w="329184">
                  <a:extLst>
                    <a:ext uri="{9D8B030D-6E8A-4147-A177-3AD203B41FA5}">
                      <a16:colId xmlns:a16="http://schemas.microsoft.com/office/drawing/2014/main" val="1722672674"/>
                    </a:ext>
                  </a:extLst>
                </a:gridCol>
                <a:gridCol w="329184">
                  <a:extLst>
                    <a:ext uri="{9D8B030D-6E8A-4147-A177-3AD203B41FA5}">
                      <a16:colId xmlns:a16="http://schemas.microsoft.com/office/drawing/2014/main" val="150163321"/>
                    </a:ext>
                  </a:extLst>
                </a:gridCol>
                <a:gridCol w="329184">
                  <a:extLst>
                    <a:ext uri="{9D8B030D-6E8A-4147-A177-3AD203B41FA5}">
                      <a16:colId xmlns:a16="http://schemas.microsoft.com/office/drawing/2014/main" val="1650082864"/>
                    </a:ext>
                  </a:extLst>
                </a:gridCol>
                <a:gridCol w="329184">
                  <a:extLst>
                    <a:ext uri="{9D8B030D-6E8A-4147-A177-3AD203B41FA5}">
                      <a16:colId xmlns:a16="http://schemas.microsoft.com/office/drawing/2014/main" val="235246271"/>
                    </a:ext>
                  </a:extLst>
                </a:gridCol>
                <a:gridCol w="329184">
                  <a:extLst>
                    <a:ext uri="{9D8B030D-6E8A-4147-A177-3AD203B41FA5}">
                      <a16:colId xmlns:a16="http://schemas.microsoft.com/office/drawing/2014/main" val="1862213274"/>
                    </a:ext>
                  </a:extLst>
                </a:gridCol>
                <a:gridCol w="329184">
                  <a:extLst>
                    <a:ext uri="{9D8B030D-6E8A-4147-A177-3AD203B41FA5}">
                      <a16:colId xmlns:a16="http://schemas.microsoft.com/office/drawing/2014/main" val="2043538324"/>
                    </a:ext>
                  </a:extLst>
                </a:gridCol>
                <a:gridCol w="329184">
                  <a:extLst>
                    <a:ext uri="{9D8B030D-6E8A-4147-A177-3AD203B41FA5}">
                      <a16:colId xmlns:a16="http://schemas.microsoft.com/office/drawing/2014/main" val="3952975705"/>
                    </a:ext>
                  </a:extLst>
                </a:gridCol>
                <a:gridCol w="329184">
                  <a:extLst>
                    <a:ext uri="{9D8B030D-6E8A-4147-A177-3AD203B41FA5}">
                      <a16:colId xmlns:a16="http://schemas.microsoft.com/office/drawing/2014/main" val="818504287"/>
                    </a:ext>
                  </a:extLst>
                </a:gridCol>
                <a:gridCol w="329184">
                  <a:extLst>
                    <a:ext uri="{9D8B030D-6E8A-4147-A177-3AD203B41FA5}">
                      <a16:colId xmlns:a16="http://schemas.microsoft.com/office/drawing/2014/main" val="3560235797"/>
                    </a:ext>
                  </a:extLst>
                </a:gridCol>
                <a:gridCol w="329184">
                  <a:extLst>
                    <a:ext uri="{9D8B030D-6E8A-4147-A177-3AD203B41FA5}">
                      <a16:colId xmlns:a16="http://schemas.microsoft.com/office/drawing/2014/main" val="2211917373"/>
                    </a:ext>
                  </a:extLst>
                </a:gridCol>
                <a:gridCol w="329184">
                  <a:extLst>
                    <a:ext uri="{9D8B030D-6E8A-4147-A177-3AD203B41FA5}">
                      <a16:colId xmlns:a16="http://schemas.microsoft.com/office/drawing/2014/main" val="1660042059"/>
                    </a:ext>
                  </a:extLst>
                </a:gridCol>
                <a:gridCol w="329184">
                  <a:extLst>
                    <a:ext uri="{9D8B030D-6E8A-4147-A177-3AD203B41FA5}">
                      <a16:colId xmlns:a16="http://schemas.microsoft.com/office/drawing/2014/main" val="451054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89417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- 2024-06-12 11:38:11</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participated in our Outdoor Portrait Photography Workshop in collaboration with N4 Camera Store on 17 May 2024 at Cafe Atas! 
It was inspiring to see your enthusiasm and dedication to learning the techniques of outdoor portrait photography, guided by photographer TW Wann Al-Hajj. May this session spark your creativity and inspire you to find beauty in the everyday!
#Fujifilm #FujifilmMY #FujifilmMalaysia #Fujifilm_XSeries #Photography #DigitalPhotography #OutdoorPortraitPhotography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https://quintly-eu-image-storage.s3.amazonaws.com/aaf8f68db843cc217addf8054c322eb2/df38dfc39249765c38848cdf3f561614.jpg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39472692"/>
                  </a:ext>
                </a:extLst>
              </a:tr>
            </a:tbl>
          </a:graphicData>
        </a:graphic>
      </p:graphicFrame>
      <p:sp>
        <p:nvSpPr>
          <p:cNvPr id="4" name="Text Placeholder 3">
            <a:extLst>
              <a:ext uri="{FF2B5EF4-FFF2-40B4-BE49-F238E27FC236}">
                <a16:creationId xmlns:a16="http://schemas.microsoft.com/office/drawing/2014/main" id="{D4D0AB9D-57E3-4C06-85AC-A70111F3A8B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45439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F051E-5056-4E2A-A320-0215736B4E19}"/>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B46528FF-1221-4C28-9D5F-37A4BA3AE461}"/>
              </a:ext>
            </a:extLst>
          </p:cNvPr>
          <p:cNvGraphicFramePr>
            <a:graphicFrameLocks noGrp="1"/>
          </p:cNvGraphicFramePr>
          <p:nvPr>
            <p:ph type="tbl" sz="quarter" idx="13"/>
            <p:extLst>
              <p:ext uri="{D42A27DB-BD31-4B8C-83A1-F6EECF244321}">
                <p14:modId xmlns:p14="http://schemas.microsoft.com/office/powerpoint/2010/main" val="3247357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63203037"/>
                    </a:ext>
                  </a:extLst>
                </a:gridCol>
                <a:gridCol w="1316737">
                  <a:extLst>
                    <a:ext uri="{9D8B030D-6E8A-4147-A177-3AD203B41FA5}">
                      <a16:colId xmlns:a16="http://schemas.microsoft.com/office/drawing/2014/main" val="1816678988"/>
                    </a:ext>
                  </a:extLst>
                </a:gridCol>
                <a:gridCol w="329184">
                  <a:extLst>
                    <a:ext uri="{9D8B030D-6E8A-4147-A177-3AD203B41FA5}">
                      <a16:colId xmlns:a16="http://schemas.microsoft.com/office/drawing/2014/main" val="1273675568"/>
                    </a:ext>
                  </a:extLst>
                </a:gridCol>
                <a:gridCol w="329184">
                  <a:extLst>
                    <a:ext uri="{9D8B030D-6E8A-4147-A177-3AD203B41FA5}">
                      <a16:colId xmlns:a16="http://schemas.microsoft.com/office/drawing/2014/main" val="2903352854"/>
                    </a:ext>
                  </a:extLst>
                </a:gridCol>
                <a:gridCol w="329184">
                  <a:extLst>
                    <a:ext uri="{9D8B030D-6E8A-4147-A177-3AD203B41FA5}">
                      <a16:colId xmlns:a16="http://schemas.microsoft.com/office/drawing/2014/main" val="577769574"/>
                    </a:ext>
                  </a:extLst>
                </a:gridCol>
                <a:gridCol w="329184">
                  <a:extLst>
                    <a:ext uri="{9D8B030D-6E8A-4147-A177-3AD203B41FA5}">
                      <a16:colId xmlns:a16="http://schemas.microsoft.com/office/drawing/2014/main" val="3118611634"/>
                    </a:ext>
                  </a:extLst>
                </a:gridCol>
                <a:gridCol w="329184">
                  <a:extLst>
                    <a:ext uri="{9D8B030D-6E8A-4147-A177-3AD203B41FA5}">
                      <a16:colId xmlns:a16="http://schemas.microsoft.com/office/drawing/2014/main" val="182517487"/>
                    </a:ext>
                  </a:extLst>
                </a:gridCol>
                <a:gridCol w="329184">
                  <a:extLst>
                    <a:ext uri="{9D8B030D-6E8A-4147-A177-3AD203B41FA5}">
                      <a16:colId xmlns:a16="http://schemas.microsoft.com/office/drawing/2014/main" val="1192149769"/>
                    </a:ext>
                  </a:extLst>
                </a:gridCol>
                <a:gridCol w="329184">
                  <a:extLst>
                    <a:ext uri="{9D8B030D-6E8A-4147-A177-3AD203B41FA5}">
                      <a16:colId xmlns:a16="http://schemas.microsoft.com/office/drawing/2014/main" val="1035521376"/>
                    </a:ext>
                  </a:extLst>
                </a:gridCol>
                <a:gridCol w="329184">
                  <a:extLst>
                    <a:ext uri="{9D8B030D-6E8A-4147-A177-3AD203B41FA5}">
                      <a16:colId xmlns:a16="http://schemas.microsoft.com/office/drawing/2014/main" val="1716012090"/>
                    </a:ext>
                  </a:extLst>
                </a:gridCol>
                <a:gridCol w="329184">
                  <a:extLst>
                    <a:ext uri="{9D8B030D-6E8A-4147-A177-3AD203B41FA5}">
                      <a16:colId xmlns:a16="http://schemas.microsoft.com/office/drawing/2014/main" val="2739802258"/>
                    </a:ext>
                  </a:extLst>
                </a:gridCol>
                <a:gridCol w="329184">
                  <a:extLst>
                    <a:ext uri="{9D8B030D-6E8A-4147-A177-3AD203B41FA5}">
                      <a16:colId xmlns:a16="http://schemas.microsoft.com/office/drawing/2014/main" val="2725963641"/>
                    </a:ext>
                  </a:extLst>
                </a:gridCol>
                <a:gridCol w="329184">
                  <a:extLst>
                    <a:ext uri="{9D8B030D-6E8A-4147-A177-3AD203B41FA5}">
                      <a16:colId xmlns:a16="http://schemas.microsoft.com/office/drawing/2014/main" val="3252102053"/>
                    </a:ext>
                  </a:extLst>
                </a:gridCol>
                <a:gridCol w="329184">
                  <a:extLst>
                    <a:ext uri="{9D8B030D-6E8A-4147-A177-3AD203B41FA5}">
                      <a16:colId xmlns:a16="http://schemas.microsoft.com/office/drawing/2014/main" val="2828396077"/>
                    </a:ext>
                  </a:extLst>
                </a:gridCol>
                <a:gridCol w="329184">
                  <a:extLst>
                    <a:ext uri="{9D8B030D-6E8A-4147-A177-3AD203B41FA5}">
                      <a16:colId xmlns:a16="http://schemas.microsoft.com/office/drawing/2014/main" val="4104455295"/>
                    </a:ext>
                  </a:extLst>
                </a:gridCol>
                <a:gridCol w="329184">
                  <a:extLst>
                    <a:ext uri="{9D8B030D-6E8A-4147-A177-3AD203B41FA5}">
                      <a16:colId xmlns:a16="http://schemas.microsoft.com/office/drawing/2014/main" val="4218692754"/>
                    </a:ext>
                  </a:extLst>
                </a:gridCol>
                <a:gridCol w="329184">
                  <a:extLst>
                    <a:ext uri="{9D8B030D-6E8A-4147-A177-3AD203B41FA5}">
                      <a16:colId xmlns:a16="http://schemas.microsoft.com/office/drawing/2014/main" val="3655254352"/>
                    </a:ext>
                  </a:extLst>
                </a:gridCol>
                <a:gridCol w="329184">
                  <a:extLst>
                    <a:ext uri="{9D8B030D-6E8A-4147-A177-3AD203B41FA5}">
                      <a16:colId xmlns:a16="http://schemas.microsoft.com/office/drawing/2014/main" val="3133652325"/>
                    </a:ext>
                  </a:extLst>
                </a:gridCol>
                <a:gridCol w="329184">
                  <a:extLst>
                    <a:ext uri="{9D8B030D-6E8A-4147-A177-3AD203B41FA5}">
                      <a16:colId xmlns:a16="http://schemas.microsoft.com/office/drawing/2014/main" val="3914026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295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- 2024-06-11 18:25:38</a:t>
                      </a:r>
                      <a:r>
                        <a:rPr kumimoji="0" lang="en-US" sz="1000" b="0" i="0" u="none" strike="noStrike" kern="1200" cap="none" spc="0" normalizeH="0" baseline="0" noProof="0">
                          <a:ln>
                            <a:noFill/>
                          </a:ln>
                          <a:solidFill>
                            <a:prstClr val="black"/>
                          </a:solidFill>
                          <a:effectLst/>
                          <a:uLnTx/>
                          <a:uFillTx/>
                          <a:latin typeface="Calibri"/>
                          <a:ea typeface="+mn-ea"/>
                          <a:cs typeface="+mn-cs"/>
                        </a:rPr>
                        <a:t>
 Elevate your food photography skills with us at the serene Tom &amp; Danny Coffee &amp; Eco Botanic! Join photographer Jeana Yau in this exclusive workshop and learn how to photograph stunning culinary moments. Whether you're a budding photographer or a seasoned pro, this session is designed to refine your technique and enhance your portfolio. 
Spaces are limited to 20 participants, so secure your spot for RM50 and let your food photos do the talking! 
Register now at https://forms.gle/GXCQ4c3azjdxuBGK8 or contact (+60)12 3845 833
#Fujifilm #FujifilmMY #FujifilmMalaysia #Fujifilm_XSeries #Photography #DigitalPhotography #FoodPhotographyWorkshop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https://quintly-eu-image-storage.s3.amazonaws.com/aaf8f68db843cc217addf8054c322eb2/aa2f6df85a1ce3a751110737bfb807d7.jpg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2555288"/>
                  </a:ext>
                </a:extLst>
              </a:tr>
            </a:tbl>
          </a:graphicData>
        </a:graphic>
      </p:graphicFrame>
      <p:sp>
        <p:nvSpPr>
          <p:cNvPr id="4" name="Text Placeholder 3">
            <a:extLst>
              <a:ext uri="{FF2B5EF4-FFF2-40B4-BE49-F238E27FC236}">
                <a16:creationId xmlns:a16="http://schemas.microsoft.com/office/drawing/2014/main" id="{6AD94FD2-3F80-459B-845D-D6BECCA2519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380187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83105-398C-4E38-B086-06D012771084}"/>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9DD89120-A3BD-4A4C-80A5-F4E0BA782466}"/>
              </a:ext>
            </a:extLst>
          </p:cNvPr>
          <p:cNvGraphicFramePr>
            <a:graphicFrameLocks noGrp="1"/>
          </p:cNvGraphicFramePr>
          <p:nvPr>
            <p:ph type="tbl" sz="quarter" idx="13"/>
            <p:extLst>
              <p:ext uri="{D42A27DB-BD31-4B8C-83A1-F6EECF244321}">
                <p14:modId xmlns:p14="http://schemas.microsoft.com/office/powerpoint/2010/main" val="2864317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69120345"/>
                    </a:ext>
                  </a:extLst>
                </a:gridCol>
                <a:gridCol w="1316737">
                  <a:extLst>
                    <a:ext uri="{9D8B030D-6E8A-4147-A177-3AD203B41FA5}">
                      <a16:colId xmlns:a16="http://schemas.microsoft.com/office/drawing/2014/main" val="3185918933"/>
                    </a:ext>
                  </a:extLst>
                </a:gridCol>
                <a:gridCol w="329184">
                  <a:extLst>
                    <a:ext uri="{9D8B030D-6E8A-4147-A177-3AD203B41FA5}">
                      <a16:colId xmlns:a16="http://schemas.microsoft.com/office/drawing/2014/main" val="3276354162"/>
                    </a:ext>
                  </a:extLst>
                </a:gridCol>
                <a:gridCol w="329184">
                  <a:extLst>
                    <a:ext uri="{9D8B030D-6E8A-4147-A177-3AD203B41FA5}">
                      <a16:colId xmlns:a16="http://schemas.microsoft.com/office/drawing/2014/main" val="2278406378"/>
                    </a:ext>
                  </a:extLst>
                </a:gridCol>
                <a:gridCol w="329184">
                  <a:extLst>
                    <a:ext uri="{9D8B030D-6E8A-4147-A177-3AD203B41FA5}">
                      <a16:colId xmlns:a16="http://schemas.microsoft.com/office/drawing/2014/main" val="819424162"/>
                    </a:ext>
                  </a:extLst>
                </a:gridCol>
                <a:gridCol w="329184">
                  <a:extLst>
                    <a:ext uri="{9D8B030D-6E8A-4147-A177-3AD203B41FA5}">
                      <a16:colId xmlns:a16="http://schemas.microsoft.com/office/drawing/2014/main" val="4080819307"/>
                    </a:ext>
                  </a:extLst>
                </a:gridCol>
                <a:gridCol w="329184">
                  <a:extLst>
                    <a:ext uri="{9D8B030D-6E8A-4147-A177-3AD203B41FA5}">
                      <a16:colId xmlns:a16="http://schemas.microsoft.com/office/drawing/2014/main" val="1904348205"/>
                    </a:ext>
                  </a:extLst>
                </a:gridCol>
                <a:gridCol w="329184">
                  <a:extLst>
                    <a:ext uri="{9D8B030D-6E8A-4147-A177-3AD203B41FA5}">
                      <a16:colId xmlns:a16="http://schemas.microsoft.com/office/drawing/2014/main" val="1851448646"/>
                    </a:ext>
                  </a:extLst>
                </a:gridCol>
                <a:gridCol w="329184">
                  <a:extLst>
                    <a:ext uri="{9D8B030D-6E8A-4147-A177-3AD203B41FA5}">
                      <a16:colId xmlns:a16="http://schemas.microsoft.com/office/drawing/2014/main" val="4228569234"/>
                    </a:ext>
                  </a:extLst>
                </a:gridCol>
                <a:gridCol w="329184">
                  <a:extLst>
                    <a:ext uri="{9D8B030D-6E8A-4147-A177-3AD203B41FA5}">
                      <a16:colId xmlns:a16="http://schemas.microsoft.com/office/drawing/2014/main" val="1069384960"/>
                    </a:ext>
                  </a:extLst>
                </a:gridCol>
                <a:gridCol w="329184">
                  <a:extLst>
                    <a:ext uri="{9D8B030D-6E8A-4147-A177-3AD203B41FA5}">
                      <a16:colId xmlns:a16="http://schemas.microsoft.com/office/drawing/2014/main" val="846122502"/>
                    </a:ext>
                  </a:extLst>
                </a:gridCol>
                <a:gridCol w="329184">
                  <a:extLst>
                    <a:ext uri="{9D8B030D-6E8A-4147-A177-3AD203B41FA5}">
                      <a16:colId xmlns:a16="http://schemas.microsoft.com/office/drawing/2014/main" val="3598404064"/>
                    </a:ext>
                  </a:extLst>
                </a:gridCol>
                <a:gridCol w="329184">
                  <a:extLst>
                    <a:ext uri="{9D8B030D-6E8A-4147-A177-3AD203B41FA5}">
                      <a16:colId xmlns:a16="http://schemas.microsoft.com/office/drawing/2014/main" val="185325898"/>
                    </a:ext>
                  </a:extLst>
                </a:gridCol>
                <a:gridCol w="329184">
                  <a:extLst>
                    <a:ext uri="{9D8B030D-6E8A-4147-A177-3AD203B41FA5}">
                      <a16:colId xmlns:a16="http://schemas.microsoft.com/office/drawing/2014/main" val="3353598534"/>
                    </a:ext>
                  </a:extLst>
                </a:gridCol>
                <a:gridCol w="329184">
                  <a:extLst>
                    <a:ext uri="{9D8B030D-6E8A-4147-A177-3AD203B41FA5}">
                      <a16:colId xmlns:a16="http://schemas.microsoft.com/office/drawing/2014/main" val="762976647"/>
                    </a:ext>
                  </a:extLst>
                </a:gridCol>
                <a:gridCol w="329184">
                  <a:extLst>
                    <a:ext uri="{9D8B030D-6E8A-4147-A177-3AD203B41FA5}">
                      <a16:colId xmlns:a16="http://schemas.microsoft.com/office/drawing/2014/main" val="3871870181"/>
                    </a:ext>
                  </a:extLst>
                </a:gridCol>
                <a:gridCol w="329184">
                  <a:extLst>
                    <a:ext uri="{9D8B030D-6E8A-4147-A177-3AD203B41FA5}">
                      <a16:colId xmlns:a16="http://schemas.microsoft.com/office/drawing/2014/main" val="3117004325"/>
                    </a:ext>
                  </a:extLst>
                </a:gridCol>
                <a:gridCol w="329184">
                  <a:extLst>
                    <a:ext uri="{9D8B030D-6E8A-4147-A177-3AD203B41FA5}">
                      <a16:colId xmlns:a16="http://schemas.microsoft.com/office/drawing/2014/main" val="619363616"/>
                    </a:ext>
                  </a:extLst>
                </a:gridCol>
                <a:gridCol w="329184">
                  <a:extLst>
                    <a:ext uri="{9D8B030D-6E8A-4147-A177-3AD203B41FA5}">
                      <a16:colId xmlns:a16="http://schemas.microsoft.com/office/drawing/2014/main" val="638694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2950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- 2024-06-09 12:00:20</a:t>
                      </a:r>
                      <a:r>
                        <a:rPr kumimoji="0" lang="en-US" sz="1000" b="0" i="0" u="none" strike="noStrike" kern="1200" cap="none" spc="0" normalizeH="0" baseline="0" noProof="0">
                          <a:ln>
                            <a:noFill/>
                          </a:ln>
                          <a:solidFill>
                            <a:prstClr val="black"/>
                          </a:solidFill>
                          <a:effectLst/>
                          <a:uLnTx/>
                          <a:uFillTx/>
                          <a:latin typeface="Calibri"/>
                          <a:ea typeface="+mn-ea"/>
                          <a:cs typeface="+mn-cs"/>
                        </a:rPr>
                        <a:t>
 In the cozy ambiance of Bricks &amp; Bread Cafe, enthusiastic participants engaged in a Lifestyle Indoor Portrait photography workshop led by X-Photographer Joie Koo on May 5, 2024. Joie shared invaluable advice and guided attendees through creative techniques for capturing lifestyle portraits indoors.
Special thanks to our lighting partner, Srishti Digilife - Malaysia, for providing their equipment to illuminate our workshop.
A heartfelt thanks to everyone who joined this session. May the skills you've learned today inspire you to continually improve and capture even more stunning shots!
#Fujifilm #FujifilmMY #FujifilmMalaysia #Fujifilm_XSeries #Photography #DigitalPhotography #AvantGardePhotography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https://quintly-eu-image-storage.s3.amazonaws.com/aaf8f68db843cc217addf8054c322eb2/093a0b3c6682f49c367d112219597b80.jpg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62538248"/>
                  </a:ext>
                </a:extLst>
              </a:tr>
            </a:tbl>
          </a:graphicData>
        </a:graphic>
      </p:graphicFrame>
      <p:sp>
        <p:nvSpPr>
          <p:cNvPr id="4" name="Text Placeholder 3">
            <a:extLst>
              <a:ext uri="{FF2B5EF4-FFF2-40B4-BE49-F238E27FC236}">
                <a16:creationId xmlns:a16="http://schemas.microsoft.com/office/drawing/2014/main" id="{DDEA0AA5-59E1-4652-ADCD-9742E569447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552216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85C1A-6617-4265-BCD2-FAA976A9D50D}"/>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8085E046-25DC-4A00-9823-1B5DA1626CAD}"/>
              </a:ext>
            </a:extLst>
          </p:cNvPr>
          <p:cNvGraphicFramePr>
            <a:graphicFrameLocks noGrp="1"/>
          </p:cNvGraphicFramePr>
          <p:nvPr>
            <p:ph type="tbl" sz="quarter" idx="13"/>
            <p:extLst>
              <p:ext uri="{D42A27DB-BD31-4B8C-83A1-F6EECF244321}">
                <p14:modId xmlns:p14="http://schemas.microsoft.com/office/powerpoint/2010/main" val="3785700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11925726"/>
                    </a:ext>
                  </a:extLst>
                </a:gridCol>
                <a:gridCol w="1316737">
                  <a:extLst>
                    <a:ext uri="{9D8B030D-6E8A-4147-A177-3AD203B41FA5}">
                      <a16:colId xmlns:a16="http://schemas.microsoft.com/office/drawing/2014/main" val="3973681379"/>
                    </a:ext>
                  </a:extLst>
                </a:gridCol>
                <a:gridCol w="329184">
                  <a:extLst>
                    <a:ext uri="{9D8B030D-6E8A-4147-A177-3AD203B41FA5}">
                      <a16:colId xmlns:a16="http://schemas.microsoft.com/office/drawing/2014/main" val="1479096167"/>
                    </a:ext>
                  </a:extLst>
                </a:gridCol>
                <a:gridCol w="329184">
                  <a:extLst>
                    <a:ext uri="{9D8B030D-6E8A-4147-A177-3AD203B41FA5}">
                      <a16:colId xmlns:a16="http://schemas.microsoft.com/office/drawing/2014/main" val="2740730879"/>
                    </a:ext>
                  </a:extLst>
                </a:gridCol>
                <a:gridCol w="329184">
                  <a:extLst>
                    <a:ext uri="{9D8B030D-6E8A-4147-A177-3AD203B41FA5}">
                      <a16:colId xmlns:a16="http://schemas.microsoft.com/office/drawing/2014/main" val="3560644590"/>
                    </a:ext>
                  </a:extLst>
                </a:gridCol>
                <a:gridCol w="329184">
                  <a:extLst>
                    <a:ext uri="{9D8B030D-6E8A-4147-A177-3AD203B41FA5}">
                      <a16:colId xmlns:a16="http://schemas.microsoft.com/office/drawing/2014/main" val="570590480"/>
                    </a:ext>
                  </a:extLst>
                </a:gridCol>
                <a:gridCol w="329184">
                  <a:extLst>
                    <a:ext uri="{9D8B030D-6E8A-4147-A177-3AD203B41FA5}">
                      <a16:colId xmlns:a16="http://schemas.microsoft.com/office/drawing/2014/main" val="1599514318"/>
                    </a:ext>
                  </a:extLst>
                </a:gridCol>
                <a:gridCol w="329184">
                  <a:extLst>
                    <a:ext uri="{9D8B030D-6E8A-4147-A177-3AD203B41FA5}">
                      <a16:colId xmlns:a16="http://schemas.microsoft.com/office/drawing/2014/main" val="1070536333"/>
                    </a:ext>
                  </a:extLst>
                </a:gridCol>
                <a:gridCol w="329184">
                  <a:extLst>
                    <a:ext uri="{9D8B030D-6E8A-4147-A177-3AD203B41FA5}">
                      <a16:colId xmlns:a16="http://schemas.microsoft.com/office/drawing/2014/main" val="998607646"/>
                    </a:ext>
                  </a:extLst>
                </a:gridCol>
                <a:gridCol w="329184">
                  <a:extLst>
                    <a:ext uri="{9D8B030D-6E8A-4147-A177-3AD203B41FA5}">
                      <a16:colId xmlns:a16="http://schemas.microsoft.com/office/drawing/2014/main" val="815926946"/>
                    </a:ext>
                  </a:extLst>
                </a:gridCol>
                <a:gridCol w="329184">
                  <a:extLst>
                    <a:ext uri="{9D8B030D-6E8A-4147-A177-3AD203B41FA5}">
                      <a16:colId xmlns:a16="http://schemas.microsoft.com/office/drawing/2014/main" val="3894362528"/>
                    </a:ext>
                  </a:extLst>
                </a:gridCol>
                <a:gridCol w="329184">
                  <a:extLst>
                    <a:ext uri="{9D8B030D-6E8A-4147-A177-3AD203B41FA5}">
                      <a16:colId xmlns:a16="http://schemas.microsoft.com/office/drawing/2014/main" val="3229898876"/>
                    </a:ext>
                  </a:extLst>
                </a:gridCol>
                <a:gridCol w="329184">
                  <a:extLst>
                    <a:ext uri="{9D8B030D-6E8A-4147-A177-3AD203B41FA5}">
                      <a16:colId xmlns:a16="http://schemas.microsoft.com/office/drawing/2014/main" val="3685411460"/>
                    </a:ext>
                  </a:extLst>
                </a:gridCol>
                <a:gridCol w="329184">
                  <a:extLst>
                    <a:ext uri="{9D8B030D-6E8A-4147-A177-3AD203B41FA5}">
                      <a16:colId xmlns:a16="http://schemas.microsoft.com/office/drawing/2014/main" val="1056978623"/>
                    </a:ext>
                  </a:extLst>
                </a:gridCol>
                <a:gridCol w="329184">
                  <a:extLst>
                    <a:ext uri="{9D8B030D-6E8A-4147-A177-3AD203B41FA5}">
                      <a16:colId xmlns:a16="http://schemas.microsoft.com/office/drawing/2014/main" val="3049527848"/>
                    </a:ext>
                  </a:extLst>
                </a:gridCol>
                <a:gridCol w="329184">
                  <a:extLst>
                    <a:ext uri="{9D8B030D-6E8A-4147-A177-3AD203B41FA5}">
                      <a16:colId xmlns:a16="http://schemas.microsoft.com/office/drawing/2014/main" val="1789693229"/>
                    </a:ext>
                  </a:extLst>
                </a:gridCol>
                <a:gridCol w="329184">
                  <a:extLst>
                    <a:ext uri="{9D8B030D-6E8A-4147-A177-3AD203B41FA5}">
                      <a16:colId xmlns:a16="http://schemas.microsoft.com/office/drawing/2014/main" val="2173109094"/>
                    </a:ext>
                  </a:extLst>
                </a:gridCol>
                <a:gridCol w="329184">
                  <a:extLst>
                    <a:ext uri="{9D8B030D-6E8A-4147-A177-3AD203B41FA5}">
                      <a16:colId xmlns:a16="http://schemas.microsoft.com/office/drawing/2014/main" val="368992312"/>
                    </a:ext>
                  </a:extLst>
                </a:gridCol>
                <a:gridCol w="329184">
                  <a:extLst>
                    <a:ext uri="{9D8B030D-6E8A-4147-A177-3AD203B41FA5}">
                      <a16:colId xmlns:a16="http://schemas.microsoft.com/office/drawing/2014/main" val="4144159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6170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- 2024-06-08 12:00:03</a:t>
                      </a:r>
                      <a:r>
                        <a:rPr kumimoji="0" lang="en-US" sz="1000" b="0" i="0" u="none" strike="noStrike" kern="1200" cap="none" spc="0" normalizeH="0" baseline="0" noProof="0">
                          <a:ln>
                            <a:noFill/>
                          </a:ln>
                          <a:solidFill>
                            <a:prstClr val="black"/>
                          </a:solidFill>
                          <a:effectLst/>
                          <a:uLnTx/>
                          <a:uFillTx/>
                          <a:latin typeface="Calibri"/>
                          <a:ea typeface="+mn-ea"/>
                          <a:cs typeface="+mn-cs"/>
                        </a:rPr>
                        <a:t>
 On 4 May 2024 at Yipieyaya Studio, participants pushed the boundaries of their creativity by exploring avant-garde photography with X-Photographer Joie Koo. The session highlighted techniques from mastering dramatic lighting to directing dynamic poses and crafting visually stunning compositions.
Thank you to Joie, our partners YL Camera and Srishti Digilife - Malaysia and all the enthusiastic participants for making this workshop a success. We hope each participant learned new skills and inspiration to transform their artistic visions into reality!
#Fujifilm #FujifilmMY #FujifilmMalaysia #Fujifilm_XSeries #Photography #DigitalPhotography #AvantGardePhotography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https://quintly-eu-image-storage.s3.amazonaws.com/aaf8f68db843cc217addf8054c322eb2/aa30cc3ce0e1863ebda0ccd9c13fbd50.jpg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45846865"/>
                  </a:ext>
                </a:extLst>
              </a:tr>
            </a:tbl>
          </a:graphicData>
        </a:graphic>
      </p:graphicFrame>
      <p:sp>
        <p:nvSpPr>
          <p:cNvPr id="4" name="Text Placeholder 3">
            <a:extLst>
              <a:ext uri="{FF2B5EF4-FFF2-40B4-BE49-F238E27FC236}">
                <a16:creationId xmlns:a16="http://schemas.microsoft.com/office/drawing/2014/main" id="{54A866D2-2040-461B-9ED9-2FCC122BF9B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75599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5B21A-2A0A-4C84-A49E-6A3E310BCDDC}"/>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0BFD679C-9CFA-46AD-B4E7-0B3124F8382F}"/>
              </a:ext>
            </a:extLst>
          </p:cNvPr>
          <p:cNvGraphicFramePr>
            <a:graphicFrameLocks noGrp="1"/>
          </p:cNvGraphicFramePr>
          <p:nvPr>
            <p:ph type="tbl" sz="quarter" idx="13"/>
            <p:extLst>
              <p:ext uri="{D42A27DB-BD31-4B8C-83A1-F6EECF244321}">
                <p14:modId xmlns:p14="http://schemas.microsoft.com/office/powerpoint/2010/main" val="4074175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0642501"/>
                    </a:ext>
                  </a:extLst>
                </a:gridCol>
                <a:gridCol w="1316737">
                  <a:extLst>
                    <a:ext uri="{9D8B030D-6E8A-4147-A177-3AD203B41FA5}">
                      <a16:colId xmlns:a16="http://schemas.microsoft.com/office/drawing/2014/main" val="4143231589"/>
                    </a:ext>
                  </a:extLst>
                </a:gridCol>
                <a:gridCol w="329184">
                  <a:extLst>
                    <a:ext uri="{9D8B030D-6E8A-4147-A177-3AD203B41FA5}">
                      <a16:colId xmlns:a16="http://schemas.microsoft.com/office/drawing/2014/main" val="3127468598"/>
                    </a:ext>
                  </a:extLst>
                </a:gridCol>
                <a:gridCol w="329184">
                  <a:extLst>
                    <a:ext uri="{9D8B030D-6E8A-4147-A177-3AD203B41FA5}">
                      <a16:colId xmlns:a16="http://schemas.microsoft.com/office/drawing/2014/main" val="4128356462"/>
                    </a:ext>
                  </a:extLst>
                </a:gridCol>
                <a:gridCol w="329184">
                  <a:extLst>
                    <a:ext uri="{9D8B030D-6E8A-4147-A177-3AD203B41FA5}">
                      <a16:colId xmlns:a16="http://schemas.microsoft.com/office/drawing/2014/main" val="177117341"/>
                    </a:ext>
                  </a:extLst>
                </a:gridCol>
                <a:gridCol w="329184">
                  <a:extLst>
                    <a:ext uri="{9D8B030D-6E8A-4147-A177-3AD203B41FA5}">
                      <a16:colId xmlns:a16="http://schemas.microsoft.com/office/drawing/2014/main" val="435855914"/>
                    </a:ext>
                  </a:extLst>
                </a:gridCol>
                <a:gridCol w="329184">
                  <a:extLst>
                    <a:ext uri="{9D8B030D-6E8A-4147-A177-3AD203B41FA5}">
                      <a16:colId xmlns:a16="http://schemas.microsoft.com/office/drawing/2014/main" val="1223205087"/>
                    </a:ext>
                  </a:extLst>
                </a:gridCol>
                <a:gridCol w="329184">
                  <a:extLst>
                    <a:ext uri="{9D8B030D-6E8A-4147-A177-3AD203B41FA5}">
                      <a16:colId xmlns:a16="http://schemas.microsoft.com/office/drawing/2014/main" val="2788951340"/>
                    </a:ext>
                  </a:extLst>
                </a:gridCol>
                <a:gridCol w="329184">
                  <a:extLst>
                    <a:ext uri="{9D8B030D-6E8A-4147-A177-3AD203B41FA5}">
                      <a16:colId xmlns:a16="http://schemas.microsoft.com/office/drawing/2014/main" val="2923455797"/>
                    </a:ext>
                  </a:extLst>
                </a:gridCol>
                <a:gridCol w="329184">
                  <a:extLst>
                    <a:ext uri="{9D8B030D-6E8A-4147-A177-3AD203B41FA5}">
                      <a16:colId xmlns:a16="http://schemas.microsoft.com/office/drawing/2014/main" val="3637224112"/>
                    </a:ext>
                  </a:extLst>
                </a:gridCol>
                <a:gridCol w="329184">
                  <a:extLst>
                    <a:ext uri="{9D8B030D-6E8A-4147-A177-3AD203B41FA5}">
                      <a16:colId xmlns:a16="http://schemas.microsoft.com/office/drawing/2014/main" val="4059572683"/>
                    </a:ext>
                  </a:extLst>
                </a:gridCol>
                <a:gridCol w="329184">
                  <a:extLst>
                    <a:ext uri="{9D8B030D-6E8A-4147-A177-3AD203B41FA5}">
                      <a16:colId xmlns:a16="http://schemas.microsoft.com/office/drawing/2014/main" val="1644404293"/>
                    </a:ext>
                  </a:extLst>
                </a:gridCol>
                <a:gridCol w="329184">
                  <a:extLst>
                    <a:ext uri="{9D8B030D-6E8A-4147-A177-3AD203B41FA5}">
                      <a16:colId xmlns:a16="http://schemas.microsoft.com/office/drawing/2014/main" val="1687976900"/>
                    </a:ext>
                  </a:extLst>
                </a:gridCol>
                <a:gridCol w="329184">
                  <a:extLst>
                    <a:ext uri="{9D8B030D-6E8A-4147-A177-3AD203B41FA5}">
                      <a16:colId xmlns:a16="http://schemas.microsoft.com/office/drawing/2014/main" val="2385804738"/>
                    </a:ext>
                  </a:extLst>
                </a:gridCol>
                <a:gridCol w="329184">
                  <a:extLst>
                    <a:ext uri="{9D8B030D-6E8A-4147-A177-3AD203B41FA5}">
                      <a16:colId xmlns:a16="http://schemas.microsoft.com/office/drawing/2014/main" val="1392905682"/>
                    </a:ext>
                  </a:extLst>
                </a:gridCol>
                <a:gridCol w="329184">
                  <a:extLst>
                    <a:ext uri="{9D8B030D-6E8A-4147-A177-3AD203B41FA5}">
                      <a16:colId xmlns:a16="http://schemas.microsoft.com/office/drawing/2014/main" val="2130348611"/>
                    </a:ext>
                  </a:extLst>
                </a:gridCol>
                <a:gridCol w="329184">
                  <a:extLst>
                    <a:ext uri="{9D8B030D-6E8A-4147-A177-3AD203B41FA5}">
                      <a16:colId xmlns:a16="http://schemas.microsoft.com/office/drawing/2014/main" val="1965902450"/>
                    </a:ext>
                  </a:extLst>
                </a:gridCol>
                <a:gridCol w="329184">
                  <a:extLst>
                    <a:ext uri="{9D8B030D-6E8A-4147-A177-3AD203B41FA5}">
                      <a16:colId xmlns:a16="http://schemas.microsoft.com/office/drawing/2014/main" val="2017001113"/>
                    </a:ext>
                  </a:extLst>
                </a:gridCol>
                <a:gridCol w="329184">
                  <a:extLst>
                    <a:ext uri="{9D8B030D-6E8A-4147-A177-3AD203B41FA5}">
                      <a16:colId xmlns:a16="http://schemas.microsoft.com/office/drawing/2014/main" val="2282072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664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- 2024-06-07 20:00:07</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𝗟𝗶𝗺 𝗞𝗶𝗺 𝗕𝗼𝗼𝗻
In this month's X-Photographer of the Month, we spotlight Lim Kim Boon, a professional photographer and corporate storyteller. Kim Boon captures more than just images; he also crafts compelling visual narratives that help individuals and organizations tell their stories. 
He's also an HRDC Accredited Trainer, where he uses his extensive knowledge to teach others how to improve their photographic skills in both the workplace and beyond.
#Fujifilm #FujifilmMY #FujifilmMalaysia #Fujifilm_XSeries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https://quintly-eu-image-storage.s3.amazonaws.com/aaf8f68db843cc217addf8054c322eb2/69927ea55ab0c934e6e835a2e44722b9.jpg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8900710"/>
                  </a:ext>
                </a:extLst>
              </a:tr>
            </a:tbl>
          </a:graphicData>
        </a:graphic>
      </p:graphicFrame>
      <p:sp>
        <p:nvSpPr>
          <p:cNvPr id="4" name="Text Placeholder 3">
            <a:extLst>
              <a:ext uri="{FF2B5EF4-FFF2-40B4-BE49-F238E27FC236}">
                <a16:creationId xmlns:a16="http://schemas.microsoft.com/office/drawing/2014/main" id="{CE33E783-08EA-4E26-B4B2-FC184625277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74963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5363B-14CA-4B4D-90C0-68BD92E07AB9}"/>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5706A1E2-2ED8-4380-AB00-CE59AC22C5A6}"/>
              </a:ext>
            </a:extLst>
          </p:cNvPr>
          <p:cNvGraphicFramePr>
            <a:graphicFrameLocks noGrp="1"/>
          </p:cNvGraphicFramePr>
          <p:nvPr>
            <p:ph type="tbl" sz="quarter" idx="13"/>
            <p:extLst>
              <p:ext uri="{D42A27DB-BD31-4B8C-83A1-F6EECF244321}">
                <p14:modId xmlns:p14="http://schemas.microsoft.com/office/powerpoint/2010/main" val="1227100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80934226"/>
                    </a:ext>
                  </a:extLst>
                </a:gridCol>
                <a:gridCol w="1316737">
                  <a:extLst>
                    <a:ext uri="{9D8B030D-6E8A-4147-A177-3AD203B41FA5}">
                      <a16:colId xmlns:a16="http://schemas.microsoft.com/office/drawing/2014/main" val="4089128082"/>
                    </a:ext>
                  </a:extLst>
                </a:gridCol>
                <a:gridCol w="329184">
                  <a:extLst>
                    <a:ext uri="{9D8B030D-6E8A-4147-A177-3AD203B41FA5}">
                      <a16:colId xmlns:a16="http://schemas.microsoft.com/office/drawing/2014/main" val="1837496158"/>
                    </a:ext>
                  </a:extLst>
                </a:gridCol>
                <a:gridCol w="329184">
                  <a:extLst>
                    <a:ext uri="{9D8B030D-6E8A-4147-A177-3AD203B41FA5}">
                      <a16:colId xmlns:a16="http://schemas.microsoft.com/office/drawing/2014/main" val="2786185048"/>
                    </a:ext>
                  </a:extLst>
                </a:gridCol>
                <a:gridCol w="329184">
                  <a:extLst>
                    <a:ext uri="{9D8B030D-6E8A-4147-A177-3AD203B41FA5}">
                      <a16:colId xmlns:a16="http://schemas.microsoft.com/office/drawing/2014/main" val="1612577479"/>
                    </a:ext>
                  </a:extLst>
                </a:gridCol>
                <a:gridCol w="329184">
                  <a:extLst>
                    <a:ext uri="{9D8B030D-6E8A-4147-A177-3AD203B41FA5}">
                      <a16:colId xmlns:a16="http://schemas.microsoft.com/office/drawing/2014/main" val="2989707576"/>
                    </a:ext>
                  </a:extLst>
                </a:gridCol>
                <a:gridCol w="329184">
                  <a:extLst>
                    <a:ext uri="{9D8B030D-6E8A-4147-A177-3AD203B41FA5}">
                      <a16:colId xmlns:a16="http://schemas.microsoft.com/office/drawing/2014/main" val="1912963168"/>
                    </a:ext>
                  </a:extLst>
                </a:gridCol>
                <a:gridCol w="329184">
                  <a:extLst>
                    <a:ext uri="{9D8B030D-6E8A-4147-A177-3AD203B41FA5}">
                      <a16:colId xmlns:a16="http://schemas.microsoft.com/office/drawing/2014/main" val="150996729"/>
                    </a:ext>
                  </a:extLst>
                </a:gridCol>
                <a:gridCol w="329184">
                  <a:extLst>
                    <a:ext uri="{9D8B030D-6E8A-4147-A177-3AD203B41FA5}">
                      <a16:colId xmlns:a16="http://schemas.microsoft.com/office/drawing/2014/main" val="4202721454"/>
                    </a:ext>
                  </a:extLst>
                </a:gridCol>
                <a:gridCol w="329184">
                  <a:extLst>
                    <a:ext uri="{9D8B030D-6E8A-4147-A177-3AD203B41FA5}">
                      <a16:colId xmlns:a16="http://schemas.microsoft.com/office/drawing/2014/main" val="1244664859"/>
                    </a:ext>
                  </a:extLst>
                </a:gridCol>
                <a:gridCol w="329184">
                  <a:extLst>
                    <a:ext uri="{9D8B030D-6E8A-4147-A177-3AD203B41FA5}">
                      <a16:colId xmlns:a16="http://schemas.microsoft.com/office/drawing/2014/main" val="2714807700"/>
                    </a:ext>
                  </a:extLst>
                </a:gridCol>
                <a:gridCol w="329184">
                  <a:extLst>
                    <a:ext uri="{9D8B030D-6E8A-4147-A177-3AD203B41FA5}">
                      <a16:colId xmlns:a16="http://schemas.microsoft.com/office/drawing/2014/main" val="2392912361"/>
                    </a:ext>
                  </a:extLst>
                </a:gridCol>
                <a:gridCol w="329184">
                  <a:extLst>
                    <a:ext uri="{9D8B030D-6E8A-4147-A177-3AD203B41FA5}">
                      <a16:colId xmlns:a16="http://schemas.microsoft.com/office/drawing/2014/main" val="1277460248"/>
                    </a:ext>
                  </a:extLst>
                </a:gridCol>
                <a:gridCol w="329184">
                  <a:extLst>
                    <a:ext uri="{9D8B030D-6E8A-4147-A177-3AD203B41FA5}">
                      <a16:colId xmlns:a16="http://schemas.microsoft.com/office/drawing/2014/main" val="3932600509"/>
                    </a:ext>
                  </a:extLst>
                </a:gridCol>
                <a:gridCol w="329184">
                  <a:extLst>
                    <a:ext uri="{9D8B030D-6E8A-4147-A177-3AD203B41FA5}">
                      <a16:colId xmlns:a16="http://schemas.microsoft.com/office/drawing/2014/main" val="922058815"/>
                    </a:ext>
                  </a:extLst>
                </a:gridCol>
                <a:gridCol w="329184">
                  <a:extLst>
                    <a:ext uri="{9D8B030D-6E8A-4147-A177-3AD203B41FA5}">
                      <a16:colId xmlns:a16="http://schemas.microsoft.com/office/drawing/2014/main" val="2787226865"/>
                    </a:ext>
                  </a:extLst>
                </a:gridCol>
                <a:gridCol w="329184">
                  <a:extLst>
                    <a:ext uri="{9D8B030D-6E8A-4147-A177-3AD203B41FA5}">
                      <a16:colId xmlns:a16="http://schemas.microsoft.com/office/drawing/2014/main" val="3315984741"/>
                    </a:ext>
                  </a:extLst>
                </a:gridCol>
                <a:gridCol w="329184">
                  <a:extLst>
                    <a:ext uri="{9D8B030D-6E8A-4147-A177-3AD203B41FA5}">
                      <a16:colId xmlns:a16="http://schemas.microsoft.com/office/drawing/2014/main" val="1182968822"/>
                    </a:ext>
                  </a:extLst>
                </a:gridCol>
                <a:gridCol w="329184">
                  <a:extLst>
                    <a:ext uri="{9D8B030D-6E8A-4147-A177-3AD203B41FA5}">
                      <a16:colId xmlns:a16="http://schemas.microsoft.com/office/drawing/2014/main" val="2246622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8845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- 2024-06-07 18:00:00</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Traditional Portrait Shooting Workshop on 28 April 2024 at Kota Kinabalu Wetland in collaboration with Kbcamera!
With our models adorned in Kadazandusun traditional costumes against the lush forest backdrop, we hope you've mastered the art of outdoor lighting and learned to utilize lighting for stunning portrait shots. Special thanks to TW Wann Al-Hajj for his inspiring tips and expert guidance throughout this workshop!
Hope to see you soon in the next one!
#Fujifilm #FujifilmMY #FujifilmMalaysia #Fujifilm_XSeries #Photography #DigitalPhotography #TraditionalPortraitPhotography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https://quintly-eu-image-storage.s3.amazonaws.com/aaf8f68db843cc217addf8054c322eb2/08bfb471c1faf06228b0457e98cdbfce.jpg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96556973"/>
                  </a:ext>
                </a:extLst>
              </a:tr>
            </a:tbl>
          </a:graphicData>
        </a:graphic>
      </p:graphicFrame>
      <p:sp>
        <p:nvSpPr>
          <p:cNvPr id="4" name="Text Placeholder 3">
            <a:extLst>
              <a:ext uri="{FF2B5EF4-FFF2-40B4-BE49-F238E27FC236}">
                <a16:creationId xmlns:a16="http://schemas.microsoft.com/office/drawing/2014/main" id="{D485F081-6F56-40AF-8DB9-A934DFF9F99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40815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741BE-1A08-4915-8C04-1417BA0CC8F0}"/>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337457E2-1C6A-4ADA-95B1-784BEE9897F1}"/>
              </a:ext>
            </a:extLst>
          </p:cNvPr>
          <p:cNvGraphicFramePr>
            <a:graphicFrameLocks noGrp="1"/>
          </p:cNvGraphicFramePr>
          <p:nvPr>
            <p:ph type="tbl" sz="quarter" idx="13"/>
            <p:extLst>
              <p:ext uri="{D42A27DB-BD31-4B8C-83A1-F6EECF244321}">
                <p14:modId xmlns:p14="http://schemas.microsoft.com/office/powerpoint/2010/main" val="3775608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79330638"/>
                    </a:ext>
                  </a:extLst>
                </a:gridCol>
                <a:gridCol w="1316737">
                  <a:extLst>
                    <a:ext uri="{9D8B030D-6E8A-4147-A177-3AD203B41FA5}">
                      <a16:colId xmlns:a16="http://schemas.microsoft.com/office/drawing/2014/main" val="646941017"/>
                    </a:ext>
                  </a:extLst>
                </a:gridCol>
                <a:gridCol w="329184">
                  <a:extLst>
                    <a:ext uri="{9D8B030D-6E8A-4147-A177-3AD203B41FA5}">
                      <a16:colId xmlns:a16="http://schemas.microsoft.com/office/drawing/2014/main" val="2060596174"/>
                    </a:ext>
                  </a:extLst>
                </a:gridCol>
                <a:gridCol w="329184">
                  <a:extLst>
                    <a:ext uri="{9D8B030D-6E8A-4147-A177-3AD203B41FA5}">
                      <a16:colId xmlns:a16="http://schemas.microsoft.com/office/drawing/2014/main" val="3888009123"/>
                    </a:ext>
                  </a:extLst>
                </a:gridCol>
                <a:gridCol w="329184">
                  <a:extLst>
                    <a:ext uri="{9D8B030D-6E8A-4147-A177-3AD203B41FA5}">
                      <a16:colId xmlns:a16="http://schemas.microsoft.com/office/drawing/2014/main" val="2701452821"/>
                    </a:ext>
                  </a:extLst>
                </a:gridCol>
                <a:gridCol w="329184">
                  <a:extLst>
                    <a:ext uri="{9D8B030D-6E8A-4147-A177-3AD203B41FA5}">
                      <a16:colId xmlns:a16="http://schemas.microsoft.com/office/drawing/2014/main" val="2178558852"/>
                    </a:ext>
                  </a:extLst>
                </a:gridCol>
                <a:gridCol w="329184">
                  <a:extLst>
                    <a:ext uri="{9D8B030D-6E8A-4147-A177-3AD203B41FA5}">
                      <a16:colId xmlns:a16="http://schemas.microsoft.com/office/drawing/2014/main" val="1280747813"/>
                    </a:ext>
                  </a:extLst>
                </a:gridCol>
                <a:gridCol w="329184">
                  <a:extLst>
                    <a:ext uri="{9D8B030D-6E8A-4147-A177-3AD203B41FA5}">
                      <a16:colId xmlns:a16="http://schemas.microsoft.com/office/drawing/2014/main" val="1529125952"/>
                    </a:ext>
                  </a:extLst>
                </a:gridCol>
                <a:gridCol w="329184">
                  <a:extLst>
                    <a:ext uri="{9D8B030D-6E8A-4147-A177-3AD203B41FA5}">
                      <a16:colId xmlns:a16="http://schemas.microsoft.com/office/drawing/2014/main" val="4222555949"/>
                    </a:ext>
                  </a:extLst>
                </a:gridCol>
                <a:gridCol w="329184">
                  <a:extLst>
                    <a:ext uri="{9D8B030D-6E8A-4147-A177-3AD203B41FA5}">
                      <a16:colId xmlns:a16="http://schemas.microsoft.com/office/drawing/2014/main" val="3822532483"/>
                    </a:ext>
                  </a:extLst>
                </a:gridCol>
                <a:gridCol w="329184">
                  <a:extLst>
                    <a:ext uri="{9D8B030D-6E8A-4147-A177-3AD203B41FA5}">
                      <a16:colId xmlns:a16="http://schemas.microsoft.com/office/drawing/2014/main" val="747324669"/>
                    </a:ext>
                  </a:extLst>
                </a:gridCol>
                <a:gridCol w="329184">
                  <a:extLst>
                    <a:ext uri="{9D8B030D-6E8A-4147-A177-3AD203B41FA5}">
                      <a16:colId xmlns:a16="http://schemas.microsoft.com/office/drawing/2014/main" val="3997939118"/>
                    </a:ext>
                  </a:extLst>
                </a:gridCol>
                <a:gridCol w="329184">
                  <a:extLst>
                    <a:ext uri="{9D8B030D-6E8A-4147-A177-3AD203B41FA5}">
                      <a16:colId xmlns:a16="http://schemas.microsoft.com/office/drawing/2014/main" val="3690328749"/>
                    </a:ext>
                  </a:extLst>
                </a:gridCol>
                <a:gridCol w="329184">
                  <a:extLst>
                    <a:ext uri="{9D8B030D-6E8A-4147-A177-3AD203B41FA5}">
                      <a16:colId xmlns:a16="http://schemas.microsoft.com/office/drawing/2014/main" val="396829964"/>
                    </a:ext>
                  </a:extLst>
                </a:gridCol>
                <a:gridCol w="329184">
                  <a:extLst>
                    <a:ext uri="{9D8B030D-6E8A-4147-A177-3AD203B41FA5}">
                      <a16:colId xmlns:a16="http://schemas.microsoft.com/office/drawing/2014/main" val="1825802242"/>
                    </a:ext>
                  </a:extLst>
                </a:gridCol>
                <a:gridCol w="329184">
                  <a:extLst>
                    <a:ext uri="{9D8B030D-6E8A-4147-A177-3AD203B41FA5}">
                      <a16:colId xmlns:a16="http://schemas.microsoft.com/office/drawing/2014/main" val="2855245314"/>
                    </a:ext>
                  </a:extLst>
                </a:gridCol>
                <a:gridCol w="329184">
                  <a:extLst>
                    <a:ext uri="{9D8B030D-6E8A-4147-A177-3AD203B41FA5}">
                      <a16:colId xmlns:a16="http://schemas.microsoft.com/office/drawing/2014/main" val="2451128560"/>
                    </a:ext>
                  </a:extLst>
                </a:gridCol>
                <a:gridCol w="329184">
                  <a:extLst>
                    <a:ext uri="{9D8B030D-6E8A-4147-A177-3AD203B41FA5}">
                      <a16:colId xmlns:a16="http://schemas.microsoft.com/office/drawing/2014/main" val="2473497802"/>
                    </a:ext>
                  </a:extLst>
                </a:gridCol>
                <a:gridCol w="329184">
                  <a:extLst>
                    <a:ext uri="{9D8B030D-6E8A-4147-A177-3AD203B41FA5}">
                      <a16:colId xmlns:a16="http://schemas.microsoft.com/office/drawing/2014/main" val="3464051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7019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- 2024-06-05 16:23:17</a:t>
                      </a:r>
                      <a:r>
                        <a:rPr kumimoji="0" lang="en-US" sz="1000" b="0" i="0" u="none" strike="noStrike" kern="1200" cap="none" spc="0" normalizeH="0" baseline="0" noProof="0">
                          <a:ln>
                            <a:noFill/>
                          </a:ln>
                          <a:solidFill>
                            <a:prstClr val="black"/>
                          </a:solidFill>
                          <a:effectLst/>
                          <a:uLnTx/>
                          <a:uFillTx/>
                          <a:latin typeface="Calibri"/>
                          <a:ea typeface="+mn-ea"/>
                          <a:cs typeface="+mn-cs"/>
                        </a:rPr>
                        <a:t>
 [𝗥𝗲𝗴𝗶𝘀𝘁𝗿𝗮𝘁𝗶𝗼𝗻 𝗖𝗹𝗼𝘀𝗲𝗱]
Thank you for the overwhelming support! All slots are taken and registration is officially closed. To those who have registered, see you soon at the event!
---------------------------------------------------------------------------
Join us for an exhilarating morning of creativity and camaraderie at our Photo Hunting event in collab with FilmNeverDie.Asia 
Mark your calendars for 16 June 2024 at Nui Kopi, Hin Bus Depot Penang. Led by the talented 安迪, explore diverse photographic themes including Nature, Portrait, Street, Light &amp; Shadow, and Motion.
Whether you’re a seasoned shutterbug or a photography enthusiast, this is your chance to learn, capture, and compete for amazing prizes. Ten winners selected by Film Never Die Asia will stand a chance to win prizes!
Register now for just RM30 and let your lens tell a story!
https://forms.gle/LA9WMsh4xN74QsMPA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https://quintly-eu-image-storage.s3.amazonaws.com/aaf8f68db843cc217addf8054c322eb2/1c497906acd9161b5a5e55e461484d61.jpg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26353001"/>
                  </a:ext>
                </a:extLst>
              </a:tr>
            </a:tbl>
          </a:graphicData>
        </a:graphic>
      </p:graphicFrame>
      <p:sp>
        <p:nvSpPr>
          <p:cNvPr id="4" name="Text Placeholder 3">
            <a:extLst>
              <a:ext uri="{FF2B5EF4-FFF2-40B4-BE49-F238E27FC236}">
                <a16:creationId xmlns:a16="http://schemas.microsoft.com/office/drawing/2014/main" id="{DD97EC5F-7152-4745-9B52-3228D24A1B5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326670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6172</Words>
  <Application>Microsoft Office PowerPoint</Application>
  <PresentationFormat>On-screen Show (4:3)</PresentationFormat>
  <Paragraphs>1173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2024-08-25T20:07:59Z</dcterms:created>
  <dcterms:modified xsi:type="dcterms:W3CDTF">2024-08-25T20:09:48Z</dcterms:modified>
</cp:coreProperties>
</file>