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numCache>
            </c:numRef>
          </c:cat>
          <c:val>
            <c:numRef>
              <c:f>Sheet1!$B$2:$B$19</c:f>
              <c:numCache>
                <c:formatCode>General</c:formatCode>
                <c:ptCount val="18"/>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numCache>
            </c:numRef>
          </c:val>
          <c:extLst>
            <c:ext xmlns:c16="http://schemas.microsoft.com/office/drawing/2014/chart" uri="{C3380CC4-5D6E-409C-BE32-E72D297353CC}">
              <c16:uniqueId val="{00000000-69C4-41FC-B882-23D9A3723C92}"/>
            </c:ext>
          </c:extLst>
        </c:ser>
        <c:dLbls>
          <c:showLegendKey val="0"/>
          <c:showVal val="0"/>
          <c:showCatName val="0"/>
          <c:showSerName val="0"/>
          <c:showPercent val="0"/>
          <c:showBubbleSize val="0"/>
        </c:dLbls>
        <c:gapWidth val="219"/>
        <c:overlap val="-27"/>
        <c:axId val="391034352"/>
        <c:axId val="391027464"/>
      </c:barChart>
      <c:dateAx>
        <c:axId val="39103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27464"/>
        <c:crosses val="autoZero"/>
        <c:auto val="1"/>
        <c:lblOffset val="100"/>
        <c:baseTimeUnit val="months"/>
      </c:dateAx>
      <c:valAx>
        <c:axId val="39102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3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4.0386091030249196E-3</c:v>
                </c:pt>
                <c:pt idx="1">
                  <c:v>6.73074334329483E-3</c:v>
                </c:pt>
                <c:pt idx="2">
                  <c:v>-1.3460580689450899E-3</c:v>
                </c:pt>
                <c:pt idx="3">
                  <c:v>1.34607618791224E-2</c:v>
                </c:pt>
                <c:pt idx="4">
                  <c:v>2.6917900403768502E-3</c:v>
                </c:pt>
                <c:pt idx="5">
                  <c:v>-5.3834351699819701E-3</c:v>
                </c:pt>
                <c:pt idx="6">
                  <c:v>1.34593124983176E-3</c:v>
                </c:pt>
                <c:pt idx="7">
                  <c:v>6.7295656738314098E-3</c:v>
                </c:pt>
                <c:pt idx="8">
                  <c:v>1.3458225667528001E-3</c:v>
                </c:pt>
                <c:pt idx="9">
                  <c:v>2.6916089092254899E-3</c:v>
                </c:pt>
                <c:pt idx="10">
                  <c:v>1.0766145854361E-2</c:v>
                </c:pt>
                <c:pt idx="11">
                  <c:v>5.3824934400861198E-3</c:v>
                </c:pt>
                <c:pt idx="12">
                  <c:v>-2.6911018716613499E-3</c:v>
                </c:pt>
                <c:pt idx="13">
                  <c:v>2.6911742939031398E-3</c:v>
                </c:pt>
                <c:pt idx="14">
                  <c:v>5.3822037433226997E-3</c:v>
                </c:pt>
                <c:pt idx="15">
                  <c:v>1.4800263713789801E-2</c:v>
                </c:pt>
                <c:pt idx="16">
                  <c:v>2.42150294616192E-2</c:v>
                </c:pt>
                <c:pt idx="17">
                  <c:v>3.0933935872606001E-2</c:v>
                </c:pt>
                <c:pt idx="18">
                  <c:v>4.0336134453781503E-3</c:v>
                </c:pt>
                <c:pt idx="19">
                  <c:v>6.7224179192772104E-3</c:v>
                </c:pt>
                <c:pt idx="20">
                  <c:v>2.68878641625103E-3</c:v>
                </c:pt>
                <c:pt idx="21">
                  <c:v>1.07548564898837E-2</c:v>
                </c:pt>
                <c:pt idx="22">
                  <c:v>9.4094874517763796E-3</c:v>
                </c:pt>
                <c:pt idx="23">
                  <c:v>4.0322580645161298E-3</c:v>
                </c:pt>
                <c:pt idx="24">
                  <c:v>1.34403182667366E-3</c:v>
                </c:pt>
                <c:pt idx="25">
                  <c:v>6.72006881350465E-3</c:v>
                </c:pt>
                <c:pt idx="26">
                  <c:v>5.3756938004811197E-3</c:v>
                </c:pt>
                <c:pt idx="27">
                  <c:v>5.3754048351766504E-3</c:v>
                </c:pt>
                <c:pt idx="28">
                  <c:v>1.0750231801873201E-2</c:v>
                </c:pt>
                <c:pt idx="29">
                  <c:v>4.0309035942223698E-3</c:v>
                </c:pt>
                <c:pt idx="30">
                  <c:v>1.6122964475734899E-2</c:v>
                </c:pt>
              </c:numCache>
            </c:numRef>
          </c:val>
          <c:extLst>
            <c:ext xmlns:c16="http://schemas.microsoft.com/office/drawing/2014/chart" uri="{C3380CC4-5D6E-409C-BE32-E72D297353CC}">
              <c16:uniqueId val="{00000000-D609-4E75-852E-1B4FD5A58056}"/>
            </c:ext>
          </c:extLst>
        </c:ser>
        <c:dLbls>
          <c:showLegendKey val="0"/>
          <c:showVal val="0"/>
          <c:showCatName val="0"/>
          <c:showSerName val="0"/>
          <c:showPercent val="0"/>
          <c:showBubbleSize val="0"/>
        </c:dLbls>
        <c:gapWidth val="219"/>
        <c:overlap val="-27"/>
        <c:axId val="396509232"/>
        <c:axId val="396514808"/>
      </c:barChart>
      <c:dateAx>
        <c:axId val="39650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14808"/>
        <c:crosses val="autoZero"/>
        <c:auto val="1"/>
        <c:lblOffset val="100"/>
        <c:baseTimeUnit val="days"/>
      </c:dateAx>
      <c:valAx>
        <c:axId val="39651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c:v>
                </c:pt>
                <c:pt idx="1">
                  <c:v>5</c:v>
                </c:pt>
                <c:pt idx="2">
                  <c:v>-1</c:v>
                </c:pt>
                <c:pt idx="3">
                  <c:v>10</c:v>
                </c:pt>
                <c:pt idx="4">
                  <c:v>2</c:v>
                </c:pt>
                <c:pt idx="5">
                  <c:v>-4</c:v>
                </c:pt>
                <c:pt idx="6">
                  <c:v>1</c:v>
                </c:pt>
                <c:pt idx="7">
                  <c:v>5</c:v>
                </c:pt>
                <c:pt idx="8">
                  <c:v>1</c:v>
                </c:pt>
                <c:pt idx="9">
                  <c:v>2</c:v>
                </c:pt>
                <c:pt idx="10">
                  <c:v>8</c:v>
                </c:pt>
                <c:pt idx="11">
                  <c:v>4</c:v>
                </c:pt>
                <c:pt idx="12">
                  <c:v>-2</c:v>
                </c:pt>
                <c:pt idx="13">
                  <c:v>2</c:v>
                </c:pt>
                <c:pt idx="14">
                  <c:v>4</c:v>
                </c:pt>
                <c:pt idx="15">
                  <c:v>11</c:v>
                </c:pt>
                <c:pt idx="16">
                  <c:v>18</c:v>
                </c:pt>
                <c:pt idx="17">
                  <c:v>23</c:v>
                </c:pt>
                <c:pt idx="18">
                  <c:v>3</c:v>
                </c:pt>
                <c:pt idx="19">
                  <c:v>5</c:v>
                </c:pt>
                <c:pt idx="20">
                  <c:v>2</c:v>
                </c:pt>
                <c:pt idx="21">
                  <c:v>8</c:v>
                </c:pt>
                <c:pt idx="22">
                  <c:v>7</c:v>
                </c:pt>
                <c:pt idx="23">
                  <c:v>3</c:v>
                </c:pt>
                <c:pt idx="24">
                  <c:v>1</c:v>
                </c:pt>
                <c:pt idx="25">
                  <c:v>5</c:v>
                </c:pt>
                <c:pt idx="26">
                  <c:v>4</c:v>
                </c:pt>
                <c:pt idx="27">
                  <c:v>4</c:v>
                </c:pt>
                <c:pt idx="28">
                  <c:v>8</c:v>
                </c:pt>
                <c:pt idx="29">
                  <c:v>3</c:v>
                </c:pt>
                <c:pt idx="30">
                  <c:v>12</c:v>
                </c:pt>
              </c:numCache>
            </c:numRef>
          </c:val>
          <c:smooth val="0"/>
          <c:extLst>
            <c:ext xmlns:c16="http://schemas.microsoft.com/office/drawing/2014/chart" uri="{C3380CC4-5D6E-409C-BE32-E72D297353CC}">
              <c16:uniqueId val="{00000000-3CE3-4B88-8667-ABF5D053C6DA}"/>
            </c:ext>
          </c:extLst>
        </c:ser>
        <c:dLbls>
          <c:showLegendKey val="0"/>
          <c:showVal val="0"/>
          <c:showCatName val="0"/>
          <c:showSerName val="0"/>
          <c:showPercent val="0"/>
          <c:showBubbleSize val="0"/>
        </c:dLbls>
        <c:smooth val="0"/>
        <c:axId val="255638776"/>
        <c:axId val="255643368"/>
      </c:lineChart>
      <c:dateAx>
        <c:axId val="25563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43368"/>
        <c:crosses val="autoZero"/>
        <c:auto val="1"/>
        <c:lblOffset val="100"/>
        <c:baseTimeUnit val="days"/>
      </c:dateAx>
      <c:valAx>
        <c:axId val="25564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63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74279</c:v>
                </c:pt>
                <c:pt idx="1">
                  <c:v>74277</c:v>
                </c:pt>
                <c:pt idx="2">
                  <c:v>74288</c:v>
                </c:pt>
                <c:pt idx="3">
                  <c:v>74290</c:v>
                </c:pt>
                <c:pt idx="4">
                  <c:v>74289</c:v>
                </c:pt>
                <c:pt idx="5">
                  <c:v>74287</c:v>
                </c:pt>
                <c:pt idx="6">
                  <c:v>74292</c:v>
                </c:pt>
                <c:pt idx="7">
                  <c:v>74294</c:v>
                </c:pt>
                <c:pt idx="8">
                  <c:v>74296</c:v>
                </c:pt>
                <c:pt idx="9">
                  <c:v>74300</c:v>
                </c:pt>
                <c:pt idx="10">
                  <c:v>74308</c:v>
                </c:pt>
                <c:pt idx="11">
                  <c:v>74307</c:v>
                </c:pt>
                <c:pt idx="12">
                  <c:v>74308</c:v>
                </c:pt>
                <c:pt idx="13">
                  <c:v>74310</c:v>
                </c:pt>
                <c:pt idx="14">
                  <c:v>74321</c:v>
                </c:pt>
                <c:pt idx="15">
                  <c:v>74332</c:v>
                </c:pt>
                <c:pt idx="16">
                  <c:v>74358</c:v>
                </c:pt>
                <c:pt idx="17">
                  <c:v>74366</c:v>
                </c:pt>
                <c:pt idx="18">
                  <c:v>74372</c:v>
                </c:pt>
                <c:pt idx="19">
                  <c:v>74372</c:v>
                </c:pt>
                <c:pt idx="20">
                  <c:v>74379</c:v>
                </c:pt>
                <c:pt idx="21">
                  <c:v>74387</c:v>
                </c:pt>
                <c:pt idx="22">
                  <c:v>74392</c:v>
                </c:pt>
                <c:pt idx="23">
                  <c:v>74392</c:v>
                </c:pt>
                <c:pt idx="24">
                  <c:v>74396</c:v>
                </c:pt>
                <c:pt idx="25">
                  <c:v>74402</c:v>
                </c:pt>
                <c:pt idx="26">
                  <c:v>74404</c:v>
                </c:pt>
                <c:pt idx="27">
                  <c:v>74413</c:v>
                </c:pt>
                <c:pt idx="28">
                  <c:v>74416</c:v>
                </c:pt>
                <c:pt idx="29">
                  <c:v>74426</c:v>
                </c:pt>
                <c:pt idx="30">
                  <c:v>74433</c:v>
                </c:pt>
              </c:numCache>
            </c:numRef>
          </c:val>
          <c:smooth val="0"/>
          <c:extLst>
            <c:ext xmlns:c16="http://schemas.microsoft.com/office/drawing/2014/chart" uri="{C3380CC4-5D6E-409C-BE32-E72D297353CC}">
              <c16:uniqueId val="{00000000-1678-4872-BBDA-77304C3973D4}"/>
            </c:ext>
          </c:extLst>
        </c:ser>
        <c:dLbls>
          <c:showLegendKey val="0"/>
          <c:showVal val="0"/>
          <c:showCatName val="0"/>
          <c:showSerName val="0"/>
          <c:showPercent val="0"/>
          <c:showBubbleSize val="0"/>
        </c:dLbls>
        <c:smooth val="0"/>
        <c:axId val="397508320"/>
        <c:axId val="397507008"/>
      </c:lineChart>
      <c:dateAx>
        <c:axId val="39750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07008"/>
        <c:crosses val="autoZero"/>
        <c:auto val="1"/>
        <c:lblOffset val="100"/>
        <c:baseTimeUnit val="days"/>
      </c:dateAx>
      <c:valAx>
        <c:axId val="39750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0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42088</c:v>
                </c:pt>
                <c:pt idx="1">
                  <c:v>38632</c:v>
                </c:pt>
                <c:pt idx="2">
                  <c:v>34862</c:v>
                </c:pt>
                <c:pt idx="3">
                  <c:v>41677</c:v>
                </c:pt>
                <c:pt idx="4">
                  <c:v>47455</c:v>
                </c:pt>
                <c:pt idx="5">
                  <c:v>44859</c:v>
                </c:pt>
                <c:pt idx="6">
                  <c:v>33768</c:v>
                </c:pt>
                <c:pt idx="7">
                  <c:v>32816</c:v>
                </c:pt>
                <c:pt idx="8">
                  <c:v>33713</c:v>
                </c:pt>
                <c:pt idx="9">
                  <c:v>31418</c:v>
                </c:pt>
                <c:pt idx="10">
                  <c:v>38123</c:v>
                </c:pt>
                <c:pt idx="11">
                  <c:v>37818</c:v>
                </c:pt>
                <c:pt idx="12">
                  <c:v>36054</c:v>
                </c:pt>
                <c:pt idx="13">
                  <c:v>31165</c:v>
                </c:pt>
                <c:pt idx="14">
                  <c:v>40965</c:v>
                </c:pt>
                <c:pt idx="15">
                  <c:v>42157</c:v>
                </c:pt>
                <c:pt idx="16">
                  <c:v>146016</c:v>
                </c:pt>
                <c:pt idx="17">
                  <c:v>151455</c:v>
                </c:pt>
                <c:pt idx="18">
                  <c:v>54801</c:v>
                </c:pt>
                <c:pt idx="19">
                  <c:v>38219</c:v>
                </c:pt>
                <c:pt idx="20">
                  <c:v>45566</c:v>
                </c:pt>
                <c:pt idx="21">
                  <c:v>36163</c:v>
                </c:pt>
                <c:pt idx="22">
                  <c:v>35255</c:v>
                </c:pt>
                <c:pt idx="23">
                  <c:v>29112</c:v>
                </c:pt>
                <c:pt idx="24">
                  <c:v>33467</c:v>
                </c:pt>
                <c:pt idx="25">
                  <c:v>37413</c:v>
                </c:pt>
                <c:pt idx="26">
                  <c:v>33975</c:v>
                </c:pt>
                <c:pt idx="27">
                  <c:v>33902</c:v>
                </c:pt>
                <c:pt idx="28">
                  <c:v>34725</c:v>
                </c:pt>
                <c:pt idx="29">
                  <c:v>36619</c:v>
                </c:pt>
                <c:pt idx="30">
                  <c:v>19088</c:v>
                </c:pt>
              </c:numCache>
            </c:numRef>
          </c:val>
          <c:smooth val="0"/>
          <c:extLst>
            <c:ext xmlns:c16="http://schemas.microsoft.com/office/drawing/2014/chart" uri="{C3380CC4-5D6E-409C-BE32-E72D297353CC}">
              <c16:uniqueId val="{00000000-5953-4569-A68E-23A2E6FB3D80}"/>
            </c:ext>
          </c:extLst>
        </c:ser>
        <c:dLbls>
          <c:showLegendKey val="0"/>
          <c:showVal val="0"/>
          <c:showCatName val="0"/>
          <c:showSerName val="0"/>
          <c:showPercent val="0"/>
          <c:showBubbleSize val="0"/>
        </c:dLbls>
        <c:smooth val="0"/>
        <c:axId val="397505368"/>
        <c:axId val="397506024"/>
      </c:lineChart>
      <c:dateAx>
        <c:axId val="39750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06024"/>
        <c:crosses val="autoZero"/>
        <c:auto val="1"/>
        <c:lblOffset val="100"/>
        <c:baseTimeUnit val="days"/>
      </c:dateAx>
      <c:valAx>
        <c:axId val="39750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0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36136</c:v>
                </c:pt>
                <c:pt idx="1">
                  <c:v>36323</c:v>
                </c:pt>
                <c:pt idx="2">
                  <c:v>214053</c:v>
                </c:pt>
                <c:pt idx="3">
                  <c:v>407624</c:v>
                </c:pt>
                <c:pt idx="4">
                  <c:v>160393</c:v>
                </c:pt>
                <c:pt idx="5">
                  <c:v>99961</c:v>
                </c:pt>
                <c:pt idx="6">
                  <c:v>326476</c:v>
                </c:pt>
                <c:pt idx="7">
                  <c:v>837637</c:v>
                </c:pt>
              </c:numCache>
            </c:numRef>
          </c:val>
          <c:extLst>
            <c:ext xmlns:c16="http://schemas.microsoft.com/office/drawing/2014/chart" uri="{C3380CC4-5D6E-409C-BE32-E72D297353CC}">
              <c16:uniqueId val="{00000000-F9C3-4D36-9243-9B3E5C633869}"/>
            </c:ext>
          </c:extLst>
        </c:ser>
        <c:dLbls>
          <c:showLegendKey val="0"/>
          <c:showVal val="0"/>
          <c:showCatName val="0"/>
          <c:showSerName val="0"/>
          <c:showPercent val="0"/>
          <c:showBubbleSize val="0"/>
        </c:dLbls>
        <c:gapWidth val="219"/>
        <c:overlap val="-27"/>
        <c:axId val="256915312"/>
        <c:axId val="256914656"/>
      </c:barChart>
      <c:dateAx>
        <c:axId val="25691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14656"/>
        <c:crosses val="autoZero"/>
        <c:auto val="1"/>
        <c:lblOffset val="100"/>
        <c:baseTimeUnit val="months"/>
      </c:dateAx>
      <c:valAx>
        <c:axId val="25691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1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416</c:v>
                </c:pt>
                <c:pt idx="1">
                  <c:v>367</c:v>
                </c:pt>
                <c:pt idx="2">
                  <c:v>606</c:v>
                </c:pt>
                <c:pt idx="3">
                  <c:v>326</c:v>
                </c:pt>
                <c:pt idx="4">
                  <c:v>447</c:v>
                </c:pt>
                <c:pt idx="5">
                  <c:v>406</c:v>
                </c:pt>
                <c:pt idx="6">
                  <c:v>355</c:v>
                </c:pt>
                <c:pt idx="7">
                  <c:v>287</c:v>
                </c:pt>
                <c:pt idx="8">
                  <c:v>377</c:v>
                </c:pt>
                <c:pt idx="9">
                  <c:v>300</c:v>
                </c:pt>
                <c:pt idx="10">
                  <c:v>291</c:v>
                </c:pt>
                <c:pt idx="11">
                  <c:v>250</c:v>
                </c:pt>
                <c:pt idx="12">
                  <c:v>295</c:v>
                </c:pt>
                <c:pt idx="13">
                  <c:v>290</c:v>
                </c:pt>
                <c:pt idx="14">
                  <c:v>913</c:v>
                </c:pt>
                <c:pt idx="15">
                  <c:v>1492</c:v>
                </c:pt>
                <c:pt idx="16">
                  <c:v>1063</c:v>
                </c:pt>
                <c:pt idx="17">
                  <c:v>808</c:v>
                </c:pt>
                <c:pt idx="18">
                  <c:v>432</c:v>
                </c:pt>
                <c:pt idx="19">
                  <c:v>506</c:v>
                </c:pt>
                <c:pt idx="20">
                  <c:v>561</c:v>
                </c:pt>
                <c:pt idx="21">
                  <c:v>394</c:v>
                </c:pt>
                <c:pt idx="22">
                  <c:v>305</c:v>
                </c:pt>
                <c:pt idx="23">
                  <c:v>241</c:v>
                </c:pt>
                <c:pt idx="24">
                  <c:v>177</c:v>
                </c:pt>
                <c:pt idx="25">
                  <c:v>278</c:v>
                </c:pt>
                <c:pt idx="26">
                  <c:v>212</c:v>
                </c:pt>
                <c:pt idx="27">
                  <c:v>344</c:v>
                </c:pt>
                <c:pt idx="28">
                  <c:v>321</c:v>
                </c:pt>
                <c:pt idx="29">
                  <c:v>615</c:v>
                </c:pt>
                <c:pt idx="30">
                  <c:v>452</c:v>
                </c:pt>
              </c:numCache>
            </c:numRef>
          </c:val>
          <c:smooth val="0"/>
          <c:extLst>
            <c:ext xmlns:c16="http://schemas.microsoft.com/office/drawing/2014/chart" uri="{C3380CC4-5D6E-409C-BE32-E72D297353CC}">
              <c16:uniqueId val="{00000000-A36A-4BC4-9445-5E300D6F4FEB}"/>
            </c:ext>
          </c:extLst>
        </c:ser>
        <c:dLbls>
          <c:showLegendKey val="0"/>
          <c:showVal val="0"/>
          <c:showCatName val="0"/>
          <c:showSerName val="0"/>
          <c:showPercent val="0"/>
          <c:showBubbleSize val="0"/>
        </c:dLbls>
        <c:smooth val="0"/>
        <c:axId val="256902192"/>
        <c:axId val="256907768"/>
      </c:lineChart>
      <c:dateAx>
        <c:axId val="25690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07768"/>
        <c:crosses val="autoZero"/>
        <c:auto val="1"/>
        <c:lblOffset val="100"/>
        <c:baseTimeUnit val="days"/>
      </c:dateAx>
      <c:valAx>
        <c:axId val="25690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0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5809</c:v>
                </c:pt>
                <c:pt idx="1">
                  <c:v>6609</c:v>
                </c:pt>
                <c:pt idx="2">
                  <c:v>5555</c:v>
                </c:pt>
                <c:pt idx="3">
                  <c:v>9178</c:v>
                </c:pt>
                <c:pt idx="4">
                  <c:v>13214</c:v>
                </c:pt>
                <c:pt idx="5">
                  <c:v>9767</c:v>
                </c:pt>
                <c:pt idx="6">
                  <c:v>10410</c:v>
                </c:pt>
                <c:pt idx="7">
                  <c:v>12738</c:v>
                </c:pt>
              </c:numCache>
            </c:numRef>
          </c:val>
          <c:extLst>
            <c:ext xmlns:c16="http://schemas.microsoft.com/office/drawing/2014/chart" uri="{C3380CC4-5D6E-409C-BE32-E72D297353CC}">
              <c16:uniqueId val="{00000000-6AE8-453C-A5BC-1637D8905921}"/>
            </c:ext>
          </c:extLst>
        </c:ser>
        <c:dLbls>
          <c:showLegendKey val="0"/>
          <c:showVal val="0"/>
          <c:showCatName val="0"/>
          <c:showSerName val="0"/>
          <c:showPercent val="0"/>
          <c:showBubbleSize val="0"/>
        </c:dLbls>
        <c:gapWidth val="219"/>
        <c:overlap val="-27"/>
        <c:axId val="256908752"/>
        <c:axId val="256908096"/>
      </c:barChart>
      <c:dateAx>
        <c:axId val="25690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08096"/>
        <c:crosses val="autoZero"/>
        <c:auto val="1"/>
        <c:lblOffset val="100"/>
        <c:baseTimeUnit val="months"/>
      </c:dateAx>
      <c:valAx>
        <c:axId val="25690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0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62D9-4966-820F-20DA71180912}"/>
            </c:ext>
          </c:extLst>
        </c:ser>
        <c:dLbls>
          <c:showLegendKey val="0"/>
          <c:showVal val="0"/>
          <c:showCatName val="0"/>
          <c:showSerName val="0"/>
          <c:showPercent val="0"/>
          <c:showBubbleSize val="0"/>
        </c:dLbls>
        <c:smooth val="0"/>
        <c:axId val="256905144"/>
        <c:axId val="256905800"/>
      </c:lineChart>
      <c:dateAx>
        <c:axId val="25690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05800"/>
        <c:crosses val="autoZero"/>
        <c:auto val="1"/>
        <c:lblOffset val="100"/>
        <c:baseTimeUnit val="days"/>
      </c:dateAx>
      <c:valAx>
        <c:axId val="25690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0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FCD6-4F77-94AF-BA573541F47E}"/>
            </c:ext>
          </c:extLst>
        </c:ser>
        <c:dLbls>
          <c:showLegendKey val="0"/>
          <c:showVal val="0"/>
          <c:showCatName val="0"/>
          <c:showSerName val="0"/>
          <c:showPercent val="0"/>
          <c:showBubbleSize val="0"/>
        </c:dLbls>
        <c:gapWidth val="219"/>
        <c:overlap val="-27"/>
        <c:axId val="396508248"/>
        <c:axId val="396509888"/>
      </c:barChart>
      <c:dateAx>
        <c:axId val="39650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9888"/>
        <c:crosses val="autoZero"/>
        <c:auto val="1"/>
        <c:lblOffset val="100"/>
        <c:baseTimeUnit val="months"/>
      </c:dateAx>
      <c:valAx>
        <c:axId val="39650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9449-FC0D-48BA-8048-E5149B321ECE}"/>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B5AC458F-E0BF-4955-96DC-3EE9B62B6BB0}"/>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81433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CB781-6BDC-4A50-9655-4DA721B393A1}"/>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D36CC311-A331-4AB9-9CD3-74651352F7C9}"/>
              </a:ext>
            </a:extLst>
          </p:cNvPr>
          <p:cNvGraphicFramePr>
            <a:graphicFrameLocks noGrp="1"/>
          </p:cNvGraphicFramePr>
          <p:nvPr>
            <p:ph type="tbl" sz="quarter" idx="13"/>
            <p:extLst>
              <p:ext uri="{D42A27DB-BD31-4B8C-83A1-F6EECF244321}">
                <p14:modId xmlns:p14="http://schemas.microsoft.com/office/powerpoint/2010/main" val="360112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847922999"/>
                    </a:ext>
                  </a:extLst>
                </a:gridCol>
                <a:gridCol w="740665">
                  <a:extLst>
                    <a:ext uri="{9D8B030D-6E8A-4147-A177-3AD203B41FA5}">
                      <a16:colId xmlns:a16="http://schemas.microsoft.com/office/drawing/2014/main" val="575912951"/>
                    </a:ext>
                  </a:extLst>
                </a:gridCol>
                <a:gridCol w="411480">
                  <a:extLst>
                    <a:ext uri="{9D8B030D-6E8A-4147-A177-3AD203B41FA5}">
                      <a16:colId xmlns:a16="http://schemas.microsoft.com/office/drawing/2014/main" val="849214860"/>
                    </a:ext>
                  </a:extLst>
                </a:gridCol>
                <a:gridCol w="740665">
                  <a:extLst>
                    <a:ext uri="{9D8B030D-6E8A-4147-A177-3AD203B41FA5}">
                      <a16:colId xmlns:a16="http://schemas.microsoft.com/office/drawing/2014/main" val="2925371330"/>
                    </a:ext>
                  </a:extLst>
                </a:gridCol>
                <a:gridCol w="411480">
                  <a:extLst>
                    <a:ext uri="{9D8B030D-6E8A-4147-A177-3AD203B41FA5}">
                      <a16:colId xmlns:a16="http://schemas.microsoft.com/office/drawing/2014/main" val="2646815196"/>
                    </a:ext>
                  </a:extLst>
                </a:gridCol>
                <a:gridCol w="411480">
                  <a:extLst>
                    <a:ext uri="{9D8B030D-6E8A-4147-A177-3AD203B41FA5}">
                      <a16:colId xmlns:a16="http://schemas.microsoft.com/office/drawing/2014/main" val="2203125201"/>
                    </a:ext>
                  </a:extLst>
                </a:gridCol>
                <a:gridCol w="411480">
                  <a:extLst>
                    <a:ext uri="{9D8B030D-6E8A-4147-A177-3AD203B41FA5}">
                      <a16:colId xmlns:a16="http://schemas.microsoft.com/office/drawing/2014/main" val="2017722030"/>
                    </a:ext>
                  </a:extLst>
                </a:gridCol>
                <a:gridCol w="411480">
                  <a:extLst>
                    <a:ext uri="{9D8B030D-6E8A-4147-A177-3AD203B41FA5}">
                      <a16:colId xmlns:a16="http://schemas.microsoft.com/office/drawing/2014/main" val="1259659408"/>
                    </a:ext>
                  </a:extLst>
                </a:gridCol>
                <a:gridCol w="411480">
                  <a:extLst>
                    <a:ext uri="{9D8B030D-6E8A-4147-A177-3AD203B41FA5}">
                      <a16:colId xmlns:a16="http://schemas.microsoft.com/office/drawing/2014/main" val="621809968"/>
                    </a:ext>
                  </a:extLst>
                </a:gridCol>
                <a:gridCol w="411480">
                  <a:extLst>
                    <a:ext uri="{9D8B030D-6E8A-4147-A177-3AD203B41FA5}">
                      <a16:colId xmlns:a16="http://schemas.microsoft.com/office/drawing/2014/main" val="2394601233"/>
                    </a:ext>
                  </a:extLst>
                </a:gridCol>
                <a:gridCol w="411480">
                  <a:extLst>
                    <a:ext uri="{9D8B030D-6E8A-4147-A177-3AD203B41FA5}">
                      <a16:colId xmlns:a16="http://schemas.microsoft.com/office/drawing/2014/main" val="1510576530"/>
                    </a:ext>
                  </a:extLst>
                </a:gridCol>
                <a:gridCol w="411480">
                  <a:extLst>
                    <a:ext uri="{9D8B030D-6E8A-4147-A177-3AD203B41FA5}">
                      <a16:colId xmlns:a16="http://schemas.microsoft.com/office/drawing/2014/main" val="1804407927"/>
                    </a:ext>
                  </a:extLst>
                </a:gridCol>
                <a:gridCol w="411480">
                  <a:extLst>
                    <a:ext uri="{9D8B030D-6E8A-4147-A177-3AD203B41FA5}">
                      <a16:colId xmlns:a16="http://schemas.microsoft.com/office/drawing/2014/main" val="838344620"/>
                    </a:ext>
                  </a:extLst>
                </a:gridCol>
                <a:gridCol w="411480">
                  <a:extLst>
                    <a:ext uri="{9D8B030D-6E8A-4147-A177-3AD203B41FA5}">
                      <a16:colId xmlns:a16="http://schemas.microsoft.com/office/drawing/2014/main" val="19666199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22599867"/>
                  </a:ext>
                </a:extLst>
              </a:tr>
              <a:tr h="370840">
                <a:tc>
                  <a:txBody>
                    <a:bodyPr/>
                    <a:lstStyle/>
                    <a:p>
                      <a:r>
                        <a:rPr lang="en-US" sz="1000"/>
                        <a:t>FUJIFILM Malaysia</a:t>
                      </a:r>
                    </a:p>
                  </a:txBody>
                  <a:tcPr/>
                </a:tc>
                <a:tc>
                  <a:txBody>
                    <a:bodyPr/>
                    <a:lstStyle/>
                    <a:p>
                      <a:r>
                        <a:rPr lang="en-US" sz="1000"/>
                        <a:t>74440</a:t>
                      </a:r>
                    </a:p>
                  </a:txBody>
                  <a:tcPr/>
                </a:tc>
                <a:tc>
                  <a:txBody>
                    <a:bodyPr/>
                    <a:lstStyle/>
                    <a:p>
                      <a:r>
                        <a:rPr lang="en-US" sz="1000"/>
                        <a:t>157</a:t>
                      </a:r>
                    </a:p>
                  </a:txBody>
                  <a:tcPr/>
                </a:tc>
                <a:tc>
                  <a:txBody>
                    <a:bodyPr/>
                    <a:lstStyle/>
                    <a:p>
                      <a:r>
                        <a:rPr lang="en-US" sz="1000"/>
                        <a:t>77173</a:t>
                      </a:r>
                    </a:p>
                  </a:txBody>
                  <a:tcPr/>
                </a:tc>
                <a:tc>
                  <a:txBody>
                    <a:bodyPr/>
                    <a:lstStyle/>
                    <a:p>
                      <a:r>
                        <a:rPr lang="en-US" sz="1000"/>
                        <a:t>285</a:t>
                      </a:r>
                    </a:p>
                  </a:txBody>
                  <a:tcPr/>
                </a:tc>
                <a:tc>
                  <a:txBody>
                    <a:bodyPr/>
                    <a:lstStyle/>
                    <a:p>
                      <a:r>
                        <a:rPr lang="en-US" sz="1000"/>
                        <a:t>40</a:t>
                      </a:r>
                    </a:p>
                  </a:txBody>
                  <a:tcPr/>
                </a:tc>
                <a:tc>
                  <a:txBody>
                    <a:bodyPr/>
                    <a:lstStyle/>
                    <a:p>
                      <a:r>
                        <a:rPr lang="en-US" sz="1000"/>
                        <a:t>1161</a:t>
                      </a:r>
                    </a:p>
                  </a:txBody>
                  <a:tcPr/>
                </a:tc>
                <a:tc>
                  <a:txBody>
                    <a:bodyPr/>
                    <a:lstStyle/>
                    <a:p>
                      <a:r>
                        <a:rPr lang="en-US" sz="1000"/>
                        <a:t>0</a:t>
                      </a:r>
                    </a:p>
                  </a:txBody>
                  <a:tcPr/>
                </a:tc>
                <a:tc>
                  <a:txBody>
                    <a:bodyPr/>
                    <a:lstStyle/>
                    <a:p>
                      <a:r>
                        <a:rPr lang="en-US" sz="1000"/>
                        <a:t>118</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0.0486 %</a:t>
                      </a:r>
                    </a:p>
                  </a:txBody>
                  <a:tcPr/>
                </a:tc>
                <a:tc>
                  <a:txBody>
                    <a:bodyPr/>
                    <a:lstStyle/>
                    <a:p>
                      <a:r>
                        <a:rPr lang="en-US" sz="1000"/>
                        <a:t>0.0 %</a:t>
                      </a:r>
                    </a:p>
                  </a:txBody>
                  <a:tcPr/>
                </a:tc>
                <a:extLst>
                  <a:ext uri="{0D108BD9-81ED-4DB2-BD59-A6C34878D82A}">
                    <a16:rowId xmlns:a16="http://schemas.microsoft.com/office/drawing/2014/main" val="1557516593"/>
                  </a:ext>
                </a:extLst>
              </a:tr>
            </a:tbl>
          </a:graphicData>
        </a:graphic>
      </p:graphicFrame>
      <p:sp>
        <p:nvSpPr>
          <p:cNvPr id="4" name="Text Placeholder 3">
            <a:extLst>
              <a:ext uri="{FF2B5EF4-FFF2-40B4-BE49-F238E27FC236}">
                <a16:creationId xmlns:a16="http://schemas.microsoft.com/office/drawing/2014/main" id="{DB5246F5-1BF4-42EC-A625-5C3F5D206FB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16549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272C-527C-4ED4-89AA-1DD2A3DF592F}"/>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4F862C36-F802-403F-AB05-0F6B710181B9}"/>
              </a:ext>
            </a:extLst>
          </p:cNvPr>
          <p:cNvGraphicFramePr>
            <a:graphicFrameLocks noGrp="1"/>
          </p:cNvGraphicFramePr>
          <p:nvPr>
            <p:ph type="chart" sz="quarter" idx="13"/>
            <p:extLst>
              <p:ext uri="{D42A27DB-BD31-4B8C-83A1-F6EECF244321}">
                <p14:modId xmlns:p14="http://schemas.microsoft.com/office/powerpoint/2010/main" val="956160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669F1-C813-4DB5-9531-789915689B57}"/>
              </a:ext>
            </a:extLst>
          </p:cNvPr>
          <p:cNvSpPr>
            <a:spLocks noGrp="1"/>
          </p:cNvSpPr>
          <p:nvPr>
            <p:ph type="body" sz="quarter" idx="14"/>
          </p:nvPr>
        </p:nvSpPr>
        <p:spPr/>
        <p:txBody>
          <a:bodyPr/>
          <a:lstStyle/>
          <a:p>
            <a:r>
              <a:rPr lang="en-US"/>
              <a:t>12/01/2022 - 05/31/2024</a:t>
            </a:r>
          </a:p>
        </p:txBody>
      </p:sp>
      <p:sp>
        <p:nvSpPr>
          <p:cNvPr id="5" name="Footer Placeholder 4">
            <a:extLst>
              <a:ext uri="{FF2B5EF4-FFF2-40B4-BE49-F238E27FC236}">
                <a16:creationId xmlns:a16="http://schemas.microsoft.com/office/drawing/2014/main" id="{21BA5F05-052A-4F57-B82A-D1FCEFD0F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5668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C2F5C-34BF-4ECB-AC41-5D400C26C5D5}"/>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25760CDA-39F8-48C7-A6C1-94D27F030F15}"/>
              </a:ext>
            </a:extLst>
          </p:cNvPr>
          <p:cNvGraphicFramePr>
            <a:graphicFrameLocks noGrp="1"/>
          </p:cNvGraphicFramePr>
          <p:nvPr>
            <p:ph type="chart" sz="quarter" idx="13"/>
            <p:extLst>
              <p:ext uri="{D42A27DB-BD31-4B8C-83A1-F6EECF244321}">
                <p14:modId xmlns:p14="http://schemas.microsoft.com/office/powerpoint/2010/main" val="3729796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B88C7-65FF-4950-AA34-573608FAB0D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2DE77656-676E-415B-85D0-D592D075F6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955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61060-270E-4F0C-914D-C2650449D3C3}"/>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5A5E14F3-4A51-4DB4-AAAD-CD77B6CAFF25}"/>
              </a:ext>
            </a:extLst>
          </p:cNvPr>
          <p:cNvGraphicFramePr>
            <a:graphicFrameLocks noGrp="1"/>
          </p:cNvGraphicFramePr>
          <p:nvPr>
            <p:ph type="chart" sz="quarter" idx="13"/>
            <p:extLst>
              <p:ext uri="{D42A27DB-BD31-4B8C-83A1-F6EECF244321}">
                <p14:modId xmlns:p14="http://schemas.microsoft.com/office/powerpoint/2010/main" val="1564607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44A52B-FDA6-450E-8C26-81BC33E40672}"/>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309CBEA-768D-42C0-BDFE-849AFAE67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491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5A86A-BA94-4F56-9B77-7E19E7CDE26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CD1E0CA0-9E66-4CF7-89EA-77E9AF4A1200}"/>
              </a:ext>
            </a:extLst>
          </p:cNvPr>
          <p:cNvGraphicFramePr>
            <a:graphicFrameLocks noGrp="1"/>
          </p:cNvGraphicFramePr>
          <p:nvPr>
            <p:ph type="chart" sz="quarter" idx="13"/>
            <p:extLst>
              <p:ext uri="{D42A27DB-BD31-4B8C-83A1-F6EECF244321}">
                <p14:modId xmlns:p14="http://schemas.microsoft.com/office/powerpoint/2010/main" val="241821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8E4753-0F33-4010-A651-DC20D5843322}"/>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20C241E0-2932-4C0F-8F1D-96913642FE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481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8948-2065-471B-9F74-03583408A615}"/>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B4A576EA-7C27-4F1F-9446-6EA288A0FAF9}"/>
              </a:ext>
            </a:extLst>
          </p:cNvPr>
          <p:cNvGraphicFramePr>
            <a:graphicFrameLocks noGrp="1"/>
          </p:cNvGraphicFramePr>
          <p:nvPr>
            <p:ph type="chart" sz="quarter" idx="13"/>
            <p:extLst>
              <p:ext uri="{D42A27DB-BD31-4B8C-83A1-F6EECF244321}">
                <p14:modId xmlns:p14="http://schemas.microsoft.com/office/powerpoint/2010/main" val="4034752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2298E-FE20-4F8C-9D9E-FD30F0EDFCA4}"/>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19072D28-DC8D-4393-AB10-1CF277D4B0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3745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C0EBD-0D67-41AA-A204-CA74A9C3A9A7}"/>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9B71EC54-236A-4150-BE5F-7BD521911196}"/>
              </a:ext>
            </a:extLst>
          </p:cNvPr>
          <p:cNvGraphicFramePr>
            <a:graphicFrameLocks noGrp="1"/>
          </p:cNvGraphicFramePr>
          <p:nvPr>
            <p:ph type="chart" sz="quarter" idx="13"/>
            <p:extLst>
              <p:ext uri="{D42A27DB-BD31-4B8C-83A1-F6EECF244321}">
                <p14:modId xmlns:p14="http://schemas.microsoft.com/office/powerpoint/2010/main" val="1845432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77CE0-4C04-4F11-9FBA-940EE6305380}"/>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2FEE7D10-8A0C-4657-B40B-6DFF88AA6B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128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05EE-3742-43D2-8DC2-27575592A47A}"/>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BB893F6A-9660-41E5-B877-3678FA6416B3}"/>
              </a:ext>
            </a:extLst>
          </p:cNvPr>
          <p:cNvGraphicFramePr>
            <a:graphicFrameLocks noGrp="1"/>
          </p:cNvGraphicFramePr>
          <p:nvPr>
            <p:ph type="chart" sz="quarter" idx="13"/>
            <p:extLst>
              <p:ext uri="{D42A27DB-BD31-4B8C-83A1-F6EECF244321}">
                <p14:modId xmlns:p14="http://schemas.microsoft.com/office/powerpoint/2010/main" val="3878061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99FBF-1E06-4E59-997C-FA465E5090CF}"/>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38A31225-000C-4073-941E-CA5B42A7A6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356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73EEF-3047-4016-9B26-A52D22339FC4}"/>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B3E7ED68-2073-4FA7-B8C7-7F91C6ACB534}"/>
              </a:ext>
            </a:extLst>
          </p:cNvPr>
          <p:cNvGraphicFramePr>
            <a:graphicFrameLocks noGrp="1"/>
          </p:cNvGraphicFramePr>
          <p:nvPr>
            <p:ph type="chart" sz="quarter" idx="13"/>
            <p:extLst>
              <p:ext uri="{D42A27DB-BD31-4B8C-83A1-F6EECF244321}">
                <p14:modId xmlns:p14="http://schemas.microsoft.com/office/powerpoint/2010/main" val="106333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1D93B-ED64-447B-A6EB-FFB24C696D43}"/>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3A34703B-D7CD-46D4-A428-0FB3C29F5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7209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0DD16-A65F-4BA0-A8AA-C7B70FFC3796}"/>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84049E73-7B20-4231-B2AC-D00546518E52}"/>
              </a:ext>
            </a:extLst>
          </p:cNvPr>
          <p:cNvGraphicFramePr>
            <a:graphicFrameLocks noGrp="1"/>
          </p:cNvGraphicFramePr>
          <p:nvPr>
            <p:ph type="chart" sz="quarter" idx="13"/>
            <p:extLst>
              <p:ext uri="{D42A27DB-BD31-4B8C-83A1-F6EECF244321}">
                <p14:modId xmlns:p14="http://schemas.microsoft.com/office/powerpoint/2010/main" val="2278420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EF4A99-9FBF-4A00-9977-DB2EEADEECE6}"/>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DD525730-F476-45F9-A437-8F4FB1755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322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270D-F2B6-4A1D-864D-111FC5C81D02}"/>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D743EDBF-418B-4717-A69C-C83BA90FC190}"/>
              </a:ext>
            </a:extLst>
          </p:cNvPr>
          <p:cNvGraphicFramePr>
            <a:graphicFrameLocks noGrp="1"/>
          </p:cNvGraphicFramePr>
          <p:nvPr>
            <p:ph type="chart" sz="quarter" idx="13"/>
            <p:extLst>
              <p:ext uri="{D42A27DB-BD31-4B8C-83A1-F6EECF244321}">
                <p14:modId xmlns:p14="http://schemas.microsoft.com/office/powerpoint/2010/main" val="1913428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46A85-DB61-4B2D-B39F-932087DC0F35}"/>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60870873-E0EF-49A6-A922-750080108A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61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B4450-7D6B-40BD-A47C-CCBFCFC0C31A}"/>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9BBCB28A-CB24-4760-A3CB-ED4B1B80A92E}"/>
              </a:ext>
            </a:extLst>
          </p:cNvPr>
          <p:cNvGraphicFramePr>
            <a:graphicFrameLocks noGrp="1"/>
          </p:cNvGraphicFramePr>
          <p:nvPr>
            <p:ph type="tbl" sz="quarter" idx="13"/>
            <p:extLst>
              <p:ext uri="{D42A27DB-BD31-4B8C-83A1-F6EECF244321}">
                <p14:modId xmlns:p14="http://schemas.microsoft.com/office/powerpoint/2010/main" val="2779407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89122177"/>
                    </a:ext>
                  </a:extLst>
                </a:gridCol>
                <a:gridCol w="1645920">
                  <a:extLst>
                    <a:ext uri="{9D8B030D-6E8A-4147-A177-3AD203B41FA5}">
                      <a16:colId xmlns:a16="http://schemas.microsoft.com/office/drawing/2014/main" val="361489789"/>
                    </a:ext>
                  </a:extLst>
                </a:gridCol>
                <a:gridCol w="1645920">
                  <a:extLst>
                    <a:ext uri="{9D8B030D-6E8A-4147-A177-3AD203B41FA5}">
                      <a16:colId xmlns:a16="http://schemas.microsoft.com/office/drawing/2014/main" val="2349008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76716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138776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339115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297866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101822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83615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81619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9369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354409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47571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650557937"/>
                  </a:ext>
                </a:extLst>
              </a:tr>
            </a:tbl>
          </a:graphicData>
        </a:graphic>
      </p:graphicFrame>
      <p:sp>
        <p:nvSpPr>
          <p:cNvPr id="4" name="Text Placeholder 3">
            <a:extLst>
              <a:ext uri="{FF2B5EF4-FFF2-40B4-BE49-F238E27FC236}">
                <a16:creationId xmlns:a16="http://schemas.microsoft.com/office/drawing/2014/main" id="{A2C269C9-8ED1-4BFA-8EDF-ABBEF7D4F0A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36291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EFC2B-D80D-4EF1-992E-A4B1E8F03704}"/>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D6482806-4026-49E2-A868-A57D1DBAF6C9}"/>
              </a:ext>
            </a:extLst>
          </p:cNvPr>
          <p:cNvGraphicFramePr>
            <a:graphicFrameLocks noGrp="1"/>
          </p:cNvGraphicFramePr>
          <p:nvPr>
            <p:ph type="tbl" sz="quarter" idx="13"/>
            <p:extLst>
              <p:ext uri="{D42A27DB-BD31-4B8C-83A1-F6EECF244321}">
                <p14:modId xmlns:p14="http://schemas.microsoft.com/office/powerpoint/2010/main" val="76527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78789596"/>
                    </a:ext>
                  </a:extLst>
                </a:gridCol>
                <a:gridCol w="1645920">
                  <a:extLst>
                    <a:ext uri="{9D8B030D-6E8A-4147-A177-3AD203B41FA5}">
                      <a16:colId xmlns:a16="http://schemas.microsoft.com/office/drawing/2014/main" val="138434940"/>
                    </a:ext>
                  </a:extLst>
                </a:gridCol>
                <a:gridCol w="1645920">
                  <a:extLst>
                    <a:ext uri="{9D8B030D-6E8A-4147-A177-3AD203B41FA5}">
                      <a16:colId xmlns:a16="http://schemas.microsoft.com/office/drawing/2014/main" val="709965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79544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50387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36135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410438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43699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259163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419967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80448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62602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68860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586895209"/>
                  </a:ext>
                </a:extLst>
              </a:tr>
            </a:tbl>
          </a:graphicData>
        </a:graphic>
      </p:graphicFrame>
      <p:sp>
        <p:nvSpPr>
          <p:cNvPr id="4" name="Text Placeholder 3">
            <a:extLst>
              <a:ext uri="{FF2B5EF4-FFF2-40B4-BE49-F238E27FC236}">
                <a16:creationId xmlns:a16="http://schemas.microsoft.com/office/drawing/2014/main" id="{A09731F4-3F22-4BB6-8791-8CC60F1B232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32894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B57B9-5E79-4B15-8C9A-E2120DD0BB12}"/>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F9BF9D25-DBCF-4587-940E-B23FF2DA6452}"/>
              </a:ext>
            </a:extLst>
          </p:cNvPr>
          <p:cNvGraphicFramePr>
            <a:graphicFrameLocks noGrp="1"/>
          </p:cNvGraphicFramePr>
          <p:nvPr>
            <p:ph type="tbl" sz="quarter" idx="13"/>
            <p:extLst>
              <p:ext uri="{D42A27DB-BD31-4B8C-83A1-F6EECF244321}">
                <p14:modId xmlns:p14="http://schemas.microsoft.com/office/powerpoint/2010/main" val="194437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8664146"/>
                    </a:ext>
                  </a:extLst>
                </a:gridCol>
                <a:gridCol w="1645920">
                  <a:extLst>
                    <a:ext uri="{9D8B030D-6E8A-4147-A177-3AD203B41FA5}">
                      <a16:colId xmlns:a16="http://schemas.microsoft.com/office/drawing/2014/main" val="4214928377"/>
                    </a:ext>
                  </a:extLst>
                </a:gridCol>
                <a:gridCol w="1645920">
                  <a:extLst>
                    <a:ext uri="{9D8B030D-6E8A-4147-A177-3AD203B41FA5}">
                      <a16:colId xmlns:a16="http://schemas.microsoft.com/office/drawing/2014/main" val="176846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15971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6103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6195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99620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4284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501241501"/>
                  </a:ext>
                </a:extLst>
              </a:tr>
            </a:tbl>
          </a:graphicData>
        </a:graphic>
      </p:graphicFrame>
      <p:sp>
        <p:nvSpPr>
          <p:cNvPr id="4" name="Text Placeholder 3">
            <a:extLst>
              <a:ext uri="{FF2B5EF4-FFF2-40B4-BE49-F238E27FC236}">
                <a16:creationId xmlns:a16="http://schemas.microsoft.com/office/drawing/2014/main" id="{7C1A1FA1-F257-4680-8339-EC935851E86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83306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B61DD-2A30-4CEF-8140-626C7EFEDA55}"/>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37ECC7C0-0380-43A3-8885-3617AF5EF12A}"/>
              </a:ext>
            </a:extLst>
          </p:cNvPr>
          <p:cNvGraphicFramePr>
            <a:graphicFrameLocks noGrp="1"/>
          </p:cNvGraphicFramePr>
          <p:nvPr>
            <p:ph type="tbl" sz="quarter" idx="13"/>
            <p:extLst>
              <p:ext uri="{D42A27DB-BD31-4B8C-83A1-F6EECF244321}">
                <p14:modId xmlns:p14="http://schemas.microsoft.com/office/powerpoint/2010/main" val="239744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869564"/>
                    </a:ext>
                  </a:extLst>
                </a:gridCol>
                <a:gridCol w="1316737">
                  <a:extLst>
                    <a:ext uri="{9D8B030D-6E8A-4147-A177-3AD203B41FA5}">
                      <a16:colId xmlns:a16="http://schemas.microsoft.com/office/drawing/2014/main" val="1911818601"/>
                    </a:ext>
                  </a:extLst>
                </a:gridCol>
                <a:gridCol w="329184">
                  <a:extLst>
                    <a:ext uri="{9D8B030D-6E8A-4147-A177-3AD203B41FA5}">
                      <a16:colId xmlns:a16="http://schemas.microsoft.com/office/drawing/2014/main" val="728262484"/>
                    </a:ext>
                  </a:extLst>
                </a:gridCol>
                <a:gridCol w="329184">
                  <a:extLst>
                    <a:ext uri="{9D8B030D-6E8A-4147-A177-3AD203B41FA5}">
                      <a16:colId xmlns:a16="http://schemas.microsoft.com/office/drawing/2014/main" val="2155559254"/>
                    </a:ext>
                  </a:extLst>
                </a:gridCol>
                <a:gridCol w="329184">
                  <a:extLst>
                    <a:ext uri="{9D8B030D-6E8A-4147-A177-3AD203B41FA5}">
                      <a16:colId xmlns:a16="http://schemas.microsoft.com/office/drawing/2014/main" val="564115473"/>
                    </a:ext>
                  </a:extLst>
                </a:gridCol>
                <a:gridCol w="329184">
                  <a:extLst>
                    <a:ext uri="{9D8B030D-6E8A-4147-A177-3AD203B41FA5}">
                      <a16:colId xmlns:a16="http://schemas.microsoft.com/office/drawing/2014/main" val="2590229729"/>
                    </a:ext>
                  </a:extLst>
                </a:gridCol>
                <a:gridCol w="329184">
                  <a:extLst>
                    <a:ext uri="{9D8B030D-6E8A-4147-A177-3AD203B41FA5}">
                      <a16:colId xmlns:a16="http://schemas.microsoft.com/office/drawing/2014/main" val="3287663271"/>
                    </a:ext>
                  </a:extLst>
                </a:gridCol>
                <a:gridCol w="329184">
                  <a:extLst>
                    <a:ext uri="{9D8B030D-6E8A-4147-A177-3AD203B41FA5}">
                      <a16:colId xmlns:a16="http://schemas.microsoft.com/office/drawing/2014/main" val="1922018528"/>
                    </a:ext>
                  </a:extLst>
                </a:gridCol>
                <a:gridCol w="329184">
                  <a:extLst>
                    <a:ext uri="{9D8B030D-6E8A-4147-A177-3AD203B41FA5}">
                      <a16:colId xmlns:a16="http://schemas.microsoft.com/office/drawing/2014/main" val="3057594771"/>
                    </a:ext>
                  </a:extLst>
                </a:gridCol>
                <a:gridCol w="329184">
                  <a:extLst>
                    <a:ext uri="{9D8B030D-6E8A-4147-A177-3AD203B41FA5}">
                      <a16:colId xmlns:a16="http://schemas.microsoft.com/office/drawing/2014/main" val="4265221413"/>
                    </a:ext>
                  </a:extLst>
                </a:gridCol>
                <a:gridCol w="329184">
                  <a:extLst>
                    <a:ext uri="{9D8B030D-6E8A-4147-A177-3AD203B41FA5}">
                      <a16:colId xmlns:a16="http://schemas.microsoft.com/office/drawing/2014/main" val="3224983702"/>
                    </a:ext>
                  </a:extLst>
                </a:gridCol>
                <a:gridCol w="329184">
                  <a:extLst>
                    <a:ext uri="{9D8B030D-6E8A-4147-A177-3AD203B41FA5}">
                      <a16:colId xmlns:a16="http://schemas.microsoft.com/office/drawing/2014/main" val="3087924863"/>
                    </a:ext>
                  </a:extLst>
                </a:gridCol>
                <a:gridCol w="329184">
                  <a:extLst>
                    <a:ext uri="{9D8B030D-6E8A-4147-A177-3AD203B41FA5}">
                      <a16:colId xmlns:a16="http://schemas.microsoft.com/office/drawing/2014/main" val="3219376326"/>
                    </a:ext>
                  </a:extLst>
                </a:gridCol>
                <a:gridCol w="329184">
                  <a:extLst>
                    <a:ext uri="{9D8B030D-6E8A-4147-A177-3AD203B41FA5}">
                      <a16:colId xmlns:a16="http://schemas.microsoft.com/office/drawing/2014/main" val="1659025519"/>
                    </a:ext>
                  </a:extLst>
                </a:gridCol>
                <a:gridCol w="329184">
                  <a:extLst>
                    <a:ext uri="{9D8B030D-6E8A-4147-A177-3AD203B41FA5}">
                      <a16:colId xmlns:a16="http://schemas.microsoft.com/office/drawing/2014/main" val="3285462242"/>
                    </a:ext>
                  </a:extLst>
                </a:gridCol>
                <a:gridCol w="329184">
                  <a:extLst>
                    <a:ext uri="{9D8B030D-6E8A-4147-A177-3AD203B41FA5}">
                      <a16:colId xmlns:a16="http://schemas.microsoft.com/office/drawing/2014/main" val="2507820315"/>
                    </a:ext>
                  </a:extLst>
                </a:gridCol>
                <a:gridCol w="329184">
                  <a:extLst>
                    <a:ext uri="{9D8B030D-6E8A-4147-A177-3AD203B41FA5}">
                      <a16:colId xmlns:a16="http://schemas.microsoft.com/office/drawing/2014/main" val="549964397"/>
                    </a:ext>
                  </a:extLst>
                </a:gridCol>
                <a:gridCol w="329184">
                  <a:extLst>
                    <a:ext uri="{9D8B030D-6E8A-4147-A177-3AD203B41FA5}">
                      <a16:colId xmlns:a16="http://schemas.microsoft.com/office/drawing/2014/main" val="4086862996"/>
                    </a:ext>
                  </a:extLst>
                </a:gridCol>
                <a:gridCol w="329184">
                  <a:extLst>
                    <a:ext uri="{9D8B030D-6E8A-4147-A177-3AD203B41FA5}">
                      <a16:colId xmlns:a16="http://schemas.microsoft.com/office/drawing/2014/main" val="3385456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3185690"/>
                  </a:ext>
                </a:extLst>
              </a:tr>
            </a:tbl>
          </a:graphicData>
        </a:graphic>
      </p:graphicFrame>
      <p:sp>
        <p:nvSpPr>
          <p:cNvPr id="4" name="Text Placeholder 3">
            <a:extLst>
              <a:ext uri="{FF2B5EF4-FFF2-40B4-BE49-F238E27FC236}">
                <a16:creationId xmlns:a16="http://schemas.microsoft.com/office/drawing/2014/main" id="{C173A913-9782-4F1F-9ABA-2973D5AA20F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90326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46F9C-343C-4F0C-A857-AAFF924DE11D}"/>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2DDC93DA-04B0-4EE7-A208-59DDFCB5002B}"/>
              </a:ext>
            </a:extLst>
          </p:cNvPr>
          <p:cNvGraphicFramePr>
            <a:graphicFrameLocks noGrp="1"/>
          </p:cNvGraphicFramePr>
          <p:nvPr>
            <p:ph type="tbl" sz="quarter" idx="13"/>
            <p:extLst>
              <p:ext uri="{D42A27DB-BD31-4B8C-83A1-F6EECF244321}">
                <p14:modId xmlns:p14="http://schemas.microsoft.com/office/powerpoint/2010/main" val="2905629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1087718"/>
                    </a:ext>
                  </a:extLst>
                </a:gridCol>
                <a:gridCol w="1316737">
                  <a:extLst>
                    <a:ext uri="{9D8B030D-6E8A-4147-A177-3AD203B41FA5}">
                      <a16:colId xmlns:a16="http://schemas.microsoft.com/office/drawing/2014/main" val="677659953"/>
                    </a:ext>
                  </a:extLst>
                </a:gridCol>
                <a:gridCol w="329184">
                  <a:extLst>
                    <a:ext uri="{9D8B030D-6E8A-4147-A177-3AD203B41FA5}">
                      <a16:colId xmlns:a16="http://schemas.microsoft.com/office/drawing/2014/main" val="3493860098"/>
                    </a:ext>
                  </a:extLst>
                </a:gridCol>
                <a:gridCol w="329184">
                  <a:extLst>
                    <a:ext uri="{9D8B030D-6E8A-4147-A177-3AD203B41FA5}">
                      <a16:colId xmlns:a16="http://schemas.microsoft.com/office/drawing/2014/main" val="4036554401"/>
                    </a:ext>
                  </a:extLst>
                </a:gridCol>
                <a:gridCol w="329184">
                  <a:extLst>
                    <a:ext uri="{9D8B030D-6E8A-4147-A177-3AD203B41FA5}">
                      <a16:colId xmlns:a16="http://schemas.microsoft.com/office/drawing/2014/main" val="1797653167"/>
                    </a:ext>
                  </a:extLst>
                </a:gridCol>
                <a:gridCol w="329184">
                  <a:extLst>
                    <a:ext uri="{9D8B030D-6E8A-4147-A177-3AD203B41FA5}">
                      <a16:colId xmlns:a16="http://schemas.microsoft.com/office/drawing/2014/main" val="2092431475"/>
                    </a:ext>
                  </a:extLst>
                </a:gridCol>
                <a:gridCol w="329184">
                  <a:extLst>
                    <a:ext uri="{9D8B030D-6E8A-4147-A177-3AD203B41FA5}">
                      <a16:colId xmlns:a16="http://schemas.microsoft.com/office/drawing/2014/main" val="303388191"/>
                    </a:ext>
                  </a:extLst>
                </a:gridCol>
                <a:gridCol w="329184">
                  <a:extLst>
                    <a:ext uri="{9D8B030D-6E8A-4147-A177-3AD203B41FA5}">
                      <a16:colId xmlns:a16="http://schemas.microsoft.com/office/drawing/2014/main" val="761994894"/>
                    </a:ext>
                  </a:extLst>
                </a:gridCol>
                <a:gridCol w="329184">
                  <a:extLst>
                    <a:ext uri="{9D8B030D-6E8A-4147-A177-3AD203B41FA5}">
                      <a16:colId xmlns:a16="http://schemas.microsoft.com/office/drawing/2014/main" val="2403241013"/>
                    </a:ext>
                  </a:extLst>
                </a:gridCol>
                <a:gridCol w="329184">
                  <a:extLst>
                    <a:ext uri="{9D8B030D-6E8A-4147-A177-3AD203B41FA5}">
                      <a16:colId xmlns:a16="http://schemas.microsoft.com/office/drawing/2014/main" val="825889848"/>
                    </a:ext>
                  </a:extLst>
                </a:gridCol>
                <a:gridCol w="329184">
                  <a:extLst>
                    <a:ext uri="{9D8B030D-6E8A-4147-A177-3AD203B41FA5}">
                      <a16:colId xmlns:a16="http://schemas.microsoft.com/office/drawing/2014/main" val="2963339469"/>
                    </a:ext>
                  </a:extLst>
                </a:gridCol>
                <a:gridCol w="329184">
                  <a:extLst>
                    <a:ext uri="{9D8B030D-6E8A-4147-A177-3AD203B41FA5}">
                      <a16:colId xmlns:a16="http://schemas.microsoft.com/office/drawing/2014/main" val="4092407695"/>
                    </a:ext>
                  </a:extLst>
                </a:gridCol>
                <a:gridCol w="329184">
                  <a:extLst>
                    <a:ext uri="{9D8B030D-6E8A-4147-A177-3AD203B41FA5}">
                      <a16:colId xmlns:a16="http://schemas.microsoft.com/office/drawing/2014/main" val="477506727"/>
                    </a:ext>
                  </a:extLst>
                </a:gridCol>
                <a:gridCol w="329184">
                  <a:extLst>
                    <a:ext uri="{9D8B030D-6E8A-4147-A177-3AD203B41FA5}">
                      <a16:colId xmlns:a16="http://schemas.microsoft.com/office/drawing/2014/main" val="2417087997"/>
                    </a:ext>
                  </a:extLst>
                </a:gridCol>
                <a:gridCol w="329184">
                  <a:extLst>
                    <a:ext uri="{9D8B030D-6E8A-4147-A177-3AD203B41FA5}">
                      <a16:colId xmlns:a16="http://schemas.microsoft.com/office/drawing/2014/main" val="1752008690"/>
                    </a:ext>
                  </a:extLst>
                </a:gridCol>
                <a:gridCol w="329184">
                  <a:extLst>
                    <a:ext uri="{9D8B030D-6E8A-4147-A177-3AD203B41FA5}">
                      <a16:colId xmlns:a16="http://schemas.microsoft.com/office/drawing/2014/main" val="928980038"/>
                    </a:ext>
                  </a:extLst>
                </a:gridCol>
                <a:gridCol w="329184">
                  <a:extLst>
                    <a:ext uri="{9D8B030D-6E8A-4147-A177-3AD203B41FA5}">
                      <a16:colId xmlns:a16="http://schemas.microsoft.com/office/drawing/2014/main" val="1704309360"/>
                    </a:ext>
                  </a:extLst>
                </a:gridCol>
                <a:gridCol w="329184">
                  <a:extLst>
                    <a:ext uri="{9D8B030D-6E8A-4147-A177-3AD203B41FA5}">
                      <a16:colId xmlns:a16="http://schemas.microsoft.com/office/drawing/2014/main" val="710075059"/>
                    </a:ext>
                  </a:extLst>
                </a:gridCol>
                <a:gridCol w="329184">
                  <a:extLst>
                    <a:ext uri="{9D8B030D-6E8A-4147-A177-3AD203B41FA5}">
                      <a16:colId xmlns:a16="http://schemas.microsoft.com/office/drawing/2014/main" val="421504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839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15:49:39</a:t>
                      </a:r>
                      <a:r>
                        <a:rPr kumimoji="0" lang="en-US" sz="1000" b="0" i="0" u="none" strike="noStrike" kern="1200" cap="none" spc="0" normalizeH="0" baseline="0" noProof="0">
                          <a:ln>
                            <a:noFill/>
                          </a:ln>
                          <a:solidFill>
                            <a:prstClr val="black"/>
                          </a:solidFill>
                          <a:effectLst/>
                          <a:uLnTx/>
                          <a:uFillTx/>
                          <a:latin typeface="Calibri"/>
                          <a:ea typeface="+mn-ea"/>
                          <a:cs typeface="+mn-cs"/>
                        </a:rPr>
                        <a:t>
 🌟 𝗣𝗿𝗲-𝗢𝗿𝗱𝗲𝗿: 𝗚𝗙𝗫𝟭𝟬𝟬𝗦 𝗜𝗜 &amp; 𝗫-𝗧𝟱𝟬
The wait is over - pre-orders for the XT and GFX are now open! Get the X-T50 or the GFX100S II, each bundled with special gifts. Offers are available until 16 June 2024.
Reserve yours now! 
• GFX100S II Body: https://www.store-my.fujifilm-x.com/products/gfx100s-ii-body-pre-order-16-may-16-june-2024
• X-T50 Body: https://www.store-my.fujifilm-x.com/products/x-t50-pre-order-16-may-16-june-2024
• X-T50 XC15-45mm Kit: https://www.store-my.fujifilm-x.com/products/x-t50-xc-15-45mm-kit-pre-order-16-may-16-june-2024
• X-T50 XF16-50mm Kit: https://www.store-my.fujifilm-x.com/products/x-t50-xf16-50mm-kit-pre-order-16-may-16-june-2024
*T&amp;C apply.
#Fujifilm #FujifilmMY #XSummitSydney2024 #XT50 #GFX100SII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https://quintly-eu-image-storage.s3.amazonaws.com/aaf8f68db843cc217addf8054c322eb2/0df721b51e9e044db070276e532877fb.jpg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46929163"/>
                  </a:ext>
                </a:extLst>
              </a:tr>
            </a:tbl>
          </a:graphicData>
        </a:graphic>
      </p:graphicFrame>
      <p:sp>
        <p:nvSpPr>
          <p:cNvPr id="4" name="Text Placeholder 3">
            <a:extLst>
              <a:ext uri="{FF2B5EF4-FFF2-40B4-BE49-F238E27FC236}">
                <a16:creationId xmlns:a16="http://schemas.microsoft.com/office/drawing/2014/main" id="{44ABB9A3-6369-4E95-8A9D-A94BC4339F9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30900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6FF1E-32EF-425E-8E88-473858574C9B}"/>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8E127C37-337E-4F55-9EDE-B45AFC6C70D3}"/>
              </a:ext>
            </a:extLst>
          </p:cNvPr>
          <p:cNvGraphicFramePr>
            <a:graphicFrameLocks noGrp="1"/>
          </p:cNvGraphicFramePr>
          <p:nvPr>
            <p:ph type="tbl" sz="quarter" idx="13"/>
            <p:extLst>
              <p:ext uri="{D42A27DB-BD31-4B8C-83A1-F6EECF244321}">
                <p14:modId xmlns:p14="http://schemas.microsoft.com/office/powerpoint/2010/main" val="3005071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40897105"/>
                    </a:ext>
                  </a:extLst>
                </a:gridCol>
                <a:gridCol w="1316737">
                  <a:extLst>
                    <a:ext uri="{9D8B030D-6E8A-4147-A177-3AD203B41FA5}">
                      <a16:colId xmlns:a16="http://schemas.microsoft.com/office/drawing/2014/main" val="3239565466"/>
                    </a:ext>
                  </a:extLst>
                </a:gridCol>
                <a:gridCol w="329184">
                  <a:extLst>
                    <a:ext uri="{9D8B030D-6E8A-4147-A177-3AD203B41FA5}">
                      <a16:colId xmlns:a16="http://schemas.microsoft.com/office/drawing/2014/main" val="1160377723"/>
                    </a:ext>
                  </a:extLst>
                </a:gridCol>
                <a:gridCol w="329184">
                  <a:extLst>
                    <a:ext uri="{9D8B030D-6E8A-4147-A177-3AD203B41FA5}">
                      <a16:colId xmlns:a16="http://schemas.microsoft.com/office/drawing/2014/main" val="3992830604"/>
                    </a:ext>
                  </a:extLst>
                </a:gridCol>
                <a:gridCol w="329184">
                  <a:extLst>
                    <a:ext uri="{9D8B030D-6E8A-4147-A177-3AD203B41FA5}">
                      <a16:colId xmlns:a16="http://schemas.microsoft.com/office/drawing/2014/main" val="1136163732"/>
                    </a:ext>
                  </a:extLst>
                </a:gridCol>
                <a:gridCol w="329184">
                  <a:extLst>
                    <a:ext uri="{9D8B030D-6E8A-4147-A177-3AD203B41FA5}">
                      <a16:colId xmlns:a16="http://schemas.microsoft.com/office/drawing/2014/main" val="3340492389"/>
                    </a:ext>
                  </a:extLst>
                </a:gridCol>
                <a:gridCol w="329184">
                  <a:extLst>
                    <a:ext uri="{9D8B030D-6E8A-4147-A177-3AD203B41FA5}">
                      <a16:colId xmlns:a16="http://schemas.microsoft.com/office/drawing/2014/main" val="1351894033"/>
                    </a:ext>
                  </a:extLst>
                </a:gridCol>
                <a:gridCol w="329184">
                  <a:extLst>
                    <a:ext uri="{9D8B030D-6E8A-4147-A177-3AD203B41FA5}">
                      <a16:colId xmlns:a16="http://schemas.microsoft.com/office/drawing/2014/main" val="432229458"/>
                    </a:ext>
                  </a:extLst>
                </a:gridCol>
                <a:gridCol w="329184">
                  <a:extLst>
                    <a:ext uri="{9D8B030D-6E8A-4147-A177-3AD203B41FA5}">
                      <a16:colId xmlns:a16="http://schemas.microsoft.com/office/drawing/2014/main" val="205095551"/>
                    </a:ext>
                  </a:extLst>
                </a:gridCol>
                <a:gridCol w="329184">
                  <a:extLst>
                    <a:ext uri="{9D8B030D-6E8A-4147-A177-3AD203B41FA5}">
                      <a16:colId xmlns:a16="http://schemas.microsoft.com/office/drawing/2014/main" val="440925404"/>
                    </a:ext>
                  </a:extLst>
                </a:gridCol>
                <a:gridCol w="329184">
                  <a:extLst>
                    <a:ext uri="{9D8B030D-6E8A-4147-A177-3AD203B41FA5}">
                      <a16:colId xmlns:a16="http://schemas.microsoft.com/office/drawing/2014/main" val="908154209"/>
                    </a:ext>
                  </a:extLst>
                </a:gridCol>
                <a:gridCol w="329184">
                  <a:extLst>
                    <a:ext uri="{9D8B030D-6E8A-4147-A177-3AD203B41FA5}">
                      <a16:colId xmlns:a16="http://schemas.microsoft.com/office/drawing/2014/main" val="1684777765"/>
                    </a:ext>
                  </a:extLst>
                </a:gridCol>
                <a:gridCol w="329184">
                  <a:extLst>
                    <a:ext uri="{9D8B030D-6E8A-4147-A177-3AD203B41FA5}">
                      <a16:colId xmlns:a16="http://schemas.microsoft.com/office/drawing/2014/main" val="1434888759"/>
                    </a:ext>
                  </a:extLst>
                </a:gridCol>
                <a:gridCol w="329184">
                  <a:extLst>
                    <a:ext uri="{9D8B030D-6E8A-4147-A177-3AD203B41FA5}">
                      <a16:colId xmlns:a16="http://schemas.microsoft.com/office/drawing/2014/main" val="1380701076"/>
                    </a:ext>
                  </a:extLst>
                </a:gridCol>
                <a:gridCol w="329184">
                  <a:extLst>
                    <a:ext uri="{9D8B030D-6E8A-4147-A177-3AD203B41FA5}">
                      <a16:colId xmlns:a16="http://schemas.microsoft.com/office/drawing/2014/main" val="1839991176"/>
                    </a:ext>
                  </a:extLst>
                </a:gridCol>
                <a:gridCol w="329184">
                  <a:extLst>
                    <a:ext uri="{9D8B030D-6E8A-4147-A177-3AD203B41FA5}">
                      <a16:colId xmlns:a16="http://schemas.microsoft.com/office/drawing/2014/main" val="2088837091"/>
                    </a:ext>
                  </a:extLst>
                </a:gridCol>
                <a:gridCol w="329184">
                  <a:extLst>
                    <a:ext uri="{9D8B030D-6E8A-4147-A177-3AD203B41FA5}">
                      <a16:colId xmlns:a16="http://schemas.microsoft.com/office/drawing/2014/main" val="837917356"/>
                    </a:ext>
                  </a:extLst>
                </a:gridCol>
                <a:gridCol w="329184">
                  <a:extLst>
                    <a:ext uri="{9D8B030D-6E8A-4147-A177-3AD203B41FA5}">
                      <a16:colId xmlns:a16="http://schemas.microsoft.com/office/drawing/2014/main" val="1141787412"/>
                    </a:ext>
                  </a:extLst>
                </a:gridCol>
                <a:gridCol w="329184">
                  <a:extLst>
                    <a:ext uri="{9D8B030D-6E8A-4147-A177-3AD203B41FA5}">
                      <a16:colId xmlns:a16="http://schemas.microsoft.com/office/drawing/2014/main" val="150472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583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07003546"/>
                  </a:ext>
                </a:extLst>
              </a:tr>
            </a:tbl>
          </a:graphicData>
        </a:graphic>
      </p:graphicFrame>
      <p:sp>
        <p:nvSpPr>
          <p:cNvPr id="4" name="Text Placeholder 3">
            <a:extLst>
              <a:ext uri="{FF2B5EF4-FFF2-40B4-BE49-F238E27FC236}">
                <a16:creationId xmlns:a16="http://schemas.microsoft.com/office/drawing/2014/main" id="{E0927E54-9F9D-476E-9E27-1B63D31BC78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11275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15F11-14E5-43BC-B1B1-F3A619BCA6FE}"/>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9AF6FAA9-331A-4C99-BDB1-BCE9BEC98C87}"/>
              </a:ext>
            </a:extLst>
          </p:cNvPr>
          <p:cNvGraphicFramePr>
            <a:graphicFrameLocks noGrp="1"/>
          </p:cNvGraphicFramePr>
          <p:nvPr>
            <p:ph type="tbl" sz="quarter" idx="13"/>
            <p:extLst>
              <p:ext uri="{D42A27DB-BD31-4B8C-83A1-F6EECF244321}">
                <p14:modId xmlns:p14="http://schemas.microsoft.com/office/powerpoint/2010/main" val="382152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37893997"/>
                    </a:ext>
                  </a:extLst>
                </a:gridCol>
                <a:gridCol w="1316737">
                  <a:extLst>
                    <a:ext uri="{9D8B030D-6E8A-4147-A177-3AD203B41FA5}">
                      <a16:colId xmlns:a16="http://schemas.microsoft.com/office/drawing/2014/main" val="3905494924"/>
                    </a:ext>
                  </a:extLst>
                </a:gridCol>
                <a:gridCol w="329184">
                  <a:extLst>
                    <a:ext uri="{9D8B030D-6E8A-4147-A177-3AD203B41FA5}">
                      <a16:colId xmlns:a16="http://schemas.microsoft.com/office/drawing/2014/main" val="563731615"/>
                    </a:ext>
                  </a:extLst>
                </a:gridCol>
                <a:gridCol w="329184">
                  <a:extLst>
                    <a:ext uri="{9D8B030D-6E8A-4147-A177-3AD203B41FA5}">
                      <a16:colId xmlns:a16="http://schemas.microsoft.com/office/drawing/2014/main" val="3818140558"/>
                    </a:ext>
                  </a:extLst>
                </a:gridCol>
                <a:gridCol w="329184">
                  <a:extLst>
                    <a:ext uri="{9D8B030D-6E8A-4147-A177-3AD203B41FA5}">
                      <a16:colId xmlns:a16="http://schemas.microsoft.com/office/drawing/2014/main" val="1252410914"/>
                    </a:ext>
                  </a:extLst>
                </a:gridCol>
                <a:gridCol w="329184">
                  <a:extLst>
                    <a:ext uri="{9D8B030D-6E8A-4147-A177-3AD203B41FA5}">
                      <a16:colId xmlns:a16="http://schemas.microsoft.com/office/drawing/2014/main" val="2499361002"/>
                    </a:ext>
                  </a:extLst>
                </a:gridCol>
                <a:gridCol w="329184">
                  <a:extLst>
                    <a:ext uri="{9D8B030D-6E8A-4147-A177-3AD203B41FA5}">
                      <a16:colId xmlns:a16="http://schemas.microsoft.com/office/drawing/2014/main" val="1401938451"/>
                    </a:ext>
                  </a:extLst>
                </a:gridCol>
                <a:gridCol w="329184">
                  <a:extLst>
                    <a:ext uri="{9D8B030D-6E8A-4147-A177-3AD203B41FA5}">
                      <a16:colId xmlns:a16="http://schemas.microsoft.com/office/drawing/2014/main" val="2791710491"/>
                    </a:ext>
                  </a:extLst>
                </a:gridCol>
                <a:gridCol w="329184">
                  <a:extLst>
                    <a:ext uri="{9D8B030D-6E8A-4147-A177-3AD203B41FA5}">
                      <a16:colId xmlns:a16="http://schemas.microsoft.com/office/drawing/2014/main" val="1140738876"/>
                    </a:ext>
                  </a:extLst>
                </a:gridCol>
                <a:gridCol w="329184">
                  <a:extLst>
                    <a:ext uri="{9D8B030D-6E8A-4147-A177-3AD203B41FA5}">
                      <a16:colId xmlns:a16="http://schemas.microsoft.com/office/drawing/2014/main" val="148802788"/>
                    </a:ext>
                  </a:extLst>
                </a:gridCol>
                <a:gridCol w="329184">
                  <a:extLst>
                    <a:ext uri="{9D8B030D-6E8A-4147-A177-3AD203B41FA5}">
                      <a16:colId xmlns:a16="http://schemas.microsoft.com/office/drawing/2014/main" val="1932769038"/>
                    </a:ext>
                  </a:extLst>
                </a:gridCol>
                <a:gridCol w="329184">
                  <a:extLst>
                    <a:ext uri="{9D8B030D-6E8A-4147-A177-3AD203B41FA5}">
                      <a16:colId xmlns:a16="http://schemas.microsoft.com/office/drawing/2014/main" val="1634373460"/>
                    </a:ext>
                  </a:extLst>
                </a:gridCol>
                <a:gridCol w="329184">
                  <a:extLst>
                    <a:ext uri="{9D8B030D-6E8A-4147-A177-3AD203B41FA5}">
                      <a16:colId xmlns:a16="http://schemas.microsoft.com/office/drawing/2014/main" val="2872720042"/>
                    </a:ext>
                  </a:extLst>
                </a:gridCol>
                <a:gridCol w="329184">
                  <a:extLst>
                    <a:ext uri="{9D8B030D-6E8A-4147-A177-3AD203B41FA5}">
                      <a16:colId xmlns:a16="http://schemas.microsoft.com/office/drawing/2014/main" val="3891813434"/>
                    </a:ext>
                  </a:extLst>
                </a:gridCol>
                <a:gridCol w="329184">
                  <a:extLst>
                    <a:ext uri="{9D8B030D-6E8A-4147-A177-3AD203B41FA5}">
                      <a16:colId xmlns:a16="http://schemas.microsoft.com/office/drawing/2014/main" val="2211172066"/>
                    </a:ext>
                  </a:extLst>
                </a:gridCol>
                <a:gridCol w="329184">
                  <a:extLst>
                    <a:ext uri="{9D8B030D-6E8A-4147-A177-3AD203B41FA5}">
                      <a16:colId xmlns:a16="http://schemas.microsoft.com/office/drawing/2014/main" val="533371796"/>
                    </a:ext>
                  </a:extLst>
                </a:gridCol>
                <a:gridCol w="329184">
                  <a:extLst>
                    <a:ext uri="{9D8B030D-6E8A-4147-A177-3AD203B41FA5}">
                      <a16:colId xmlns:a16="http://schemas.microsoft.com/office/drawing/2014/main" val="360783052"/>
                    </a:ext>
                  </a:extLst>
                </a:gridCol>
                <a:gridCol w="329184">
                  <a:extLst>
                    <a:ext uri="{9D8B030D-6E8A-4147-A177-3AD203B41FA5}">
                      <a16:colId xmlns:a16="http://schemas.microsoft.com/office/drawing/2014/main" val="3816762318"/>
                    </a:ext>
                  </a:extLst>
                </a:gridCol>
                <a:gridCol w="329184">
                  <a:extLst>
                    <a:ext uri="{9D8B030D-6E8A-4147-A177-3AD203B41FA5}">
                      <a16:colId xmlns:a16="http://schemas.microsoft.com/office/drawing/2014/main" val="1596618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670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- 2024-05-15 16:49:44</a:t>
                      </a:r>
                      <a:r>
                        <a:rPr kumimoji="0" lang="en-US" sz="1000" b="0" i="0" u="none" strike="noStrike" kern="1200" cap="none" spc="0" normalizeH="0" baseline="0" noProof="0">
                          <a:ln>
                            <a:noFill/>
                          </a:ln>
                          <a:solidFill>
                            <a:prstClr val="black"/>
                          </a:solidFill>
                          <a:effectLst/>
                          <a:uLnTx/>
                          <a:uFillTx/>
                          <a:latin typeface="Calibri"/>
                          <a:ea typeface="+mn-ea"/>
                          <a:cs typeface="+mn-cs"/>
                        </a:rPr>
                        <a:t>
 [UPDATE] Event is now full. thanks for all your support and see you all again next time!
---------
Journey into the world of street photography with Kevin Lim! Join us for two dynamic sessions: Begin with a workshop at Shern Room, Level 8, Four Points by Sheraton, Chinatown on 1 June, followed by a photo walk through the vibrant streets of KL. Reconvene on 8 June for a comprehensive photography review session at Temu-Temu, Level 9, GMBB, KL. 
Grab this opportunity now to uplevel yourself and photograph the essence of city life. Secure your seat at RM100 now:
https://forms.gle/avrgP2sPLvk3XpeH7   
*Limited to 20 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https://quintly-eu-image-storage.s3.amazonaws.com/aaf8f68db843cc217addf8054c322eb2/1390eca5b2aafd991adfb75185d0fb59.jpg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17151654"/>
                  </a:ext>
                </a:extLst>
              </a:tr>
            </a:tbl>
          </a:graphicData>
        </a:graphic>
      </p:graphicFrame>
      <p:sp>
        <p:nvSpPr>
          <p:cNvPr id="4" name="Text Placeholder 3">
            <a:extLst>
              <a:ext uri="{FF2B5EF4-FFF2-40B4-BE49-F238E27FC236}">
                <a16:creationId xmlns:a16="http://schemas.microsoft.com/office/drawing/2014/main" id="{679FDA74-254A-4C57-87D5-453AFBC76C6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220630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A5FF-04AB-4348-872B-409A4406FE64}"/>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7D0FE226-24C8-4021-9CC2-8ED6ACE2DDEA}"/>
              </a:ext>
            </a:extLst>
          </p:cNvPr>
          <p:cNvGraphicFramePr>
            <a:graphicFrameLocks noGrp="1"/>
          </p:cNvGraphicFramePr>
          <p:nvPr>
            <p:ph type="tbl" sz="quarter" idx="13"/>
            <p:extLst>
              <p:ext uri="{D42A27DB-BD31-4B8C-83A1-F6EECF244321}">
                <p14:modId xmlns:p14="http://schemas.microsoft.com/office/powerpoint/2010/main" val="332144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27566803"/>
                    </a:ext>
                  </a:extLst>
                </a:gridCol>
                <a:gridCol w="1316737">
                  <a:extLst>
                    <a:ext uri="{9D8B030D-6E8A-4147-A177-3AD203B41FA5}">
                      <a16:colId xmlns:a16="http://schemas.microsoft.com/office/drawing/2014/main" val="1975130133"/>
                    </a:ext>
                  </a:extLst>
                </a:gridCol>
                <a:gridCol w="329184">
                  <a:extLst>
                    <a:ext uri="{9D8B030D-6E8A-4147-A177-3AD203B41FA5}">
                      <a16:colId xmlns:a16="http://schemas.microsoft.com/office/drawing/2014/main" val="553349860"/>
                    </a:ext>
                  </a:extLst>
                </a:gridCol>
                <a:gridCol w="329184">
                  <a:extLst>
                    <a:ext uri="{9D8B030D-6E8A-4147-A177-3AD203B41FA5}">
                      <a16:colId xmlns:a16="http://schemas.microsoft.com/office/drawing/2014/main" val="4186030212"/>
                    </a:ext>
                  </a:extLst>
                </a:gridCol>
                <a:gridCol w="329184">
                  <a:extLst>
                    <a:ext uri="{9D8B030D-6E8A-4147-A177-3AD203B41FA5}">
                      <a16:colId xmlns:a16="http://schemas.microsoft.com/office/drawing/2014/main" val="946619781"/>
                    </a:ext>
                  </a:extLst>
                </a:gridCol>
                <a:gridCol w="329184">
                  <a:extLst>
                    <a:ext uri="{9D8B030D-6E8A-4147-A177-3AD203B41FA5}">
                      <a16:colId xmlns:a16="http://schemas.microsoft.com/office/drawing/2014/main" val="1569092470"/>
                    </a:ext>
                  </a:extLst>
                </a:gridCol>
                <a:gridCol w="329184">
                  <a:extLst>
                    <a:ext uri="{9D8B030D-6E8A-4147-A177-3AD203B41FA5}">
                      <a16:colId xmlns:a16="http://schemas.microsoft.com/office/drawing/2014/main" val="2124349574"/>
                    </a:ext>
                  </a:extLst>
                </a:gridCol>
                <a:gridCol w="329184">
                  <a:extLst>
                    <a:ext uri="{9D8B030D-6E8A-4147-A177-3AD203B41FA5}">
                      <a16:colId xmlns:a16="http://schemas.microsoft.com/office/drawing/2014/main" val="459407997"/>
                    </a:ext>
                  </a:extLst>
                </a:gridCol>
                <a:gridCol w="329184">
                  <a:extLst>
                    <a:ext uri="{9D8B030D-6E8A-4147-A177-3AD203B41FA5}">
                      <a16:colId xmlns:a16="http://schemas.microsoft.com/office/drawing/2014/main" val="751820089"/>
                    </a:ext>
                  </a:extLst>
                </a:gridCol>
                <a:gridCol w="329184">
                  <a:extLst>
                    <a:ext uri="{9D8B030D-6E8A-4147-A177-3AD203B41FA5}">
                      <a16:colId xmlns:a16="http://schemas.microsoft.com/office/drawing/2014/main" val="3020015295"/>
                    </a:ext>
                  </a:extLst>
                </a:gridCol>
                <a:gridCol w="329184">
                  <a:extLst>
                    <a:ext uri="{9D8B030D-6E8A-4147-A177-3AD203B41FA5}">
                      <a16:colId xmlns:a16="http://schemas.microsoft.com/office/drawing/2014/main" val="3755235650"/>
                    </a:ext>
                  </a:extLst>
                </a:gridCol>
                <a:gridCol w="329184">
                  <a:extLst>
                    <a:ext uri="{9D8B030D-6E8A-4147-A177-3AD203B41FA5}">
                      <a16:colId xmlns:a16="http://schemas.microsoft.com/office/drawing/2014/main" val="2764904490"/>
                    </a:ext>
                  </a:extLst>
                </a:gridCol>
                <a:gridCol w="329184">
                  <a:extLst>
                    <a:ext uri="{9D8B030D-6E8A-4147-A177-3AD203B41FA5}">
                      <a16:colId xmlns:a16="http://schemas.microsoft.com/office/drawing/2014/main" val="4045132348"/>
                    </a:ext>
                  </a:extLst>
                </a:gridCol>
                <a:gridCol w="329184">
                  <a:extLst>
                    <a:ext uri="{9D8B030D-6E8A-4147-A177-3AD203B41FA5}">
                      <a16:colId xmlns:a16="http://schemas.microsoft.com/office/drawing/2014/main" val="11257115"/>
                    </a:ext>
                  </a:extLst>
                </a:gridCol>
                <a:gridCol w="329184">
                  <a:extLst>
                    <a:ext uri="{9D8B030D-6E8A-4147-A177-3AD203B41FA5}">
                      <a16:colId xmlns:a16="http://schemas.microsoft.com/office/drawing/2014/main" val="1356723737"/>
                    </a:ext>
                  </a:extLst>
                </a:gridCol>
                <a:gridCol w="329184">
                  <a:extLst>
                    <a:ext uri="{9D8B030D-6E8A-4147-A177-3AD203B41FA5}">
                      <a16:colId xmlns:a16="http://schemas.microsoft.com/office/drawing/2014/main" val="1575655425"/>
                    </a:ext>
                  </a:extLst>
                </a:gridCol>
                <a:gridCol w="329184">
                  <a:extLst>
                    <a:ext uri="{9D8B030D-6E8A-4147-A177-3AD203B41FA5}">
                      <a16:colId xmlns:a16="http://schemas.microsoft.com/office/drawing/2014/main" val="3007336003"/>
                    </a:ext>
                  </a:extLst>
                </a:gridCol>
                <a:gridCol w="329184">
                  <a:extLst>
                    <a:ext uri="{9D8B030D-6E8A-4147-A177-3AD203B41FA5}">
                      <a16:colId xmlns:a16="http://schemas.microsoft.com/office/drawing/2014/main" val="36772788"/>
                    </a:ext>
                  </a:extLst>
                </a:gridCol>
                <a:gridCol w="329184">
                  <a:extLst>
                    <a:ext uri="{9D8B030D-6E8A-4147-A177-3AD203B41FA5}">
                      <a16:colId xmlns:a16="http://schemas.microsoft.com/office/drawing/2014/main" val="2756343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718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14:00:09</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latest lineup from X Summit Sydney 2024: the X-T50 &amp; GFX100S II cameras, alongside the GF500mmF5.6 and XF16-50mm lenses! 
Discover groundbreaking features, including an added Film Simulation dial on the X-T50, the GFX100S II's newly developed 102MP high-speed sensor for unparalleled image quality, and expanded capturing capabilities with the GF500mmF5.6 R LM OIS WR and XF16-50mmF2.8-4.8 R LM WR lenses.
Stay tuned for more info!
#Fujifilm #FujifilmMY #XSummitSydney2024 #XT50 #GFX100SII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https://quintly-eu-image-storage.s3.amazonaws.com/aaf8f68db843cc217addf8054c322eb2/5a8e58a64ebc462ba5c7222c8e108988.jpg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65627891"/>
                  </a:ext>
                </a:extLst>
              </a:tr>
            </a:tbl>
          </a:graphicData>
        </a:graphic>
      </p:graphicFrame>
      <p:sp>
        <p:nvSpPr>
          <p:cNvPr id="4" name="Text Placeholder 3">
            <a:extLst>
              <a:ext uri="{FF2B5EF4-FFF2-40B4-BE49-F238E27FC236}">
                <a16:creationId xmlns:a16="http://schemas.microsoft.com/office/drawing/2014/main" id="{A6BD9D0B-E0A0-4FA6-9842-02388E22670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32356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4999-AF69-4EA3-A30E-B011B9055AC0}"/>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92172630-2C50-408C-912C-E63D84073252}"/>
              </a:ext>
            </a:extLst>
          </p:cNvPr>
          <p:cNvGraphicFramePr>
            <a:graphicFrameLocks noGrp="1"/>
          </p:cNvGraphicFramePr>
          <p:nvPr>
            <p:ph type="tbl" sz="quarter" idx="13"/>
            <p:extLst>
              <p:ext uri="{D42A27DB-BD31-4B8C-83A1-F6EECF244321}">
                <p14:modId xmlns:p14="http://schemas.microsoft.com/office/powerpoint/2010/main" val="81433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12277103"/>
                    </a:ext>
                  </a:extLst>
                </a:gridCol>
                <a:gridCol w="1316737">
                  <a:extLst>
                    <a:ext uri="{9D8B030D-6E8A-4147-A177-3AD203B41FA5}">
                      <a16:colId xmlns:a16="http://schemas.microsoft.com/office/drawing/2014/main" val="2479438802"/>
                    </a:ext>
                  </a:extLst>
                </a:gridCol>
                <a:gridCol w="329184">
                  <a:extLst>
                    <a:ext uri="{9D8B030D-6E8A-4147-A177-3AD203B41FA5}">
                      <a16:colId xmlns:a16="http://schemas.microsoft.com/office/drawing/2014/main" val="1084763816"/>
                    </a:ext>
                  </a:extLst>
                </a:gridCol>
                <a:gridCol w="329184">
                  <a:extLst>
                    <a:ext uri="{9D8B030D-6E8A-4147-A177-3AD203B41FA5}">
                      <a16:colId xmlns:a16="http://schemas.microsoft.com/office/drawing/2014/main" val="3663165252"/>
                    </a:ext>
                  </a:extLst>
                </a:gridCol>
                <a:gridCol w="329184">
                  <a:extLst>
                    <a:ext uri="{9D8B030D-6E8A-4147-A177-3AD203B41FA5}">
                      <a16:colId xmlns:a16="http://schemas.microsoft.com/office/drawing/2014/main" val="3782935611"/>
                    </a:ext>
                  </a:extLst>
                </a:gridCol>
                <a:gridCol w="329184">
                  <a:extLst>
                    <a:ext uri="{9D8B030D-6E8A-4147-A177-3AD203B41FA5}">
                      <a16:colId xmlns:a16="http://schemas.microsoft.com/office/drawing/2014/main" val="4273469001"/>
                    </a:ext>
                  </a:extLst>
                </a:gridCol>
                <a:gridCol w="329184">
                  <a:extLst>
                    <a:ext uri="{9D8B030D-6E8A-4147-A177-3AD203B41FA5}">
                      <a16:colId xmlns:a16="http://schemas.microsoft.com/office/drawing/2014/main" val="3234089524"/>
                    </a:ext>
                  </a:extLst>
                </a:gridCol>
                <a:gridCol w="329184">
                  <a:extLst>
                    <a:ext uri="{9D8B030D-6E8A-4147-A177-3AD203B41FA5}">
                      <a16:colId xmlns:a16="http://schemas.microsoft.com/office/drawing/2014/main" val="2563019646"/>
                    </a:ext>
                  </a:extLst>
                </a:gridCol>
                <a:gridCol w="329184">
                  <a:extLst>
                    <a:ext uri="{9D8B030D-6E8A-4147-A177-3AD203B41FA5}">
                      <a16:colId xmlns:a16="http://schemas.microsoft.com/office/drawing/2014/main" val="2725095973"/>
                    </a:ext>
                  </a:extLst>
                </a:gridCol>
                <a:gridCol w="329184">
                  <a:extLst>
                    <a:ext uri="{9D8B030D-6E8A-4147-A177-3AD203B41FA5}">
                      <a16:colId xmlns:a16="http://schemas.microsoft.com/office/drawing/2014/main" val="2476164262"/>
                    </a:ext>
                  </a:extLst>
                </a:gridCol>
                <a:gridCol w="329184">
                  <a:extLst>
                    <a:ext uri="{9D8B030D-6E8A-4147-A177-3AD203B41FA5}">
                      <a16:colId xmlns:a16="http://schemas.microsoft.com/office/drawing/2014/main" val="3659027741"/>
                    </a:ext>
                  </a:extLst>
                </a:gridCol>
                <a:gridCol w="329184">
                  <a:extLst>
                    <a:ext uri="{9D8B030D-6E8A-4147-A177-3AD203B41FA5}">
                      <a16:colId xmlns:a16="http://schemas.microsoft.com/office/drawing/2014/main" val="2588550226"/>
                    </a:ext>
                  </a:extLst>
                </a:gridCol>
                <a:gridCol w="329184">
                  <a:extLst>
                    <a:ext uri="{9D8B030D-6E8A-4147-A177-3AD203B41FA5}">
                      <a16:colId xmlns:a16="http://schemas.microsoft.com/office/drawing/2014/main" val="439826126"/>
                    </a:ext>
                  </a:extLst>
                </a:gridCol>
                <a:gridCol w="329184">
                  <a:extLst>
                    <a:ext uri="{9D8B030D-6E8A-4147-A177-3AD203B41FA5}">
                      <a16:colId xmlns:a16="http://schemas.microsoft.com/office/drawing/2014/main" val="2136944937"/>
                    </a:ext>
                  </a:extLst>
                </a:gridCol>
                <a:gridCol w="329184">
                  <a:extLst>
                    <a:ext uri="{9D8B030D-6E8A-4147-A177-3AD203B41FA5}">
                      <a16:colId xmlns:a16="http://schemas.microsoft.com/office/drawing/2014/main" val="3931215057"/>
                    </a:ext>
                  </a:extLst>
                </a:gridCol>
                <a:gridCol w="329184">
                  <a:extLst>
                    <a:ext uri="{9D8B030D-6E8A-4147-A177-3AD203B41FA5}">
                      <a16:colId xmlns:a16="http://schemas.microsoft.com/office/drawing/2014/main" val="2867798052"/>
                    </a:ext>
                  </a:extLst>
                </a:gridCol>
                <a:gridCol w="329184">
                  <a:extLst>
                    <a:ext uri="{9D8B030D-6E8A-4147-A177-3AD203B41FA5}">
                      <a16:colId xmlns:a16="http://schemas.microsoft.com/office/drawing/2014/main" val="2669010990"/>
                    </a:ext>
                  </a:extLst>
                </a:gridCol>
                <a:gridCol w="329184">
                  <a:extLst>
                    <a:ext uri="{9D8B030D-6E8A-4147-A177-3AD203B41FA5}">
                      <a16:colId xmlns:a16="http://schemas.microsoft.com/office/drawing/2014/main" val="1984631172"/>
                    </a:ext>
                  </a:extLst>
                </a:gridCol>
                <a:gridCol w="329184">
                  <a:extLst>
                    <a:ext uri="{9D8B030D-6E8A-4147-A177-3AD203B41FA5}">
                      <a16:colId xmlns:a16="http://schemas.microsoft.com/office/drawing/2014/main" val="2999110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212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89575873"/>
                  </a:ext>
                </a:extLst>
              </a:tr>
            </a:tbl>
          </a:graphicData>
        </a:graphic>
      </p:graphicFrame>
      <p:sp>
        <p:nvSpPr>
          <p:cNvPr id="4" name="Text Placeholder 3">
            <a:extLst>
              <a:ext uri="{FF2B5EF4-FFF2-40B4-BE49-F238E27FC236}">
                <a16:creationId xmlns:a16="http://schemas.microsoft.com/office/drawing/2014/main" id="{B6F3EBC2-1DE2-43DF-837B-C05726FD3F5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1846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C4F67-62F8-4F5A-9A8C-66BAFE9426CD}"/>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97B87964-193B-47E7-AD58-15697033EA9C}"/>
              </a:ext>
            </a:extLst>
          </p:cNvPr>
          <p:cNvGraphicFramePr>
            <a:graphicFrameLocks noGrp="1"/>
          </p:cNvGraphicFramePr>
          <p:nvPr>
            <p:ph type="tbl" sz="quarter" idx="13"/>
            <p:extLst>
              <p:ext uri="{D42A27DB-BD31-4B8C-83A1-F6EECF244321}">
                <p14:modId xmlns:p14="http://schemas.microsoft.com/office/powerpoint/2010/main" val="133419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17758217"/>
                    </a:ext>
                  </a:extLst>
                </a:gridCol>
                <a:gridCol w="1316737">
                  <a:extLst>
                    <a:ext uri="{9D8B030D-6E8A-4147-A177-3AD203B41FA5}">
                      <a16:colId xmlns:a16="http://schemas.microsoft.com/office/drawing/2014/main" val="3377351773"/>
                    </a:ext>
                  </a:extLst>
                </a:gridCol>
                <a:gridCol w="329184">
                  <a:extLst>
                    <a:ext uri="{9D8B030D-6E8A-4147-A177-3AD203B41FA5}">
                      <a16:colId xmlns:a16="http://schemas.microsoft.com/office/drawing/2014/main" val="2525842008"/>
                    </a:ext>
                  </a:extLst>
                </a:gridCol>
                <a:gridCol w="329184">
                  <a:extLst>
                    <a:ext uri="{9D8B030D-6E8A-4147-A177-3AD203B41FA5}">
                      <a16:colId xmlns:a16="http://schemas.microsoft.com/office/drawing/2014/main" val="1402812928"/>
                    </a:ext>
                  </a:extLst>
                </a:gridCol>
                <a:gridCol w="329184">
                  <a:extLst>
                    <a:ext uri="{9D8B030D-6E8A-4147-A177-3AD203B41FA5}">
                      <a16:colId xmlns:a16="http://schemas.microsoft.com/office/drawing/2014/main" val="1347324578"/>
                    </a:ext>
                  </a:extLst>
                </a:gridCol>
                <a:gridCol w="329184">
                  <a:extLst>
                    <a:ext uri="{9D8B030D-6E8A-4147-A177-3AD203B41FA5}">
                      <a16:colId xmlns:a16="http://schemas.microsoft.com/office/drawing/2014/main" val="770199793"/>
                    </a:ext>
                  </a:extLst>
                </a:gridCol>
                <a:gridCol w="329184">
                  <a:extLst>
                    <a:ext uri="{9D8B030D-6E8A-4147-A177-3AD203B41FA5}">
                      <a16:colId xmlns:a16="http://schemas.microsoft.com/office/drawing/2014/main" val="1577497051"/>
                    </a:ext>
                  </a:extLst>
                </a:gridCol>
                <a:gridCol w="329184">
                  <a:extLst>
                    <a:ext uri="{9D8B030D-6E8A-4147-A177-3AD203B41FA5}">
                      <a16:colId xmlns:a16="http://schemas.microsoft.com/office/drawing/2014/main" val="956244077"/>
                    </a:ext>
                  </a:extLst>
                </a:gridCol>
                <a:gridCol w="329184">
                  <a:extLst>
                    <a:ext uri="{9D8B030D-6E8A-4147-A177-3AD203B41FA5}">
                      <a16:colId xmlns:a16="http://schemas.microsoft.com/office/drawing/2014/main" val="3600816150"/>
                    </a:ext>
                  </a:extLst>
                </a:gridCol>
                <a:gridCol w="329184">
                  <a:extLst>
                    <a:ext uri="{9D8B030D-6E8A-4147-A177-3AD203B41FA5}">
                      <a16:colId xmlns:a16="http://schemas.microsoft.com/office/drawing/2014/main" val="1870820349"/>
                    </a:ext>
                  </a:extLst>
                </a:gridCol>
                <a:gridCol w="329184">
                  <a:extLst>
                    <a:ext uri="{9D8B030D-6E8A-4147-A177-3AD203B41FA5}">
                      <a16:colId xmlns:a16="http://schemas.microsoft.com/office/drawing/2014/main" val="218997491"/>
                    </a:ext>
                  </a:extLst>
                </a:gridCol>
                <a:gridCol w="329184">
                  <a:extLst>
                    <a:ext uri="{9D8B030D-6E8A-4147-A177-3AD203B41FA5}">
                      <a16:colId xmlns:a16="http://schemas.microsoft.com/office/drawing/2014/main" val="795480850"/>
                    </a:ext>
                  </a:extLst>
                </a:gridCol>
                <a:gridCol w="329184">
                  <a:extLst>
                    <a:ext uri="{9D8B030D-6E8A-4147-A177-3AD203B41FA5}">
                      <a16:colId xmlns:a16="http://schemas.microsoft.com/office/drawing/2014/main" val="3481193524"/>
                    </a:ext>
                  </a:extLst>
                </a:gridCol>
                <a:gridCol w="329184">
                  <a:extLst>
                    <a:ext uri="{9D8B030D-6E8A-4147-A177-3AD203B41FA5}">
                      <a16:colId xmlns:a16="http://schemas.microsoft.com/office/drawing/2014/main" val="775638367"/>
                    </a:ext>
                  </a:extLst>
                </a:gridCol>
                <a:gridCol w="329184">
                  <a:extLst>
                    <a:ext uri="{9D8B030D-6E8A-4147-A177-3AD203B41FA5}">
                      <a16:colId xmlns:a16="http://schemas.microsoft.com/office/drawing/2014/main" val="3916409534"/>
                    </a:ext>
                  </a:extLst>
                </a:gridCol>
                <a:gridCol w="329184">
                  <a:extLst>
                    <a:ext uri="{9D8B030D-6E8A-4147-A177-3AD203B41FA5}">
                      <a16:colId xmlns:a16="http://schemas.microsoft.com/office/drawing/2014/main" val="546309558"/>
                    </a:ext>
                  </a:extLst>
                </a:gridCol>
                <a:gridCol w="329184">
                  <a:extLst>
                    <a:ext uri="{9D8B030D-6E8A-4147-A177-3AD203B41FA5}">
                      <a16:colId xmlns:a16="http://schemas.microsoft.com/office/drawing/2014/main" val="2998453539"/>
                    </a:ext>
                  </a:extLst>
                </a:gridCol>
                <a:gridCol w="329184">
                  <a:extLst>
                    <a:ext uri="{9D8B030D-6E8A-4147-A177-3AD203B41FA5}">
                      <a16:colId xmlns:a16="http://schemas.microsoft.com/office/drawing/2014/main" val="3816870557"/>
                    </a:ext>
                  </a:extLst>
                </a:gridCol>
                <a:gridCol w="329184">
                  <a:extLst>
                    <a:ext uri="{9D8B030D-6E8A-4147-A177-3AD203B41FA5}">
                      <a16:colId xmlns:a16="http://schemas.microsoft.com/office/drawing/2014/main" val="854200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345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- 2024-05-10 20:00:15</a:t>
                      </a:r>
                      <a:r>
                        <a:rPr kumimoji="0" lang="en-US" sz="1000" b="0" i="0" u="none" strike="noStrike" kern="1200" cap="none" spc="0" normalizeH="0" baseline="0" noProof="0">
                          <a:ln>
                            <a:noFill/>
                          </a:ln>
                          <a:solidFill>
                            <a:prstClr val="black"/>
                          </a:solidFill>
                          <a:effectLst/>
                          <a:uLnTx/>
                          <a:uFillTx/>
                          <a:latin typeface="Calibri"/>
                          <a:ea typeface="+mn-ea"/>
                          <a:cs typeface="+mn-cs"/>
                        </a:rPr>
                        <a:t>
 Meet Hafiz Ikhlas, a dedicated e-commerce affiliate, and passionate photographer from Kelantan. His journey with Fujifilm began with Finepix, where he developed a deep appreciation for the vibrant color tones of Fujifilm cameras. Later, he embraced the X-T1 and XF Lens 100mm-400mm in 2016 and rekindled his love for bird photography. 
Today, Hafiz expertly captures stunning avian moments with his X-T3 and 100mm-400mm lens, having previously honed his skills with the X-Pro2 and X-T2.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https://quintly-eu-image-storage.s3.amazonaws.com/aaf8f68db843cc217addf8054c322eb2/74720424cd79c64b84eccc2018e06103.jpg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063280989"/>
                  </a:ext>
                </a:extLst>
              </a:tr>
            </a:tbl>
          </a:graphicData>
        </a:graphic>
      </p:graphicFrame>
      <p:sp>
        <p:nvSpPr>
          <p:cNvPr id="4" name="Text Placeholder 3">
            <a:extLst>
              <a:ext uri="{FF2B5EF4-FFF2-40B4-BE49-F238E27FC236}">
                <a16:creationId xmlns:a16="http://schemas.microsoft.com/office/drawing/2014/main" id="{D599BAA7-C264-4BEC-9DDA-8ECED720972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54512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1B6C2-CDD2-4A06-A90F-A5E916AB53CF}"/>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09580070-094A-453F-9F96-FCDFD88A10AA}"/>
              </a:ext>
            </a:extLst>
          </p:cNvPr>
          <p:cNvGraphicFramePr>
            <a:graphicFrameLocks noGrp="1"/>
          </p:cNvGraphicFramePr>
          <p:nvPr>
            <p:ph type="tbl" sz="quarter" idx="13"/>
            <p:extLst>
              <p:ext uri="{D42A27DB-BD31-4B8C-83A1-F6EECF244321}">
                <p14:modId xmlns:p14="http://schemas.microsoft.com/office/powerpoint/2010/main" val="123412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7234428"/>
                    </a:ext>
                  </a:extLst>
                </a:gridCol>
                <a:gridCol w="1316737">
                  <a:extLst>
                    <a:ext uri="{9D8B030D-6E8A-4147-A177-3AD203B41FA5}">
                      <a16:colId xmlns:a16="http://schemas.microsoft.com/office/drawing/2014/main" val="4012246288"/>
                    </a:ext>
                  </a:extLst>
                </a:gridCol>
                <a:gridCol w="329184">
                  <a:extLst>
                    <a:ext uri="{9D8B030D-6E8A-4147-A177-3AD203B41FA5}">
                      <a16:colId xmlns:a16="http://schemas.microsoft.com/office/drawing/2014/main" val="1329193145"/>
                    </a:ext>
                  </a:extLst>
                </a:gridCol>
                <a:gridCol w="329184">
                  <a:extLst>
                    <a:ext uri="{9D8B030D-6E8A-4147-A177-3AD203B41FA5}">
                      <a16:colId xmlns:a16="http://schemas.microsoft.com/office/drawing/2014/main" val="104621729"/>
                    </a:ext>
                  </a:extLst>
                </a:gridCol>
                <a:gridCol w="329184">
                  <a:extLst>
                    <a:ext uri="{9D8B030D-6E8A-4147-A177-3AD203B41FA5}">
                      <a16:colId xmlns:a16="http://schemas.microsoft.com/office/drawing/2014/main" val="3342827273"/>
                    </a:ext>
                  </a:extLst>
                </a:gridCol>
                <a:gridCol w="329184">
                  <a:extLst>
                    <a:ext uri="{9D8B030D-6E8A-4147-A177-3AD203B41FA5}">
                      <a16:colId xmlns:a16="http://schemas.microsoft.com/office/drawing/2014/main" val="2281637765"/>
                    </a:ext>
                  </a:extLst>
                </a:gridCol>
                <a:gridCol w="329184">
                  <a:extLst>
                    <a:ext uri="{9D8B030D-6E8A-4147-A177-3AD203B41FA5}">
                      <a16:colId xmlns:a16="http://schemas.microsoft.com/office/drawing/2014/main" val="1276378254"/>
                    </a:ext>
                  </a:extLst>
                </a:gridCol>
                <a:gridCol w="329184">
                  <a:extLst>
                    <a:ext uri="{9D8B030D-6E8A-4147-A177-3AD203B41FA5}">
                      <a16:colId xmlns:a16="http://schemas.microsoft.com/office/drawing/2014/main" val="4281423626"/>
                    </a:ext>
                  </a:extLst>
                </a:gridCol>
                <a:gridCol w="329184">
                  <a:extLst>
                    <a:ext uri="{9D8B030D-6E8A-4147-A177-3AD203B41FA5}">
                      <a16:colId xmlns:a16="http://schemas.microsoft.com/office/drawing/2014/main" val="1877023446"/>
                    </a:ext>
                  </a:extLst>
                </a:gridCol>
                <a:gridCol w="329184">
                  <a:extLst>
                    <a:ext uri="{9D8B030D-6E8A-4147-A177-3AD203B41FA5}">
                      <a16:colId xmlns:a16="http://schemas.microsoft.com/office/drawing/2014/main" val="1937400839"/>
                    </a:ext>
                  </a:extLst>
                </a:gridCol>
                <a:gridCol w="329184">
                  <a:extLst>
                    <a:ext uri="{9D8B030D-6E8A-4147-A177-3AD203B41FA5}">
                      <a16:colId xmlns:a16="http://schemas.microsoft.com/office/drawing/2014/main" val="2356199265"/>
                    </a:ext>
                  </a:extLst>
                </a:gridCol>
                <a:gridCol w="329184">
                  <a:extLst>
                    <a:ext uri="{9D8B030D-6E8A-4147-A177-3AD203B41FA5}">
                      <a16:colId xmlns:a16="http://schemas.microsoft.com/office/drawing/2014/main" val="3109211102"/>
                    </a:ext>
                  </a:extLst>
                </a:gridCol>
                <a:gridCol w="329184">
                  <a:extLst>
                    <a:ext uri="{9D8B030D-6E8A-4147-A177-3AD203B41FA5}">
                      <a16:colId xmlns:a16="http://schemas.microsoft.com/office/drawing/2014/main" val="1661727271"/>
                    </a:ext>
                  </a:extLst>
                </a:gridCol>
                <a:gridCol w="329184">
                  <a:extLst>
                    <a:ext uri="{9D8B030D-6E8A-4147-A177-3AD203B41FA5}">
                      <a16:colId xmlns:a16="http://schemas.microsoft.com/office/drawing/2014/main" val="265157314"/>
                    </a:ext>
                  </a:extLst>
                </a:gridCol>
                <a:gridCol w="329184">
                  <a:extLst>
                    <a:ext uri="{9D8B030D-6E8A-4147-A177-3AD203B41FA5}">
                      <a16:colId xmlns:a16="http://schemas.microsoft.com/office/drawing/2014/main" val="2422229179"/>
                    </a:ext>
                  </a:extLst>
                </a:gridCol>
                <a:gridCol w="329184">
                  <a:extLst>
                    <a:ext uri="{9D8B030D-6E8A-4147-A177-3AD203B41FA5}">
                      <a16:colId xmlns:a16="http://schemas.microsoft.com/office/drawing/2014/main" val="965712067"/>
                    </a:ext>
                  </a:extLst>
                </a:gridCol>
                <a:gridCol w="329184">
                  <a:extLst>
                    <a:ext uri="{9D8B030D-6E8A-4147-A177-3AD203B41FA5}">
                      <a16:colId xmlns:a16="http://schemas.microsoft.com/office/drawing/2014/main" val="4174852931"/>
                    </a:ext>
                  </a:extLst>
                </a:gridCol>
                <a:gridCol w="329184">
                  <a:extLst>
                    <a:ext uri="{9D8B030D-6E8A-4147-A177-3AD203B41FA5}">
                      <a16:colId xmlns:a16="http://schemas.microsoft.com/office/drawing/2014/main" val="420398648"/>
                    </a:ext>
                  </a:extLst>
                </a:gridCol>
                <a:gridCol w="329184">
                  <a:extLst>
                    <a:ext uri="{9D8B030D-6E8A-4147-A177-3AD203B41FA5}">
                      <a16:colId xmlns:a16="http://schemas.microsoft.com/office/drawing/2014/main" val="2787827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14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20:00:06</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Bryan Kek (Shian Ghee), a photography enthusiast passionate about capturing landscapes, streets, and urban scenes. 
He started his photography journey a year ago with the X-S20 and has since strived to create compelling visual stories. Skillfully using image composition and natural light, he crafts emotive and timeless photographs that resonate deeply with viewers.
Discover Bryan's journey and the powerful narratives he crafts through his lens.
#Fujifilm #FujifilmMY #FujifilmMalaysia #FujifilmInHisHands
#Photography #DigitalPhotography #XS20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https://quintly-eu-image-storage.s3.amazonaws.com/aaf8f68db843cc217addf8054c322eb2/99caae6558a21b252ad9b5f3be897f3f.jpg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93824787"/>
                  </a:ext>
                </a:extLst>
              </a:tr>
            </a:tbl>
          </a:graphicData>
        </a:graphic>
      </p:graphicFrame>
      <p:sp>
        <p:nvSpPr>
          <p:cNvPr id="4" name="Text Placeholder 3">
            <a:extLst>
              <a:ext uri="{FF2B5EF4-FFF2-40B4-BE49-F238E27FC236}">
                <a16:creationId xmlns:a16="http://schemas.microsoft.com/office/drawing/2014/main" id="{A696F4FF-7751-465F-804E-E3C82187BF4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22566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E4F59-8E59-4341-A4BE-361D25E9F88C}"/>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52894F0C-AF12-4692-8EA3-7DAFE71ECC1F}"/>
              </a:ext>
            </a:extLst>
          </p:cNvPr>
          <p:cNvGraphicFramePr>
            <a:graphicFrameLocks noGrp="1"/>
          </p:cNvGraphicFramePr>
          <p:nvPr>
            <p:ph type="tbl" sz="quarter" idx="13"/>
            <p:extLst>
              <p:ext uri="{D42A27DB-BD31-4B8C-83A1-F6EECF244321}">
                <p14:modId xmlns:p14="http://schemas.microsoft.com/office/powerpoint/2010/main" val="311503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541635"/>
                    </a:ext>
                  </a:extLst>
                </a:gridCol>
                <a:gridCol w="1316737">
                  <a:extLst>
                    <a:ext uri="{9D8B030D-6E8A-4147-A177-3AD203B41FA5}">
                      <a16:colId xmlns:a16="http://schemas.microsoft.com/office/drawing/2014/main" val="801330558"/>
                    </a:ext>
                  </a:extLst>
                </a:gridCol>
                <a:gridCol w="329184">
                  <a:extLst>
                    <a:ext uri="{9D8B030D-6E8A-4147-A177-3AD203B41FA5}">
                      <a16:colId xmlns:a16="http://schemas.microsoft.com/office/drawing/2014/main" val="413275752"/>
                    </a:ext>
                  </a:extLst>
                </a:gridCol>
                <a:gridCol w="329184">
                  <a:extLst>
                    <a:ext uri="{9D8B030D-6E8A-4147-A177-3AD203B41FA5}">
                      <a16:colId xmlns:a16="http://schemas.microsoft.com/office/drawing/2014/main" val="940807821"/>
                    </a:ext>
                  </a:extLst>
                </a:gridCol>
                <a:gridCol w="329184">
                  <a:extLst>
                    <a:ext uri="{9D8B030D-6E8A-4147-A177-3AD203B41FA5}">
                      <a16:colId xmlns:a16="http://schemas.microsoft.com/office/drawing/2014/main" val="808612472"/>
                    </a:ext>
                  </a:extLst>
                </a:gridCol>
                <a:gridCol w="329184">
                  <a:extLst>
                    <a:ext uri="{9D8B030D-6E8A-4147-A177-3AD203B41FA5}">
                      <a16:colId xmlns:a16="http://schemas.microsoft.com/office/drawing/2014/main" val="3997388946"/>
                    </a:ext>
                  </a:extLst>
                </a:gridCol>
                <a:gridCol w="329184">
                  <a:extLst>
                    <a:ext uri="{9D8B030D-6E8A-4147-A177-3AD203B41FA5}">
                      <a16:colId xmlns:a16="http://schemas.microsoft.com/office/drawing/2014/main" val="3461017124"/>
                    </a:ext>
                  </a:extLst>
                </a:gridCol>
                <a:gridCol w="329184">
                  <a:extLst>
                    <a:ext uri="{9D8B030D-6E8A-4147-A177-3AD203B41FA5}">
                      <a16:colId xmlns:a16="http://schemas.microsoft.com/office/drawing/2014/main" val="2403184785"/>
                    </a:ext>
                  </a:extLst>
                </a:gridCol>
                <a:gridCol w="329184">
                  <a:extLst>
                    <a:ext uri="{9D8B030D-6E8A-4147-A177-3AD203B41FA5}">
                      <a16:colId xmlns:a16="http://schemas.microsoft.com/office/drawing/2014/main" val="3504489706"/>
                    </a:ext>
                  </a:extLst>
                </a:gridCol>
                <a:gridCol w="329184">
                  <a:extLst>
                    <a:ext uri="{9D8B030D-6E8A-4147-A177-3AD203B41FA5}">
                      <a16:colId xmlns:a16="http://schemas.microsoft.com/office/drawing/2014/main" val="3471293952"/>
                    </a:ext>
                  </a:extLst>
                </a:gridCol>
                <a:gridCol w="329184">
                  <a:extLst>
                    <a:ext uri="{9D8B030D-6E8A-4147-A177-3AD203B41FA5}">
                      <a16:colId xmlns:a16="http://schemas.microsoft.com/office/drawing/2014/main" val="735736368"/>
                    </a:ext>
                  </a:extLst>
                </a:gridCol>
                <a:gridCol w="329184">
                  <a:extLst>
                    <a:ext uri="{9D8B030D-6E8A-4147-A177-3AD203B41FA5}">
                      <a16:colId xmlns:a16="http://schemas.microsoft.com/office/drawing/2014/main" val="3854726417"/>
                    </a:ext>
                  </a:extLst>
                </a:gridCol>
                <a:gridCol w="329184">
                  <a:extLst>
                    <a:ext uri="{9D8B030D-6E8A-4147-A177-3AD203B41FA5}">
                      <a16:colId xmlns:a16="http://schemas.microsoft.com/office/drawing/2014/main" val="3902662412"/>
                    </a:ext>
                  </a:extLst>
                </a:gridCol>
                <a:gridCol w="329184">
                  <a:extLst>
                    <a:ext uri="{9D8B030D-6E8A-4147-A177-3AD203B41FA5}">
                      <a16:colId xmlns:a16="http://schemas.microsoft.com/office/drawing/2014/main" val="3915644814"/>
                    </a:ext>
                  </a:extLst>
                </a:gridCol>
                <a:gridCol w="329184">
                  <a:extLst>
                    <a:ext uri="{9D8B030D-6E8A-4147-A177-3AD203B41FA5}">
                      <a16:colId xmlns:a16="http://schemas.microsoft.com/office/drawing/2014/main" val="3071567941"/>
                    </a:ext>
                  </a:extLst>
                </a:gridCol>
                <a:gridCol w="329184">
                  <a:extLst>
                    <a:ext uri="{9D8B030D-6E8A-4147-A177-3AD203B41FA5}">
                      <a16:colId xmlns:a16="http://schemas.microsoft.com/office/drawing/2014/main" val="3349329616"/>
                    </a:ext>
                  </a:extLst>
                </a:gridCol>
                <a:gridCol w="329184">
                  <a:extLst>
                    <a:ext uri="{9D8B030D-6E8A-4147-A177-3AD203B41FA5}">
                      <a16:colId xmlns:a16="http://schemas.microsoft.com/office/drawing/2014/main" val="407180791"/>
                    </a:ext>
                  </a:extLst>
                </a:gridCol>
                <a:gridCol w="329184">
                  <a:extLst>
                    <a:ext uri="{9D8B030D-6E8A-4147-A177-3AD203B41FA5}">
                      <a16:colId xmlns:a16="http://schemas.microsoft.com/office/drawing/2014/main" val="179722747"/>
                    </a:ext>
                  </a:extLst>
                </a:gridCol>
                <a:gridCol w="329184">
                  <a:extLst>
                    <a:ext uri="{9D8B030D-6E8A-4147-A177-3AD203B41FA5}">
                      <a16:colId xmlns:a16="http://schemas.microsoft.com/office/drawing/2014/main" val="277132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802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17:40:41</a:t>
                      </a:r>
                      <a:r>
                        <a:rPr kumimoji="0" lang="en-US" sz="1000" b="0" i="0" u="none" strike="noStrike" kern="1200" cap="none" spc="0" normalizeH="0" baseline="0" noProof="0">
                          <a:ln>
                            <a:noFill/>
                          </a:ln>
                          <a:solidFill>
                            <a:prstClr val="black"/>
                          </a:solidFill>
                          <a:effectLst/>
                          <a:uLnTx/>
                          <a:uFillTx/>
                          <a:latin typeface="Calibri"/>
                          <a:ea typeface="+mn-ea"/>
                          <a:cs typeface="+mn-cs"/>
                        </a:rPr>
                        <a:t>
 🌟 Get hands-on with the X-T50 at our Touch &amp; Try Sessions! Visit the nearest location and explore the innovative features and capabilities of the latest X-T5. Don’t miss your chance to experience it up-close! 🚀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https://quintly-eu-image-storage.s3.amazonaws.com/aaf8f68db843cc217addf8054c322eb2/5f627286d112a8812bb7f4888d4b5eaa.jpg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35881973"/>
                  </a:ext>
                </a:extLst>
              </a:tr>
            </a:tbl>
          </a:graphicData>
        </a:graphic>
      </p:graphicFrame>
      <p:sp>
        <p:nvSpPr>
          <p:cNvPr id="4" name="Text Placeholder 3">
            <a:extLst>
              <a:ext uri="{FF2B5EF4-FFF2-40B4-BE49-F238E27FC236}">
                <a16:creationId xmlns:a16="http://schemas.microsoft.com/office/drawing/2014/main" id="{5F69AB50-7ADA-4F8C-AFDD-3589D143FE5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99286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D6FBF-9C33-498F-8EA3-A6C66E154C0F}"/>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31EA22B6-4DDB-473F-9E68-E96F176D24D9}"/>
              </a:ext>
            </a:extLst>
          </p:cNvPr>
          <p:cNvGraphicFramePr>
            <a:graphicFrameLocks noGrp="1"/>
          </p:cNvGraphicFramePr>
          <p:nvPr>
            <p:ph type="tbl" sz="quarter" idx="13"/>
            <p:extLst>
              <p:ext uri="{D42A27DB-BD31-4B8C-83A1-F6EECF244321}">
                <p14:modId xmlns:p14="http://schemas.microsoft.com/office/powerpoint/2010/main" val="65483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09758093"/>
                    </a:ext>
                  </a:extLst>
                </a:gridCol>
                <a:gridCol w="1316737">
                  <a:extLst>
                    <a:ext uri="{9D8B030D-6E8A-4147-A177-3AD203B41FA5}">
                      <a16:colId xmlns:a16="http://schemas.microsoft.com/office/drawing/2014/main" val="978608921"/>
                    </a:ext>
                  </a:extLst>
                </a:gridCol>
                <a:gridCol w="329184">
                  <a:extLst>
                    <a:ext uri="{9D8B030D-6E8A-4147-A177-3AD203B41FA5}">
                      <a16:colId xmlns:a16="http://schemas.microsoft.com/office/drawing/2014/main" val="3163565076"/>
                    </a:ext>
                  </a:extLst>
                </a:gridCol>
                <a:gridCol w="329184">
                  <a:extLst>
                    <a:ext uri="{9D8B030D-6E8A-4147-A177-3AD203B41FA5}">
                      <a16:colId xmlns:a16="http://schemas.microsoft.com/office/drawing/2014/main" val="207821786"/>
                    </a:ext>
                  </a:extLst>
                </a:gridCol>
                <a:gridCol w="329184">
                  <a:extLst>
                    <a:ext uri="{9D8B030D-6E8A-4147-A177-3AD203B41FA5}">
                      <a16:colId xmlns:a16="http://schemas.microsoft.com/office/drawing/2014/main" val="4136495858"/>
                    </a:ext>
                  </a:extLst>
                </a:gridCol>
                <a:gridCol w="329184">
                  <a:extLst>
                    <a:ext uri="{9D8B030D-6E8A-4147-A177-3AD203B41FA5}">
                      <a16:colId xmlns:a16="http://schemas.microsoft.com/office/drawing/2014/main" val="3229680182"/>
                    </a:ext>
                  </a:extLst>
                </a:gridCol>
                <a:gridCol w="329184">
                  <a:extLst>
                    <a:ext uri="{9D8B030D-6E8A-4147-A177-3AD203B41FA5}">
                      <a16:colId xmlns:a16="http://schemas.microsoft.com/office/drawing/2014/main" val="2214382566"/>
                    </a:ext>
                  </a:extLst>
                </a:gridCol>
                <a:gridCol w="329184">
                  <a:extLst>
                    <a:ext uri="{9D8B030D-6E8A-4147-A177-3AD203B41FA5}">
                      <a16:colId xmlns:a16="http://schemas.microsoft.com/office/drawing/2014/main" val="2490770493"/>
                    </a:ext>
                  </a:extLst>
                </a:gridCol>
                <a:gridCol w="329184">
                  <a:extLst>
                    <a:ext uri="{9D8B030D-6E8A-4147-A177-3AD203B41FA5}">
                      <a16:colId xmlns:a16="http://schemas.microsoft.com/office/drawing/2014/main" val="2154632255"/>
                    </a:ext>
                  </a:extLst>
                </a:gridCol>
                <a:gridCol w="329184">
                  <a:extLst>
                    <a:ext uri="{9D8B030D-6E8A-4147-A177-3AD203B41FA5}">
                      <a16:colId xmlns:a16="http://schemas.microsoft.com/office/drawing/2014/main" val="1631601169"/>
                    </a:ext>
                  </a:extLst>
                </a:gridCol>
                <a:gridCol w="329184">
                  <a:extLst>
                    <a:ext uri="{9D8B030D-6E8A-4147-A177-3AD203B41FA5}">
                      <a16:colId xmlns:a16="http://schemas.microsoft.com/office/drawing/2014/main" val="4104040036"/>
                    </a:ext>
                  </a:extLst>
                </a:gridCol>
                <a:gridCol w="329184">
                  <a:extLst>
                    <a:ext uri="{9D8B030D-6E8A-4147-A177-3AD203B41FA5}">
                      <a16:colId xmlns:a16="http://schemas.microsoft.com/office/drawing/2014/main" val="280281049"/>
                    </a:ext>
                  </a:extLst>
                </a:gridCol>
                <a:gridCol w="329184">
                  <a:extLst>
                    <a:ext uri="{9D8B030D-6E8A-4147-A177-3AD203B41FA5}">
                      <a16:colId xmlns:a16="http://schemas.microsoft.com/office/drawing/2014/main" val="3961863664"/>
                    </a:ext>
                  </a:extLst>
                </a:gridCol>
                <a:gridCol w="329184">
                  <a:extLst>
                    <a:ext uri="{9D8B030D-6E8A-4147-A177-3AD203B41FA5}">
                      <a16:colId xmlns:a16="http://schemas.microsoft.com/office/drawing/2014/main" val="2247423764"/>
                    </a:ext>
                  </a:extLst>
                </a:gridCol>
                <a:gridCol w="329184">
                  <a:extLst>
                    <a:ext uri="{9D8B030D-6E8A-4147-A177-3AD203B41FA5}">
                      <a16:colId xmlns:a16="http://schemas.microsoft.com/office/drawing/2014/main" val="2406659714"/>
                    </a:ext>
                  </a:extLst>
                </a:gridCol>
                <a:gridCol w="329184">
                  <a:extLst>
                    <a:ext uri="{9D8B030D-6E8A-4147-A177-3AD203B41FA5}">
                      <a16:colId xmlns:a16="http://schemas.microsoft.com/office/drawing/2014/main" val="1170638214"/>
                    </a:ext>
                  </a:extLst>
                </a:gridCol>
                <a:gridCol w="329184">
                  <a:extLst>
                    <a:ext uri="{9D8B030D-6E8A-4147-A177-3AD203B41FA5}">
                      <a16:colId xmlns:a16="http://schemas.microsoft.com/office/drawing/2014/main" val="2343431944"/>
                    </a:ext>
                  </a:extLst>
                </a:gridCol>
                <a:gridCol w="329184">
                  <a:extLst>
                    <a:ext uri="{9D8B030D-6E8A-4147-A177-3AD203B41FA5}">
                      <a16:colId xmlns:a16="http://schemas.microsoft.com/office/drawing/2014/main" val="3617772473"/>
                    </a:ext>
                  </a:extLst>
                </a:gridCol>
                <a:gridCol w="329184">
                  <a:extLst>
                    <a:ext uri="{9D8B030D-6E8A-4147-A177-3AD203B41FA5}">
                      <a16:colId xmlns:a16="http://schemas.microsoft.com/office/drawing/2014/main" val="1342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547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16:00:18</a:t>
                      </a:r>
                      <a:r>
                        <a:rPr kumimoji="0" lang="en-US" sz="1000" b="0" i="0" u="none" strike="noStrike" kern="1200" cap="none" spc="0" normalizeH="0" baseline="0" noProof="0">
                          <a:ln>
                            <a:noFill/>
                          </a:ln>
                          <a:solidFill>
                            <a:prstClr val="black"/>
                          </a:solidFill>
                          <a:effectLst/>
                          <a:uLnTx/>
                          <a:uFillTx/>
                          <a:latin typeface="Calibri"/>
                          <a:ea typeface="+mn-ea"/>
                          <a:cs typeface="+mn-cs"/>
                        </a:rPr>
                        <a:t>
 Jd Chang shares his positive experiences with the X-T50, praising its impressive features. Key highlights include the 40.2MP APS-C X-Trans sensor, which delivers exceptional image quality with crisp details and vibrant colors, complemented by the 7-stop IBIS for sharp, slow shutter photos without the constant need for a tripod.
He also appreciates the X-T50's film simulation dial, which offers creative flexibility to toggle between 20 film simulation modes effortlessly. It not only enhances the shooting experience but also helps streamline his workflow.
With its high performance and user-friendly features, JD Chang considers the X-T50 a top choice for amateurs and professionals. Its versatile capabilities encourage exploration and creativity, affirming its status as a formidable tool in photography.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https://quintly-eu-image-storage.s3.amazonaws.com/aaf8f68db843cc217addf8054c322eb2/85ee2b3b8955ba8e1ad1915e74d0c11b.jpg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92059888"/>
                  </a:ext>
                </a:extLst>
              </a:tr>
            </a:tbl>
          </a:graphicData>
        </a:graphic>
      </p:graphicFrame>
      <p:sp>
        <p:nvSpPr>
          <p:cNvPr id="4" name="Text Placeholder 3">
            <a:extLst>
              <a:ext uri="{FF2B5EF4-FFF2-40B4-BE49-F238E27FC236}">
                <a16:creationId xmlns:a16="http://schemas.microsoft.com/office/drawing/2014/main" id="{0897C213-8AAF-46AF-8820-7B336E2BE5B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04357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FC29-0157-4318-88FA-F28C7D60E3C0}"/>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71FA14C8-E8E4-4CBC-82B5-FFA0197205D4}"/>
              </a:ext>
            </a:extLst>
          </p:cNvPr>
          <p:cNvGraphicFramePr>
            <a:graphicFrameLocks noGrp="1"/>
          </p:cNvGraphicFramePr>
          <p:nvPr>
            <p:ph type="tbl" sz="quarter" idx="13"/>
            <p:extLst>
              <p:ext uri="{D42A27DB-BD31-4B8C-83A1-F6EECF244321}">
                <p14:modId xmlns:p14="http://schemas.microsoft.com/office/powerpoint/2010/main" val="327430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64960699"/>
                    </a:ext>
                  </a:extLst>
                </a:gridCol>
                <a:gridCol w="1316737">
                  <a:extLst>
                    <a:ext uri="{9D8B030D-6E8A-4147-A177-3AD203B41FA5}">
                      <a16:colId xmlns:a16="http://schemas.microsoft.com/office/drawing/2014/main" val="1457826539"/>
                    </a:ext>
                  </a:extLst>
                </a:gridCol>
                <a:gridCol w="329184">
                  <a:extLst>
                    <a:ext uri="{9D8B030D-6E8A-4147-A177-3AD203B41FA5}">
                      <a16:colId xmlns:a16="http://schemas.microsoft.com/office/drawing/2014/main" val="2896856582"/>
                    </a:ext>
                  </a:extLst>
                </a:gridCol>
                <a:gridCol w="329184">
                  <a:extLst>
                    <a:ext uri="{9D8B030D-6E8A-4147-A177-3AD203B41FA5}">
                      <a16:colId xmlns:a16="http://schemas.microsoft.com/office/drawing/2014/main" val="2309629386"/>
                    </a:ext>
                  </a:extLst>
                </a:gridCol>
                <a:gridCol w="329184">
                  <a:extLst>
                    <a:ext uri="{9D8B030D-6E8A-4147-A177-3AD203B41FA5}">
                      <a16:colId xmlns:a16="http://schemas.microsoft.com/office/drawing/2014/main" val="4227890789"/>
                    </a:ext>
                  </a:extLst>
                </a:gridCol>
                <a:gridCol w="329184">
                  <a:extLst>
                    <a:ext uri="{9D8B030D-6E8A-4147-A177-3AD203B41FA5}">
                      <a16:colId xmlns:a16="http://schemas.microsoft.com/office/drawing/2014/main" val="3919746050"/>
                    </a:ext>
                  </a:extLst>
                </a:gridCol>
                <a:gridCol w="329184">
                  <a:extLst>
                    <a:ext uri="{9D8B030D-6E8A-4147-A177-3AD203B41FA5}">
                      <a16:colId xmlns:a16="http://schemas.microsoft.com/office/drawing/2014/main" val="2646440950"/>
                    </a:ext>
                  </a:extLst>
                </a:gridCol>
                <a:gridCol w="329184">
                  <a:extLst>
                    <a:ext uri="{9D8B030D-6E8A-4147-A177-3AD203B41FA5}">
                      <a16:colId xmlns:a16="http://schemas.microsoft.com/office/drawing/2014/main" val="2951485552"/>
                    </a:ext>
                  </a:extLst>
                </a:gridCol>
                <a:gridCol w="329184">
                  <a:extLst>
                    <a:ext uri="{9D8B030D-6E8A-4147-A177-3AD203B41FA5}">
                      <a16:colId xmlns:a16="http://schemas.microsoft.com/office/drawing/2014/main" val="2510475897"/>
                    </a:ext>
                  </a:extLst>
                </a:gridCol>
                <a:gridCol w="329184">
                  <a:extLst>
                    <a:ext uri="{9D8B030D-6E8A-4147-A177-3AD203B41FA5}">
                      <a16:colId xmlns:a16="http://schemas.microsoft.com/office/drawing/2014/main" val="2532652505"/>
                    </a:ext>
                  </a:extLst>
                </a:gridCol>
                <a:gridCol w="329184">
                  <a:extLst>
                    <a:ext uri="{9D8B030D-6E8A-4147-A177-3AD203B41FA5}">
                      <a16:colId xmlns:a16="http://schemas.microsoft.com/office/drawing/2014/main" val="1564743485"/>
                    </a:ext>
                  </a:extLst>
                </a:gridCol>
                <a:gridCol w="329184">
                  <a:extLst>
                    <a:ext uri="{9D8B030D-6E8A-4147-A177-3AD203B41FA5}">
                      <a16:colId xmlns:a16="http://schemas.microsoft.com/office/drawing/2014/main" val="4176360048"/>
                    </a:ext>
                  </a:extLst>
                </a:gridCol>
                <a:gridCol w="329184">
                  <a:extLst>
                    <a:ext uri="{9D8B030D-6E8A-4147-A177-3AD203B41FA5}">
                      <a16:colId xmlns:a16="http://schemas.microsoft.com/office/drawing/2014/main" val="1560313681"/>
                    </a:ext>
                  </a:extLst>
                </a:gridCol>
                <a:gridCol w="329184">
                  <a:extLst>
                    <a:ext uri="{9D8B030D-6E8A-4147-A177-3AD203B41FA5}">
                      <a16:colId xmlns:a16="http://schemas.microsoft.com/office/drawing/2014/main" val="3905147474"/>
                    </a:ext>
                  </a:extLst>
                </a:gridCol>
                <a:gridCol w="329184">
                  <a:extLst>
                    <a:ext uri="{9D8B030D-6E8A-4147-A177-3AD203B41FA5}">
                      <a16:colId xmlns:a16="http://schemas.microsoft.com/office/drawing/2014/main" val="851075257"/>
                    </a:ext>
                  </a:extLst>
                </a:gridCol>
                <a:gridCol w="329184">
                  <a:extLst>
                    <a:ext uri="{9D8B030D-6E8A-4147-A177-3AD203B41FA5}">
                      <a16:colId xmlns:a16="http://schemas.microsoft.com/office/drawing/2014/main" val="2498023840"/>
                    </a:ext>
                  </a:extLst>
                </a:gridCol>
                <a:gridCol w="329184">
                  <a:extLst>
                    <a:ext uri="{9D8B030D-6E8A-4147-A177-3AD203B41FA5}">
                      <a16:colId xmlns:a16="http://schemas.microsoft.com/office/drawing/2014/main" val="2276125751"/>
                    </a:ext>
                  </a:extLst>
                </a:gridCol>
                <a:gridCol w="329184">
                  <a:extLst>
                    <a:ext uri="{9D8B030D-6E8A-4147-A177-3AD203B41FA5}">
                      <a16:colId xmlns:a16="http://schemas.microsoft.com/office/drawing/2014/main" val="2660903746"/>
                    </a:ext>
                  </a:extLst>
                </a:gridCol>
                <a:gridCol w="329184">
                  <a:extLst>
                    <a:ext uri="{9D8B030D-6E8A-4147-A177-3AD203B41FA5}">
                      <a16:colId xmlns:a16="http://schemas.microsoft.com/office/drawing/2014/main" val="240530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395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08:02:28</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https://quintly-eu-image-storage.s3.amazonaws.com/aaf8f68db843cc217addf8054c322eb2/986af12766736db52b5cf76e3153f656.jpg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90946362"/>
                  </a:ext>
                </a:extLst>
              </a:tr>
            </a:tbl>
          </a:graphicData>
        </a:graphic>
      </p:graphicFrame>
      <p:sp>
        <p:nvSpPr>
          <p:cNvPr id="4" name="Text Placeholder 3">
            <a:extLst>
              <a:ext uri="{FF2B5EF4-FFF2-40B4-BE49-F238E27FC236}">
                <a16:creationId xmlns:a16="http://schemas.microsoft.com/office/drawing/2014/main" id="{FDDB912E-1E2A-41F2-A937-88555130AD8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18585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D7173-91BC-4A19-9932-C3EE3237A570}"/>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30C51048-EA27-455D-B55E-2E0035E3610B}"/>
              </a:ext>
            </a:extLst>
          </p:cNvPr>
          <p:cNvGraphicFramePr>
            <a:graphicFrameLocks noGrp="1"/>
          </p:cNvGraphicFramePr>
          <p:nvPr>
            <p:ph type="tbl" sz="quarter" idx="13"/>
            <p:extLst>
              <p:ext uri="{D42A27DB-BD31-4B8C-83A1-F6EECF244321}">
                <p14:modId xmlns:p14="http://schemas.microsoft.com/office/powerpoint/2010/main" val="343013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16407164"/>
                    </a:ext>
                  </a:extLst>
                </a:gridCol>
                <a:gridCol w="1316737">
                  <a:extLst>
                    <a:ext uri="{9D8B030D-6E8A-4147-A177-3AD203B41FA5}">
                      <a16:colId xmlns:a16="http://schemas.microsoft.com/office/drawing/2014/main" val="2408484851"/>
                    </a:ext>
                  </a:extLst>
                </a:gridCol>
                <a:gridCol w="329184">
                  <a:extLst>
                    <a:ext uri="{9D8B030D-6E8A-4147-A177-3AD203B41FA5}">
                      <a16:colId xmlns:a16="http://schemas.microsoft.com/office/drawing/2014/main" val="4239096507"/>
                    </a:ext>
                  </a:extLst>
                </a:gridCol>
                <a:gridCol w="329184">
                  <a:extLst>
                    <a:ext uri="{9D8B030D-6E8A-4147-A177-3AD203B41FA5}">
                      <a16:colId xmlns:a16="http://schemas.microsoft.com/office/drawing/2014/main" val="2683289326"/>
                    </a:ext>
                  </a:extLst>
                </a:gridCol>
                <a:gridCol w="329184">
                  <a:extLst>
                    <a:ext uri="{9D8B030D-6E8A-4147-A177-3AD203B41FA5}">
                      <a16:colId xmlns:a16="http://schemas.microsoft.com/office/drawing/2014/main" val="2295821253"/>
                    </a:ext>
                  </a:extLst>
                </a:gridCol>
                <a:gridCol w="329184">
                  <a:extLst>
                    <a:ext uri="{9D8B030D-6E8A-4147-A177-3AD203B41FA5}">
                      <a16:colId xmlns:a16="http://schemas.microsoft.com/office/drawing/2014/main" val="1536664642"/>
                    </a:ext>
                  </a:extLst>
                </a:gridCol>
                <a:gridCol w="329184">
                  <a:extLst>
                    <a:ext uri="{9D8B030D-6E8A-4147-A177-3AD203B41FA5}">
                      <a16:colId xmlns:a16="http://schemas.microsoft.com/office/drawing/2014/main" val="1349888588"/>
                    </a:ext>
                  </a:extLst>
                </a:gridCol>
                <a:gridCol w="329184">
                  <a:extLst>
                    <a:ext uri="{9D8B030D-6E8A-4147-A177-3AD203B41FA5}">
                      <a16:colId xmlns:a16="http://schemas.microsoft.com/office/drawing/2014/main" val="3826139975"/>
                    </a:ext>
                  </a:extLst>
                </a:gridCol>
                <a:gridCol w="329184">
                  <a:extLst>
                    <a:ext uri="{9D8B030D-6E8A-4147-A177-3AD203B41FA5}">
                      <a16:colId xmlns:a16="http://schemas.microsoft.com/office/drawing/2014/main" val="1490215249"/>
                    </a:ext>
                  </a:extLst>
                </a:gridCol>
                <a:gridCol w="329184">
                  <a:extLst>
                    <a:ext uri="{9D8B030D-6E8A-4147-A177-3AD203B41FA5}">
                      <a16:colId xmlns:a16="http://schemas.microsoft.com/office/drawing/2014/main" val="2713164900"/>
                    </a:ext>
                  </a:extLst>
                </a:gridCol>
                <a:gridCol w="329184">
                  <a:extLst>
                    <a:ext uri="{9D8B030D-6E8A-4147-A177-3AD203B41FA5}">
                      <a16:colId xmlns:a16="http://schemas.microsoft.com/office/drawing/2014/main" val="3747747706"/>
                    </a:ext>
                  </a:extLst>
                </a:gridCol>
                <a:gridCol w="329184">
                  <a:extLst>
                    <a:ext uri="{9D8B030D-6E8A-4147-A177-3AD203B41FA5}">
                      <a16:colId xmlns:a16="http://schemas.microsoft.com/office/drawing/2014/main" val="810304010"/>
                    </a:ext>
                  </a:extLst>
                </a:gridCol>
                <a:gridCol w="329184">
                  <a:extLst>
                    <a:ext uri="{9D8B030D-6E8A-4147-A177-3AD203B41FA5}">
                      <a16:colId xmlns:a16="http://schemas.microsoft.com/office/drawing/2014/main" val="398779204"/>
                    </a:ext>
                  </a:extLst>
                </a:gridCol>
                <a:gridCol w="329184">
                  <a:extLst>
                    <a:ext uri="{9D8B030D-6E8A-4147-A177-3AD203B41FA5}">
                      <a16:colId xmlns:a16="http://schemas.microsoft.com/office/drawing/2014/main" val="1962971246"/>
                    </a:ext>
                  </a:extLst>
                </a:gridCol>
                <a:gridCol w="329184">
                  <a:extLst>
                    <a:ext uri="{9D8B030D-6E8A-4147-A177-3AD203B41FA5}">
                      <a16:colId xmlns:a16="http://schemas.microsoft.com/office/drawing/2014/main" val="1073603035"/>
                    </a:ext>
                  </a:extLst>
                </a:gridCol>
                <a:gridCol w="329184">
                  <a:extLst>
                    <a:ext uri="{9D8B030D-6E8A-4147-A177-3AD203B41FA5}">
                      <a16:colId xmlns:a16="http://schemas.microsoft.com/office/drawing/2014/main" val="3003709281"/>
                    </a:ext>
                  </a:extLst>
                </a:gridCol>
                <a:gridCol w="329184">
                  <a:extLst>
                    <a:ext uri="{9D8B030D-6E8A-4147-A177-3AD203B41FA5}">
                      <a16:colId xmlns:a16="http://schemas.microsoft.com/office/drawing/2014/main" val="63867207"/>
                    </a:ext>
                  </a:extLst>
                </a:gridCol>
                <a:gridCol w="329184">
                  <a:extLst>
                    <a:ext uri="{9D8B030D-6E8A-4147-A177-3AD203B41FA5}">
                      <a16:colId xmlns:a16="http://schemas.microsoft.com/office/drawing/2014/main" val="1616082713"/>
                    </a:ext>
                  </a:extLst>
                </a:gridCol>
                <a:gridCol w="329184">
                  <a:extLst>
                    <a:ext uri="{9D8B030D-6E8A-4147-A177-3AD203B41FA5}">
                      <a16:colId xmlns:a16="http://schemas.microsoft.com/office/drawing/2014/main" val="2651831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730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44820487"/>
                  </a:ext>
                </a:extLst>
              </a:tr>
            </a:tbl>
          </a:graphicData>
        </a:graphic>
      </p:graphicFrame>
      <p:sp>
        <p:nvSpPr>
          <p:cNvPr id="4" name="Text Placeholder 3">
            <a:extLst>
              <a:ext uri="{FF2B5EF4-FFF2-40B4-BE49-F238E27FC236}">
                <a16:creationId xmlns:a16="http://schemas.microsoft.com/office/drawing/2014/main" id="{8692BFBC-95FB-424E-B404-6A186F3415A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67589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E366-6FF6-4337-A4C4-591236BB45B4}"/>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E37BE862-A040-475B-9D7D-9E6E287A490D}"/>
              </a:ext>
            </a:extLst>
          </p:cNvPr>
          <p:cNvGraphicFramePr>
            <a:graphicFrameLocks noGrp="1"/>
          </p:cNvGraphicFramePr>
          <p:nvPr>
            <p:ph type="tbl" sz="quarter" idx="13"/>
            <p:extLst>
              <p:ext uri="{D42A27DB-BD31-4B8C-83A1-F6EECF244321}">
                <p14:modId xmlns:p14="http://schemas.microsoft.com/office/powerpoint/2010/main" val="268135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96677067"/>
                    </a:ext>
                  </a:extLst>
                </a:gridCol>
                <a:gridCol w="1316737">
                  <a:extLst>
                    <a:ext uri="{9D8B030D-6E8A-4147-A177-3AD203B41FA5}">
                      <a16:colId xmlns:a16="http://schemas.microsoft.com/office/drawing/2014/main" val="2977604419"/>
                    </a:ext>
                  </a:extLst>
                </a:gridCol>
                <a:gridCol w="329184">
                  <a:extLst>
                    <a:ext uri="{9D8B030D-6E8A-4147-A177-3AD203B41FA5}">
                      <a16:colId xmlns:a16="http://schemas.microsoft.com/office/drawing/2014/main" val="2312479542"/>
                    </a:ext>
                  </a:extLst>
                </a:gridCol>
                <a:gridCol w="329184">
                  <a:extLst>
                    <a:ext uri="{9D8B030D-6E8A-4147-A177-3AD203B41FA5}">
                      <a16:colId xmlns:a16="http://schemas.microsoft.com/office/drawing/2014/main" val="3608193267"/>
                    </a:ext>
                  </a:extLst>
                </a:gridCol>
                <a:gridCol w="329184">
                  <a:extLst>
                    <a:ext uri="{9D8B030D-6E8A-4147-A177-3AD203B41FA5}">
                      <a16:colId xmlns:a16="http://schemas.microsoft.com/office/drawing/2014/main" val="3093594047"/>
                    </a:ext>
                  </a:extLst>
                </a:gridCol>
                <a:gridCol w="329184">
                  <a:extLst>
                    <a:ext uri="{9D8B030D-6E8A-4147-A177-3AD203B41FA5}">
                      <a16:colId xmlns:a16="http://schemas.microsoft.com/office/drawing/2014/main" val="1030352203"/>
                    </a:ext>
                  </a:extLst>
                </a:gridCol>
                <a:gridCol w="329184">
                  <a:extLst>
                    <a:ext uri="{9D8B030D-6E8A-4147-A177-3AD203B41FA5}">
                      <a16:colId xmlns:a16="http://schemas.microsoft.com/office/drawing/2014/main" val="3666070136"/>
                    </a:ext>
                  </a:extLst>
                </a:gridCol>
                <a:gridCol w="329184">
                  <a:extLst>
                    <a:ext uri="{9D8B030D-6E8A-4147-A177-3AD203B41FA5}">
                      <a16:colId xmlns:a16="http://schemas.microsoft.com/office/drawing/2014/main" val="1612128200"/>
                    </a:ext>
                  </a:extLst>
                </a:gridCol>
                <a:gridCol w="329184">
                  <a:extLst>
                    <a:ext uri="{9D8B030D-6E8A-4147-A177-3AD203B41FA5}">
                      <a16:colId xmlns:a16="http://schemas.microsoft.com/office/drawing/2014/main" val="623531645"/>
                    </a:ext>
                  </a:extLst>
                </a:gridCol>
                <a:gridCol w="329184">
                  <a:extLst>
                    <a:ext uri="{9D8B030D-6E8A-4147-A177-3AD203B41FA5}">
                      <a16:colId xmlns:a16="http://schemas.microsoft.com/office/drawing/2014/main" val="1077642343"/>
                    </a:ext>
                  </a:extLst>
                </a:gridCol>
                <a:gridCol w="329184">
                  <a:extLst>
                    <a:ext uri="{9D8B030D-6E8A-4147-A177-3AD203B41FA5}">
                      <a16:colId xmlns:a16="http://schemas.microsoft.com/office/drawing/2014/main" val="3167853"/>
                    </a:ext>
                  </a:extLst>
                </a:gridCol>
                <a:gridCol w="329184">
                  <a:extLst>
                    <a:ext uri="{9D8B030D-6E8A-4147-A177-3AD203B41FA5}">
                      <a16:colId xmlns:a16="http://schemas.microsoft.com/office/drawing/2014/main" val="3431887018"/>
                    </a:ext>
                  </a:extLst>
                </a:gridCol>
                <a:gridCol w="329184">
                  <a:extLst>
                    <a:ext uri="{9D8B030D-6E8A-4147-A177-3AD203B41FA5}">
                      <a16:colId xmlns:a16="http://schemas.microsoft.com/office/drawing/2014/main" val="2141413891"/>
                    </a:ext>
                  </a:extLst>
                </a:gridCol>
                <a:gridCol w="329184">
                  <a:extLst>
                    <a:ext uri="{9D8B030D-6E8A-4147-A177-3AD203B41FA5}">
                      <a16:colId xmlns:a16="http://schemas.microsoft.com/office/drawing/2014/main" val="702350121"/>
                    </a:ext>
                  </a:extLst>
                </a:gridCol>
                <a:gridCol w="329184">
                  <a:extLst>
                    <a:ext uri="{9D8B030D-6E8A-4147-A177-3AD203B41FA5}">
                      <a16:colId xmlns:a16="http://schemas.microsoft.com/office/drawing/2014/main" val="4151084350"/>
                    </a:ext>
                  </a:extLst>
                </a:gridCol>
                <a:gridCol w="329184">
                  <a:extLst>
                    <a:ext uri="{9D8B030D-6E8A-4147-A177-3AD203B41FA5}">
                      <a16:colId xmlns:a16="http://schemas.microsoft.com/office/drawing/2014/main" val="3977532321"/>
                    </a:ext>
                  </a:extLst>
                </a:gridCol>
                <a:gridCol w="329184">
                  <a:extLst>
                    <a:ext uri="{9D8B030D-6E8A-4147-A177-3AD203B41FA5}">
                      <a16:colId xmlns:a16="http://schemas.microsoft.com/office/drawing/2014/main" val="321161259"/>
                    </a:ext>
                  </a:extLst>
                </a:gridCol>
                <a:gridCol w="329184">
                  <a:extLst>
                    <a:ext uri="{9D8B030D-6E8A-4147-A177-3AD203B41FA5}">
                      <a16:colId xmlns:a16="http://schemas.microsoft.com/office/drawing/2014/main" val="3634964858"/>
                    </a:ext>
                  </a:extLst>
                </a:gridCol>
                <a:gridCol w="329184">
                  <a:extLst>
                    <a:ext uri="{9D8B030D-6E8A-4147-A177-3AD203B41FA5}">
                      <a16:colId xmlns:a16="http://schemas.microsoft.com/office/drawing/2014/main" val="794353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947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- 2024-05-03 14:31:09</a:t>
                      </a:r>
                      <a:r>
                        <a:rPr kumimoji="0" lang="en-US" sz="1000" b="0" i="0" u="none" strike="noStrike" kern="1200" cap="none" spc="0" normalizeH="0" baseline="0" noProof="0">
                          <a:ln>
                            <a:noFill/>
                          </a:ln>
                          <a:solidFill>
                            <a:prstClr val="black"/>
                          </a:solidFill>
                          <a:effectLst/>
                          <a:uLnTx/>
                          <a:uFillTx/>
                          <a:latin typeface="Calibri"/>
                          <a:ea typeface="+mn-ea"/>
                          <a:cs typeface="+mn-cs"/>
                        </a:rPr>
                        <a:t>
 📸 Enjoy exclusive offers to enhance your gear at exceptional value in our May Cashback Promotion!
🌟 Experience unparalleled detail with the GFX100S Body and enjoy RM4,500 cashback.
🌟 Celebrate every moment with the GFX50S II Body or Kit, which includes the versatile GF 35-70mm lens, and receive RM2,800 cashback.
🌟 Trade in your old camera for the GFX100 II and get RM1,500 cashback.
🌟 Enhance your collection with up to RM1,400 cashback on selected GF lenses.
🌟 Get up to RM1,350 cashback on selected XF Lenses, perfect for capturing sharper and more vibrant images.
𝗙𝗶𝗻𝗱 𝗼𝘂𝘁 𝗺𝗼𝗿𝗲 𝗮𝗯𝗼𝘂𝘁 𝗮𝗹𝗹 𝗼𝘂𝗿 𝗼𝗳𝗳𝗲𝗿𝘀 𝗵𝗲𝗿𝗲: 
https://fujifilm-x.com/en-my/promotions/may-cashback-promotion-2/
𝗢𝗻𝗹𝗶𝗻𝗲 𝗦𝘁𝗼𝗿𝗲
https://www.store-my.fujifilm-x.com/
𝗙𝘂𝗷𝗶𝗳𝗶𝗹𝗺 𝗔𝘂𝘁𝗵𝗼𝗿𝗶𝘇𝗲𝗱 𝗗𝗲𝗮𝗹𝗲𝗿𝘀
https://fujifilm-x.com/en-my/shop/
✨ *Terms and Conditions apply.
#FujifilmDeals #FujifilmMY #FujifilmMalaysia #Photography #DigitalPhotography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https://quintly-eu-image-storage.s3.amazonaws.com/aaf8f68db843cc217addf8054c322eb2/69a82c6b862131919955c006c536efb2.jpg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64774755"/>
                  </a:ext>
                </a:extLst>
              </a:tr>
            </a:tbl>
          </a:graphicData>
        </a:graphic>
      </p:graphicFrame>
      <p:sp>
        <p:nvSpPr>
          <p:cNvPr id="4" name="Text Placeholder 3">
            <a:extLst>
              <a:ext uri="{FF2B5EF4-FFF2-40B4-BE49-F238E27FC236}">
                <a16:creationId xmlns:a16="http://schemas.microsoft.com/office/drawing/2014/main" id="{541B7E7B-AE8F-4DBB-BEF4-7E1DA21505D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71560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8583-68AC-40A2-B576-E51304AD901E}"/>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93FEA0B9-2E39-4A72-933C-CE62223A00A6}"/>
              </a:ext>
            </a:extLst>
          </p:cNvPr>
          <p:cNvGraphicFramePr>
            <a:graphicFrameLocks noGrp="1"/>
          </p:cNvGraphicFramePr>
          <p:nvPr>
            <p:ph type="tbl" sz="quarter" idx="13"/>
            <p:extLst>
              <p:ext uri="{D42A27DB-BD31-4B8C-83A1-F6EECF244321}">
                <p14:modId xmlns:p14="http://schemas.microsoft.com/office/powerpoint/2010/main" val="436374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3570824"/>
                    </a:ext>
                  </a:extLst>
                </a:gridCol>
                <a:gridCol w="1316737">
                  <a:extLst>
                    <a:ext uri="{9D8B030D-6E8A-4147-A177-3AD203B41FA5}">
                      <a16:colId xmlns:a16="http://schemas.microsoft.com/office/drawing/2014/main" val="289243875"/>
                    </a:ext>
                  </a:extLst>
                </a:gridCol>
                <a:gridCol w="329184">
                  <a:extLst>
                    <a:ext uri="{9D8B030D-6E8A-4147-A177-3AD203B41FA5}">
                      <a16:colId xmlns:a16="http://schemas.microsoft.com/office/drawing/2014/main" val="1698734662"/>
                    </a:ext>
                  </a:extLst>
                </a:gridCol>
                <a:gridCol w="329184">
                  <a:extLst>
                    <a:ext uri="{9D8B030D-6E8A-4147-A177-3AD203B41FA5}">
                      <a16:colId xmlns:a16="http://schemas.microsoft.com/office/drawing/2014/main" val="1585918032"/>
                    </a:ext>
                  </a:extLst>
                </a:gridCol>
                <a:gridCol w="329184">
                  <a:extLst>
                    <a:ext uri="{9D8B030D-6E8A-4147-A177-3AD203B41FA5}">
                      <a16:colId xmlns:a16="http://schemas.microsoft.com/office/drawing/2014/main" val="3127633384"/>
                    </a:ext>
                  </a:extLst>
                </a:gridCol>
                <a:gridCol w="329184">
                  <a:extLst>
                    <a:ext uri="{9D8B030D-6E8A-4147-A177-3AD203B41FA5}">
                      <a16:colId xmlns:a16="http://schemas.microsoft.com/office/drawing/2014/main" val="3446099365"/>
                    </a:ext>
                  </a:extLst>
                </a:gridCol>
                <a:gridCol w="329184">
                  <a:extLst>
                    <a:ext uri="{9D8B030D-6E8A-4147-A177-3AD203B41FA5}">
                      <a16:colId xmlns:a16="http://schemas.microsoft.com/office/drawing/2014/main" val="3691892646"/>
                    </a:ext>
                  </a:extLst>
                </a:gridCol>
                <a:gridCol w="329184">
                  <a:extLst>
                    <a:ext uri="{9D8B030D-6E8A-4147-A177-3AD203B41FA5}">
                      <a16:colId xmlns:a16="http://schemas.microsoft.com/office/drawing/2014/main" val="1471093923"/>
                    </a:ext>
                  </a:extLst>
                </a:gridCol>
                <a:gridCol w="329184">
                  <a:extLst>
                    <a:ext uri="{9D8B030D-6E8A-4147-A177-3AD203B41FA5}">
                      <a16:colId xmlns:a16="http://schemas.microsoft.com/office/drawing/2014/main" val="1044140855"/>
                    </a:ext>
                  </a:extLst>
                </a:gridCol>
                <a:gridCol w="329184">
                  <a:extLst>
                    <a:ext uri="{9D8B030D-6E8A-4147-A177-3AD203B41FA5}">
                      <a16:colId xmlns:a16="http://schemas.microsoft.com/office/drawing/2014/main" val="3121561271"/>
                    </a:ext>
                  </a:extLst>
                </a:gridCol>
                <a:gridCol w="329184">
                  <a:extLst>
                    <a:ext uri="{9D8B030D-6E8A-4147-A177-3AD203B41FA5}">
                      <a16:colId xmlns:a16="http://schemas.microsoft.com/office/drawing/2014/main" val="3439968985"/>
                    </a:ext>
                  </a:extLst>
                </a:gridCol>
                <a:gridCol w="329184">
                  <a:extLst>
                    <a:ext uri="{9D8B030D-6E8A-4147-A177-3AD203B41FA5}">
                      <a16:colId xmlns:a16="http://schemas.microsoft.com/office/drawing/2014/main" val="2990572556"/>
                    </a:ext>
                  </a:extLst>
                </a:gridCol>
                <a:gridCol w="329184">
                  <a:extLst>
                    <a:ext uri="{9D8B030D-6E8A-4147-A177-3AD203B41FA5}">
                      <a16:colId xmlns:a16="http://schemas.microsoft.com/office/drawing/2014/main" val="639746889"/>
                    </a:ext>
                  </a:extLst>
                </a:gridCol>
                <a:gridCol w="329184">
                  <a:extLst>
                    <a:ext uri="{9D8B030D-6E8A-4147-A177-3AD203B41FA5}">
                      <a16:colId xmlns:a16="http://schemas.microsoft.com/office/drawing/2014/main" val="3646965956"/>
                    </a:ext>
                  </a:extLst>
                </a:gridCol>
                <a:gridCol w="329184">
                  <a:extLst>
                    <a:ext uri="{9D8B030D-6E8A-4147-A177-3AD203B41FA5}">
                      <a16:colId xmlns:a16="http://schemas.microsoft.com/office/drawing/2014/main" val="736205725"/>
                    </a:ext>
                  </a:extLst>
                </a:gridCol>
                <a:gridCol w="329184">
                  <a:extLst>
                    <a:ext uri="{9D8B030D-6E8A-4147-A177-3AD203B41FA5}">
                      <a16:colId xmlns:a16="http://schemas.microsoft.com/office/drawing/2014/main" val="524450169"/>
                    </a:ext>
                  </a:extLst>
                </a:gridCol>
                <a:gridCol w="329184">
                  <a:extLst>
                    <a:ext uri="{9D8B030D-6E8A-4147-A177-3AD203B41FA5}">
                      <a16:colId xmlns:a16="http://schemas.microsoft.com/office/drawing/2014/main" val="3177033802"/>
                    </a:ext>
                  </a:extLst>
                </a:gridCol>
                <a:gridCol w="329184">
                  <a:extLst>
                    <a:ext uri="{9D8B030D-6E8A-4147-A177-3AD203B41FA5}">
                      <a16:colId xmlns:a16="http://schemas.microsoft.com/office/drawing/2014/main" val="2681101470"/>
                    </a:ext>
                  </a:extLst>
                </a:gridCol>
                <a:gridCol w="329184">
                  <a:extLst>
                    <a:ext uri="{9D8B030D-6E8A-4147-A177-3AD203B41FA5}">
                      <a16:colId xmlns:a16="http://schemas.microsoft.com/office/drawing/2014/main" val="287864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025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12:00:08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us for the Insect Macro Photography workshop on 19 April in collaboration with  Capitol photo studio!
With the insightful guidance of Pang Way, it was thrilling to see participants dive into the world of insects, exploring the art of macro photography through various lenses, lighting, and composition techniques. 
Your curiosity and creativity made every tiny detail come alive in our workshop. See you in the next one!
#Fujifilm #FujifilmMY #FujifilmMalaysia #Fujifilm_XSeries #Photography #DigitalPhotography #MacroPhotography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https://quintly-eu-image-storage.s3.amazonaws.com/aaf8f68db843cc217addf8054c322eb2/8bc94652cf32bd0f12b161767ff7c247.jpg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1869881"/>
                  </a:ext>
                </a:extLst>
              </a:tr>
            </a:tbl>
          </a:graphicData>
        </a:graphic>
      </p:graphicFrame>
      <p:sp>
        <p:nvSpPr>
          <p:cNvPr id="4" name="Text Placeholder 3">
            <a:extLst>
              <a:ext uri="{FF2B5EF4-FFF2-40B4-BE49-F238E27FC236}">
                <a16:creationId xmlns:a16="http://schemas.microsoft.com/office/drawing/2014/main" id="{09BE50BD-AD1D-42EB-892C-935226A7C96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50905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9611E-A7AE-42E1-AE33-D896FCDE21DF}"/>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D55CBB43-A853-4B35-92AE-900D9ACB9DDD}"/>
              </a:ext>
            </a:extLst>
          </p:cNvPr>
          <p:cNvGraphicFramePr>
            <a:graphicFrameLocks noGrp="1"/>
          </p:cNvGraphicFramePr>
          <p:nvPr>
            <p:ph type="tbl" sz="quarter" idx="13"/>
            <p:extLst>
              <p:ext uri="{D42A27DB-BD31-4B8C-83A1-F6EECF244321}">
                <p14:modId xmlns:p14="http://schemas.microsoft.com/office/powerpoint/2010/main" val="156180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6762513"/>
                    </a:ext>
                  </a:extLst>
                </a:gridCol>
                <a:gridCol w="1316737">
                  <a:extLst>
                    <a:ext uri="{9D8B030D-6E8A-4147-A177-3AD203B41FA5}">
                      <a16:colId xmlns:a16="http://schemas.microsoft.com/office/drawing/2014/main" val="3144275114"/>
                    </a:ext>
                  </a:extLst>
                </a:gridCol>
                <a:gridCol w="329184">
                  <a:extLst>
                    <a:ext uri="{9D8B030D-6E8A-4147-A177-3AD203B41FA5}">
                      <a16:colId xmlns:a16="http://schemas.microsoft.com/office/drawing/2014/main" val="1209148323"/>
                    </a:ext>
                  </a:extLst>
                </a:gridCol>
                <a:gridCol w="329184">
                  <a:extLst>
                    <a:ext uri="{9D8B030D-6E8A-4147-A177-3AD203B41FA5}">
                      <a16:colId xmlns:a16="http://schemas.microsoft.com/office/drawing/2014/main" val="3124212581"/>
                    </a:ext>
                  </a:extLst>
                </a:gridCol>
                <a:gridCol w="329184">
                  <a:extLst>
                    <a:ext uri="{9D8B030D-6E8A-4147-A177-3AD203B41FA5}">
                      <a16:colId xmlns:a16="http://schemas.microsoft.com/office/drawing/2014/main" val="3187085488"/>
                    </a:ext>
                  </a:extLst>
                </a:gridCol>
                <a:gridCol w="329184">
                  <a:extLst>
                    <a:ext uri="{9D8B030D-6E8A-4147-A177-3AD203B41FA5}">
                      <a16:colId xmlns:a16="http://schemas.microsoft.com/office/drawing/2014/main" val="3822511121"/>
                    </a:ext>
                  </a:extLst>
                </a:gridCol>
                <a:gridCol w="329184">
                  <a:extLst>
                    <a:ext uri="{9D8B030D-6E8A-4147-A177-3AD203B41FA5}">
                      <a16:colId xmlns:a16="http://schemas.microsoft.com/office/drawing/2014/main" val="3149678515"/>
                    </a:ext>
                  </a:extLst>
                </a:gridCol>
                <a:gridCol w="329184">
                  <a:extLst>
                    <a:ext uri="{9D8B030D-6E8A-4147-A177-3AD203B41FA5}">
                      <a16:colId xmlns:a16="http://schemas.microsoft.com/office/drawing/2014/main" val="3898845753"/>
                    </a:ext>
                  </a:extLst>
                </a:gridCol>
                <a:gridCol w="329184">
                  <a:extLst>
                    <a:ext uri="{9D8B030D-6E8A-4147-A177-3AD203B41FA5}">
                      <a16:colId xmlns:a16="http://schemas.microsoft.com/office/drawing/2014/main" val="917441459"/>
                    </a:ext>
                  </a:extLst>
                </a:gridCol>
                <a:gridCol w="329184">
                  <a:extLst>
                    <a:ext uri="{9D8B030D-6E8A-4147-A177-3AD203B41FA5}">
                      <a16:colId xmlns:a16="http://schemas.microsoft.com/office/drawing/2014/main" val="2763439494"/>
                    </a:ext>
                  </a:extLst>
                </a:gridCol>
                <a:gridCol w="329184">
                  <a:extLst>
                    <a:ext uri="{9D8B030D-6E8A-4147-A177-3AD203B41FA5}">
                      <a16:colId xmlns:a16="http://schemas.microsoft.com/office/drawing/2014/main" val="3676428044"/>
                    </a:ext>
                  </a:extLst>
                </a:gridCol>
                <a:gridCol w="329184">
                  <a:extLst>
                    <a:ext uri="{9D8B030D-6E8A-4147-A177-3AD203B41FA5}">
                      <a16:colId xmlns:a16="http://schemas.microsoft.com/office/drawing/2014/main" val="3721079271"/>
                    </a:ext>
                  </a:extLst>
                </a:gridCol>
                <a:gridCol w="329184">
                  <a:extLst>
                    <a:ext uri="{9D8B030D-6E8A-4147-A177-3AD203B41FA5}">
                      <a16:colId xmlns:a16="http://schemas.microsoft.com/office/drawing/2014/main" val="2895308981"/>
                    </a:ext>
                  </a:extLst>
                </a:gridCol>
                <a:gridCol w="329184">
                  <a:extLst>
                    <a:ext uri="{9D8B030D-6E8A-4147-A177-3AD203B41FA5}">
                      <a16:colId xmlns:a16="http://schemas.microsoft.com/office/drawing/2014/main" val="3196113926"/>
                    </a:ext>
                  </a:extLst>
                </a:gridCol>
                <a:gridCol w="329184">
                  <a:extLst>
                    <a:ext uri="{9D8B030D-6E8A-4147-A177-3AD203B41FA5}">
                      <a16:colId xmlns:a16="http://schemas.microsoft.com/office/drawing/2014/main" val="962490895"/>
                    </a:ext>
                  </a:extLst>
                </a:gridCol>
                <a:gridCol w="329184">
                  <a:extLst>
                    <a:ext uri="{9D8B030D-6E8A-4147-A177-3AD203B41FA5}">
                      <a16:colId xmlns:a16="http://schemas.microsoft.com/office/drawing/2014/main" val="2251929610"/>
                    </a:ext>
                  </a:extLst>
                </a:gridCol>
                <a:gridCol w="329184">
                  <a:extLst>
                    <a:ext uri="{9D8B030D-6E8A-4147-A177-3AD203B41FA5}">
                      <a16:colId xmlns:a16="http://schemas.microsoft.com/office/drawing/2014/main" val="725386570"/>
                    </a:ext>
                  </a:extLst>
                </a:gridCol>
                <a:gridCol w="329184">
                  <a:extLst>
                    <a:ext uri="{9D8B030D-6E8A-4147-A177-3AD203B41FA5}">
                      <a16:colId xmlns:a16="http://schemas.microsoft.com/office/drawing/2014/main" val="3807662572"/>
                    </a:ext>
                  </a:extLst>
                </a:gridCol>
                <a:gridCol w="329184">
                  <a:extLst>
                    <a:ext uri="{9D8B030D-6E8A-4147-A177-3AD203B41FA5}">
                      <a16:colId xmlns:a16="http://schemas.microsoft.com/office/drawing/2014/main" val="3628035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049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- 2024-05-06 18:17:25</a:t>
                      </a:r>
                      <a:r>
                        <a:rPr kumimoji="0" lang="en-US" sz="1000" b="0" i="0" u="none" strike="noStrike" kern="1200" cap="none" spc="0" normalizeH="0" baseline="0" noProof="0">
                          <a:ln>
                            <a:noFill/>
                          </a:ln>
                          <a:solidFill>
                            <a:prstClr val="black"/>
                          </a:solidFill>
                          <a:effectLst/>
                          <a:uLnTx/>
                          <a:uFillTx/>
                          <a:latin typeface="Calibri"/>
                          <a:ea typeface="+mn-ea"/>
                          <a:cs typeface="+mn-cs"/>
                        </a:rPr>
                        <a:t>
 📸 Snap Up Exclusive Fujifilm x atmos Swag📸
🧢 Buy a Fujifilm T-shirt and present your Fujifilm X100VI serial number to redeem a limited-edition atmos cap and tote bag.
👜 Don't miss out on this unique combo—perfect for photography enthusiasts and style seekers alike! Only valid while supplies last! 
#atmos #atmoskl #fujifilmmy #atmosxfujifilm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https://quintly-eu-image-storage.s3.amazonaws.com/aaf8f68db843cc217addf8054c322eb2/1f969be8d6df73462cda8113ffa5e822.jpg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16497575"/>
                  </a:ext>
                </a:extLst>
              </a:tr>
            </a:tbl>
          </a:graphicData>
        </a:graphic>
      </p:graphicFrame>
      <p:sp>
        <p:nvSpPr>
          <p:cNvPr id="4" name="Text Placeholder 3">
            <a:extLst>
              <a:ext uri="{FF2B5EF4-FFF2-40B4-BE49-F238E27FC236}">
                <a16:creationId xmlns:a16="http://schemas.microsoft.com/office/drawing/2014/main" id="{D824CEC2-2A6F-4011-9856-FA44460F0D4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49929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AD43-4E11-41DD-926E-4EE19B160F31}"/>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F44B8119-54C1-403B-8443-9F09D747E82A}"/>
              </a:ext>
            </a:extLst>
          </p:cNvPr>
          <p:cNvGraphicFramePr>
            <a:graphicFrameLocks noGrp="1"/>
          </p:cNvGraphicFramePr>
          <p:nvPr>
            <p:ph type="tbl" sz="quarter" idx="13"/>
            <p:extLst>
              <p:ext uri="{D42A27DB-BD31-4B8C-83A1-F6EECF244321}">
                <p14:modId xmlns:p14="http://schemas.microsoft.com/office/powerpoint/2010/main" val="337460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53281959"/>
                    </a:ext>
                  </a:extLst>
                </a:gridCol>
                <a:gridCol w="1316737">
                  <a:extLst>
                    <a:ext uri="{9D8B030D-6E8A-4147-A177-3AD203B41FA5}">
                      <a16:colId xmlns:a16="http://schemas.microsoft.com/office/drawing/2014/main" val="1280889924"/>
                    </a:ext>
                  </a:extLst>
                </a:gridCol>
                <a:gridCol w="329184">
                  <a:extLst>
                    <a:ext uri="{9D8B030D-6E8A-4147-A177-3AD203B41FA5}">
                      <a16:colId xmlns:a16="http://schemas.microsoft.com/office/drawing/2014/main" val="3425359142"/>
                    </a:ext>
                  </a:extLst>
                </a:gridCol>
                <a:gridCol w="329184">
                  <a:extLst>
                    <a:ext uri="{9D8B030D-6E8A-4147-A177-3AD203B41FA5}">
                      <a16:colId xmlns:a16="http://schemas.microsoft.com/office/drawing/2014/main" val="2929948190"/>
                    </a:ext>
                  </a:extLst>
                </a:gridCol>
                <a:gridCol w="329184">
                  <a:extLst>
                    <a:ext uri="{9D8B030D-6E8A-4147-A177-3AD203B41FA5}">
                      <a16:colId xmlns:a16="http://schemas.microsoft.com/office/drawing/2014/main" val="54597704"/>
                    </a:ext>
                  </a:extLst>
                </a:gridCol>
                <a:gridCol w="329184">
                  <a:extLst>
                    <a:ext uri="{9D8B030D-6E8A-4147-A177-3AD203B41FA5}">
                      <a16:colId xmlns:a16="http://schemas.microsoft.com/office/drawing/2014/main" val="3574382510"/>
                    </a:ext>
                  </a:extLst>
                </a:gridCol>
                <a:gridCol w="329184">
                  <a:extLst>
                    <a:ext uri="{9D8B030D-6E8A-4147-A177-3AD203B41FA5}">
                      <a16:colId xmlns:a16="http://schemas.microsoft.com/office/drawing/2014/main" val="4201869414"/>
                    </a:ext>
                  </a:extLst>
                </a:gridCol>
                <a:gridCol w="329184">
                  <a:extLst>
                    <a:ext uri="{9D8B030D-6E8A-4147-A177-3AD203B41FA5}">
                      <a16:colId xmlns:a16="http://schemas.microsoft.com/office/drawing/2014/main" val="3600494179"/>
                    </a:ext>
                  </a:extLst>
                </a:gridCol>
                <a:gridCol w="329184">
                  <a:extLst>
                    <a:ext uri="{9D8B030D-6E8A-4147-A177-3AD203B41FA5}">
                      <a16:colId xmlns:a16="http://schemas.microsoft.com/office/drawing/2014/main" val="3841603027"/>
                    </a:ext>
                  </a:extLst>
                </a:gridCol>
                <a:gridCol w="329184">
                  <a:extLst>
                    <a:ext uri="{9D8B030D-6E8A-4147-A177-3AD203B41FA5}">
                      <a16:colId xmlns:a16="http://schemas.microsoft.com/office/drawing/2014/main" val="4114182960"/>
                    </a:ext>
                  </a:extLst>
                </a:gridCol>
                <a:gridCol w="329184">
                  <a:extLst>
                    <a:ext uri="{9D8B030D-6E8A-4147-A177-3AD203B41FA5}">
                      <a16:colId xmlns:a16="http://schemas.microsoft.com/office/drawing/2014/main" val="1831349261"/>
                    </a:ext>
                  </a:extLst>
                </a:gridCol>
                <a:gridCol w="329184">
                  <a:extLst>
                    <a:ext uri="{9D8B030D-6E8A-4147-A177-3AD203B41FA5}">
                      <a16:colId xmlns:a16="http://schemas.microsoft.com/office/drawing/2014/main" val="350167509"/>
                    </a:ext>
                  </a:extLst>
                </a:gridCol>
                <a:gridCol w="329184">
                  <a:extLst>
                    <a:ext uri="{9D8B030D-6E8A-4147-A177-3AD203B41FA5}">
                      <a16:colId xmlns:a16="http://schemas.microsoft.com/office/drawing/2014/main" val="1541183573"/>
                    </a:ext>
                  </a:extLst>
                </a:gridCol>
                <a:gridCol w="329184">
                  <a:extLst>
                    <a:ext uri="{9D8B030D-6E8A-4147-A177-3AD203B41FA5}">
                      <a16:colId xmlns:a16="http://schemas.microsoft.com/office/drawing/2014/main" val="4286350258"/>
                    </a:ext>
                  </a:extLst>
                </a:gridCol>
                <a:gridCol w="329184">
                  <a:extLst>
                    <a:ext uri="{9D8B030D-6E8A-4147-A177-3AD203B41FA5}">
                      <a16:colId xmlns:a16="http://schemas.microsoft.com/office/drawing/2014/main" val="8598882"/>
                    </a:ext>
                  </a:extLst>
                </a:gridCol>
                <a:gridCol w="329184">
                  <a:extLst>
                    <a:ext uri="{9D8B030D-6E8A-4147-A177-3AD203B41FA5}">
                      <a16:colId xmlns:a16="http://schemas.microsoft.com/office/drawing/2014/main" val="552070807"/>
                    </a:ext>
                  </a:extLst>
                </a:gridCol>
                <a:gridCol w="329184">
                  <a:extLst>
                    <a:ext uri="{9D8B030D-6E8A-4147-A177-3AD203B41FA5}">
                      <a16:colId xmlns:a16="http://schemas.microsoft.com/office/drawing/2014/main" val="2669302484"/>
                    </a:ext>
                  </a:extLst>
                </a:gridCol>
                <a:gridCol w="329184">
                  <a:extLst>
                    <a:ext uri="{9D8B030D-6E8A-4147-A177-3AD203B41FA5}">
                      <a16:colId xmlns:a16="http://schemas.microsoft.com/office/drawing/2014/main" val="68904621"/>
                    </a:ext>
                  </a:extLst>
                </a:gridCol>
                <a:gridCol w="329184">
                  <a:extLst>
                    <a:ext uri="{9D8B030D-6E8A-4147-A177-3AD203B41FA5}">
                      <a16:colId xmlns:a16="http://schemas.microsoft.com/office/drawing/2014/main" val="98428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074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- 2024-05-09 14:00:54</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 MAY 16 2024 | 1PM  (MY Time)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https://quintly-eu-image-storage.s3.amazonaws.com/aaf8f68db843cc217addf8054c322eb2/e65dce46bd3ff2544158dc503a15cbe1.jpg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21187088"/>
                  </a:ext>
                </a:extLst>
              </a:tr>
            </a:tbl>
          </a:graphicData>
        </a:graphic>
      </p:graphicFrame>
      <p:sp>
        <p:nvSpPr>
          <p:cNvPr id="4" name="Text Placeholder 3">
            <a:extLst>
              <a:ext uri="{FF2B5EF4-FFF2-40B4-BE49-F238E27FC236}">
                <a16:creationId xmlns:a16="http://schemas.microsoft.com/office/drawing/2014/main" id="{F1E8FB71-9169-43ED-AA39-2F39D465A0F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66834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11DB1-1F3A-4EE3-B9BB-EFEB45FE5E54}"/>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5565D84E-3EC0-4107-9EFC-567DAC20866A}"/>
              </a:ext>
            </a:extLst>
          </p:cNvPr>
          <p:cNvGraphicFramePr>
            <a:graphicFrameLocks noGrp="1"/>
          </p:cNvGraphicFramePr>
          <p:nvPr>
            <p:ph type="tbl" sz="quarter" idx="13"/>
            <p:extLst>
              <p:ext uri="{D42A27DB-BD31-4B8C-83A1-F6EECF244321}">
                <p14:modId xmlns:p14="http://schemas.microsoft.com/office/powerpoint/2010/main" val="546355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8435076"/>
                    </a:ext>
                  </a:extLst>
                </a:gridCol>
                <a:gridCol w="1316737">
                  <a:extLst>
                    <a:ext uri="{9D8B030D-6E8A-4147-A177-3AD203B41FA5}">
                      <a16:colId xmlns:a16="http://schemas.microsoft.com/office/drawing/2014/main" val="3624915343"/>
                    </a:ext>
                  </a:extLst>
                </a:gridCol>
                <a:gridCol w="329184">
                  <a:extLst>
                    <a:ext uri="{9D8B030D-6E8A-4147-A177-3AD203B41FA5}">
                      <a16:colId xmlns:a16="http://schemas.microsoft.com/office/drawing/2014/main" val="2120933435"/>
                    </a:ext>
                  </a:extLst>
                </a:gridCol>
                <a:gridCol w="329184">
                  <a:extLst>
                    <a:ext uri="{9D8B030D-6E8A-4147-A177-3AD203B41FA5}">
                      <a16:colId xmlns:a16="http://schemas.microsoft.com/office/drawing/2014/main" val="588780997"/>
                    </a:ext>
                  </a:extLst>
                </a:gridCol>
                <a:gridCol w="329184">
                  <a:extLst>
                    <a:ext uri="{9D8B030D-6E8A-4147-A177-3AD203B41FA5}">
                      <a16:colId xmlns:a16="http://schemas.microsoft.com/office/drawing/2014/main" val="244034480"/>
                    </a:ext>
                  </a:extLst>
                </a:gridCol>
                <a:gridCol w="329184">
                  <a:extLst>
                    <a:ext uri="{9D8B030D-6E8A-4147-A177-3AD203B41FA5}">
                      <a16:colId xmlns:a16="http://schemas.microsoft.com/office/drawing/2014/main" val="1470138457"/>
                    </a:ext>
                  </a:extLst>
                </a:gridCol>
                <a:gridCol w="329184">
                  <a:extLst>
                    <a:ext uri="{9D8B030D-6E8A-4147-A177-3AD203B41FA5}">
                      <a16:colId xmlns:a16="http://schemas.microsoft.com/office/drawing/2014/main" val="2480180392"/>
                    </a:ext>
                  </a:extLst>
                </a:gridCol>
                <a:gridCol w="329184">
                  <a:extLst>
                    <a:ext uri="{9D8B030D-6E8A-4147-A177-3AD203B41FA5}">
                      <a16:colId xmlns:a16="http://schemas.microsoft.com/office/drawing/2014/main" val="2045219307"/>
                    </a:ext>
                  </a:extLst>
                </a:gridCol>
                <a:gridCol w="329184">
                  <a:extLst>
                    <a:ext uri="{9D8B030D-6E8A-4147-A177-3AD203B41FA5}">
                      <a16:colId xmlns:a16="http://schemas.microsoft.com/office/drawing/2014/main" val="1532840063"/>
                    </a:ext>
                  </a:extLst>
                </a:gridCol>
                <a:gridCol w="329184">
                  <a:extLst>
                    <a:ext uri="{9D8B030D-6E8A-4147-A177-3AD203B41FA5}">
                      <a16:colId xmlns:a16="http://schemas.microsoft.com/office/drawing/2014/main" val="1735950799"/>
                    </a:ext>
                  </a:extLst>
                </a:gridCol>
                <a:gridCol w="329184">
                  <a:extLst>
                    <a:ext uri="{9D8B030D-6E8A-4147-A177-3AD203B41FA5}">
                      <a16:colId xmlns:a16="http://schemas.microsoft.com/office/drawing/2014/main" val="991039824"/>
                    </a:ext>
                  </a:extLst>
                </a:gridCol>
                <a:gridCol w="329184">
                  <a:extLst>
                    <a:ext uri="{9D8B030D-6E8A-4147-A177-3AD203B41FA5}">
                      <a16:colId xmlns:a16="http://schemas.microsoft.com/office/drawing/2014/main" val="40132999"/>
                    </a:ext>
                  </a:extLst>
                </a:gridCol>
                <a:gridCol w="329184">
                  <a:extLst>
                    <a:ext uri="{9D8B030D-6E8A-4147-A177-3AD203B41FA5}">
                      <a16:colId xmlns:a16="http://schemas.microsoft.com/office/drawing/2014/main" val="571920536"/>
                    </a:ext>
                  </a:extLst>
                </a:gridCol>
                <a:gridCol w="329184">
                  <a:extLst>
                    <a:ext uri="{9D8B030D-6E8A-4147-A177-3AD203B41FA5}">
                      <a16:colId xmlns:a16="http://schemas.microsoft.com/office/drawing/2014/main" val="2711622765"/>
                    </a:ext>
                  </a:extLst>
                </a:gridCol>
                <a:gridCol w="329184">
                  <a:extLst>
                    <a:ext uri="{9D8B030D-6E8A-4147-A177-3AD203B41FA5}">
                      <a16:colId xmlns:a16="http://schemas.microsoft.com/office/drawing/2014/main" val="3238093965"/>
                    </a:ext>
                  </a:extLst>
                </a:gridCol>
                <a:gridCol w="329184">
                  <a:extLst>
                    <a:ext uri="{9D8B030D-6E8A-4147-A177-3AD203B41FA5}">
                      <a16:colId xmlns:a16="http://schemas.microsoft.com/office/drawing/2014/main" val="649705616"/>
                    </a:ext>
                  </a:extLst>
                </a:gridCol>
                <a:gridCol w="329184">
                  <a:extLst>
                    <a:ext uri="{9D8B030D-6E8A-4147-A177-3AD203B41FA5}">
                      <a16:colId xmlns:a16="http://schemas.microsoft.com/office/drawing/2014/main" val="3105899078"/>
                    </a:ext>
                  </a:extLst>
                </a:gridCol>
                <a:gridCol w="329184">
                  <a:extLst>
                    <a:ext uri="{9D8B030D-6E8A-4147-A177-3AD203B41FA5}">
                      <a16:colId xmlns:a16="http://schemas.microsoft.com/office/drawing/2014/main" val="2137386228"/>
                    </a:ext>
                  </a:extLst>
                </a:gridCol>
                <a:gridCol w="329184">
                  <a:extLst>
                    <a:ext uri="{9D8B030D-6E8A-4147-A177-3AD203B41FA5}">
                      <a16:colId xmlns:a16="http://schemas.microsoft.com/office/drawing/2014/main" val="78858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261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10:33:09</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versatile X-T50, with a newly added Film Simulation dial for easy switching between film simulations, a 40.2MP sensor for high-resolution images with a superior signal-to-noise ratio, AI-based subject detection AF for tracking moving subjects, an advanced AF prediction algorithm that surpasses its predecessors, and more.
Compact yet powerful, this camera delivers exceptional image quality, performance, and mobility.
𝗣𝗿𝗲-𝗼𝗿𝗱𝗲𝗿 𝘆𝗼𝘂𝗿𝘀 𝘁𝗼𝗱𝗮𝘆
• X-T50 Body: https://www.store-my.fujifilm-x.com/products/x-t50-pre-order-16-may-16-june-2024?fbclid=IwZXh0bgNhZW0CMTAAAR3Wjf5qwBAvFnyID1uniXJbNbH7Bl_4OrmeL3yvdfdBasvony-ZGzC16qU_aem_AZM46g_Se6agAaLV0lVuXP1qiQpnoU7SreUhXz0-DcM91DUt-DQr7NWgMKdHoE1HunhlkQQtu49mHr_PRr_nu7F_
• X-T50 XC15-45mm Kit: https://www.store-my.fujifilm-x.com/products/x-t50-xc-15-45mm-kit-pre-order-16-may-16-june-2024?fbclid=IwZXh0bgNhZW0CMTAAAR0fEZppoQdXafD1pmG82YGT-Q60QMM3FV9th8leG-ZLOVHVliLgw0zaFqI_aem_AZMAO2dH_C2t5cycGluah0Ms9VDEmKigQdfGw9N4aMj89rqJGhi4J7YoppQZxDCgD_22hEkkvcXNOiPqg_HQeaSi
• X-T50 XF16-50mm Kit: https://www.store-my.fujifilm-x.com/products/x-t50-xf16-50mm-kit-pre-order-16-may-16-june-2024?fbclid=IwZXh0bgNhZW0CMTAAAR1sd1KaaLYQoKoiNa8VwbtOIv29IGSuPlQzeSc2dYGncRke26flFpHqzZc_aem_AZOvz49KD1mj-fE7Gaus73kFuHX49dAPKXfkGDh6A0gG5APkLZTML7T5ISBbL7j8QALqW4IrhqIOL_1BdQEX-ZHF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https://quintly-eu-image-storage.s3.amazonaws.com/aaf8f68db843cc217addf8054c322eb2/de6241bf0f4c84aba45b679050cc2cc8.jpg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27077382"/>
                  </a:ext>
                </a:extLst>
              </a:tr>
            </a:tbl>
          </a:graphicData>
        </a:graphic>
      </p:graphicFrame>
      <p:sp>
        <p:nvSpPr>
          <p:cNvPr id="4" name="Text Placeholder 3">
            <a:extLst>
              <a:ext uri="{FF2B5EF4-FFF2-40B4-BE49-F238E27FC236}">
                <a16:creationId xmlns:a16="http://schemas.microsoft.com/office/drawing/2014/main" id="{F0011055-F466-4EBC-9F99-A963AC593F6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14232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F949-E367-4379-9899-BE1D7DCE84CF}"/>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7BD6378B-6722-4A8A-8950-9444D0BBA98B}"/>
              </a:ext>
            </a:extLst>
          </p:cNvPr>
          <p:cNvGraphicFramePr>
            <a:graphicFrameLocks noGrp="1"/>
          </p:cNvGraphicFramePr>
          <p:nvPr>
            <p:ph type="tbl" sz="quarter" idx="13"/>
            <p:extLst>
              <p:ext uri="{D42A27DB-BD31-4B8C-83A1-F6EECF244321}">
                <p14:modId xmlns:p14="http://schemas.microsoft.com/office/powerpoint/2010/main" val="406642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18755535"/>
                    </a:ext>
                  </a:extLst>
                </a:gridCol>
                <a:gridCol w="1316737">
                  <a:extLst>
                    <a:ext uri="{9D8B030D-6E8A-4147-A177-3AD203B41FA5}">
                      <a16:colId xmlns:a16="http://schemas.microsoft.com/office/drawing/2014/main" val="2751170793"/>
                    </a:ext>
                  </a:extLst>
                </a:gridCol>
                <a:gridCol w="329184">
                  <a:extLst>
                    <a:ext uri="{9D8B030D-6E8A-4147-A177-3AD203B41FA5}">
                      <a16:colId xmlns:a16="http://schemas.microsoft.com/office/drawing/2014/main" val="2067236290"/>
                    </a:ext>
                  </a:extLst>
                </a:gridCol>
                <a:gridCol w="329184">
                  <a:extLst>
                    <a:ext uri="{9D8B030D-6E8A-4147-A177-3AD203B41FA5}">
                      <a16:colId xmlns:a16="http://schemas.microsoft.com/office/drawing/2014/main" val="2051117439"/>
                    </a:ext>
                  </a:extLst>
                </a:gridCol>
                <a:gridCol w="329184">
                  <a:extLst>
                    <a:ext uri="{9D8B030D-6E8A-4147-A177-3AD203B41FA5}">
                      <a16:colId xmlns:a16="http://schemas.microsoft.com/office/drawing/2014/main" val="4130518310"/>
                    </a:ext>
                  </a:extLst>
                </a:gridCol>
                <a:gridCol w="329184">
                  <a:extLst>
                    <a:ext uri="{9D8B030D-6E8A-4147-A177-3AD203B41FA5}">
                      <a16:colId xmlns:a16="http://schemas.microsoft.com/office/drawing/2014/main" val="4262029416"/>
                    </a:ext>
                  </a:extLst>
                </a:gridCol>
                <a:gridCol w="329184">
                  <a:extLst>
                    <a:ext uri="{9D8B030D-6E8A-4147-A177-3AD203B41FA5}">
                      <a16:colId xmlns:a16="http://schemas.microsoft.com/office/drawing/2014/main" val="2896905835"/>
                    </a:ext>
                  </a:extLst>
                </a:gridCol>
                <a:gridCol w="329184">
                  <a:extLst>
                    <a:ext uri="{9D8B030D-6E8A-4147-A177-3AD203B41FA5}">
                      <a16:colId xmlns:a16="http://schemas.microsoft.com/office/drawing/2014/main" val="83843489"/>
                    </a:ext>
                  </a:extLst>
                </a:gridCol>
                <a:gridCol w="329184">
                  <a:extLst>
                    <a:ext uri="{9D8B030D-6E8A-4147-A177-3AD203B41FA5}">
                      <a16:colId xmlns:a16="http://schemas.microsoft.com/office/drawing/2014/main" val="2912012470"/>
                    </a:ext>
                  </a:extLst>
                </a:gridCol>
                <a:gridCol w="329184">
                  <a:extLst>
                    <a:ext uri="{9D8B030D-6E8A-4147-A177-3AD203B41FA5}">
                      <a16:colId xmlns:a16="http://schemas.microsoft.com/office/drawing/2014/main" val="2843610024"/>
                    </a:ext>
                  </a:extLst>
                </a:gridCol>
                <a:gridCol w="329184">
                  <a:extLst>
                    <a:ext uri="{9D8B030D-6E8A-4147-A177-3AD203B41FA5}">
                      <a16:colId xmlns:a16="http://schemas.microsoft.com/office/drawing/2014/main" val="1401501046"/>
                    </a:ext>
                  </a:extLst>
                </a:gridCol>
                <a:gridCol w="329184">
                  <a:extLst>
                    <a:ext uri="{9D8B030D-6E8A-4147-A177-3AD203B41FA5}">
                      <a16:colId xmlns:a16="http://schemas.microsoft.com/office/drawing/2014/main" val="4021992938"/>
                    </a:ext>
                  </a:extLst>
                </a:gridCol>
                <a:gridCol w="329184">
                  <a:extLst>
                    <a:ext uri="{9D8B030D-6E8A-4147-A177-3AD203B41FA5}">
                      <a16:colId xmlns:a16="http://schemas.microsoft.com/office/drawing/2014/main" val="2744372480"/>
                    </a:ext>
                  </a:extLst>
                </a:gridCol>
                <a:gridCol w="329184">
                  <a:extLst>
                    <a:ext uri="{9D8B030D-6E8A-4147-A177-3AD203B41FA5}">
                      <a16:colId xmlns:a16="http://schemas.microsoft.com/office/drawing/2014/main" val="3208781424"/>
                    </a:ext>
                  </a:extLst>
                </a:gridCol>
                <a:gridCol w="329184">
                  <a:extLst>
                    <a:ext uri="{9D8B030D-6E8A-4147-A177-3AD203B41FA5}">
                      <a16:colId xmlns:a16="http://schemas.microsoft.com/office/drawing/2014/main" val="1356310311"/>
                    </a:ext>
                  </a:extLst>
                </a:gridCol>
                <a:gridCol w="329184">
                  <a:extLst>
                    <a:ext uri="{9D8B030D-6E8A-4147-A177-3AD203B41FA5}">
                      <a16:colId xmlns:a16="http://schemas.microsoft.com/office/drawing/2014/main" val="3572959294"/>
                    </a:ext>
                  </a:extLst>
                </a:gridCol>
                <a:gridCol w="329184">
                  <a:extLst>
                    <a:ext uri="{9D8B030D-6E8A-4147-A177-3AD203B41FA5}">
                      <a16:colId xmlns:a16="http://schemas.microsoft.com/office/drawing/2014/main" val="3084484731"/>
                    </a:ext>
                  </a:extLst>
                </a:gridCol>
                <a:gridCol w="329184">
                  <a:extLst>
                    <a:ext uri="{9D8B030D-6E8A-4147-A177-3AD203B41FA5}">
                      <a16:colId xmlns:a16="http://schemas.microsoft.com/office/drawing/2014/main" val="2972022924"/>
                    </a:ext>
                  </a:extLst>
                </a:gridCol>
                <a:gridCol w="329184">
                  <a:extLst>
                    <a:ext uri="{9D8B030D-6E8A-4147-A177-3AD203B41FA5}">
                      <a16:colId xmlns:a16="http://schemas.microsoft.com/office/drawing/2014/main" val="104831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36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- 2024-05-20 20:00:11</a:t>
                      </a:r>
                      <a:r>
                        <a:rPr kumimoji="0" lang="en-US" sz="1000" b="0" i="0" u="none" strike="noStrike" kern="1200" cap="none" spc="0" normalizeH="0" baseline="0" noProof="0">
                          <a:ln>
                            <a:noFill/>
                          </a:ln>
                          <a:solidFill>
                            <a:prstClr val="black"/>
                          </a:solidFill>
                          <a:effectLst/>
                          <a:uLnTx/>
                          <a:uFillTx/>
                          <a:latin typeface="Calibri"/>
                          <a:ea typeface="+mn-ea"/>
                          <a:cs typeface="+mn-cs"/>
                        </a:rPr>
                        <a:t>
 Joie Koo appreciates the GFX100S II for its compact body and medium format power, noting how its easy handling enhances his photo shoots, allowing for agile and precise photography. 
He also praises the camera for its reliable face and eye detection that performs exceptionally well, even in complex scenes, ensuring critical focus where it matters most. 
The GFX100S II's rapid and accurate autofocus, combined with its outstanding image quality that delivers exceptional color reproduction and tonality, makes every shoot a joy for Joie.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https://quintly-eu-image-storage.s3.amazonaws.com/aaf8f68db843cc217addf8054c322eb2/431060270cd7b336c4fa63a39fc6ca98.jpg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74185139"/>
                  </a:ext>
                </a:extLst>
              </a:tr>
            </a:tbl>
          </a:graphicData>
        </a:graphic>
      </p:graphicFrame>
      <p:sp>
        <p:nvSpPr>
          <p:cNvPr id="4" name="Text Placeholder 3">
            <a:extLst>
              <a:ext uri="{FF2B5EF4-FFF2-40B4-BE49-F238E27FC236}">
                <a16:creationId xmlns:a16="http://schemas.microsoft.com/office/drawing/2014/main" id="{CBF394CF-CA64-4872-BD0E-5A8D25FD535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55329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93560-D8AA-4A05-99E8-B0DD6CCFD870}"/>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56EE83DF-9390-4979-BE1A-25AD51C91CB3}"/>
              </a:ext>
            </a:extLst>
          </p:cNvPr>
          <p:cNvGraphicFramePr>
            <a:graphicFrameLocks noGrp="1"/>
          </p:cNvGraphicFramePr>
          <p:nvPr>
            <p:ph type="tbl" sz="quarter" idx="13"/>
            <p:extLst>
              <p:ext uri="{D42A27DB-BD31-4B8C-83A1-F6EECF244321}">
                <p14:modId xmlns:p14="http://schemas.microsoft.com/office/powerpoint/2010/main" val="224719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01367161"/>
                    </a:ext>
                  </a:extLst>
                </a:gridCol>
                <a:gridCol w="1316737">
                  <a:extLst>
                    <a:ext uri="{9D8B030D-6E8A-4147-A177-3AD203B41FA5}">
                      <a16:colId xmlns:a16="http://schemas.microsoft.com/office/drawing/2014/main" val="3178048617"/>
                    </a:ext>
                  </a:extLst>
                </a:gridCol>
                <a:gridCol w="329184">
                  <a:extLst>
                    <a:ext uri="{9D8B030D-6E8A-4147-A177-3AD203B41FA5}">
                      <a16:colId xmlns:a16="http://schemas.microsoft.com/office/drawing/2014/main" val="584506926"/>
                    </a:ext>
                  </a:extLst>
                </a:gridCol>
                <a:gridCol w="329184">
                  <a:extLst>
                    <a:ext uri="{9D8B030D-6E8A-4147-A177-3AD203B41FA5}">
                      <a16:colId xmlns:a16="http://schemas.microsoft.com/office/drawing/2014/main" val="1991434640"/>
                    </a:ext>
                  </a:extLst>
                </a:gridCol>
                <a:gridCol w="329184">
                  <a:extLst>
                    <a:ext uri="{9D8B030D-6E8A-4147-A177-3AD203B41FA5}">
                      <a16:colId xmlns:a16="http://schemas.microsoft.com/office/drawing/2014/main" val="409045650"/>
                    </a:ext>
                  </a:extLst>
                </a:gridCol>
                <a:gridCol w="329184">
                  <a:extLst>
                    <a:ext uri="{9D8B030D-6E8A-4147-A177-3AD203B41FA5}">
                      <a16:colId xmlns:a16="http://schemas.microsoft.com/office/drawing/2014/main" val="2676963785"/>
                    </a:ext>
                  </a:extLst>
                </a:gridCol>
                <a:gridCol w="329184">
                  <a:extLst>
                    <a:ext uri="{9D8B030D-6E8A-4147-A177-3AD203B41FA5}">
                      <a16:colId xmlns:a16="http://schemas.microsoft.com/office/drawing/2014/main" val="1203805165"/>
                    </a:ext>
                  </a:extLst>
                </a:gridCol>
                <a:gridCol w="329184">
                  <a:extLst>
                    <a:ext uri="{9D8B030D-6E8A-4147-A177-3AD203B41FA5}">
                      <a16:colId xmlns:a16="http://schemas.microsoft.com/office/drawing/2014/main" val="2401305984"/>
                    </a:ext>
                  </a:extLst>
                </a:gridCol>
                <a:gridCol w="329184">
                  <a:extLst>
                    <a:ext uri="{9D8B030D-6E8A-4147-A177-3AD203B41FA5}">
                      <a16:colId xmlns:a16="http://schemas.microsoft.com/office/drawing/2014/main" val="3661359609"/>
                    </a:ext>
                  </a:extLst>
                </a:gridCol>
                <a:gridCol w="329184">
                  <a:extLst>
                    <a:ext uri="{9D8B030D-6E8A-4147-A177-3AD203B41FA5}">
                      <a16:colId xmlns:a16="http://schemas.microsoft.com/office/drawing/2014/main" val="1253680205"/>
                    </a:ext>
                  </a:extLst>
                </a:gridCol>
                <a:gridCol w="329184">
                  <a:extLst>
                    <a:ext uri="{9D8B030D-6E8A-4147-A177-3AD203B41FA5}">
                      <a16:colId xmlns:a16="http://schemas.microsoft.com/office/drawing/2014/main" val="3152650459"/>
                    </a:ext>
                  </a:extLst>
                </a:gridCol>
                <a:gridCol w="329184">
                  <a:extLst>
                    <a:ext uri="{9D8B030D-6E8A-4147-A177-3AD203B41FA5}">
                      <a16:colId xmlns:a16="http://schemas.microsoft.com/office/drawing/2014/main" val="2089017904"/>
                    </a:ext>
                  </a:extLst>
                </a:gridCol>
                <a:gridCol w="329184">
                  <a:extLst>
                    <a:ext uri="{9D8B030D-6E8A-4147-A177-3AD203B41FA5}">
                      <a16:colId xmlns:a16="http://schemas.microsoft.com/office/drawing/2014/main" val="1611612527"/>
                    </a:ext>
                  </a:extLst>
                </a:gridCol>
                <a:gridCol w="329184">
                  <a:extLst>
                    <a:ext uri="{9D8B030D-6E8A-4147-A177-3AD203B41FA5}">
                      <a16:colId xmlns:a16="http://schemas.microsoft.com/office/drawing/2014/main" val="3013352171"/>
                    </a:ext>
                  </a:extLst>
                </a:gridCol>
                <a:gridCol w="329184">
                  <a:extLst>
                    <a:ext uri="{9D8B030D-6E8A-4147-A177-3AD203B41FA5}">
                      <a16:colId xmlns:a16="http://schemas.microsoft.com/office/drawing/2014/main" val="1943425575"/>
                    </a:ext>
                  </a:extLst>
                </a:gridCol>
                <a:gridCol w="329184">
                  <a:extLst>
                    <a:ext uri="{9D8B030D-6E8A-4147-A177-3AD203B41FA5}">
                      <a16:colId xmlns:a16="http://schemas.microsoft.com/office/drawing/2014/main" val="4017517356"/>
                    </a:ext>
                  </a:extLst>
                </a:gridCol>
                <a:gridCol w="329184">
                  <a:extLst>
                    <a:ext uri="{9D8B030D-6E8A-4147-A177-3AD203B41FA5}">
                      <a16:colId xmlns:a16="http://schemas.microsoft.com/office/drawing/2014/main" val="874959492"/>
                    </a:ext>
                  </a:extLst>
                </a:gridCol>
                <a:gridCol w="329184">
                  <a:extLst>
                    <a:ext uri="{9D8B030D-6E8A-4147-A177-3AD203B41FA5}">
                      <a16:colId xmlns:a16="http://schemas.microsoft.com/office/drawing/2014/main" val="1254421210"/>
                    </a:ext>
                  </a:extLst>
                </a:gridCol>
                <a:gridCol w="329184">
                  <a:extLst>
                    <a:ext uri="{9D8B030D-6E8A-4147-A177-3AD203B41FA5}">
                      <a16:colId xmlns:a16="http://schemas.microsoft.com/office/drawing/2014/main" val="179725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44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19:00:10</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https://quintly-eu-image-storage.s3.amazonaws.com/aaf8f68db843cc217addf8054c322eb2/4952521608b7bba08157e6f810538d2d.jpg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83165975"/>
                  </a:ext>
                </a:extLst>
              </a:tr>
            </a:tbl>
          </a:graphicData>
        </a:graphic>
      </p:graphicFrame>
      <p:sp>
        <p:nvSpPr>
          <p:cNvPr id="4" name="Text Placeholder 3">
            <a:extLst>
              <a:ext uri="{FF2B5EF4-FFF2-40B4-BE49-F238E27FC236}">
                <a16:creationId xmlns:a16="http://schemas.microsoft.com/office/drawing/2014/main" id="{15BD102D-1039-40C8-B379-F27CEB0C191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0979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0848-BC0A-4302-A1D1-A036BFF25EF6}"/>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BF029989-50E3-41A8-82E2-4C3FC71B9891}"/>
              </a:ext>
            </a:extLst>
          </p:cNvPr>
          <p:cNvGraphicFramePr>
            <a:graphicFrameLocks noGrp="1"/>
          </p:cNvGraphicFramePr>
          <p:nvPr>
            <p:ph type="tbl" sz="quarter" idx="13"/>
            <p:extLst>
              <p:ext uri="{D42A27DB-BD31-4B8C-83A1-F6EECF244321}">
                <p14:modId xmlns:p14="http://schemas.microsoft.com/office/powerpoint/2010/main" val="861477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20814715"/>
                    </a:ext>
                  </a:extLst>
                </a:gridCol>
                <a:gridCol w="1316737">
                  <a:extLst>
                    <a:ext uri="{9D8B030D-6E8A-4147-A177-3AD203B41FA5}">
                      <a16:colId xmlns:a16="http://schemas.microsoft.com/office/drawing/2014/main" val="212362922"/>
                    </a:ext>
                  </a:extLst>
                </a:gridCol>
                <a:gridCol w="329184">
                  <a:extLst>
                    <a:ext uri="{9D8B030D-6E8A-4147-A177-3AD203B41FA5}">
                      <a16:colId xmlns:a16="http://schemas.microsoft.com/office/drawing/2014/main" val="4184602657"/>
                    </a:ext>
                  </a:extLst>
                </a:gridCol>
                <a:gridCol w="329184">
                  <a:extLst>
                    <a:ext uri="{9D8B030D-6E8A-4147-A177-3AD203B41FA5}">
                      <a16:colId xmlns:a16="http://schemas.microsoft.com/office/drawing/2014/main" val="345889890"/>
                    </a:ext>
                  </a:extLst>
                </a:gridCol>
                <a:gridCol w="329184">
                  <a:extLst>
                    <a:ext uri="{9D8B030D-6E8A-4147-A177-3AD203B41FA5}">
                      <a16:colId xmlns:a16="http://schemas.microsoft.com/office/drawing/2014/main" val="2931711462"/>
                    </a:ext>
                  </a:extLst>
                </a:gridCol>
                <a:gridCol w="329184">
                  <a:extLst>
                    <a:ext uri="{9D8B030D-6E8A-4147-A177-3AD203B41FA5}">
                      <a16:colId xmlns:a16="http://schemas.microsoft.com/office/drawing/2014/main" val="925536302"/>
                    </a:ext>
                  </a:extLst>
                </a:gridCol>
                <a:gridCol w="329184">
                  <a:extLst>
                    <a:ext uri="{9D8B030D-6E8A-4147-A177-3AD203B41FA5}">
                      <a16:colId xmlns:a16="http://schemas.microsoft.com/office/drawing/2014/main" val="3937634017"/>
                    </a:ext>
                  </a:extLst>
                </a:gridCol>
                <a:gridCol w="329184">
                  <a:extLst>
                    <a:ext uri="{9D8B030D-6E8A-4147-A177-3AD203B41FA5}">
                      <a16:colId xmlns:a16="http://schemas.microsoft.com/office/drawing/2014/main" val="1598499819"/>
                    </a:ext>
                  </a:extLst>
                </a:gridCol>
                <a:gridCol w="329184">
                  <a:extLst>
                    <a:ext uri="{9D8B030D-6E8A-4147-A177-3AD203B41FA5}">
                      <a16:colId xmlns:a16="http://schemas.microsoft.com/office/drawing/2014/main" val="4174782177"/>
                    </a:ext>
                  </a:extLst>
                </a:gridCol>
                <a:gridCol w="329184">
                  <a:extLst>
                    <a:ext uri="{9D8B030D-6E8A-4147-A177-3AD203B41FA5}">
                      <a16:colId xmlns:a16="http://schemas.microsoft.com/office/drawing/2014/main" val="2119179403"/>
                    </a:ext>
                  </a:extLst>
                </a:gridCol>
                <a:gridCol w="329184">
                  <a:extLst>
                    <a:ext uri="{9D8B030D-6E8A-4147-A177-3AD203B41FA5}">
                      <a16:colId xmlns:a16="http://schemas.microsoft.com/office/drawing/2014/main" val="3088743780"/>
                    </a:ext>
                  </a:extLst>
                </a:gridCol>
                <a:gridCol w="329184">
                  <a:extLst>
                    <a:ext uri="{9D8B030D-6E8A-4147-A177-3AD203B41FA5}">
                      <a16:colId xmlns:a16="http://schemas.microsoft.com/office/drawing/2014/main" val="2258623175"/>
                    </a:ext>
                  </a:extLst>
                </a:gridCol>
                <a:gridCol w="329184">
                  <a:extLst>
                    <a:ext uri="{9D8B030D-6E8A-4147-A177-3AD203B41FA5}">
                      <a16:colId xmlns:a16="http://schemas.microsoft.com/office/drawing/2014/main" val="1305855347"/>
                    </a:ext>
                  </a:extLst>
                </a:gridCol>
                <a:gridCol w="329184">
                  <a:extLst>
                    <a:ext uri="{9D8B030D-6E8A-4147-A177-3AD203B41FA5}">
                      <a16:colId xmlns:a16="http://schemas.microsoft.com/office/drawing/2014/main" val="303958412"/>
                    </a:ext>
                  </a:extLst>
                </a:gridCol>
                <a:gridCol w="329184">
                  <a:extLst>
                    <a:ext uri="{9D8B030D-6E8A-4147-A177-3AD203B41FA5}">
                      <a16:colId xmlns:a16="http://schemas.microsoft.com/office/drawing/2014/main" val="2315536169"/>
                    </a:ext>
                  </a:extLst>
                </a:gridCol>
                <a:gridCol w="329184">
                  <a:extLst>
                    <a:ext uri="{9D8B030D-6E8A-4147-A177-3AD203B41FA5}">
                      <a16:colId xmlns:a16="http://schemas.microsoft.com/office/drawing/2014/main" val="2327863340"/>
                    </a:ext>
                  </a:extLst>
                </a:gridCol>
                <a:gridCol w="329184">
                  <a:extLst>
                    <a:ext uri="{9D8B030D-6E8A-4147-A177-3AD203B41FA5}">
                      <a16:colId xmlns:a16="http://schemas.microsoft.com/office/drawing/2014/main" val="1974641256"/>
                    </a:ext>
                  </a:extLst>
                </a:gridCol>
                <a:gridCol w="329184">
                  <a:extLst>
                    <a:ext uri="{9D8B030D-6E8A-4147-A177-3AD203B41FA5}">
                      <a16:colId xmlns:a16="http://schemas.microsoft.com/office/drawing/2014/main" val="4089804732"/>
                    </a:ext>
                  </a:extLst>
                </a:gridCol>
                <a:gridCol w="329184">
                  <a:extLst>
                    <a:ext uri="{9D8B030D-6E8A-4147-A177-3AD203B41FA5}">
                      <a16:colId xmlns:a16="http://schemas.microsoft.com/office/drawing/2014/main" val="490310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7318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18:00:15</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embarked on his Fujifilm medium format journey two years ago, initially using the GFX50S II for his professional work. The camera has become an essential piece of photography gear, capturing life's poignant moments with clarity and depth.
Upon transitioning to the GFX100S, he praised the remarkable detail and color rendition that greatly enhanced the vividness and intricacy of his photographs.
Now, with the latest GFX100S II, Vincent is enthusiastic about its rapid autofocus and capability to shoot at eight frames per second, making it an ideal choice for his wedding photography assignments.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https://quintly-eu-image-storage.s3.amazonaws.com/aaf8f68db843cc217addf8054c322eb2/d67a4ad3772331bc9b03165385f05e5f.jpg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7137520"/>
                  </a:ext>
                </a:extLst>
              </a:tr>
            </a:tbl>
          </a:graphicData>
        </a:graphic>
      </p:graphicFrame>
      <p:sp>
        <p:nvSpPr>
          <p:cNvPr id="4" name="Text Placeholder 3">
            <a:extLst>
              <a:ext uri="{FF2B5EF4-FFF2-40B4-BE49-F238E27FC236}">
                <a16:creationId xmlns:a16="http://schemas.microsoft.com/office/drawing/2014/main" id="{666EEA9D-617C-4205-96A5-4E287CEC9C2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458173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D436-C089-40FC-AA79-F82C26A4B48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E31E9C1E-A17A-4AF6-B2B6-E7D628C59C12}"/>
              </a:ext>
            </a:extLst>
          </p:cNvPr>
          <p:cNvGraphicFramePr>
            <a:graphicFrameLocks noGrp="1"/>
          </p:cNvGraphicFramePr>
          <p:nvPr>
            <p:ph type="tbl" sz="quarter" idx="13"/>
            <p:extLst>
              <p:ext uri="{D42A27DB-BD31-4B8C-83A1-F6EECF244321}">
                <p14:modId xmlns:p14="http://schemas.microsoft.com/office/powerpoint/2010/main" val="158475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70297958"/>
                    </a:ext>
                  </a:extLst>
                </a:gridCol>
                <a:gridCol w="1316737">
                  <a:extLst>
                    <a:ext uri="{9D8B030D-6E8A-4147-A177-3AD203B41FA5}">
                      <a16:colId xmlns:a16="http://schemas.microsoft.com/office/drawing/2014/main" val="1251610706"/>
                    </a:ext>
                  </a:extLst>
                </a:gridCol>
                <a:gridCol w="329184">
                  <a:extLst>
                    <a:ext uri="{9D8B030D-6E8A-4147-A177-3AD203B41FA5}">
                      <a16:colId xmlns:a16="http://schemas.microsoft.com/office/drawing/2014/main" val="4218801060"/>
                    </a:ext>
                  </a:extLst>
                </a:gridCol>
                <a:gridCol w="329184">
                  <a:extLst>
                    <a:ext uri="{9D8B030D-6E8A-4147-A177-3AD203B41FA5}">
                      <a16:colId xmlns:a16="http://schemas.microsoft.com/office/drawing/2014/main" val="2939968777"/>
                    </a:ext>
                  </a:extLst>
                </a:gridCol>
                <a:gridCol w="329184">
                  <a:extLst>
                    <a:ext uri="{9D8B030D-6E8A-4147-A177-3AD203B41FA5}">
                      <a16:colId xmlns:a16="http://schemas.microsoft.com/office/drawing/2014/main" val="1638680184"/>
                    </a:ext>
                  </a:extLst>
                </a:gridCol>
                <a:gridCol w="329184">
                  <a:extLst>
                    <a:ext uri="{9D8B030D-6E8A-4147-A177-3AD203B41FA5}">
                      <a16:colId xmlns:a16="http://schemas.microsoft.com/office/drawing/2014/main" val="2277274493"/>
                    </a:ext>
                  </a:extLst>
                </a:gridCol>
                <a:gridCol w="329184">
                  <a:extLst>
                    <a:ext uri="{9D8B030D-6E8A-4147-A177-3AD203B41FA5}">
                      <a16:colId xmlns:a16="http://schemas.microsoft.com/office/drawing/2014/main" val="1865012661"/>
                    </a:ext>
                  </a:extLst>
                </a:gridCol>
                <a:gridCol w="329184">
                  <a:extLst>
                    <a:ext uri="{9D8B030D-6E8A-4147-A177-3AD203B41FA5}">
                      <a16:colId xmlns:a16="http://schemas.microsoft.com/office/drawing/2014/main" val="3287684075"/>
                    </a:ext>
                  </a:extLst>
                </a:gridCol>
                <a:gridCol w="329184">
                  <a:extLst>
                    <a:ext uri="{9D8B030D-6E8A-4147-A177-3AD203B41FA5}">
                      <a16:colId xmlns:a16="http://schemas.microsoft.com/office/drawing/2014/main" val="3184071873"/>
                    </a:ext>
                  </a:extLst>
                </a:gridCol>
                <a:gridCol w="329184">
                  <a:extLst>
                    <a:ext uri="{9D8B030D-6E8A-4147-A177-3AD203B41FA5}">
                      <a16:colId xmlns:a16="http://schemas.microsoft.com/office/drawing/2014/main" val="1683377579"/>
                    </a:ext>
                  </a:extLst>
                </a:gridCol>
                <a:gridCol w="329184">
                  <a:extLst>
                    <a:ext uri="{9D8B030D-6E8A-4147-A177-3AD203B41FA5}">
                      <a16:colId xmlns:a16="http://schemas.microsoft.com/office/drawing/2014/main" val="1747444432"/>
                    </a:ext>
                  </a:extLst>
                </a:gridCol>
                <a:gridCol w="329184">
                  <a:extLst>
                    <a:ext uri="{9D8B030D-6E8A-4147-A177-3AD203B41FA5}">
                      <a16:colId xmlns:a16="http://schemas.microsoft.com/office/drawing/2014/main" val="458247495"/>
                    </a:ext>
                  </a:extLst>
                </a:gridCol>
                <a:gridCol w="329184">
                  <a:extLst>
                    <a:ext uri="{9D8B030D-6E8A-4147-A177-3AD203B41FA5}">
                      <a16:colId xmlns:a16="http://schemas.microsoft.com/office/drawing/2014/main" val="763749313"/>
                    </a:ext>
                  </a:extLst>
                </a:gridCol>
                <a:gridCol w="329184">
                  <a:extLst>
                    <a:ext uri="{9D8B030D-6E8A-4147-A177-3AD203B41FA5}">
                      <a16:colId xmlns:a16="http://schemas.microsoft.com/office/drawing/2014/main" val="148711701"/>
                    </a:ext>
                  </a:extLst>
                </a:gridCol>
                <a:gridCol w="329184">
                  <a:extLst>
                    <a:ext uri="{9D8B030D-6E8A-4147-A177-3AD203B41FA5}">
                      <a16:colId xmlns:a16="http://schemas.microsoft.com/office/drawing/2014/main" val="3240486509"/>
                    </a:ext>
                  </a:extLst>
                </a:gridCol>
                <a:gridCol w="329184">
                  <a:extLst>
                    <a:ext uri="{9D8B030D-6E8A-4147-A177-3AD203B41FA5}">
                      <a16:colId xmlns:a16="http://schemas.microsoft.com/office/drawing/2014/main" val="1757368793"/>
                    </a:ext>
                  </a:extLst>
                </a:gridCol>
                <a:gridCol w="329184">
                  <a:extLst>
                    <a:ext uri="{9D8B030D-6E8A-4147-A177-3AD203B41FA5}">
                      <a16:colId xmlns:a16="http://schemas.microsoft.com/office/drawing/2014/main" val="641353173"/>
                    </a:ext>
                  </a:extLst>
                </a:gridCol>
                <a:gridCol w="329184">
                  <a:extLst>
                    <a:ext uri="{9D8B030D-6E8A-4147-A177-3AD203B41FA5}">
                      <a16:colId xmlns:a16="http://schemas.microsoft.com/office/drawing/2014/main" val="287462418"/>
                    </a:ext>
                  </a:extLst>
                </a:gridCol>
                <a:gridCol w="329184">
                  <a:extLst>
                    <a:ext uri="{9D8B030D-6E8A-4147-A177-3AD203B41FA5}">
                      <a16:colId xmlns:a16="http://schemas.microsoft.com/office/drawing/2014/main" val="3371341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4374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15:57:56</a:t>
                      </a:r>
                      <a:r>
                        <a:rPr kumimoji="0" lang="en-US" sz="1000" b="0" i="0" u="none" strike="noStrike" kern="1200" cap="none" spc="0" normalizeH="0" baseline="0" noProof="0">
                          <a:ln>
                            <a:noFill/>
                          </a:ln>
                          <a:solidFill>
                            <a:prstClr val="black"/>
                          </a:solidFill>
                          <a:effectLst/>
                          <a:uLnTx/>
                          <a:uFillTx/>
                          <a:latin typeface="Calibri"/>
                          <a:ea typeface="+mn-ea"/>
                          <a:cs typeface="+mn-cs"/>
                        </a:rPr>
                        <a:t>
 📸 𝗫-𝗧𝟱𝟬: 𝗠𝘆 𝗘𝘅𝗽𝗲𝗿𝗶𝗲𝗻𝗰𝗲, 𝗠𝘆 𝗖𝗼𝗹𝗼𝗿
The X-T50 is the first to feature a Film Simulation dial, enabling a seamless switch between your preferred film simulation to picture your creative vision. 
Notice the unnoticed and turn the ordinary into the extraordinary in everyday scenes. Preserve moments that matter with the X-T50.
Explore more about the X-T50
https://fujifilm-x.com/en-my/products/cameras/x-t50/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https://quintly-eu-image-storage.s3.amazonaws.com/aaf8f68db843cc217addf8054c322eb2/21ee555ecdaa1fe708953020115715c9.jpg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40211888"/>
                  </a:ext>
                </a:extLst>
              </a:tr>
            </a:tbl>
          </a:graphicData>
        </a:graphic>
      </p:graphicFrame>
      <p:sp>
        <p:nvSpPr>
          <p:cNvPr id="4" name="Text Placeholder 3">
            <a:extLst>
              <a:ext uri="{FF2B5EF4-FFF2-40B4-BE49-F238E27FC236}">
                <a16:creationId xmlns:a16="http://schemas.microsoft.com/office/drawing/2014/main" id="{7426C0A7-A987-4F97-BD32-594389C7DA5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52444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3EAD9-338D-452E-9BF6-01CC4149C094}"/>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719AEDD4-58B6-4BB4-936B-0B644AC307E9}"/>
              </a:ext>
            </a:extLst>
          </p:cNvPr>
          <p:cNvGraphicFramePr>
            <a:graphicFrameLocks noGrp="1"/>
          </p:cNvGraphicFramePr>
          <p:nvPr>
            <p:ph type="tbl" sz="quarter" idx="13"/>
            <p:extLst>
              <p:ext uri="{D42A27DB-BD31-4B8C-83A1-F6EECF244321}">
                <p14:modId xmlns:p14="http://schemas.microsoft.com/office/powerpoint/2010/main" val="405066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09930625"/>
                    </a:ext>
                  </a:extLst>
                </a:gridCol>
                <a:gridCol w="1316737">
                  <a:extLst>
                    <a:ext uri="{9D8B030D-6E8A-4147-A177-3AD203B41FA5}">
                      <a16:colId xmlns:a16="http://schemas.microsoft.com/office/drawing/2014/main" val="3523704441"/>
                    </a:ext>
                  </a:extLst>
                </a:gridCol>
                <a:gridCol w="329184">
                  <a:extLst>
                    <a:ext uri="{9D8B030D-6E8A-4147-A177-3AD203B41FA5}">
                      <a16:colId xmlns:a16="http://schemas.microsoft.com/office/drawing/2014/main" val="672972838"/>
                    </a:ext>
                  </a:extLst>
                </a:gridCol>
                <a:gridCol w="329184">
                  <a:extLst>
                    <a:ext uri="{9D8B030D-6E8A-4147-A177-3AD203B41FA5}">
                      <a16:colId xmlns:a16="http://schemas.microsoft.com/office/drawing/2014/main" val="479448914"/>
                    </a:ext>
                  </a:extLst>
                </a:gridCol>
                <a:gridCol w="329184">
                  <a:extLst>
                    <a:ext uri="{9D8B030D-6E8A-4147-A177-3AD203B41FA5}">
                      <a16:colId xmlns:a16="http://schemas.microsoft.com/office/drawing/2014/main" val="2042998119"/>
                    </a:ext>
                  </a:extLst>
                </a:gridCol>
                <a:gridCol w="329184">
                  <a:extLst>
                    <a:ext uri="{9D8B030D-6E8A-4147-A177-3AD203B41FA5}">
                      <a16:colId xmlns:a16="http://schemas.microsoft.com/office/drawing/2014/main" val="4167833700"/>
                    </a:ext>
                  </a:extLst>
                </a:gridCol>
                <a:gridCol w="329184">
                  <a:extLst>
                    <a:ext uri="{9D8B030D-6E8A-4147-A177-3AD203B41FA5}">
                      <a16:colId xmlns:a16="http://schemas.microsoft.com/office/drawing/2014/main" val="2620319603"/>
                    </a:ext>
                  </a:extLst>
                </a:gridCol>
                <a:gridCol w="329184">
                  <a:extLst>
                    <a:ext uri="{9D8B030D-6E8A-4147-A177-3AD203B41FA5}">
                      <a16:colId xmlns:a16="http://schemas.microsoft.com/office/drawing/2014/main" val="2898452093"/>
                    </a:ext>
                  </a:extLst>
                </a:gridCol>
                <a:gridCol w="329184">
                  <a:extLst>
                    <a:ext uri="{9D8B030D-6E8A-4147-A177-3AD203B41FA5}">
                      <a16:colId xmlns:a16="http://schemas.microsoft.com/office/drawing/2014/main" val="3532804617"/>
                    </a:ext>
                  </a:extLst>
                </a:gridCol>
                <a:gridCol w="329184">
                  <a:extLst>
                    <a:ext uri="{9D8B030D-6E8A-4147-A177-3AD203B41FA5}">
                      <a16:colId xmlns:a16="http://schemas.microsoft.com/office/drawing/2014/main" val="3947132728"/>
                    </a:ext>
                  </a:extLst>
                </a:gridCol>
                <a:gridCol w="329184">
                  <a:extLst>
                    <a:ext uri="{9D8B030D-6E8A-4147-A177-3AD203B41FA5}">
                      <a16:colId xmlns:a16="http://schemas.microsoft.com/office/drawing/2014/main" val="2235996149"/>
                    </a:ext>
                  </a:extLst>
                </a:gridCol>
                <a:gridCol w="329184">
                  <a:extLst>
                    <a:ext uri="{9D8B030D-6E8A-4147-A177-3AD203B41FA5}">
                      <a16:colId xmlns:a16="http://schemas.microsoft.com/office/drawing/2014/main" val="2485594225"/>
                    </a:ext>
                  </a:extLst>
                </a:gridCol>
                <a:gridCol w="329184">
                  <a:extLst>
                    <a:ext uri="{9D8B030D-6E8A-4147-A177-3AD203B41FA5}">
                      <a16:colId xmlns:a16="http://schemas.microsoft.com/office/drawing/2014/main" val="2672372400"/>
                    </a:ext>
                  </a:extLst>
                </a:gridCol>
                <a:gridCol w="329184">
                  <a:extLst>
                    <a:ext uri="{9D8B030D-6E8A-4147-A177-3AD203B41FA5}">
                      <a16:colId xmlns:a16="http://schemas.microsoft.com/office/drawing/2014/main" val="2001061768"/>
                    </a:ext>
                  </a:extLst>
                </a:gridCol>
                <a:gridCol w="329184">
                  <a:extLst>
                    <a:ext uri="{9D8B030D-6E8A-4147-A177-3AD203B41FA5}">
                      <a16:colId xmlns:a16="http://schemas.microsoft.com/office/drawing/2014/main" val="3455129748"/>
                    </a:ext>
                  </a:extLst>
                </a:gridCol>
                <a:gridCol w="329184">
                  <a:extLst>
                    <a:ext uri="{9D8B030D-6E8A-4147-A177-3AD203B41FA5}">
                      <a16:colId xmlns:a16="http://schemas.microsoft.com/office/drawing/2014/main" val="1041600286"/>
                    </a:ext>
                  </a:extLst>
                </a:gridCol>
                <a:gridCol w="329184">
                  <a:extLst>
                    <a:ext uri="{9D8B030D-6E8A-4147-A177-3AD203B41FA5}">
                      <a16:colId xmlns:a16="http://schemas.microsoft.com/office/drawing/2014/main" val="1590752040"/>
                    </a:ext>
                  </a:extLst>
                </a:gridCol>
                <a:gridCol w="329184">
                  <a:extLst>
                    <a:ext uri="{9D8B030D-6E8A-4147-A177-3AD203B41FA5}">
                      <a16:colId xmlns:a16="http://schemas.microsoft.com/office/drawing/2014/main" val="857535040"/>
                    </a:ext>
                  </a:extLst>
                </a:gridCol>
                <a:gridCol w="329184">
                  <a:extLst>
                    <a:ext uri="{9D8B030D-6E8A-4147-A177-3AD203B41FA5}">
                      <a16:colId xmlns:a16="http://schemas.microsoft.com/office/drawing/2014/main" val="378489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4279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16:29:05</a:t>
                      </a:r>
                      <a:r>
                        <a:rPr kumimoji="0" lang="en-US" sz="1000" b="0" i="0" u="none" strike="noStrike" kern="1200" cap="none" spc="0" normalizeH="0" baseline="0" noProof="0">
                          <a:ln>
                            <a:noFill/>
                          </a:ln>
                          <a:solidFill>
                            <a:prstClr val="black"/>
                          </a:solidFill>
                          <a:effectLst/>
                          <a:uLnTx/>
                          <a:uFillTx/>
                          <a:latin typeface="Calibri"/>
                          <a:ea typeface="+mn-ea"/>
                          <a:cs typeface="+mn-cs"/>
                        </a:rPr>
                        <a:t>
 We stepped back in time at the Traditional Portrait Photography Workshop held at Rumah Warisan TSDAAAU. Under the expert guidance of the talented photographer TW Wann Al-Hajj, participants captured the essence of heritage through stunning portraits of models dressed in traditional garb. 
The classic interiors of a Malay traditional house provided the perfect setting, evoking the charm of bygone days. Thanks to all who joined us for this immersive experience. We hope it not only elevated your photography skills but also deepened your appreciation for our cultural legacy!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https://quintly-eu-image-storage.s3.amazonaws.com/aaf8f68db843cc217addf8054c322eb2/7bd64a46a242e400afc4f803b88bca60.jpg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75257303"/>
                  </a:ext>
                </a:extLst>
              </a:tr>
            </a:tbl>
          </a:graphicData>
        </a:graphic>
      </p:graphicFrame>
      <p:sp>
        <p:nvSpPr>
          <p:cNvPr id="4" name="Text Placeholder 3">
            <a:extLst>
              <a:ext uri="{FF2B5EF4-FFF2-40B4-BE49-F238E27FC236}">
                <a16:creationId xmlns:a16="http://schemas.microsoft.com/office/drawing/2014/main" id="{350540BF-22C6-4290-888F-E530F54871B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7471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88D1E-3875-43F1-A9A1-FE44C54E0953}"/>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EF017C17-E30D-4402-9324-7F3860843099}"/>
              </a:ext>
            </a:extLst>
          </p:cNvPr>
          <p:cNvGraphicFramePr>
            <a:graphicFrameLocks noGrp="1"/>
          </p:cNvGraphicFramePr>
          <p:nvPr>
            <p:ph type="tbl" sz="quarter" idx="13"/>
            <p:extLst>
              <p:ext uri="{D42A27DB-BD31-4B8C-83A1-F6EECF244321}">
                <p14:modId xmlns:p14="http://schemas.microsoft.com/office/powerpoint/2010/main" val="3424930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84789699"/>
                    </a:ext>
                  </a:extLst>
                </a:gridCol>
                <a:gridCol w="1316737">
                  <a:extLst>
                    <a:ext uri="{9D8B030D-6E8A-4147-A177-3AD203B41FA5}">
                      <a16:colId xmlns:a16="http://schemas.microsoft.com/office/drawing/2014/main" val="3771605255"/>
                    </a:ext>
                  </a:extLst>
                </a:gridCol>
                <a:gridCol w="329184">
                  <a:extLst>
                    <a:ext uri="{9D8B030D-6E8A-4147-A177-3AD203B41FA5}">
                      <a16:colId xmlns:a16="http://schemas.microsoft.com/office/drawing/2014/main" val="4106439501"/>
                    </a:ext>
                  </a:extLst>
                </a:gridCol>
                <a:gridCol w="329184">
                  <a:extLst>
                    <a:ext uri="{9D8B030D-6E8A-4147-A177-3AD203B41FA5}">
                      <a16:colId xmlns:a16="http://schemas.microsoft.com/office/drawing/2014/main" val="1337021206"/>
                    </a:ext>
                  </a:extLst>
                </a:gridCol>
                <a:gridCol w="329184">
                  <a:extLst>
                    <a:ext uri="{9D8B030D-6E8A-4147-A177-3AD203B41FA5}">
                      <a16:colId xmlns:a16="http://schemas.microsoft.com/office/drawing/2014/main" val="320924853"/>
                    </a:ext>
                  </a:extLst>
                </a:gridCol>
                <a:gridCol w="329184">
                  <a:extLst>
                    <a:ext uri="{9D8B030D-6E8A-4147-A177-3AD203B41FA5}">
                      <a16:colId xmlns:a16="http://schemas.microsoft.com/office/drawing/2014/main" val="1757206473"/>
                    </a:ext>
                  </a:extLst>
                </a:gridCol>
                <a:gridCol w="329184">
                  <a:extLst>
                    <a:ext uri="{9D8B030D-6E8A-4147-A177-3AD203B41FA5}">
                      <a16:colId xmlns:a16="http://schemas.microsoft.com/office/drawing/2014/main" val="1985797411"/>
                    </a:ext>
                  </a:extLst>
                </a:gridCol>
                <a:gridCol w="329184">
                  <a:extLst>
                    <a:ext uri="{9D8B030D-6E8A-4147-A177-3AD203B41FA5}">
                      <a16:colId xmlns:a16="http://schemas.microsoft.com/office/drawing/2014/main" val="853418192"/>
                    </a:ext>
                  </a:extLst>
                </a:gridCol>
                <a:gridCol w="329184">
                  <a:extLst>
                    <a:ext uri="{9D8B030D-6E8A-4147-A177-3AD203B41FA5}">
                      <a16:colId xmlns:a16="http://schemas.microsoft.com/office/drawing/2014/main" val="18625582"/>
                    </a:ext>
                  </a:extLst>
                </a:gridCol>
                <a:gridCol w="329184">
                  <a:extLst>
                    <a:ext uri="{9D8B030D-6E8A-4147-A177-3AD203B41FA5}">
                      <a16:colId xmlns:a16="http://schemas.microsoft.com/office/drawing/2014/main" val="1673908605"/>
                    </a:ext>
                  </a:extLst>
                </a:gridCol>
                <a:gridCol w="329184">
                  <a:extLst>
                    <a:ext uri="{9D8B030D-6E8A-4147-A177-3AD203B41FA5}">
                      <a16:colId xmlns:a16="http://schemas.microsoft.com/office/drawing/2014/main" val="1149720109"/>
                    </a:ext>
                  </a:extLst>
                </a:gridCol>
                <a:gridCol w="329184">
                  <a:extLst>
                    <a:ext uri="{9D8B030D-6E8A-4147-A177-3AD203B41FA5}">
                      <a16:colId xmlns:a16="http://schemas.microsoft.com/office/drawing/2014/main" val="678843179"/>
                    </a:ext>
                  </a:extLst>
                </a:gridCol>
                <a:gridCol w="329184">
                  <a:extLst>
                    <a:ext uri="{9D8B030D-6E8A-4147-A177-3AD203B41FA5}">
                      <a16:colId xmlns:a16="http://schemas.microsoft.com/office/drawing/2014/main" val="2987260939"/>
                    </a:ext>
                  </a:extLst>
                </a:gridCol>
                <a:gridCol w="329184">
                  <a:extLst>
                    <a:ext uri="{9D8B030D-6E8A-4147-A177-3AD203B41FA5}">
                      <a16:colId xmlns:a16="http://schemas.microsoft.com/office/drawing/2014/main" val="4016797124"/>
                    </a:ext>
                  </a:extLst>
                </a:gridCol>
                <a:gridCol w="329184">
                  <a:extLst>
                    <a:ext uri="{9D8B030D-6E8A-4147-A177-3AD203B41FA5}">
                      <a16:colId xmlns:a16="http://schemas.microsoft.com/office/drawing/2014/main" val="737728782"/>
                    </a:ext>
                  </a:extLst>
                </a:gridCol>
                <a:gridCol w="329184">
                  <a:extLst>
                    <a:ext uri="{9D8B030D-6E8A-4147-A177-3AD203B41FA5}">
                      <a16:colId xmlns:a16="http://schemas.microsoft.com/office/drawing/2014/main" val="1877760542"/>
                    </a:ext>
                  </a:extLst>
                </a:gridCol>
                <a:gridCol w="329184">
                  <a:extLst>
                    <a:ext uri="{9D8B030D-6E8A-4147-A177-3AD203B41FA5}">
                      <a16:colId xmlns:a16="http://schemas.microsoft.com/office/drawing/2014/main" val="1504607837"/>
                    </a:ext>
                  </a:extLst>
                </a:gridCol>
                <a:gridCol w="329184">
                  <a:extLst>
                    <a:ext uri="{9D8B030D-6E8A-4147-A177-3AD203B41FA5}">
                      <a16:colId xmlns:a16="http://schemas.microsoft.com/office/drawing/2014/main" val="115954819"/>
                    </a:ext>
                  </a:extLst>
                </a:gridCol>
                <a:gridCol w="329184">
                  <a:extLst>
                    <a:ext uri="{9D8B030D-6E8A-4147-A177-3AD203B41FA5}">
                      <a16:colId xmlns:a16="http://schemas.microsoft.com/office/drawing/2014/main" val="2653652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641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14:00:04</a:t>
                      </a:r>
                      <a:r>
                        <a:rPr kumimoji="0" lang="en-US" sz="1000" b="0" i="0" u="none" strike="noStrike" kern="1200" cap="none" spc="0" normalizeH="0" baseline="0" noProof="0">
                          <a:ln>
                            <a:noFill/>
                          </a:ln>
                          <a:solidFill>
                            <a:prstClr val="black"/>
                          </a:solidFill>
                          <a:effectLst/>
                          <a:uLnTx/>
                          <a:uFillTx/>
                          <a:latin typeface="Calibri"/>
                          <a:ea typeface="+mn-ea"/>
                          <a:cs typeface="+mn-cs"/>
                        </a:rPr>
                        <a:t>
 Our Studio Lighting Photography Workshop on 19 April 2024 was a beacon of inspiration, thanks to our collaboration with N4 Camera Store!
Led by TW Wann Al-Hajj, participants explored the techniques of using studio lighting to evoke various moods and emotions. Thank you to everyone who joined us — we hope you've brought home enlightening tips and tricks to elevate your photography journey further!
#Fujifilm #FujifilmMY #FujifilmMalaysia #Fujifilm_XSeries #Photography #DigitalPhotography #StudioLightingPhotography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https://quintly-eu-image-storage.s3.amazonaws.com/aaf8f68db843cc217addf8054c322eb2/29f63664d1eb520d2f1d0779e822360c.jpg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39603654"/>
                  </a:ext>
                </a:extLst>
              </a:tr>
            </a:tbl>
          </a:graphicData>
        </a:graphic>
      </p:graphicFrame>
      <p:sp>
        <p:nvSpPr>
          <p:cNvPr id="4" name="Text Placeholder 3">
            <a:extLst>
              <a:ext uri="{FF2B5EF4-FFF2-40B4-BE49-F238E27FC236}">
                <a16:creationId xmlns:a16="http://schemas.microsoft.com/office/drawing/2014/main" id="{3312C580-FA2F-4605-BF7E-03278464B97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27338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0CD13-9892-42CA-BD57-EAEC729630B1}"/>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1894980D-8556-4A65-917F-4F337E850417}"/>
              </a:ext>
            </a:extLst>
          </p:cNvPr>
          <p:cNvGraphicFramePr>
            <a:graphicFrameLocks noGrp="1"/>
          </p:cNvGraphicFramePr>
          <p:nvPr>
            <p:ph type="tbl" sz="quarter" idx="13"/>
            <p:extLst>
              <p:ext uri="{D42A27DB-BD31-4B8C-83A1-F6EECF244321}">
                <p14:modId xmlns:p14="http://schemas.microsoft.com/office/powerpoint/2010/main" val="217409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2345755"/>
                    </a:ext>
                  </a:extLst>
                </a:gridCol>
                <a:gridCol w="1316737">
                  <a:extLst>
                    <a:ext uri="{9D8B030D-6E8A-4147-A177-3AD203B41FA5}">
                      <a16:colId xmlns:a16="http://schemas.microsoft.com/office/drawing/2014/main" val="2400339790"/>
                    </a:ext>
                  </a:extLst>
                </a:gridCol>
                <a:gridCol w="329184">
                  <a:extLst>
                    <a:ext uri="{9D8B030D-6E8A-4147-A177-3AD203B41FA5}">
                      <a16:colId xmlns:a16="http://schemas.microsoft.com/office/drawing/2014/main" val="3122714558"/>
                    </a:ext>
                  </a:extLst>
                </a:gridCol>
                <a:gridCol w="329184">
                  <a:extLst>
                    <a:ext uri="{9D8B030D-6E8A-4147-A177-3AD203B41FA5}">
                      <a16:colId xmlns:a16="http://schemas.microsoft.com/office/drawing/2014/main" val="3749919067"/>
                    </a:ext>
                  </a:extLst>
                </a:gridCol>
                <a:gridCol w="329184">
                  <a:extLst>
                    <a:ext uri="{9D8B030D-6E8A-4147-A177-3AD203B41FA5}">
                      <a16:colId xmlns:a16="http://schemas.microsoft.com/office/drawing/2014/main" val="3110362796"/>
                    </a:ext>
                  </a:extLst>
                </a:gridCol>
                <a:gridCol w="329184">
                  <a:extLst>
                    <a:ext uri="{9D8B030D-6E8A-4147-A177-3AD203B41FA5}">
                      <a16:colId xmlns:a16="http://schemas.microsoft.com/office/drawing/2014/main" val="684346168"/>
                    </a:ext>
                  </a:extLst>
                </a:gridCol>
                <a:gridCol w="329184">
                  <a:extLst>
                    <a:ext uri="{9D8B030D-6E8A-4147-A177-3AD203B41FA5}">
                      <a16:colId xmlns:a16="http://schemas.microsoft.com/office/drawing/2014/main" val="2674913363"/>
                    </a:ext>
                  </a:extLst>
                </a:gridCol>
                <a:gridCol w="329184">
                  <a:extLst>
                    <a:ext uri="{9D8B030D-6E8A-4147-A177-3AD203B41FA5}">
                      <a16:colId xmlns:a16="http://schemas.microsoft.com/office/drawing/2014/main" val="1527636731"/>
                    </a:ext>
                  </a:extLst>
                </a:gridCol>
                <a:gridCol w="329184">
                  <a:extLst>
                    <a:ext uri="{9D8B030D-6E8A-4147-A177-3AD203B41FA5}">
                      <a16:colId xmlns:a16="http://schemas.microsoft.com/office/drawing/2014/main" val="632153044"/>
                    </a:ext>
                  </a:extLst>
                </a:gridCol>
                <a:gridCol w="329184">
                  <a:extLst>
                    <a:ext uri="{9D8B030D-6E8A-4147-A177-3AD203B41FA5}">
                      <a16:colId xmlns:a16="http://schemas.microsoft.com/office/drawing/2014/main" val="1532602078"/>
                    </a:ext>
                  </a:extLst>
                </a:gridCol>
                <a:gridCol w="329184">
                  <a:extLst>
                    <a:ext uri="{9D8B030D-6E8A-4147-A177-3AD203B41FA5}">
                      <a16:colId xmlns:a16="http://schemas.microsoft.com/office/drawing/2014/main" val="3261519414"/>
                    </a:ext>
                  </a:extLst>
                </a:gridCol>
                <a:gridCol w="329184">
                  <a:extLst>
                    <a:ext uri="{9D8B030D-6E8A-4147-A177-3AD203B41FA5}">
                      <a16:colId xmlns:a16="http://schemas.microsoft.com/office/drawing/2014/main" val="2201552573"/>
                    </a:ext>
                  </a:extLst>
                </a:gridCol>
                <a:gridCol w="329184">
                  <a:extLst>
                    <a:ext uri="{9D8B030D-6E8A-4147-A177-3AD203B41FA5}">
                      <a16:colId xmlns:a16="http://schemas.microsoft.com/office/drawing/2014/main" val="2934468926"/>
                    </a:ext>
                  </a:extLst>
                </a:gridCol>
                <a:gridCol w="329184">
                  <a:extLst>
                    <a:ext uri="{9D8B030D-6E8A-4147-A177-3AD203B41FA5}">
                      <a16:colId xmlns:a16="http://schemas.microsoft.com/office/drawing/2014/main" val="542578093"/>
                    </a:ext>
                  </a:extLst>
                </a:gridCol>
                <a:gridCol w="329184">
                  <a:extLst>
                    <a:ext uri="{9D8B030D-6E8A-4147-A177-3AD203B41FA5}">
                      <a16:colId xmlns:a16="http://schemas.microsoft.com/office/drawing/2014/main" val="770390449"/>
                    </a:ext>
                  </a:extLst>
                </a:gridCol>
                <a:gridCol w="329184">
                  <a:extLst>
                    <a:ext uri="{9D8B030D-6E8A-4147-A177-3AD203B41FA5}">
                      <a16:colId xmlns:a16="http://schemas.microsoft.com/office/drawing/2014/main" val="1282773661"/>
                    </a:ext>
                  </a:extLst>
                </a:gridCol>
                <a:gridCol w="329184">
                  <a:extLst>
                    <a:ext uri="{9D8B030D-6E8A-4147-A177-3AD203B41FA5}">
                      <a16:colId xmlns:a16="http://schemas.microsoft.com/office/drawing/2014/main" val="3499197032"/>
                    </a:ext>
                  </a:extLst>
                </a:gridCol>
                <a:gridCol w="329184">
                  <a:extLst>
                    <a:ext uri="{9D8B030D-6E8A-4147-A177-3AD203B41FA5}">
                      <a16:colId xmlns:a16="http://schemas.microsoft.com/office/drawing/2014/main" val="284230354"/>
                    </a:ext>
                  </a:extLst>
                </a:gridCol>
                <a:gridCol w="329184">
                  <a:extLst>
                    <a:ext uri="{9D8B030D-6E8A-4147-A177-3AD203B41FA5}">
                      <a16:colId xmlns:a16="http://schemas.microsoft.com/office/drawing/2014/main" val="2250065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1992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08:09:15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https://quintly-eu-image-storage.s3.amazonaws.com/aaf8f68db843cc217addf8054c322eb2/bc7c5162a1edc886c020ed5f32ab731a.jpg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64038300"/>
                  </a:ext>
                </a:extLst>
              </a:tr>
            </a:tbl>
          </a:graphicData>
        </a:graphic>
      </p:graphicFrame>
      <p:sp>
        <p:nvSpPr>
          <p:cNvPr id="4" name="Text Placeholder 3">
            <a:extLst>
              <a:ext uri="{FF2B5EF4-FFF2-40B4-BE49-F238E27FC236}">
                <a16:creationId xmlns:a16="http://schemas.microsoft.com/office/drawing/2014/main" id="{A672B6EE-C092-4A25-82BA-AB545C3E7E4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94699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3F656-0520-492D-A0CC-5242F0B2300A}"/>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BF8C44D9-E085-4775-8D9A-191935F43CD3}"/>
              </a:ext>
            </a:extLst>
          </p:cNvPr>
          <p:cNvGraphicFramePr>
            <a:graphicFrameLocks noGrp="1"/>
          </p:cNvGraphicFramePr>
          <p:nvPr>
            <p:ph type="tbl" sz="quarter" idx="13"/>
            <p:extLst>
              <p:ext uri="{D42A27DB-BD31-4B8C-83A1-F6EECF244321}">
                <p14:modId xmlns:p14="http://schemas.microsoft.com/office/powerpoint/2010/main" val="3442673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10567596"/>
                    </a:ext>
                  </a:extLst>
                </a:gridCol>
                <a:gridCol w="1316737">
                  <a:extLst>
                    <a:ext uri="{9D8B030D-6E8A-4147-A177-3AD203B41FA5}">
                      <a16:colId xmlns:a16="http://schemas.microsoft.com/office/drawing/2014/main" val="4266154197"/>
                    </a:ext>
                  </a:extLst>
                </a:gridCol>
                <a:gridCol w="329184">
                  <a:extLst>
                    <a:ext uri="{9D8B030D-6E8A-4147-A177-3AD203B41FA5}">
                      <a16:colId xmlns:a16="http://schemas.microsoft.com/office/drawing/2014/main" val="3824712919"/>
                    </a:ext>
                  </a:extLst>
                </a:gridCol>
                <a:gridCol w="329184">
                  <a:extLst>
                    <a:ext uri="{9D8B030D-6E8A-4147-A177-3AD203B41FA5}">
                      <a16:colId xmlns:a16="http://schemas.microsoft.com/office/drawing/2014/main" val="2390310113"/>
                    </a:ext>
                  </a:extLst>
                </a:gridCol>
                <a:gridCol w="329184">
                  <a:extLst>
                    <a:ext uri="{9D8B030D-6E8A-4147-A177-3AD203B41FA5}">
                      <a16:colId xmlns:a16="http://schemas.microsoft.com/office/drawing/2014/main" val="4152352500"/>
                    </a:ext>
                  </a:extLst>
                </a:gridCol>
                <a:gridCol w="329184">
                  <a:extLst>
                    <a:ext uri="{9D8B030D-6E8A-4147-A177-3AD203B41FA5}">
                      <a16:colId xmlns:a16="http://schemas.microsoft.com/office/drawing/2014/main" val="1056989459"/>
                    </a:ext>
                  </a:extLst>
                </a:gridCol>
                <a:gridCol w="329184">
                  <a:extLst>
                    <a:ext uri="{9D8B030D-6E8A-4147-A177-3AD203B41FA5}">
                      <a16:colId xmlns:a16="http://schemas.microsoft.com/office/drawing/2014/main" val="4190508219"/>
                    </a:ext>
                  </a:extLst>
                </a:gridCol>
                <a:gridCol w="329184">
                  <a:extLst>
                    <a:ext uri="{9D8B030D-6E8A-4147-A177-3AD203B41FA5}">
                      <a16:colId xmlns:a16="http://schemas.microsoft.com/office/drawing/2014/main" val="2616500882"/>
                    </a:ext>
                  </a:extLst>
                </a:gridCol>
                <a:gridCol w="329184">
                  <a:extLst>
                    <a:ext uri="{9D8B030D-6E8A-4147-A177-3AD203B41FA5}">
                      <a16:colId xmlns:a16="http://schemas.microsoft.com/office/drawing/2014/main" val="1435680915"/>
                    </a:ext>
                  </a:extLst>
                </a:gridCol>
                <a:gridCol w="329184">
                  <a:extLst>
                    <a:ext uri="{9D8B030D-6E8A-4147-A177-3AD203B41FA5}">
                      <a16:colId xmlns:a16="http://schemas.microsoft.com/office/drawing/2014/main" val="3105271764"/>
                    </a:ext>
                  </a:extLst>
                </a:gridCol>
                <a:gridCol w="329184">
                  <a:extLst>
                    <a:ext uri="{9D8B030D-6E8A-4147-A177-3AD203B41FA5}">
                      <a16:colId xmlns:a16="http://schemas.microsoft.com/office/drawing/2014/main" val="700803161"/>
                    </a:ext>
                  </a:extLst>
                </a:gridCol>
                <a:gridCol w="329184">
                  <a:extLst>
                    <a:ext uri="{9D8B030D-6E8A-4147-A177-3AD203B41FA5}">
                      <a16:colId xmlns:a16="http://schemas.microsoft.com/office/drawing/2014/main" val="3712092052"/>
                    </a:ext>
                  </a:extLst>
                </a:gridCol>
                <a:gridCol w="329184">
                  <a:extLst>
                    <a:ext uri="{9D8B030D-6E8A-4147-A177-3AD203B41FA5}">
                      <a16:colId xmlns:a16="http://schemas.microsoft.com/office/drawing/2014/main" val="2142402197"/>
                    </a:ext>
                  </a:extLst>
                </a:gridCol>
                <a:gridCol w="329184">
                  <a:extLst>
                    <a:ext uri="{9D8B030D-6E8A-4147-A177-3AD203B41FA5}">
                      <a16:colId xmlns:a16="http://schemas.microsoft.com/office/drawing/2014/main" val="3227959714"/>
                    </a:ext>
                  </a:extLst>
                </a:gridCol>
                <a:gridCol w="329184">
                  <a:extLst>
                    <a:ext uri="{9D8B030D-6E8A-4147-A177-3AD203B41FA5}">
                      <a16:colId xmlns:a16="http://schemas.microsoft.com/office/drawing/2014/main" val="2098717143"/>
                    </a:ext>
                  </a:extLst>
                </a:gridCol>
                <a:gridCol w="329184">
                  <a:extLst>
                    <a:ext uri="{9D8B030D-6E8A-4147-A177-3AD203B41FA5}">
                      <a16:colId xmlns:a16="http://schemas.microsoft.com/office/drawing/2014/main" val="4179165988"/>
                    </a:ext>
                  </a:extLst>
                </a:gridCol>
                <a:gridCol w="329184">
                  <a:extLst>
                    <a:ext uri="{9D8B030D-6E8A-4147-A177-3AD203B41FA5}">
                      <a16:colId xmlns:a16="http://schemas.microsoft.com/office/drawing/2014/main" val="2438363173"/>
                    </a:ext>
                  </a:extLst>
                </a:gridCol>
                <a:gridCol w="329184">
                  <a:extLst>
                    <a:ext uri="{9D8B030D-6E8A-4147-A177-3AD203B41FA5}">
                      <a16:colId xmlns:a16="http://schemas.microsoft.com/office/drawing/2014/main" val="2814957521"/>
                    </a:ext>
                  </a:extLst>
                </a:gridCol>
                <a:gridCol w="329184">
                  <a:extLst>
                    <a:ext uri="{9D8B030D-6E8A-4147-A177-3AD203B41FA5}">
                      <a16:colId xmlns:a16="http://schemas.microsoft.com/office/drawing/2014/main" val="19634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1957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12:11:13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unique blend of creativity and conversation at our immersive Coffee Talk &amp; Portrait Shooting workshop on 2 June 2024 at Warung Theater @ Cathay by Nifyayi, in collaboration with SLR Centre Camera Shop! Elevate your portrait skills with speaker TW Wann Al-Hajj and enjoy meaningful discussions over coffee.
Reserve your spot now for RM20 by contacting Mr. Lok at 012-458 3777!
*Limited to only 15 participants.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https://quintly-eu-image-storage.s3.amazonaws.com/aaf8f68db843cc217addf8054c322eb2/e37047bf0078f11c70df17dde3c6b117.jpg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96846841"/>
                  </a:ext>
                </a:extLst>
              </a:tr>
            </a:tbl>
          </a:graphicData>
        </a:graphic>
      </p:graphicFrame>
      <p:sp>
        <p:nvSpPr>
          <p:cNvPr id="4" name="Text Placeholder 3">
            <a:extLst>
              <a:ext uri="{FF2B5EF4-FFF2-40B4-BE49-F238E27FC236}">
                <a16:creationId xmlns:a16="http://schemas.microsoft.com/office/drawing/2014/main" id="{C9E62736-7B46-40CD-8F1D-C8A190AC7AF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78632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D4498-31FA-4109-860D-4A78B77ED82F}"/>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EBCEC931-92F6-46C6-AEF2-22EE3F2A6A1F}"/>
              </a:ext>
            </a:extLst>
          </p:cNvPr>
          <p:cNvGraphicFramePr>
            <a:graphicFrameLocks noGrp="1"/>
          </p:cNvGraphicFramePr>
          <p:nvPr>
            <p:ph type="tbl" sz="quarter" idx="13"/>
            <p:extLst>
              <p:ext uri="{D42A27DB-BD31-4B8C-83A1-F6EECF244321}">
                <p14:modId xmlns:p14="http://schemas.microsoft.com/office/powerpoint/2010/main" val="114271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74165053"/>
                    </a:ext>
                  </a:extLst>
                </a:gridCol>
                <a:gridCol w="1316737">
                  <a:extLst>
                    <a:ext uri="{9D8B030D-6E8A-4147-A177-3AD203B41FA5}">
                      <a16:colId xmlns:a16="http://schemas.microsoft.com/office/drawing/2014/main" val="2087621606"/>
                    </a:ext>
                  </a:extLst>
                </a:gridCol>
                <a:gridCol w="329184">
                  <a:extLst>
                    <a:ext uri="{9D8B030D-6E8A-4147-A177-3AD203B41FA5}">
                      <a16:colId xmlns:a16="http://schemas.microsoft.com/office/drawing/2014/main" val="713448638"/>
                    </a:ext>
                  </a:extLst>
                </a:gridCol>
                <a:gridCol w="329184">
                  <a:extLst>
                    <a:ext uri="{9D8B030D-6E8A-4147-A177-3AD203B41FA5}">
                      <a16:colId xmlns:a16="http://schemas.microsoft.com/office/drawing/2014/main" val="509644174"/>
                    </a:ext>
                  </a:extLst>
                </a:gridCol>
                <a:gridCol w="329184">
                  <a:extLst>
                    <a:ext uri="{9D8B030D-6E8A-4147-A177-3AD203B41FA5}">
                      <a16:colId xmlns:a16="http://schemas.microsoft.com/office/drawing/2014/main" val="2029845143"/>
                    </a:ext>
                  </a:extLst>
                </a:gridCol>
                <a:gridCol w="329184">
                  <a:extLst>
                    <a:ext uri="{9D8B030D-6E8A-4147-A177-3AD203B41FA5}">
                      <a16:colId xmlns:a16="http://schemas.microsoft.com/office/drawing/2014/main" val="3151071960"/>
                    </a:ext>
                  </a:extLst>
                </a:gridCol>
                <a:gridCol w="329184">
                  <a:extLst>
                    <a:ext uri="{9D8B030D-6E8A-4147-A177-3AD203B41FA5}">
                      <a16:colId xmlns:a16="http://schemas.microsoft.com/office/drawing/2014/main" val="2807237054"/>
                    </a:ext>
                  </a:extLst>
                </a:gridCol>
                <a:gridCol w="329184">
                  <a:extLst>
                    <a:ext uri="{9D8B030D-6E8A-4147-A177-3AD203B41FA5}">
                      <a16:colId xmlns:a16="http://schemas.microsoft.com/office/drawing/2014/main" val="2923861996"/>
                    </a:ext>
                  </a:extLst>
                </a:gridCol>
                <a:gridCol w="329184">
                  <a:extLst>
                    <a:ext uri="{9D8B030D-6E8A-4147-A177-3AD203B41FA5}">
                      <a16:colId xmlns:a16="http://schemas.microsoft.com/office/drawing/2014/main" val="3251628542"/>
                    </a:ext>
                  </a:extLst>
                </a:gridCol>
                <a:gridCol w="329184">
                  <a:extLst>
                    <a:ext uri="{9D8B030D-6E8A-4147-A177-3AD203B41FA5}">
                      <a16:colId xmlns:a16="http://schemas.microsoft.com/office/drawing/2014/main" val="3434608374"/>
                    </a:ext>
                  </a:extLst>
                </a:gridCol>
                <a:gridCol w="329184">
                  <a:extLst>
                    <a:ext uri="{9D8B030D-6E8A-4147-A177-3AD203B41FA5}">
                      <a16:colId xmlns:a16="http://schemas.microsoft.com/office/drawing/2014/main" val="2667216256"/>
                    </a:ext>
                  </a:extLst>
                </a:gridCol>
                <a:gridCol w="329184">
                  <a:extLst>
                    <a:ext uri="{9D8B030D-6E8A-4147-A177-3AD203B41FA5}">
                      <a16:colId xmlns:a16="http://schemas.microsoft.com/office/drawing/2014/main" val="841280823"/>
                    </a:ext>
                  </a:extLst>
                </a:gridCol>
                <a:gridCol w="329184">
                  <a:extLst>
                    <a:ext uri="{9D8B030D-6E8A-4147-A177-3AD203B41FA5}">
                      <a16:colId xmlns:a16="http://schemas.microsoft.com/office/drawing/2014/main" val="1198508924"/>
                    </a:ext>
                  </a:extLst>
                </a:gridCol>
                <a:gridCol w="329184">
                  <a:extLst>
                    <a:ext uri="{9D8B030D-6E8A-4147-A177-3AD203B41FA5}">
                      <a16:colId xmlns:a16="http://schemas.microsoft.com/office/drawing/2014/main" val="1647582841"/>
                    </a:ext>
                  </a:extLst>
                </a:gridCol>
                <a:gridCol w="329184">
                  <a:extLst>
                    <a:ext uri="{9D8B030D-6E8A-4147-A177-3AD203B41FA5}">
                      <a16:colId xmlns:a16="http://schemas.microsoft.com/office/drawing/2014/main" val="804943025"/>
                    </a:ext>
                  </a:extLst>
                </a:gridCol>
                <a:gridCol w="329184">
                  <a:extLst>
                    <a:ext uri="{9D8B030D-6E8A-4147-A177-3AD203B41FA5}">
                      <a16:colId xmlns:a16="http://schemas.microsoft.com/office/drawing/2014/main" val="2956842559"/>
                    </a:ext>
                  </a:extLst>
                </a:gridCol>
                <a:gridCol w="329184">
                  <a:extLst>
                    <a:ext uri="{9D8B030D-6E8A-4147-A177-3AD203B41FA5}">
                      <a16:colId xmlns:a16="http://schemas.microsoft.com/office/drawing/2014/main" val="2636998761"/>
                    </a:ext>
                  </a:extLst>
                </a:gridCol>
                <a:gridCol w="329184">
                  <a:extLst>
                    <a:ext uri="{9D8B030D-6E8A-4147-A177-3AD203B41FA5}">
                      <a16:colId xmlns:a16="http://schemas.microsoft.com/office/drawing/2014/main" val="868548390"/>
                    </a:ext>
                  </a:extLst>
                </a:gridCol>
                <a:gridCol w="329184">
                  <a:extLst>
                    <a:ext uri="{9D8B030D-6E8A-4147-A177-3AD203B41FA5}">
                      <a16:colId xmlns:a16="http://schemas.microsoft.com/office/drawing/2014/main" val="3259418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9289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12:00:05</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is packed with exceptional technological advancements - including a newly developed 102MP high-speed sensor that delivers remarkably breathtaking resolution, a robust IBIS with 8.0 stops for unparalleled stability, and rapid-fire capture capabilities of 7.0 fps - all in the lightest body of the GFX series.
𝗙𝗶𝗻𝗱 𝗼𝘂𝘁 𝗺𝗼𝗿𝗲 𝗮𝗯𝗼𝘂𝘁 𝘁𝗵𝗲 𝗚𝗙𝗫𝟭𝟬𝟬𝗦 𝗜𝗜
https://fujifilm-x.com/en-my/products/cameras/gfx100s-ii/
𝗣𝗿𝗲-𝗼𝗿𝗱𝗲𝗿 𝘆𝗼𝘂𝗿𝘀 𝘁𝗼𝗱𝗮𝘆 𝗮𝘁
https://www.store-my.fujifilm-x.com/products/gfx100s-ii-body-pre-order-16-may-16-june-2024?fbclid=IwZXh0bgNhZW0CMTAAAR3wJPUev-DSscgwte7vQSZyGUXqwMMaU6yYPB3g-uMxI1IvKAe7x9qGHR0_aem_AZPAyy4d3Fr9eq9mv5THVYWve_2SLLNqlQsxTg8fWwkFOf6CEJYCOt_bD89tWsksQWnRQvKv-SJPPxs4xYlzb13H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https://quintly-eu-image-storage.s3.amazonaws.com/aaf8f68db843cc217addf8054c322eb2/7803052c0d793100a93b2e737df63573.jpg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94126397"/>
                  </a:ext>
                </a:extLst>
              </a:tr>
            </a:tbl>
          </a:graphicData>
        </a:graphic>
      </p:graphicFrame>
      <p:sp>
        <p:nvSpPr>
          <p:cNvPr id="4" name="Text Placeholder 3">
            <a:extLst>
              <a:ext uri="{FF2B5EF4-FFF2-40B4-BE49-F238E27FC236}">
                <a16:creationId xmlns:a16="http://schemas.microsoft.com/office/drawing/2014/main" id="{27C70759-0A68-4C74-A717-DF2B28D443B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795903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5489</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2024-08-25T19:57:49Z</dcterms:created>
  <dcterms:modified xsi:type="dcterms:W3CDTF">2024-08-25T19:59:33Z</dcterms:modified>
</cp:coreProperties>
</file>