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13AD-4D94-B3EB-7B3168B915B5}"/>
            </c:ext>
          </c:extLst>
        </c:ser>
        <c:dLbls>
          <c:showLegendKey val="0"/>
          <c:showVal val="0"/>
          <c:showCatName val="0"/>
          <c:showSerName val="0"/>
          <c:showPercent val="0"/>
          <c:showBubbleSize val="0"/>
        </c:dLbls>
        <c:gapWidth val="219"/>
        <c:overlap val="-27"/>
        <c:axId val="386493784"/>
        <c:axId val="386497064"/>
      </c:barChart>
      <c:dateAx>
        <c:axId val="38649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7064"/>
        <c:crosses val="autoZero"/>
        <c:auto val="1"/>
        <c:lblOffset val="100"/>
        <c:baseTimeUnit val="months"/>
      </c:dateAx>
      <c:valAx>
        <c:axId val="3864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08EF-40A4-8C9C-C6A6E9A20634}"/>
            </c:ext>
          </c:extLst>
        </c:ser>
        <c:dLbls>
          <c:showLegendKey val="0"/>
          <c:showVal val="0"/>
          <c:showCatName val="0"/>
          <c:showSerName val="0"/>
          <c:showPercent val="0"/>
          <c:showBubbleSize val="0"/>
        </c:dLbls>
        <c:gapWidth val="219"/>
        <c:overlap val="-27"/>
        <c:axId val="386260208"/>
        <c:axId val="386259880"/>
      </c:barChart>
      <c:dateAx>
        <c:axId val="38626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59880"/>
        <c:crosses val="autoZero"/>
        <c:auto val="1"/>
        <c:lblOffset val="100"/>
        <c:baseTimeUnit val="days"/>
      </c:dateAx>
      <c:valAx>
        <c:axId val="38625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F64D-4505-8726-9F614E1E1E57}"/>
            </c:ext>
          </c:extLst>
        </c:ser>
        <c:dLbls>
          <c:showLegendKey val="0"/>
          <c:showVal val="0"/>
          <c:showCatName val="0"/>
          <c:showSerName val="0"/>
          <c:showPercent val="0"/>
          <c:showBubbleSize val="0"/>
        </c:dLbls>
        <c:smooth val="0"/>
        <c:axId val="251185944"/>
        <c:axId val="251186272"/>
      </c:lineChart>
      <c:dateAx>
        <c:axId val="25118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86272"/>
        <c:crosses val="autoZero"/>
        <c:auto val="1"/>
        <c:lblOffset val="100"/>
        <c:baseTimeUnit val="days"/>
      </c:dateAx>
      <c:valAx>
        <c:axId val="25118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8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630B-4C49-BCCC-A3B13FA231D5}"/>
            </c:ext>
          </c:extLst>
        </c:ser>
        <c:dLbls>
          <c:showLegendKey val="0"/>
          <c:showVal val="0"/>
          <c:showCatName val="0"/>
          <c:showSerName val="0"/>
          <c:showPercent val="0"/>
          <c:showBubbleSize val="0"/>
        </c:dLbls>
        <c:smooth val="0"/>
        <c:axId val="251181352"/>
        <c:axId val="251182664"/>
      </c:lineChart>
      <c:dateAx>
        <c:axId val="25118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82664"/>
        <c:crosses val="autoZero"/>
        <c:auto val="1"/>
        <c:lblOffset val="100"/>
        <c:baseTimeUnit val="days"/>
      </c:dateAx>
      <c:valAx>
        <c:axId val="25118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8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0719-452E-A4D2-201E3BC02751}"/>
            </c:ext>
          </c:extLst>
        </c:ser>
        <c:dLbls>
          <c:showLegendKey val="0"/>
          <c:showVal val="0"/>
          <c:showCatName val="0"/>
          <c:showSerName val="0"/>
          <c:showPercent val="0"/>
          <c:showBubbleSize val="0"/>
        </c:dLbls>
        <c:smooth val="0"/>
        <c:axId val="395717496"/>
        <c:axId val="395719792"/>
      </c:lineChart>
      <c:dateAx>
        <c:axId val="39571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9792"/>
        <c:crosses val="autoZero"/>
        <c:auto val="1"/>
        <c:lblOffset val="100"/>
        <c:baseTimeUnit val="days"/>
      </c:dateAx>
      <c:valAx>
        <c:axId val="39571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7CFF-40CD-B9F8-3D249243AA61}"/>
            </c:ext>
          </c:extLst>
        </c:ser>
        <c:dLbls>
          <c:showLegendKey val="0"/>
          <c:showVal val="0"/>
          <c:showCatName val="0"/>
          <c:showSerName val="0"/>
          <c:showPercent val="0"/>
          <c:showBubbleSize val="0"/>
        </c:dLbls>
        <c:gapWidth val="219"/>
        <c:overlap val="-27"/>
        <c:axId val="395715200"/>
        <c:axId val="395709296"/>
      </c:barChart>
      <c:dateAx>
        <c:axId val="39571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9296"/>
        <c:crosses val="autoZero"/>
        <c:auto val="1"/>
        <c:lblOffset val="100"/>
        <c:baseTimeUnit val="months"/>
      </c:dateAx>
      <c:valAx>
        <c:axId val="39570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3C0A-4880-BB5C-EEFA1F2D4544}"/>
            </c:ext>
          </c:extLst>
        </c:ser>
        <c:dLbls>
          <c:showLegendKey val="0"/>
          <c:showVal val="0"/>
          <c:showCatName val="0"/>
          <c:showSerName val="0"/>
          <c:showPercent val="0"/>
          <c:showBubbleSize val="0"/>
        </c:dLbls>
        <c:smooth val="0"/>
        <c:axId val="395708640"/>
        <c:axId val="395714216"/>
      </c:lineChart>
      <c:dateAx>
        <c:axId val="39570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4216"/>
        <c:crosses val="autoZero"/>
        <c:auto val="1"/>
        <c:lblOffset val="100"/>
        <c:baseTimeUnit val="days"/>
      </c:dateAx>
      <c:valAx>
        <c:axId val="39571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A1F5-46D9-8882-29436798D777}"/>
            </c:ext>
          </c:extLst>
        </c:ser>
        <c:dLbls>
          <c:showLegendKey val="0"/>
          <c:showVal val="0"/>
          <c:showCatName val="0"/>
          <c:showSerName val="0"/>
          <c:showPercent val="0"/>
          <c:showBubbleSize val="0"/>
        </c:dLbls>
        <c:gapWidth val="219"/>
        <c:overlap val="-27"/>
        <c:axId val="395707328"/>
        <c:axId val="395706672"/>
      </c:barChart>
      <c:dateAx>
        <c:axId val="39570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6672"/>
        <c:crosses val="autoZero"/>
        <c:auto val="1"/>
        <c:lblOffset val="100"/>
        <c:baseTimeUnit val="months"/>
      </c:dateAx>
      <c:valAx>
        <c:axId val="39570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EE1A-4456-BBBA-C150BE910893}"/>
            </c:ext>
          </c:extLst>
        </c:ser>
        <c:dLbls>
          <c:showLegendKey val="0"/>
          <c:showVal val="0"/>
          <c:showCatName val="0"/>
          <c:showSerName val="0"/>
          <c:showPercent val="0"/>
          <c:showBubbleSize val="0"/>
        </c:dLbls>
        <c:smooth val="0"/>
        <c:axId val="386490832"/>
        <c:axId val="386493456"/>
      </c:lineChart>
      <c:dateAx>
        <c:axId val="38649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3456"/>
        <c:crosses val="autoZero"/>
        <c:auto val="1"/>
        <c:lblOffset val="100"/>
        <c:baseTimeUnit val="days"/>
      </c:dateAx>
      <c:valAx>
        <c:axId val="38649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9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F2D9-44D2-81DE-A34B248434EE}"/>
            </c:ext>
          </c:extLst>
        </c:ser>
        <c:dLbls>
          <c:showLegendKey val="0"/>
          <c:showVal val="0"/>
          <c:showCatName val="0"/>
          <c:showSerName val="0"/>
          <c:showPercent val="0"/>
          <c:showBubbleSize val="0"/>
        </c:dLbls>
        <c:gapWidth val="219"/>
        <c:overlap val="-27"/>
        <c:axId val="392096224"/>
        <c:axId val="392094912"/>
      </c:barChart>
      <c:dateAx>
        <c:axId val="39209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94912"/>
        <c:crosses val="autoZero"/>
        <c:auto val="1"/>
        <c:lblOffset val="100"/>
        <c:baseTimeUnit val="months"/>
      </c:dateAx>
      <c:valAx>
        <c:axId val="39209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9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Sheet1!$A$2:$A$33</c:f>
              <c:numCache>
                <c:formatCode>General</c:formatCode>
                <c:ptCount val="32"/>
                <c:pt idx="0">
                  <c:v>13</c:v>
                </c:pt>
                <c:pt idx="1">
                  <c:v>15</c:v>
                </c:pt>
                <c:pt idx="2">
                  <c:v>24</c:v>
                </c:pt>
                <c:pt idx="3">
                  <c:v>25</c:v>
                </c:pt>
                <c:pt idx="4">
                  <c:v>26</c:v>
                </c:pt>
                <c:pt idx="5">
                  <c:v>31</c:v>
                </c:pt>
                <c:pt idx="6">
                  <c:v>40</c:v>
                </c:pt>
                <c:pt idx="7">
                  <c:v>45</c:v>
                </c:pt>
                <c:pt idx="8">
                  <c:v>50</c:v>
                </c:pt>
                <c:pt idx="9">
                  <c:v>51</c:v>
                </c:pt>
                <c:pt idx="10">
                  <c:v>58</c:v>
                </c:pt>
                <c:pt idx="11">
                  <c:v>61</c:v>
                </c:pt>
                <c:pt idx="12">
                  <c:v>63</c:v>
                </c:pt>
                <c:pt idx="13">
                  <c:v>67</c:v>
                </c:pt>
                <c:pt idx="14">
                  <c:v>69</c:v>
                </c:pt>
                <c:pt idx="15">
                  <c:v>72</c:v>
                </c:pt>
                <c:pt idx="16">
                  <c:v>73</c:v>
                </c:pt>
                <c:pt idx="17">
                  <c:v>74</c:v>
                </c:pt>
                <c:pt idx="18">
                  <c:v>75</c:v>
                </c:pt>
                <c:pt idx="19">
                  <c:v>81</c:v>
                </c:pt>
                <c:pt idx="20">
                  <c:v>84</c:v>
                </c:pt>
                <c:pt idx="21">
                  <c:v>86</c:v>
                </c:pt>
                <c:pt idx="22">
                  <c:v>87</c:v>
                </c:pt>
                <c:pt idx="23">
                  <c:v>94</c:v>
                </c:pt>
                <c:pt idx="24">
                  <c:v>97</c:v>
                </c:pt>
                <c:pt idx="25">
                  <c:v>102</c:v>
                </c:pt>
                <c:pt idx="26">
                  <c:v>109</c:v>
                </c:pt>
                <c:pt idx="27">
                  <c:v>110</c:v>
                </c:pt>
                <c:pt idx="28">
                  <c:v>114</c:v>
                </c:pt>
                <c:pt idx="29">
                  <c:v>119</c:v>
                </c:pt>
                <c:pt idx="30">
                  <c:v>121</c:v>
                </c:pt>
                <c:pt idx="31">
                  <c:v>122</c:v>
                </c:pt>
              </c:numCache>
            </c:numRef>
          </c:cat>
          <c:val>
            <c:numRef>
              <c:f>Sheet1!$B$2:$B$33</c:f>
              <c:numCache>
                <c:formatCode>General</c:formatCode>
                <c:ptCount val="32"/>
                <c:pt idx="0">
                  <c:v>7</c:v>
                </c:pt>
                <c:pt idx="1">
                  <c:v>28</c:v>
                </c:pt>
                <c:pt idx="2">
                  <c:v>89</c:v>
                </c:pt>
                <c:pt idx="3">
                  <c:v>6</c:v>
                </c:pt>
                <c:pt idx="4">
                  <c:v>15</c:v>
                </c:pt>
                <c:pt idx="5">
                  <c:v>4</c:v>
                </c:pt>
                <c:pt idx="6">
                  <c:v>37</c:v>
                </c:pt>
                <c:pt idx="7">
                  <c:v>6</c:v>
                </c:pt>
                <c:pt idx="8">
                  <c:v>25</c:v>
                </c:pt>
                <c:pt idx="9">
                  <c:v>58</c:v>
                </c:pt>
                <c:pt idx="10">
                  <c:v>60</c:v>
                </c:pt>
                <c:pt idx="11">
                  <c:v>75.5</c:v>
                </c:pt>
                <c:pt idx="12">
                  <c:v>289</c:v>
                </c:pt>
                <c:pt idx="13">
                  <c:v>7</c:v>
                </c:pt>
                <c:pt idx="14">
                  <c:v>64</c:v>
                </c:pt>
                <c:pt idx="15">
                  <c:v>101</c:v>
                </c:pt>
                <c:pt idx="16">
                  <c:v>292</c:v>
                </c:pt>
                <c:pt idx="17">
                  <c:v>37</c:v>
                </c:pt>
                <c:pt idx="18">
                  <c:v>53</c:v>
                </c:pt>
                <c:pt idx="19">
                  <c:v>216.666666666667</c:v>
                </c:pt>
                <c:pt idx="20">
                  <c:v>10</c:v>
                </c:pt>
                <c:pt idx="21">
                  <c:v>59</c:v>
                </c:pt>
                <c:pt idx="22">
                  <c:v>56</c:v>
                </c:pt>
                <c:pt idx="23">
                  <c:v>50</c:v>
                </c:pt>
                <c:pt idx="24">
                  <c:v>81</c:v>
                </c:pt>
                <c:pt idx="25">
                  <c:v>238</c:v>
                </c:pt>
                <c:pt idx="26">
                  <c:v>13</c:v>
                </c:pt>
                <c:pt idx="27">
                  <c:v>20</c:v>
                </c:pt>
                <c:pt idx="28">
                  <c:v>138</c:v>
                </c:pt>
                <c:pt idx="29">
                  <c:v>108</c:v>
                </c:pt>
                <c:pt idx="30">
                  <c:v>13</c:v>
                </c:pt>
                <c:pt idx="31">
                  <c:v>12</c:v>
                </c:pt>
              </c:numCache>
            </c:numRef>
          </c:val>
          <c:extLst>
            <c:ext xmlns:c16="http://schemas.microsoft.com/office/drawing/2014/chart" uri="{C3380CC4-5D6E-409C-BE32-E72D297353CC}">
              <c16:uniqueId val="{00000000-A142-4DCD-946D-29E29C1A96A4}"/>
            </c:ext>
          </c:extLst>
        </c:ser>
        <c:dLbls>
          <c:showLegendKey val="0"/>
          <c:showVal val="0"/>
          <c:showCatName val="0"/>
          <c:showSerName val="0"/>
          <c:showPercent val="0"/>
          <c:showBubbleSize val="0"/>
        </c:dLbls>
        <c:gapWidth val="182"/>
        <c:axId val="629422176"/>
        <c:axId val="629426440"/>
      </c:barChart>
      <c:catAx>
        <c:axId val="629422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26440"/>
        <c:crosses val="autoZero"/>
        <c:auto val="1"/>
        <c:lblAlgn val="ctr"/>
        <c:lblOffset val="100"/>
        <c:noMultiLvlLbl val="0"/>
      </c:catAx>
      <c:valAx>
        <c:axId val="629426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2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0D68-43FA-929C-633E007702CB}"/>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0D68-43FA-929C-633E007702CB}"/>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0D68-43FA-929C-633E007702CB}"/>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0D68-43FA-929C-633E007702CB}"/>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0D68-43FA-929C-633E007702CB}"/>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0D68-43FA-929C-633E007702CB}"/>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0D68-43FA-929C-633E007702CB}"/>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0D68-43FA-929C-633E007702CB}"/>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0D68-43FA-929C-633E007702CB}"/>
            </c:ext>
          </c:extLst>
        </c:ser>
        <c:dLbls>
          <c:showLegendKey val="0"/>
          <c:showVal val="0"/>
          <c:showCatName val="0"/>
          <c:showSerName val="0"/>
          <c:showPercent val="0"/>
          <c:showBubbleSize val="0"/>
        </c:dLbls>
        <c:gapWidth val="150"/>
        <c:overlap val="100"/>
        <c:axId val="629424472"/>
        <c:axId val="629425128"/>
      </c:barChart>
      <c:catAx>
        <c:axId val="62942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25128"/>
        <c:crosses val="autoZero"/>
        <c:auto val="1"/>
        <c:lblAlgn val="ctr"/>
        <c:lblOffset val="100"/>
        <c:noMultiLvlLbl val="0"/>
      </c:catAx>
      <c:valAx>
        <c:axId val="629425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4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1C98-97A0-417D-86D1-CE67C53A49A8}"/>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A2E1672F-CA3A-487E-96D2-62C09BE390D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92059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DD381-DDDB-4D0F-8540-D46633D09B8C}"/>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4023595C-23E3-4764-A4C1-E2C7133D94D9}"/>
              </a:ext>
            </a:extLst>
          </p:cNvPr>
          <p:cNvGraphicFramePr>
            <a:graphicFrameLocks noGrp="1"/>
          </p:cNvGraphicFramePr>
          <p:nvPr>
            <p:ph type="tbl" sz="quarter" idx="13"/>
            <p:extLst>
              <p:ext uri="{D42A27DB-BD31-4B8C-83A1-F6EECF244321}">
                <p14:modId xmlns:p14="http://schemas.microsoft.com/office/powerpoint/2010/main" val="102081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600182285"/>
                    </a:ext>
                  </a:extLst>
                </a:gridCol>
                <a:gridCol w="740665">
                  <a:extLst>
                    <a:ext uri="{9D8B030D-6E8A-4147-A177-3AD203B41FA5}">
                      <a16:colId xmlns:a16="http://schemas.microsoft.com/office/drawing/2014/main" val="2880341679"/>
                    </a:ext>
                  </a:extLst>
                </a:gridCol>
                <a:gridCol w="411480">
                  <a:extLst>
                    <a:ext uri="{9D8B030D-6E8A-4147-A177-3AD203B41FA5}">
                      <a16:colId xmlns:a16="http://schemas.microsoft.com/office/drawing/2014/main" val="2856819795"/>
                    </a:ext>
                  </a:extLst>
                </a:gridCol>
                <a:gridCol w="740665">
                  <a:extLst>
                    <a:ext uri="{9D8B030D-6E8A-4147-A177-3AD203B41FA5}">
                      <a16:colId xmlns:a16="http://schemas.microsoft.com/office/drawing/2014/main" val="3976346327"/>
                    </a:ext>
                  </a:extLst>
                </a:gridCol>
                <a:gridCol w="411480">
                  <a:extLst>
                    <a:ext uri="{9D8B030D-6E8A-4147-A177-3AD203B41FA5}">
                      <a16:colId xmlns:a16="http://schemas.microsoft.com/office/drawing/2014/main" val="69968269"/>
                    </a:ext>
                  </a:extLst>
                </a:gridCol>
                <a:gridCol w="411480">
                  <a:extLst>
                    <a:ext uri="{9D8B030D-6E8A-4147-A177-3AD203B41FA5}">
                      <a16:colId xmlns:a16="http://schemas.microsoft.com/office/drawing/2014/main" val="2913115900"/>
                    </a:ext>
                  </a:extLst>
                </a:gridCol>
                <a:gridCol w="411480">
                  <a:extLst>
                    <a:ext uri="{9D8B030D-6E8A-4147-A177-3AD203B41FA5}">
                      <a16:colId xmlns:a16="http://schemas.microsoft.com/office/drawing/2014/main" val="1371160396"/>
                    </a:ext>
                  </a:extLst>
                </a:gridCol>
                <a:gridCol w="411480">
                  <a:extLst>
                    <a:ext uri="{9D8B030D-6E8A-4147-A177-3AD203B41FA5}">
                      <a16:colId xmlns:a16="http://schemas.microsoft.com/office/drawing/2014/main" val="614208521"/>
                    </a:ext>
                  </a:extLst>
                </a:gridCol>
                <a:gridCol w="411480">
                  <a:extLst>
                    <a:ext uri="{9D8B030D-6E8A-4147-A177-3AD203B41FA5}">
                      <a16:colId xmlns:a16="http://schemas.microsoft.com/office/drawing/2014/main" val="1752793474"/>
                    </a:ext>
                  </a:extLst>
                </a:gridCol>
                <a:gridCol w="411480">
                  <a:extLst>
                    <a:ext uri="{9D8B030D-6E8A-4147-A177-3AD203B41FA5}">
                      <a16:colId xmlns:a16="http://schemas.microsoft.com/office/drawing/2014/main" val="2520028117"/>
                    </a:ext>
                  </a:extLst>
                </a:gridCol>
                <a:gridCol w="411480">
                  <a:extLst>
                    <a:ext uri="{9D8B030D-6E8A-4147-A177-3AD203B41FA5}">
                      <a16:colId xmlns:a16="http://schemas.microsoft.com/office/drawing/2014/main" val="3521096018"/>
                    </a:ext>
                  </a:extLst>
                </a:gridCol>
                <a:gridCol w="411480">
                  <a:extLst>
                    <a:ext uri="{9D8B030D-6E8A-4147-A177-3AD203B41FA5}">
                      <a16:colId xmlns:a16="http://schemas.microsoft.com/office/drawing/2014/main" val="2782133590"/>
                    </a:ext>
                  </a:extLst>
                </a:gridCol>
                <a:gridCol w="411480">
                  <a:extLst>
                    <a:ext uri="{9D8B030D-6E8A-4147-A177-3AD203B41FA5}">
                      <a16:colId xmlns:a16="http://schemas.microsoft.com/office/drawing/2014/main" val="1704638273"/>
                    </a:ext>
                  </a:extLst>
                </a:gridCol>
                <a:gridCol w="411480">
                  <a:extLst>
                    <a:ext uri="{9D8B030D-6E8A-4147-A177-3AD203B41FA5}">
                      <a16:colId xmlns:a16="http://schemas.microsoft.com/office/drawing/2014/main" val="37405967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9801271"/>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1666131066"/>
                  </a:ext>
                </a:extLst>
              </a:tr>
            </a:tbl>
          </a:graphicData>
        </a:graphic>
      </p:graphicFrame>
      <p:sp>
        <p:nvSpPr>
          <p:cNvPr id="4" name="Text Placeholder 3">
            <a:extLst>
              <a:ext uri="{FF2B5EF4-FFF2-40B4-BE49-F238E27FC236}">
                <a16:creationId xmlns:a16="http://schemas.microsoft.com/office/drawing/2014/main" id="{011847EA-BB63-487F-ACA6-2C4929FA525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0964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D75E-BFBE-4F94-8583-B37FBBE9AD01}"/>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71D74EA-4F73-4637-84C0-F40751CACF53}"/>
              </a:ext>
            </a:extLst>
          </p:cNvPr>
          <p:cNvGraphicFramePr>
            <a:graphicFrameLocks noGrp="1"/>
          </p:cNvGraphicFramePr>
          <p:nvPr>
            <p:ph type="chart" sz="quarter" idx="13"/>
            <p:extLst>
              <p:ext uri="{D42A27DB-BD31-4B8C-83A1-F6EECF244321}">
                <p14:modId xmlns:p14="http://schemas.microsoft.com/office/powerpoint/2010/main" val="1467040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E3306-B0E8-49E8-99F7-6ECDA10AE0B4}"/>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CD434F55-EC27-4E86-B295-B9A80454D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58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D4B53-BA0A-42F6-AAC5-E10E4DF41E7F}"/>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705908EF-9983-44E8-9501-DAA8C0C136AB}"/>
              </a:ext>
            </a:extLst>
          </p:cNvPr>
          <p:cNvGraphicFramePr>
            <a:graphicFrameLocks noGrp="1"/>
          </p:cNvGraphicFramePr>
          <p:nvPr>
            <p:ph type="chart" sz="quarter" idx="13"/>
            <p:extLst>
              <p:ext uri="{D42A27DB-BD31-4B8C-83A1-F6EECF244321}">
                <p14:modId xmlns:p14="http://schemas.microsoft.com/office/powerpoint/2010/main" val="373689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1C83A-EED4-4F08-8ACC-0FD48027B5E5}"/>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CBD957E8-91EE-42D7-91D3-A571F223BD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89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2169-CC3E-4AB1-9F40-D4D343634766}"/>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A9753C8E-2FB5-4D21-98C6-E6B4AEF4B0B2}"/>
              </a:ext>
            </a:extLst>
          </p:cNvPr>
          <p:cNvGraphicFramePr>
            <a:graphicFrameLocks noGrp="1"/>
          </p:cNvGraphicFramePr>
          <p:nvPr>
            <p:ph type="chart" sz="quarter" idx="13"/>
            <p:extLst>
              <p:ext uri="{D42A27DB-BD31-4B8C-83A1-F6EECF244321}">
                <p14:modId xmlns:p14="http://schemas.microsoft.com/office/powerpoint/2010/main" val="1310222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978D4-E917-4F4F-89E6-DD38B9EFD2CE}"/>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395C8C1-6691-4E37-B396-082CBBA347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351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D88A-AC26-46B4-A96F-2D7A8BF668F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2ADAEDA3-4D02-4974-94DE-4A3DE80125D3}"/>
              </a:ext>
            </a:extLst>
          </p:cNvPr>
          <p:cNvGraphicFramePr>
            <a:graphicFrameLocks noGrp="1"/>
          </p:cNvGraphicFramePr>
          <p:nvPr>
            <p:ph type="chart" sz="quarter" idx="13"/>
            <p:extLst>
              <p:ext uri="{D42A27DB-BD31-4B8C-83A1-F6EECF244321}">
                <p14:modId xmlns:p14="http://schemas.microsoft.com/office/powerpoint/2010/main" val="1446715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CFB105-4D9D-4287-A2BC-17DEE3F85AE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673D004C-1B8A-4A4B-AF48-E0D77DA26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024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E4ED0-2ADB-4F38-B420-46154000F190}"/>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17ABB63B-3698-476A-988A-EFBFC2BF43A9}"/>
              </a:ext>
            </a:extLst>
          </p:cNvPr>
          <p:cNvGraphicFramePr>
            <a:graphicFrameLocks noGrp="1"/>
          </p:cNvGraphicFramePr>
          <p:nvPr>
            <p:ph type="chart" sz="quarter" idx="13"/>
            <p:extLst>
              <p:ext uri="{D42A27DB-BD31-4B8C-83A1-F6EECF244321}">
                <p14:modId xmlns:p14="http://schemas.microsoft.com/office/powerpoint/2010/main" val="2787109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16632B-205A-4681-AAB9-C2F0EEED6168}"/>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03943B3B-A63A-4B8B-B569-DA3F0816F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541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7B56-339F-4206-A1F4-FE88128E81BF}"/>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8D7B8123-13A2-4092-ADCE-DA99ACEF7733}"/>
              </a:ext>
            </a:extLst>
          </p:cNvPr>
          <p:cNvGraphicFramePr>
            <a:graphicFrameLocks noGrp="1"/>
          </p:cNvGraphicFramePr>
          <p:nvPr>
            <p:ph type="chart" sz="quarter" idx="13"/>
            <p:extLst>
              <p:ext uri="{D42A27DB-BD31-4B8C-83A1-F6EECF244321}">
                <p14:modId xmlns:p14="http://schemas.microsoft.com/office/powerpoint/2010/main" val="1415050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728D8-515F-4803-B4D8-C398634ED53B}"/>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7D7FF685-465E-4678-AE09-EE4F644F7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197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C6F4-EC96-4EBA-A565-5FE3A95CB5E8}"/>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CC7D4B1D-38FF-49A3-81AB-E51AE4C27D23}"/>
              </a:ext>
            </a:extLst>
          </p:cNvPr>
          <p:cNvGraphicFramePr>
            <a:graphicFrameLocks noGrp="1"/>
          </p:cNvGraphicFramePr>
          <p:nvPr>
            <p:ph type="chart" sz="quarter" idx="13"/>
            <p:extLst>
              <p:ext uri="{D42A27DB-BD31-4B8C-83A1-F6EECF244321}">
                <p14:modId xmlns:p14="http://schemas.microsoft.com/office/powerpoint/2010/main" val="1290905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24C0E-8EB8-4BD7-8A77-B2CE494871EB}"/>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7A33DCBA-AE7E-4923-9091-FCB1550559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38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E7E3-605E-410F-8557-4E5DB40C6507}"/>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10659404-903D-4DEE-B5F8-C88645D70D63}"/>
              </a:ext>
            </a:extLst>
          </p:cNvPr>
          <p:cNvGraphicFramePr>
            <a:graphicFrameLocks noGrp="1"/>
          </p:cNvGraphicFramePr>
          <p:nvPr>
            <p:ph type="chart" sz="quarter" idx="13"/>
            <p:extLst>
              <p:ext uri="{D42A27DB-BD31-4B8C-83A1-F6EECF244321}">
                <p14:modId xmlns:p14="http://schemas.microsoft.com/office/powerpoint/2010/main" val="3565817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E13293-D8F5-4296-86E5-A6390D9A887A}"/>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3E857321-AC04-4B37-BA51-471C2FE01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95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3695A-2C78-444F-9440-3398C397F54D}"/>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F407076B-0A80-494C-BBD7-2EDB3599695C}"/>
              </a:ext>
            </a:extLst>
          </p:cNvPr>
          <p:cNvGraphicFramePr>
            <a:graphicFrameLocks noGrp="1"/>
          </p:cNvGraphicFramePr>
          <p:nvPr>
            <p:ph type="chart" sz="quarter" idx="13"/>
            <p:extLst>
              <p:ext uri="{D42A27DB-BD31-4B8C-83A1-F6EECF244321}">
                <p14:modId xmlns:p14="http://schemas.microsoft.com/office/powerpoint/2010/main" val="243350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3E326-627C-41BE-B672-DB1B79861D5B}"/>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CADAB5BD-6262-48F3-925F-D23416642D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0131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43278-9B2D-4BAA-B8D1-BBCD7B775C17}"/>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4AC94AA0-52BA-48C2-AC94-0D0E6DFB29FC}"/>
              </a:ext>
            </a:extLst>
          </p:cNvPr>
          <p:cNvGraphicFramePr>
            <a:graphicFrameLocks noGrp="1"/>
          </p:cNvGraphicFramePr>
          <p:nvPr>
            <p:ph type="chart" sz="quarter" idx="13"/>
            <p:extLst>
              <p:ext uri="{D42A27DB-BD31-4B8C-83A1-F6EECF244321}">
                <p14:modId xmlns:p14="http://schemas.microsoft.com/office/powerpoint/2010/main" val="2920460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47EEC-619C-4BC4-8BF9-119DCBF7087F}"/>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F0CF4E0E-FEA1-4F60-8279-C83BB89FC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878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B8E0F-FB1C-4379-A000-B4570AE1E134}"/>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0AD26EB1-4F0F-4AA0-BFD0-9B0B4BD91852}"/>
              </a:ext>
            </a:extLst>
          </p:cNvPr>
          <p:cNvGraphicFramePr>
            <a:graphicFrameLocks noGrp="1"/>
          </p:cNvGraphicFramePr>
          <p:nvPr>
            <p:ph type="tbl" sz="quarter" idx="13"/>
            <p:extLst>
              <p:ext uri="{D42A27DB-BD31-4B8C-83A1-F6EECF244321}">
                <p14:modId xmlns:p14="http://schemas.microsoft.com/office/powerpoint/2010/main" val="391799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25924562"/>
                    </a:ext>
                  </a:extLst>
                </a:gridCol>
                <a:gridCol w="1645920">
                  <a:extLst>
                    <a:ext uri="{9D8B030D-6E8A-4147-A177-3AD203B41FA5}">
                      <a16:colId xmlns:a16="http://schemas.microsoft.com/office/drawing/2014/main" val="2822777572"/>
                    </a:ext>
                  </a:extLst>
                </a:gridCol>
                <a:gridCol w="1645920">
                  <a:extLst>
                    <a:ext uri="{9D8B030D-6E8A-4147-A177-3AD203B41FA5}">
                      <a16:colId xmlns:a16="http://schemas.microsoft.com/office/drawing/2014/main" val="2235721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84199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303123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418694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342546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180046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384674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22799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98722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95173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44984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926325125"/>
                  </a:ext>
                </a:extLst>
              </a:tr>
            </a:tbl>
          </a:graphicData>
        </a:graphic>
      </p:graphicFrame>
      <p:sp>
        <p:nvSpPr>
          <p:cNvPr id="4" name="Text Placeholder 3">
            <a:extLst>
              <a:ext uri="{FF2B5EF4-FFF2-40B4-BE49-F238E27FC236}">
                <a16:creationId xmlns:a16="http://schemas.microsoft.com/office/drawing/2014/main" id="{2D031A58-1876-4766-87AD-DFD545572F3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70811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8F3E-B19C-4FAE-B86A-A37D92CC132F}"/>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56F4C231-B13E-4F30-A40C-94315B1316B3}"/>
              </a:ext>
            </a:extLst>
          </p:cNvPr>
          <p:cNvGraphicFramePr>
            <a:graphicFrameLocks noGrp="1"/>
          </p:cNvGraphicFramePr>
          <p:nvPr>
            <p:ph type="tbl" sz="quarter" idx="13"/>
            <p:extLst>
              <p:ext uri="{D42A27DB-BD31-4B8C-83A1-F6EECF244321}">
                <p14:modId xmlns:p14="http://schemas.microsoft.com/office/powerpoint/2010/main" val="249821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9845456"/>
                    </a:ext>
                  </a:extLst>
                </a:gridCol>
                <a:gridCol w="1645920">
                  <a:extLst>
                    <a:ext uri="{9D8B030D-6E8A-4147-A177-3AD203B41FA5}">
                      <a16:colId xmlns:a16="http://schemas.microsoft.com/office/drawing/2014/main" val="2428728311"/>
                    </a:ext>
                  </a:extLst>
                </a:gridCol>
                <a:gridCol w="1645920">
                  <a:extLst>
                    <a:ext uri="{9D8B030D-6E8A-4147-A177-3AD203B41FA5}">
                      <a16:colId xmlns:a16="http://schemas.microsoft.com/office/drawing/2014/main" val="347700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57025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94512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19131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10243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02233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55731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5688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94563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24900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37394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320211607"/>
                  </a:ext>
                </a:extLst>
              </a:tr>
            </a:tbl>
          </a:graphicData>
        </a:graphic>
      </p:graphicFrame>
      <p:sp>
        <p:nvSpPr>
          <p:cNvPr id="4" name="Text Placeholder 3">
            <a:extLst>
              <a:ext uri="{FF2B5EF4-FFF2-40B4-BE49-F238E27FC236}">
                <a16:creationId xmlns:a16="http://schemas.microsoft.com/office/drawing/2014/main" id="{BF2E491A-EC40-47DE-B24D-8511716CC82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03646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C268-AC24-43BD-8EC6-F9DAA5CE5B24}"/>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404D097-E613-4BD6-B440-4DD60F16B9F0}"/>
              </a:ext>
            </a:extLst>
          </p:cNvPr>
          <p:cNvGraphicFramePr>
            <a:graphicFrameLocks noGrp="1"/>
          </p:cNvGraphicFramePr>
          <p:nvPr>
            <p:ph type="tbl" sz="quarter" idx="13"/>
            <p:extLst>
              <p:ext uri="{D42A27DB-BD31-4B8C-83A1-F6EECF244321}">
                <p14:modId xmlns:p14="http://schemas.microsoft.com/office/powerpoint/2010/main" val="278522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6201801"/>
                    </a:ext>
                  </a:extLst>
                </a:gridCol>
                <a:gridCol w="1645920">
                  <a:extLst>
                    <a:ext uri="{9D8B030D-6E8A-4147-A177-3AD203B41FA5}">
                      <a16:colId xmlns:a16="http://schemas.microsoft.com/office/drawing/2014/main" val="3803852494"/>
                    </a:ext>
                  </a:extLst>
                </a:gridCol>
                <a:gridCol w="1645920">
                  <a:extLst>
                    <a:ext uri="{9D8B030D-6E8A-4147-A177-3AD203B41FA5}">
                      <a16:colId xmlns:a16="http://schemas.microsoft.com/office/drawing/2014/main" val="263539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72132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26483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9661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97889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56691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607265683"/>
                  </a:ext>
                </a:extLst>
              </a:tr>
            </a:tbl>
          </a:graphicData>
        </a:graphic>
      </p:graphicFrame>
      <p:sp>
        <p:nvSpPr>
          <p:cNvPr id="4" name="Text Placeholder 3">
            <a:extLst>
              <a:ext uri="{FF2B5EF4-FFF2-40B4-BE49-F238E27FC236}">
                <a16:creationId xmlns:a16="http://schemas.microsoft.com/office/drawing/2014/main" id="{05582700-1407-4DCA-8B9D-A640F2AE323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81328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2F2ED-62F8-43EE-BFCF-9BC4D8AFF958}"/>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C0EF7E2A-22B4-4610-91EC-86CDD40680D5}"/>
              </a:ext>
            </a:extLst>
          </p:cNvPr>
          <p:cNvGraphicFramePr>
            <a:graphicFrameLocks noGrp="1"/>
          </p:cNvGraphicFramePr>
          <p:nvPr>
            <p:ph type="tbl" sz="quarter" idx="13"/>
            <p:extLst>
              <p:ext uri="{D42A27DB-BD31-4B8C-83A1-F6EECF244321}">
                <p14:modId xmlns:p14="http://schemas.microsoft.com/office/powerpoint/2010/main" val="85805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67850520"/>
                    </a:ext>
                  </a:extLst>
                </a:gridCol>
                <a:gridCol w="1316737">
                  <a:extLst>
                    <a:ext uri="{9D8B030D-6E8A-4147-A177-3AD203B41FA5}">
                      <a16:colId xmlns:a16="http://schemas.microsoft.com/office/drawing/2014/main" val="1833295203"/>
                    </a:ext>
                  </a:extLst>
                </a:gridCol>
                <a:gridCol w="329184">
                  <a:extLst>
                    <a:ext uri="{9D8B030D-6E8A-4147-A177-3AD203B41FA5}">
                      <a16:colId xmlns:a16="http://schemas.microsoft.com/office/drawing/2014/main" val="1480792288"/>
                    </a:ext>
                  </a:extLst>
                </a:gridCol>
                <a:gridCol w="329184">
                  <a:extLst>
                    <a:ext uri="{9D8B030D-6E8A-4147-A177-3AD203B41FA5}">
                      <a16:colId xmlns:a16="http://schemas.microsoft.com/office/drawing/2014/main" val="2484405150"/>
                    </a:ext>
                  </a:extLst>
                </a:gridCol>
                <a:gridCol w="329184">
                  <a:extLst>
                    <a:ext uri="{9D8B030D-6E8A-4147-A177-3AD203B41FA5}">
                      <a16:colId xmlns:a16="http://schemas.microsoft.com/office/drawing/2014/main" val="4083310867"/>
                    </a:ext>
                  </a:extLst>
                </a:gridCol>
                <a:gridCol w="329184">
                  <a:extLst>
                    <a:ext uri="{9D8B030D-6E8A-4147-A177-3AD203B41FA5}">
                      <a16:colId xmlns:a16="http://schemas.microsoft.com/office/drawing/2014/main" val="163382680"/>
                    </a:ext>
                  </a:extLst>
                </a:gridCol>
                <a:gridCol w="329184">
                  <a:extLst>
                    <a:ext uri="{9D8B030D-6E8A-4147-A177-3AD203B41FA5}">
                      <a16:colId xmlns:a16="http://schemas.microsoft.com/office/drawing/2014/main" val="1914297139"/>
                    </a:ext>
                  </a:extLst>
                </a:gridCol>
                <a:gridCol w="329184">
                  <a:extLst>
                    <a:ext uri="{9D8B030D-6E8A-4147-A177-3AD203B41FA5}">
                      <a16:colId xmlns:a16="http://schemas.microsoft.com/office/drawing/2014/main" val="3201145799"/>
                    </a:ext>
                  </a:extLst>
                </a:gridCol>
                <a:gridCol w="329184">
                  <a:extLst>
                    <a:ext uri="{9D8B030D-6E8A-4147-A177-3AD203B41FA5}">
                      <a16:colId xmlns:a16="http://schemas.microsoft.com/office/drawing/2014/main" val="793892590"/>
                    </a:ext>
                  </a:extLst>
                </a:gridCol>
                <a:gridCol w="329184">
                  <a:extLst>
                    <a:ext uri="{9D8B030D-6E8A-4147-A177-3AD203B41FA5}">
                      <a16:colId xmlns:a16="http://schemas.microsoft.com/office/drawing/2014/main" val="3783254796"/>
                    </a:ext>
                  </a:extLst>
                </a:gridCol>
                <a:gridCol w="329184">
                  <a:extLst>
                    <a:ext uri="{9D8B030D-6E8A-4147-A177-3AD203B41FA5}">
                      <a16:colId xmlns:a16="http://schemas.microsoft.com/office/drawing/2014/main" val="241832938"/>
                    </a:ext>
                  </a:extLst>
                </a:gridCol>
                <a:gridCol w="329184">
                  <a:extLst>
                    <a:ext uri="{9D8B030D-6E8A-4147-A177-3AD203B41FA5}">
                      <a16:colId xmlns:a16="http://schemas.microsoft.com/office/drawing/2014/main" val="3637982436"/>
                    </a:ext>
                  </a:extLst>
                </a:gridCol>
                <a:gridCol w="329184">
                  <a:extLst>
                    <a:ext uri="{9D8B030D-6E8A-4147-A177-3AD203B41FA5}">
                      <a16:colId xmlns:a16="http://schemas.microsoft.com/office/drawing/2014/main" val="2170527853"/>
                    </a:ext>
                  </a:extLst>
                </a:gridCol>
                <a:gridCol w="329184">
                  <a:extLst>
                    <a:ext uri="{9D8B030D-6E8A-4147-A177-3AD203B41FA5}">
                      <a16:colId xmlns:a16="http://schemas.microsoft.com/office/drawing/2014/main" val="781649268"/>
                    </a:ext>
                  </a:extLst>
                </a:gridCol>
                <a:gridCol w="329184">
                  <a:extLst>
                    <a:ext uri="{9D8B030D-6E8A-4147-A177-3AD203B41FA5}">
                      <a16:colId xmlns:a16="http://schemas.microsoft.com/office/drawing/2014/main" val="625889514"/>
                    </a:ext>
                  </a:extLst>
                </a:gridCol>
                <a:gridCol w="329184">
                  <a:extLst>
                    <a:ext uri="{9D8B030D-6E8A-4147-A177-3AD203B41FA5}">
                      <a16:colId xmlns:a16="http://schemas.microsoft.com/office/drawing/2014/main" val="1796489901"/>
                    </a:ext>
                  </a:extLst>
                </a:gridCol>
                <a:gridCol w="329184">
                  <a:extLst>
                    <a:ext uri="{9D8B030D-6E8A-4147-A177-3AD203B41FA5}">
                      <a16:colId xmlns:a16="http://schemas.microsoft.com/office/drawing/2014/main" val="948116461"/>
                    </a:ext>
                  </a:extLst>
                </a:gridCol>
                <a:gridCol w="329184">
                  <a:extLst>
                    <a:ext uri="{9D8B030D-6E8A-4147-A177-3AD203B41FA5}">
                      <a16:colId xmlns:a16="http://schemas.microsoft.com/office/drawing/2014/main" val="3488179533"/>
                    </a:ext>
                  </a:extLst>
                </a:gridCol>
                <a:gridCol w="329184">
                  <a:extLst>
                    <a:ext uri="{9D8B030D-6E8A-4147-A177-3AD203B41FA5}">
                      <a16:colId xmlns:a16="http://schemas.microsoft.com/office/drawing/2014/main" val="13308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6927483"/>
                  </a:ext>
                </a:extLst>
              </a:tr>
            </a:tbl>
          </a:graphicData>
        </a:graphic>
      </p:graphicFrame>
      <p:sp>
        <p:nvSpPr>
          <p:cNvPr id="4" name="Text Placeholder 3">
            <a:extLst>
              <a:ext uri="{FF2B5EF4-FFF2-40B4-BE49-F238E27FC236}">
                <a16:creationId xmlns:a16="http://schemas.microsoft.com/office/drawing/2014/main" id="{9BDE53D9-A9FE-4C00-A8D2-02DF58E4093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45445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E889-FD90-4C07-B769-A34D4712F5BD}"/>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6EA8693C-C060-404F-A0CE-E39F36FAF566}"/>
              </a:ext>
            </a:extLst>
          </p:cNvPr>
          <p:cNvGraphicFramePr>
            <a:graphicFrameLocks noGrp="1"/>
          </p:cNvGraphicFramePr>
          <p:nvPr>
            <p:ph type="tbl" sz="quarter" idx="13"/>
            <p:extLst>
              <p:ext uri="{D42A27DB-BD31-4B8C-83A1-F6EECF244321}">
                <p14:modId xmlns:p14="http://schemas.microsoft.com/office/powerpoint/2010/main" val="248626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22662365"/>
                    </a:ext>
                  </a:extLst>
                </a:gridCol>
                <a:gridCol w="1316737">
                  <a:extLst>
                    <a:ext uri="{9D8B030D-6E8A-4147-A177-3AD203B41FA5}">
                      <a16:colId xmlns:a16="http://schemas.microsoft.com/office/drawing/2014/main" val="1053006487"/>
                    </a:ext>
                  </a:extLst>
                </a:gridCol>
                <a:gridCol w="329184">
                  <a:extLst>
                    <a:ext uri="{9D8B030D-6E8A-4147-A177-3AD203B41FA5}">
                      <a16:colId xmlns:a16="http://schemas.microsoft.com/office/drawing/2014/main" val="3004452331"/>
                    </a:ext>
                  </a:extLst>
                </a:gridCol>
                <a:gridCol w="329184">
                  <a:extLst>
                    <a:ext uri="{9D8B030D-6E8A-4147-A177-3AD203B41FA5}">
                      <a16:colId xmlns:a16="http://schemas.microsoft.com/office/drawing/2014/main" val="3993783554"/>
                    </a:ext>
                  </a:extLst>
                </a:gridCol>
                <a:gridCol w="329184">
                  <a:extLst>
                    <a:ext uri="{9D8B030D-6E8A-4147-A177-3AD203B41FA5}">
                      <a16:colId xmlns:a16="http://schemas.microsoft.com/office/drawing/2014/main" val="3785891268"/>
                    </a:ext>
                  </a:extLst>
                </a:gridCol>
                <a:gridCol w="329184">
                  <a:extLst>
                    <a:ext uri="{9D8B030D-6E8A-4147-A177-3AD203B41FA5}">
                      <a16:colId xmlns:a16="http://schemas.microsoft.com/office/drawing/2014/main" val="1829692851"/>
                    </a:ext>
                  </a:extLst>
                </a:gridCol>
                <a:gridCol w="329184">
                  <a:extLst>
                    <a:ext uri="{9D8B030D-6E8A-4147-A177-3AD203B41FA5}">
                      <a16:colId xmlns:a16="http://schemas.microsoft.com/office/drawing/2014/main" val="3368036361"/>
                    </a:ext>
                  </a:extLst>
                </a:gridCol>
                <a:gridCol w="329184">
                  <a:extLst>
                    <a:ext uri="{9D8B030D-6E8A-4147-A177-3AD203B41FA5}">
                      <a16:colId xmlns:a16="http://schemas.microsoft.com/office/drawing/2014/main" val="2371128807"/>
                    </a:ext>
                  </a:extLst>
                </a:gridCol>
                <a:gridCol w="329184">
                  <a:extLst>
                    <a:ext uri="{9D8B030D-6E8A-4147-A177-3AD203B41FA5}">
                      <a16:colId xmlns:a16="http://schemas.microsoft.com/office/drawing/2014/main" val="2402132496"/>
                    </a:ext>
                  </a:extLst>
                </a:gridCol>
                <a:gridCol w="329184">
                  <a:extLst>
                    <a:ext uri="{9D8B030D-6E8A-4147-A177-3AD203B41FA5}">
                      <a16:colId xmlns:a16="http://schemas.microsoft.com/office/drawing/2014/main" val="2099774926"/>
                    </a:ext>
                  </a:extLst>
                </a:gridCol>
                <a:gridCol w="329184">
                  <a:extLst>
                    <a:ext uri="{9D8B030D-6E8A-4147-A177-3AD203B41FA5}">
                      <a16:colId xmlns:a16="http://schemas.microsoft.com/office/drawing/2014/main" val="1962640151"/>
                    </a:ext>
                  </a:extLst>
                </a:gridCol>
                <a:gridCol w="329184">
                  <a:extLst>
                    <a:ext uri="{9D8B030D-6E8A-4147-A177-3AD203B41FA5}">
                      <a16:colId xmlns:a16="http://schemas.microsoft.com/office/drawing/2014/main" val="3744080566"/>
                    </a:ext>
                  </a:extLst>
                </a:gridCol>
                <a:gridCol w="329184">
                  <a:extLst>
                    <a:ext uri="{9D8B030D-6E8A-4147-A177-3AD203B41FA5}">
                      <a16:colId xmlns:a16="http://schemas.microsoft.com/office/drawing/2014/main" val="2480001256"/>
                    </a:ext>
                  </a:extLst>
                </a:gridCol>
                <a:gridCol w="329184">
                  <a:extLst>
                    <a:ext uri="{9D8B030D-6E8A-4147-A177-3AD203B41FA5}">
                      <a16:colId xmlns:a16="http://schemas.microsoft.com/office/drawing/2014/main" val="2191349484"/>
                    </a:ext>
                  </a:extLst>
                </a:gridCol>
                <a:gridCol w="329184">
                  <a:extLst>
                    <a:ext uri="{9D8B030D-6E8A-4147-A177-3AD203B41FA5}">
                      <a16:colId xmlns:a16="http://schemas.microsoft.com/office/drawing/2014/main" val="3993177533"/>
                    </a:ext>
                  </a:extLst>
                </a:gridCol>
                <a:gridCol w="329184">
                  <a:extLst>
                    <a:ext uri="{9D8B030D-6E8A-4147-A177-3AD203B41FA5}">
                      <a16:colId xmlns:a16="http://schemas.microsoft.com/office/drawing/2014/main" val="2385724136"/>
                    </a:ext>
                  </a:extLst>
                </a:gridCol>
                <a:gridCol w="329184">
                  <a:extLst>
                    <a:ext uri="{9D8B030D-6E8A-4147-A177-3AD203B41FA5}">
                      <a16:colId xmlns:a16="http://schemas.microsoft.com/office/drawing/2014/main" val="281629303"/>
                    </a:ext>
                  </a:extLst>
                </a:gridCol>
                <a:gridCol w="329184">
                  <a:extLst>
                    <a:ext uri="{9D8B030D-6E8A-4147-A177-3AD203B41FA5}">
                      <a16:colId xmlns:a16="http://schemas.microsoft.com/office/drawing/2014/main" val="2173244083"/>
                    </a:ext>
                  </a:extLst>
                </a:gridCol>
                <a:gridCol w="329184">
                  <a:extLst>
                    <a:ext uri="{9D8B030D-6E8A-4147-A177-3AD203B41FA5}">
                      <a16:colId xmlns:a16="http://schemas.microsoft.com/office/drawing/2014/main" val="354993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558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77121409"/>
                  </a:ext>
                </a:extLst>
              </a:tr>
            </a:tbl>
          </a:graphicData>
        </a:graphic>
      </p:graphicFrame>
      <p:sp>
        <p:nvSpPr>
          <p:cNvPr id="4" name="Text Placeholder 3">
            <a:extLst>
              <a:ext uri="{FF2B5EF4-FFF2-40B4-BE49-F238E27FC236}">
                <a16:creationId xmlns:a16="http://schemas.microsoft.com/office/drawing/2014/main" id="{BFD39C22-250C-4950-9AC5-9258363AC6C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4442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A9ED-9123-47BC-96EB-B116681292FF}"/>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6AB575ED-BB64-40D4-B00C-060B2453C6F3}"/>
              </a:ext>
            </a:extLst>
          </p:cNvPr>
          <p:cNvGraphicFramePr>
            <a:graphicFrameLocks noGrp="1"/>
          </p:cNvGraphicFramePr>
          <p:nvPr>
            <p:ph type="tbl" sz="quarter" idx="13"/>
            <p:extLst>
              <p:ext uri="{D42A27DB-BD31-4B8C-83A1-F6EECF244321}">
                <p14:modId xmlns:p14="http://schemas.microsoft.com/office/powerpoint/2010/main" val="238621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95528508"/>
                    </a:ext>
                  </a:extLst>
                </a:gridCol>
                <a:gridCol w="1316737">
                  <a:extLst>
                    <a:ext uri="{9D8B030D-6E8A-4147-A177-3AD203B41FA5}">
                      <a16:colId xmlns:a16="http://schemas.microsoft.com/office/drawing/2014/main" val="2634004627"/>
                    </a:ext>
                  </a:extLst>
                </a:gridCol>
                <a:gridCol w="329184">
                  <a:extLst>
                    <a:ext uri="{9D8B030D-6E8A-4147-A177-3AD203B41FA5}">
                      <a16:colId xmlns:a16="http://schemas.microsoft.com/office/drawing/2014/main" val="1346617871"/>
                    </a:ext>
                  </a:extLst>
                </a:gridCol>
                <a:gridCol w="329184">
                  <a:extLst>
                    <a:ext uri="{9D8B030D-6E8A-4147-A177-3AD203B41FA5}">
                      <a16:colId xmlns:a16="http://schemas.microsoft.com/office/drawing/2014/main" val="1404242993"/>
                    </a:ext>
                  </a:extLst>
                </a:gridCol>
                <a:gridCol w="329184">
                  <a:extLst>
                    <a:ext uri="{9D8B030D-6E8A-4147-A177-3AD203B41FA5}">
                      <a16:colId xmlns:a16="http://schemas.microsoft.com/office/drawing/2014/main" val="3675768363"/>
                    </a:ext>
                  </a:extLst>
                </a:gridCol>
                <a:gridCol w="329184">
                  <a:extLst>
                    <a:ext uri="{9D8B030D-6E8A-4147-A177-3AD203B41FA5}">
                      <a16:colId xmlns:a16="http://schemas.microsoft.com/office/drawing/2014/main" val="4053619306"/>
                    </a:ext>
                  </a:extLst>
                </a:gridCol>
                <a:gridCol w="329184">
                  <a:extLst>
                    <a:ext uri="{9D8B030D-6E8A-4147-A177-3AD203B41FA5}">
                      <a16:colId xmlns:a16="http://schemas.microsoft.com/office/drawing/2014/main" val="354483223"/>
                    </a:ext>
                  </a:extLst>
                </a:gridCol>
                <a:gridCol w="329184">
                  <a:extLst>
                    <a:ext uri="{9D8B030D-6E8A-4147-A177-3AD203B41FA5}">
                      <a16:colId xmlns:a16="http://schemas.microsoft.com/office/drawing/2014/main" val="3128644783"/>
                    </a:ext>
                  </a:extLst>
                </a:gridCol>
                <a:gridCol w="329184">
                  <a:extLst>
                    <a:ext uri="{9D8B030D-6E8A-4147-A177-3AD203B41FA5}">
                      <a16:colId xmlns:a16="http://schemas.microsoft.com/office/drawing/2014/main" val="320566959"/>
                    </a:ext>
                  </a:extLst>
                </a:gridCol>
                <a:gridCol w="329184">
                  <a:extLst>
                    <a:ext uri="{9D8B030D-6E8A-4147-A177-3AD203B41FA5}">
                      <a16:colId xmlns:a16="http://schemas.microsoft.com/office/drawing/2014/main" val="661244746"/>
                    </a:ext>
                  </a:extLst>
                </a:gridCol>
                <a:gridCol w="329184">
                  <a:extLst>
                    <a:ext uri="{9D8B030D-6E8A-4147-A177-3AD203B41FA5}">
                      <a16:colId xmlns:a16="http://schemas.microsoft.com/office/drawing/2014/main" val="1883270817"/>
                    </a:ext>
                  </a:extLst>
                </a:gridCol>
                <a:gridCol w="329184">
                  <a:extLst>
                    <a:ext uri="{9D8B030D-6E8A-4147-A177-3AD203B41FA5}">
                      <a16:colId xmlns:a16="http://schemas.microsoft.com/office/drawing/2014/main" val="497581492"/>
                    </a:ext>
                  </a:extLst>
                </a:gridCol>
                <a:gridCol w="329184">
                  <a:extLst>
                    <a:ext uri="{9D8B030D-6E8A-4147-A177-3AD203B41FA5}">
                      <a16:colId xmlns:a16="http://schemas.microsoft.com/office/drawing/2014/main" val="2431543926"/>
                    </a:ext>
                  </a:extLst>
                </a:gridCol>
                <a:gridCol w="329184">
                  <a:extLst>
                    <a:ext uri="{9D8B030D-6E8A-4147-A177-3AD203B41FA5}">
                      <a16:colId xmlns:a16="http://schemas.microsoft.com/office/drawing/2014/main" val="1104897919"/>
                    </a:ext>
                  </a:extLst>
                </a:gridCol>
                <a:gridCol w="329184">
                  <a:extLst>
                    <a:ext uri="{9D8B030D-6E8A-4147-A177-3AD203B41FA5}">
                      <a16:colId xmlns:a16="http://schemas.microsoft.com/office/drawing/2014/main" val="2331774777"/>
                    </a:ext>
                  </a:extLst>
                </a:gridCol>
                <a:gridCol w="329184">
                  <a:extLst>
                    <a:ext uri="{9D8B030D-6E8A-4147-A177-3AD203B41FA5}">
                      <a16:colId xmlns:a16="http://schemas.microsoft.com/office/drawing/2014/main" val="1564114511"/>
                    </a:ext>
                  </a:extLst>
                </a:gridCol>
                <a:gridCol w="329184">
                  <a:extLst>
                    <a:ext uri="{9D8B030D-6E8A-4147-A177-3AD203B41FA5}">
                      <a16:colId xmlns:a16="http://schemas.microsoft.com/office/drawing/2014/main" val="1847001104"/>
                    </a:ext>
                  </a:extLst>
                </a:gridCol>
                <a:gridCol w="329184">
                  <a:extLst>
                    <a:ext uri="{9D8B030D-6E8A-4147-A177-3AD203B41FA5}">
                      <a16:colId xmlns:a16="http://schemas.microsoft.com/office/drawing/2014/main" val="4185755089"/>
                    </a:ext>
                  </a:extLst>
                </a:gridCol>
                <a:gridCol w="329184">
                  <a:extLst>
                    <a:ext uri="{9D8B030D-6E8A-4147-A177-3AD203B41FA5}">
                      <a16:colId xmlns:a16="http://schemas.microsoft.com/office/drawing/2014/main" val="899550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9893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7830082"/>
                  </a:ext>
                </a:extLst>
              </a:tr>
            </a:tbl>
          </a:graphicData>
        </a:graphic>
      </p:graphicFrame>
      <p:sp>
        <p:nvSpPr>
          <p:cNvPr id="4" name="Text Placeholder 3">
            <a:extLst>
              <a:ext uri="{FF2B5EF4-FFF2-40B4-BE49-F238E27FC236}">
                <a16:creationId xmlns:a16="http://schemas.microsoft.com/office/drawing/2014/main" id="{6009B266-6F02-4089-8E4E-512C1D3F7C7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40608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9A0F-AB85-4AB2-ADE4-9960CA9F2A78}"/>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241B536-898A-49FD-AF09-F653DCC7E9A4}"/>
              </a:ext>
            </a:extLst>
          </p:cNvPr>
          <p:cNvGraphicFramePr>
            <a:graphicFrameLocks noGrp="1"/>
          </p:cNvGraphicFramePr>
          <p:nvPr>
            <p:ph type="tbl" sz="quarter" idx="13"/>
            <p:extLst>
              <p:ext uri="{D42A27DB-BD31-4B8C-83A1-F6EECF244321}">
                <p14:modId xmlns:p14="http://schemas.microsoft.com/office/powerpoint/2010/main" val="360757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07964239"/>
                    </a:ext>
                  </a:extLst>
                </a:gridCol>
                <a:gridCol w="1316737">
                  <a:extLst>
                    <a:ext uri="{9D8B030D-6E8A-4147-A177-3AD203B41FA5}">
                      <a16:colId xmlns:a16="http://schemas.microsoft.com/office/drawing/2014/main" val="401270059"/>
                    </a:ext>
                  </a:extLst>
                </a:gridCol>
                <a:gridCol w="329184">
                  <a:extLst>
                    <a:ext uri="{9D8B030D-6E8A-4147-A177-3AD203B41FA5}">
                      <a16:colId xmlns:a16="http://schemas.microsoft.com/office/drawing/2014/main" val="866376684"/>
                    </a:ext>
                  </a:extLst>
                </a:gridCol>
                <a:gridCol w="329184">
                  <a:extLst>
                    <a:ext uri="{9D8B030D-6E8A-4147-A177-3AD203B41FA5}">
                      <a16:colId xmlns:a16="http://schemas.microsoft.com/office/drawing/2014/main" val="2451895922"/>
                    </a:ext>
                  </a:extLst>
                </a:gridCol>
                <a:gridCol w="329184">
                  <a:extLst>
                    <a:ext uri="{9D8B030D-6E8A-4147-A177-3AD203B41FA5}">
                      <a16:colId xmlns:a16="http://schemas.microsoft.com/office/drawing/2014/main" val="1144641857"/>
                    </a:ext>
                  </a:extLst>
                </a:gridCol>
                <a:gridCol w="329184">
                  <a:extLst>
                    <a:ext uri="{9D8B030D-6E8A-4147-A177-3AD203B41FA5}">
                      <a16:colId xmlns:a16="http://schemas.microsoft.com/office/drawing/2014/main" val="2070032931"/>
                    </a:ext>
                  </a:extLst>
                </a:gridCol>
                <a:gridCol w="329184">
                  <a:extLst>
                    <a:ext uri="{9D8B030D-6E8A-4147-A177-3AD203B41FA5}">
                      <a16:colId xmlns:a16="http://schemas.microsoft.com/office/drawing/2014/main" val="870747674"/>
                    </a:ext>
                  </a:extLst>
                </a:gridCol>
                <a:gridCol w="329184">
                  <a:extLst>
                    <a:ext uri="{9D8B030D-6E8A-4147-A177-3AD203B41FA5}">
                      <a16:colId xmlns:a16="http://schemas.microsoft.com/office/drawing/2014/main" val="2040397040"/>
                    </a:ext>
                  </a:extLst>
                </a:gridCol>
                <a:gridCol w="329184">
                  <a:extLst>
                    <a:ext uri="{9D8B030D-6E8A-4147-A177-3AD203B41FA5}">
                      <a16:colId xmlns:a16="http://schemas.microsoft.com/office/drawing/2014/main" val="4200373410"/>
                    </a:ext>
                  </a:extLst>
                </a:gridCol>
                <a:gridCol w="329184">
                  <a:extLst>
                    <a:ext uri="{9D8B030D-6E8A-4147-A177-3AD203B41FA5}">
                      <a16:colId xmlns:a16="http://schemas.microsoft.com/office/drawing/2014/main" val="1937173665"/>
                    </a:ext>
                  </a:extLst>
                </a:gridCol>
                <a:gridCol w="329184">
                  <a:extLst>
                    <a:ext uri="{9D8B030D-6E8A-4147-A177-3AD203B41FA5}">
                      <a16:colId xmlns:a16="http://schemas.microsoft.com/office/drawing/2014/main" val="817673961"/>
                    </a:ext>
                  </a:extLst>
                </a:gridCol>
                <a:gridCol w="329184">
                  <a:extLst>
                    <a:ext uri="{9D8B030D-6E8A-4147-A177-3AD203B41FA5}">
                      <a16:colId xmlns:a16="http://schemas.microsoft.com/office/drawing/2014/main" val="113964491"/>
                    </a:ext>
                  </a:extLst>
                </a:gridCol>
                <a:gridCol w="329184">
                  <a:extLst>
                    <a:ext uri="{9D8B030D-6E8A-4147-A177-3AD203B41FA5}">
                      <a16:colId xmlns:a16="http://schemas.microsoft.com/office/drawing/2014/main" val="409569025"/>
                    </a:ext>
                  </a:extLst>
                </a:gridCol>
                <a:gridCol w="329184">
                  <a:extLst>
                    <a:ext uri="{9D8B030D-6E8A-4147-A177-3AD203B41FA5}">
                      <a16:colId xmlns:a16="http://schemas.microsoft.com/office/drawing/2014/main" val="905108152"/>
                    </a:ext>
                  </a:extLst>
                </a:gridCol>
                <a:gridCol w="329184">
                  <a:extLst>
                    <a:ext uri="{9D8B030D-6E8A-4147-A177-3AD203B41FA5}">
                      <a16:colId xmlns:a16="http://schemas.microsoft.com/office/drawing/2014/main" val="3073644951"/>
                    </a:ext>
                  </a:extLst>
                </a:gridCol>
                <a:gridCol w="329184">
                  <a:extLst>
                    <a:ext uri="{9D8B030D-6E8A-4147-A177-3AD203B41FA5}">
                      <a16:colId xmlns:a16="http://schemas.microsoft.com/office/drawing/2014/main" val="358294984"/>
                    </a:ext>
                  </a:extLst>
                </a:gridCol>
                <a:gridCol w="329184">
                  <a:extLst>
                    <a:ext uri="{9D8B030D-6E8A-4147-A177-3AD203B41FA5}">
                      <a16:colId xmlns:a16="http://schemas.microsoft.com/office/drawing/2014/main" val="1339476628"/>
                    </a:ext>
                  </a:extLst>
                </a:gridCol>
                <a:gridCol w="329184">
                  <a:extLst>
                    <a:ext uri="{9D8B030D-6E8A-4147-A177-3AD203B41FA5}">
                      <a16:colId xmlns:a16="http://schemas.microsoft.com/office/drawing/2014/main" val="479971211"/>
                    </a:ext>
                  </a:extLst>
                </a:gridCol>
                <a:gridCol w="329184">
                  <a:extLst>
                    <a:ext uri="{9D8B030D-6E8A-4147-A177-3AD203B41FA5}">
                      <a16:colId xmlns:a16="http://schemas.microsoft.com/office/drawing/2014/main" val="252390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291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77399712"/>
                  </a:ext>
                </a:extLst>
              </a:tr>
            </a:tbl>
          </a:graphicData>
        </a:graphic>
      </p:graphicFrame>
      <p:sp>
        <p:nvSpPr>
          <p:cNvPr id="4" name="Text Placeholder 3">
            <a:extLst>
              <a:ext uri="{FF2B5EF4-FFF2-40B4-BE49-F238E27FC236}">
                <a16:creationId xmlns:a16="http://schemas.microsoft.com/office/drawing/2014/main" id="{B1EE1CB8-96B4-44B7-8821-F53D86F5527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2919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B5F8-9A6B-40D1-9881-D9BE60D6A447}"/>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7F5997E9-2426-4AE3-8BE2-30DA65278041}"/>
              </a:ext>
            </a:extLst>
          </p:cNvPr>
          <p:cNvGraphicFramePr>
            <a:graphicFrameLocks noGrp="1"/>
          </p:cNvGraphicFramePr>
          <p:nvPr>
            <p:ph type="tbl" sz="quarter" idx="13"/>
            <p:extLst>
              <p:ext uri="{D42A27DB-BD31-4B8C-83A1-F6EECF244321}">
                <p14:modId xmlns:p14="http://schemas.microsoft.com/office/powerpoint/2010/main" val="203209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40666707"/>
                    </a:ext>
                  </a:extLst>
                </a:gridCol>
                <a:gridCol w="1316737">
                  <a:extLst>
                    <a:ext uri="{9D8B030D-6E8A-4147-A177-3AD203B41FA5}">
                      <a16:colId xmlns:a16="http://schemas.microsoft.com/office/drawing/2014/main" val="2725792994"/>
                    </a:ext>
                  </a:extLst>
                </a:gridCol>
                <a:gridCol w="329184">
                  <a:extLst>
                    <a:ext uri="{9D8B030D-6E8A-4147-A177-3AD203B41FA5}">
                      <a16:colId xmlns:a16="http://schemas.microsoft.com/office/drawing/2014/main" val="929265489"/>
                    </a:ext>
                  </a:extLst>
                </a:gridCol>
                <a:gridCol w="329184">
                  <a:extLst>
                    <a:ext uri="{9D8B030D-6E8A-4147-A177-3AD203B41FA5}">
                      <a16:colId xmlns:a16="http://schemas.microsoft.com/office/drawing/2014/main" val="3967018695"/>
                    </a:ext>
                  </a:extLst>
                </a:gridCol>
                <a:gridCol w="329184">
                  <a:extLst>
                    <a:ext uri="{9D8B030D-6E8A-4147-A177-3AD203B41FA5}">
                      <a16:colId xmlns:a16="http://schemas.microsoft.com/office/drawing/2014/main" val="3598542212"/>
                    </a:ext>
                  </a:extLst>
                </a:gridCol>
                <a:gridCol w="329184">
                  <a:extLst>
                    <a:ext uri="{9D8B030D-6E8A-4147-A177-3AD203B41FA5}">
                      <a16:colId xmlns:a16="http://schemas.microsoft.com/office/drawing/2014/main" val="415593680"/>
                    </a:ext>
                  </a:extLst>
                </a:gridCol>
                <a:gridCol w="329184">
                  <a:extLst>
                    <a:ext uri="{9D8B030D-6E8A-4147-A177-3AD203B41FA5}">
                      <a16:colId xmlns:a16="http://schemas.microsoft.com/office/drawing/2014/main" val="1583488256"/>
                    </a:ext>
                  </a:extLst>
                </a:gridCol>
                <a:gridCol w="329184">
                  <a:extLst>
                    <a:ext uri="{9D8B030D-6E8A-4147-A177-3AD203B41FA5}">
                      <a16:colId xmlns:a16="http://schemas.microsoft.com/office/drawing/2014/main" val="1490775811"/>
                    </a:ext>
                  </a:extLst>
                </a:gridCol>
                <a:gridCol w="329184">
                  <a:extLst>
                    <a:ext uri="{9D8B030D-6E8A-4147-A177-3AD203B41FA5}">
                      <a16:colId xmlns:a16="http://schemas.microsoft.com/office/drawing/2014/main" val="713543267"/>
                    </a:ext>
                  </a:extLst>
                </a:gridCol>
                <a:gridCol w="329184">
                  <a:extLst>
                    <a:ext uri="{9D8B030D-6E8A-4147-A177-3AD203B41FA5}">
                      <a16:colId xmlns:a16="http://schemas.microsoft.com/office/drawing/2014/main" val="1481791478"/>
                    </a:ext>
                  </a:extLst>
                </a:gridCol>
                <a:gridCol w="329184">
                  <a:extLst>
                    <a:ext uri="{9D8B030D-6E8A-4147-A177-3AD203B41FA5}">
                      <a16:colId xmlns:a16="http://schemas.microsoft.com/office/drawing/2014/main" val="3655723543"/>
                    </a:ext>
                  </a:extLst>
                </a:gridCol>
                <a:gridCol w="329184">
                  <a:extLst>
                    <a:ext uri="{9D8B030D-6E8A-4147-A177-3AD203B41FA5}">
                      <a16:colId xmlns:a16="http://schemas.microsoft.com/office/drawing/2014/main" val="1745880566"/>
                    </a:ext>
                  </a:extLst>
                </a:gridCol>
                <a:gridCol w="329184">
                  <a:extLst>
                    <a:ext uri="{9D8B030D-6E8A-4147-A177-3AD203B41FA5}">
                      <a16:colId xmlns:a16="http://schemas.microsoft.com/office/drawing/2014/main" val="1023147905"/>
                    </a:ext>
                  </a:extLst>
                </a:gridCol>
                <a:gridCol w="329184">
                  <a:extLst>
                    <a:ext uri="{9D8B030D-6E8A-4147-A177-3AD203B41FA5}">
                      <a16:colId xmlns:a16="http://schemas.microsoft.com/office/drawing/2014/main" val="2357222141"/>
                    </a:ext>
                  </a:extLst>
                </a:gridCol>
                <a:gridCol w="329184">
                  <a:extLst>
                    <a:ext uri="{9D8B030D-6E8A-4147-A177-3AD203B41FA5}">
                      <a16:colId xmlns:a16="http://schemas.microsoft.com/office/drawing/2014/main" val="2921441483"/>
                    </a:ext>
                  </a:extLst>
                </a:gridCol>
                <a:gridCol w="329184">
                  <a:extLst>
                    <a:ext uri="{9D8B030D-6E8A-4147-A177-3AD203B41FA5}">
                      <a16:colId xmlns:a16="http://schemas.microsoft.com/office/drawing/2014/main" val="770086192"/>
                    </a:ext>
                  </a:extLst>
                </a:gridCol>
                <a:gridCol w="329184">
                  <a:extLst>
                    <a:ext uri="{9D8B030D-6E8A-4147-A177-3AD203B41FA5}">
                      <a16:colId xmlns:a16="http://schemas.microsoft.com/office/drawing/2014/main" val="1012207250"/>
                    </a:ext>
                  </a:extLst>
                </a:gridCol>
                <a:gridCol w="329184">
                  <a:extLst>
                    <a:ext uri="{9D8B030D-6E8A-4147-A177-3AD203B41FA5}">
                      <a16:colId xmlns:a16="http://schemas.microsoft.com/office/drawing/2014/main" val="2377605636"/>
                    </a:ext>
                  </a:extLst>
                </a:gridCol>
                <a:gridCol w="329184">
                  <a:extLst>
                    <a:ext uri="{9D8B030D-6E8A-4147-A177-3AD203B41FA5}">
                      <a16:colId xmlns:a16="http://schemas.microsoft.com/office/drawing/2014/main" val="407926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402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69380225"/>
                  </a:ext>
                </a:extLst>
              </a:tr>
            </a:tbl>
          </a:graphicData>
        </a:graphic>
      </p:graphicFrame>
      <p:sp>
        <p:nvSpPr>
          <p:cNvPr id="4" name="Text Placeholder 3">
            <a:extLst>
              <a:ext uri="{FF2B5EF4-FFF2-40B4-BE49-F238E27FC236}">
                <a16:creationId xmlns:a16="http://schemas.microsoft.com/office/drawing/2014/main" id="{4AA78672-49C7-46C6-A633-E8EE67B7B06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22430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B677-96F4-493F-A2BF-9F2F6852F25E}"/>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055C81C0-CC74-4A4D-AAF3-4822CDE6F3DA}"/>
              </a:ext>
            </a:extLst>
          </p:cNvPr>
          <p:cNvGraphicFramePr>
            <a:graphicFrameLocks noGrp="1"/>
          </p:cNvGraphicFramePr>
          <p:nvPr>
            <p:ph type="tbl" sz="quarter" idx="13"/>
            <p:extLst>
              <p:ext uri="{D42A27DB-BD31-4B8C-83A1-F6EECF244321}">
                <p14:modId xmlns:p14="http://schemas.microsoft.com/office/powerpoint/2010/main" val="62176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0304170"/>
                    </a:ext>
                  </a:extLst>
                </a:gridCol>
                <a:gridCol w="1316737">
                  <a:extLst>
                    <a:ext uri="{9D8B030D-6E8A-4147-A177-3AD203B41FA5}">
                      <a16:colId xmlns:a16="http://schemas.microsoft.com/office/drawing/2014/main" val="2422893369"/>
                    </a:ext>
                  </a:extLst>
                </a:gridCol>
                <a:gridCol w="329184">
                  <a:extLst>
                    <a:ext uri="{9D8B030D-6E8A-4147-A177-3AD203B41FA5}">
                      <a16:colId xmlns:a16="http://schemas.microsoft.com/office/drawing/2014/main" val="4254775857"/>
                    </a:ext>
                  </a:extLst>
                </a:gridCol>
                <a:gridCol w="329184">
                  <a:extLst>
                    <a:ext uri="{9D8B030D-6E8A-4147-A177-3AD203B41FA5}">
                      <a16:colId xmlns:a16="http://schemas.microsoft.com/office/drawing/2014/main" val="3420514441"/>
                    </a:ext>
                  </a:extLst>
                </a:gridCol>
                <a:gridCol w="329184">
                  <a:extLst>
                    <a:ext uri="{9D8B030D-6E8A-4147-A177-3AD203B41FA5}">
                      <a16:colId xmlns:a16="http://schemas.microsoft.com/office/drawing/2014/main" val="2484774133"/>
                    </a:ext>
                  </a:extLst>
                </a:gridCol>
                <a:gridCol w="329184">
                  <a:extLst>
                    <a:ext uri="{9D8B030D-6E8A-4147-A177-3AD203B41FA5}">
                      <a16:colId xmlns:a16="http://schemas.microsoft.com/office/drawing/2014/main" val="879551839"/>
                    </a:ext>
                  </a:extLst>
                </a:gridCol>
                <a:gridCol w="329184">
                  <a:extLst>
                    <a:ext uri="{9D8B030D-6E8A-4147-A177-3AD203B41FA5}">
                      <a16:colId xmlns:a16="http://schemas.microsoft.com/office/drawing/2014/main" val="1288756010"/>
                    </a:ext>
                  </a:extLst>
                </a:gridCol>
                <a:gridCol w="329184">
                  <a:extLst>
                    <a:ext uri="{9D8B030D-6E8A-4147-A177-3AD203B41FA5}">
                      <a16:colId xmlns:a16="http://schemas.microsoft.com/office/drawing/2014/main" val="2864863996"/>
                    </a:ext>
                  </a:extLst>
                </a:gridCol>
                <a:gridCol w="329184">
                  <a:extLst>
                    <a:ext uri="{9D8B030D-6E8A-4147-A177-3AD203B41FA5}">
                      <a16:colId xmlns:a16="http://schemas.microsoft.com/office/drawing/2014/main" val="1637481952"/>
                    </a:ext>
                  </a:extLst>
                </a:gridCol>
                <a:gridCol w="329184">
                  <a:extLst>
                    <a:ext uri="{9D8B030D-6E8A-4147-A177-3AD203B41FA5}">
                      <a16:colId xmlns:a16="http://schemas.microsoft.com/office/drawing/2014/main" val="2575549127"/>
                    </a:ext>
                  </a:extLst>
                </a:gridCol>
                <a:gridCol w="329184">
                  <a:extLst>
                    <a:ext uri="{9D8B030D-6E8A-4147-A177-3AD203B41FA5}">
                      <a16:colId xmlns:a16="http://schemas.microsoft.com/office/drawing/2014/main" val="3007302626"/>
                    </a:ext>
                  </a:extLst>
                </a:gridCol>
                <a:gridCol w="329184">
                  <a:extLst>
                    <a:ext uri="{9D8B030D-6E8A-4147-A177-3AD203B41FA5}">
                      <a16:colId xmlns:a16="http://schemas.microsoft.com/office/drawing/2014/main" val="3326714347"/>
                    </a:ext>
                  </a:extLst>
                </a:gridCol>
                <a:gridCol w="329184">
                  <a:extLst>
                    <a:ext uri="{9D8B030D-6E8A-4147-A177-3AD203B41FA5}">
                      <a16:colId xmlns:a16="http://schemas.microsoft.com/office/drawing/2014/main" val="4022050409"/>
                    </a:ext>
                  </a:extLst>
                </a:gridCol>
                <a:gridCol w="329184">
                  <a:extLst>
                    <a:ext uri="{9D8B030D-6E8A-4147-A177-3AD203B41FA5}">
                      <a16:colId xmlns:a16="http://schemas.microsoft.com/office/drawing/2014/main" val="3892065444"/>
                    </a:ext>
                  </a:extLst>
                </a:gridCol>
                <a:gridCol w="329184">
                  <a:extLst>
                    <a:ext uri="{9D8B030D-6E8A-4147-A177-3AD203B41FA5}">
                      <a16:colId xmlns:a16="http://schemas.microsoft.com/office/drawing/2014/main" val="721570840"/>
                    </a:ext>
                  </a:extLst>
                </a:gridCol>
                <a:gridCol w="329184">
                  <a:extLst>
                    <a:ext uri="{9D8B030D-6E8A-4147-A177-3AD203B41FA5}">
                      <a16:colId xmlns:a16="http://schemas.microsoft.com/office/drawing/2014/main" val="490028133"/>
                    </a:ext>
                  </a:extLst>
                </a:gridCol>
                <a:gridCol w="329184">
                  <a:extLst>
                    <a:ext uri="{9D8B030D-6E8A-4147-A177-3AD203B41FA5}">
                      <a16:colId xmlns:a16="http://schemas.microsoft.com/office/drawing/2014/main" val="2084876742"/>
                    </a:ext>
                  </a:extLst>
                </a:gridCol>
                <a:gridCol w="329184">
                  <a:extLst>
                    <a:ext uri="{9D8B030D-6E8A-4147-A177-3AD203B41FA5}">
                      <a16:colId xmlns:a16="http://schemas.microsoft.com/office/drawing/2014/main" val="3524283500"/>
                    </a:ext>
                  </a:extLst>
                </a:gridCol>
                <a:gridCol w="329184">
                  <a:extLst>
                    <a:ext uri="{9D8B030D-6E8A-4147-A177-3AD203B41FA5}">
                      <a16:colId xmlns:a16="http://schemas.microsoft.com/office/drawing/2014/main" val="43191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553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19:00:10</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https://quintly-eu-image-storage.s3.amazonaws.com/aaf8f68db843cc217addf8054c322eb2/4952521608b7bba08157e6f810538d2d.jpg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28211328"/>
                  </a:ext>
                </a:extLst>
              </a:tr>
            </a:tbl>
          </a:graphicData>
        </a:graphic>
      </p:graphicFrame>
      <p:sp>
        <p:nvSpPr>
          <p:cNvPr id="4" name="Text Placeholder 3">
            <a:extLst>
              <a:ext uri="{FF2B5EF4-FFF2-40B4-BE49-F238E27FC236}">
                <a16:creationId xmlns:a16="http://schemas.microsoft.com/office/drawing/2014/main" id="{C4BDC089-EF51-4A70-9EF3-2DDB464A1C4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141049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696F0-935B-4372-A97E-FDF093E2B6B3}"/>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585DC98C-A000-4D27-AB60-7AE9F5EB981F}"/>
              </a:ext>
            </a:extLst>
          </p:cNvPr>
          <p:cNvGraphicFramePr>
            <a:graphicFrameLocks noGrp="1"/>
          </p:cNvGraphicFramePr>
          <p:nvPr>
            <p:ph type="tbl" sz="quarter" idx="13"/>
            <p:extLst>
              <p:ext uri="{D42A27DB-BD31-4B8C-83A1-F6EECF244321}">
                <p14:modId xmlns:p14="http://schemas.microsoft.com/office/powerpoint/2010/main" val="104977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3110626"/>
                    </a:ext>
                  </a:extLst>
                </a:gridCol>
                <a:gridCol w="1316737">
                  <a:extLst>
                    <a:ext uri="{9D8B030D-6E8A-4147-A177-3AD203B41FA5}">
                      <a16:colId xmlns:a16="http://schemas.microsoft.com/office/drawing/2014/main" val="3414736820"/>
                    </a:ext>
                  </a:extLst>
                </a:gridCol>
                <a:gridCol w="329184">
                  <a:extLst>
                    <a:ext uri="{9D8B030D-6E8A-4147-A177-3AD203B41FA5}">
                      <a16:colId xmlns:a16="http://schemas.microsoft.com/office/drawing/2014/main" val="2418836169"/>
                    </a:ext>
                  </a:extLst>
                </a:gridCol>
                <a:gridCol w="329184">
                  <a:extLst>
                    <a:ext uri="{9D8B030D-6E8A-4147-A177-3AD203B41FA5}">
                      <a16:colId xmlns:a16="http://schemas.microsoft.com/office/drawing/2014/main" val="1233521610"/>
                    </a:ext>
                  </a:extLst>
                </a:gridCol>
                <a:gridCol w="329184">
                  <a:extLst>
                    <a:ext uri="{9D8B030D-6E8A-4147-A177-3AD203B41FA5}">
                      <a16:colId xmlns:a16="http://schemas.microsoft.com/office/drawing/2014/main" val="103022884"/>
                    </a:ext>
                  </a:extLst>
                </a:gridCol>
                <a:gridCol w="329184">
                  <a:extLst>
                    <a:ext uri="{9D8B030D-6E8A-4147-A177-3AD203B41FA5}">
                      <a16:colId xmlns:a16="http://schemas.microsoft.com/office/drawing/2014/main" val="765584067"/>
                    </a:ext>
                  </a:extLst>
                </a:gridCol>
                <a:gridCol w="329184">
                  <a:extLst>
                    <a:ext uri="{9D8B030D-6E8A-4147-A177-3AD203B41FA5}">
                      <a16:colId xmlns:a16="http://schemas.microsoft.com/office/drawing/2014/main" val="1569326703"/>
                    </a:ext>
                  </a:extLst>
                </a:gridCol>
                <a:gridCol w="329184">
                  <a:extLst>
                    <a:ext uri="{9D8B030D-6E8A-4147-A177-3AD203B41FA5}">
                      <a16:colId xmlns:a16="http://schemas.microsoft.com/office/drawing/2014/main" val="2199697532"/>
                    </a:ext>
                  </a:extLst>
                </a:gridCol>
                <a:gridCol w="329184">
                  <a:extLst>
                    <a:ext uri="{9D8B030D-6E8A-4147-A177-3AD203B41FA5}">
                      <a16:colId xmlns:a16="http://schemas.microsoft.com/office/drawing/2014/main" val="4220234700"/>
                    </a:ext>
                  </a:extLst>
                </a:gridCol>
                <a:gridCol w="329184">
                  <a:extLst>
                    <a:ext uri="{9D8B030D-6E8A-4147-A177-3AD203B41FA5}">
                      <a16:colId xmlns:a16="http://schemas.microsoft.com/office/drawing/2014/main" val="3824277597"/>
                    </a:ext>
                  </a:extLst>
                </a:gridCol>
                <a:gridCol w="329184">
                  <a:extLst>
                    <a:ext uri="{9D8B030D-6E8A-4147-A177-3AD203B41FA5}">
                      <a16:colId xmlns:a16="http://schemas.microsoft.com/office/drawing/2014/main" val="2091222687"/>
                    </a:ext>
                  </a:extLst>
                </a:gridCol>
                <a:gridCol w="329184">
                  <a:extLst>
                    <a:ext uri="{9D8B030D-6E8A-4147-A177-3AD203B41FA5}">
                      <a16:colId xmlns:a16="http://schemas.microsoft.com/office/drawing/2014/main" val="4271199207"/>
                    </a:ext>
                  </a:extLst>
                </a:gridCol>
                <a:gridCol w="329184">
                  <a:extLst>
                    <a:ext uri="{9D8B030D-6E8A-4147-A177-3AD203B41FA5}">
                      <a16:colId xmlns:a16="http://schemas.microsoft.com/office/drawing/2014/main" val="3928099278"/>
                    </a:ext>
                  </a:extLst>
                </a:gridCol>
                <a:gridCol w="329184">
                  <a:extLst>
                    <a:ext uri="{9D8B030D-6E8A-4147-A177-3AD203B41FA5}">
                      <a16:colId xmlns:a16="http://schemas.microsoft.com/office/drawing/2014/main" val="2011192910"/>
                    </a:ext>
                  </a:extLst>
                </a:gridCol>
                <a:gridCol w="329184">
                  <a:extLst>
                    <a:ext uri="{9D8B030D-6E8A-4147-A177-3AD203B41FA5}">
                      <a16:colId xmlns:a16="http://schemas.microsoft.com/office/drawing/2014/main" val="915131428"/>
                    </a:ext>
                  </a:extLst>
                </a:gridCol>
                <a:gridCol w="329184">
                  <a:extLst>
                    <a:ext uri="{9D8B030D-6E8A-4147-A177-3AD203B41FA5}">
                      <a16:colId xmlns:a16="http://schemas.microsoft.com/office/drawing/2014/main" val="3211058079"/>
                    </a:ext>
                  </a:extLst>
                </a:gridCol>
                <a:gridCol w="329184">
                  <a:extLst>
                    <a:ext uri="{9D8B030D-6E8A-4147-A177-3AD203B41FA5}">
                      <a16:colId xmlns:a16="http://schemas.microsoft.com/office/drawing/2014/main" val="474728873"/>
                    </a:ext>
                  </a:extLst>
                </a:gridCol>
                <a:gridCol w="329184">
                  <a:extLst>
                    <a:ext uri="{9D8B030D-6E8A-4147-A177-3AD203B41FA5}">
                      <a16:colId xmlns:a16="http://schemas.microsoft.com/office/drawing/2014/main" val="1924885148"/>
                    </a:ext>
                  </a:extLst>
                </a:gridCol>
                <a:gridCol w="329184">
                  <a:extLst>
                    <a:ext uri="{9D8B030D-6E8A-4147-A177-3AD203B41FA5}">
                      <a16:colId xmlns:a16="http://schemas.microsoft.com/office/drawing/2014/main" val="281749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693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18:06:51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https://quintly-eu-image-storage.s3.amazonaws.com/aaf8f68db843cc217addf8054c322eb2/07ec7ad86526c1e1763d78beab12da31.jpg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43174879"/>
                  </a:ext>
                </a:extLst>
              </a:tr>
            </a:tbl>
          </a:graphicData>
        </a:graphic>
      </p:graphicFrame>
      <p:sp>
        <p:nvSpPr>
          <p:cNvPr id="4" name="Text Placeholder 3">
            <a:extLst>
              <a:ext uri="{FF2B5EF4-FFF2-40B4-BE49-F238E27FC236}">
                <a16:creationId xmlns:a16="http://schemas.microsoft.com/office/drawing/2014/main" id="{622B4A4F-9D42-47C0-8569-A57F458EF01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09083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4490-D072-49AA-AC43-4BF989F809BE}"/>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8F950D2F-8F52-4E36-A666-6BE559C2174F}"/>
              </a:ext>
            </a:extLst>
          </p:cNvPr>
          <p:cNvGraphicFramePr>
            <a:graphicFrameLocks noGrp="1"/>
          </p:cNvGraphicFramePr>
          <p:nvPr>
            <p:ph type="tbl" sz="quarter" idx="13"/>
            <p:extLst>
              <p:ext uri="{D42A27DB-BD31-4B8C-83A1-F6EECF244321}">
                <p14:modId xmlns:p14="http://schemas.microsoft.com/office/powerpoint/2010/main" val="250339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8394217"/>
                    </a:ext>
                  </a:extLst>
                </a:gridCol>
                <a:gridCol w="1316737">
                  <a:extLst>
                    <a:ext uri="{9D8B030D-6E8A-4147-A177-3AD203B41FA5}">
                      <a16:colId xmlns:a16="http://schemas.microsoft.com/office/drawing/2014/main" val="2780664394"/>
                    </a:ext>
                  </a:extLst>
                </a:gridCol>
                <a:gridCol w="329184">
                  <a:extLst>
                    <a:ext uri="{9D8B030D-6E8A-4147-A177-3AD203B41FA5}">
                      <a16:colId xmlns:a16="http://schemas.microsoft.com/office/drawing/2014/main" val="4205927194"/>
                    </a:ext>
                  </a:extLst>
                </a:gridCol>
                <a:gridCol w="329184">
                  <a:extLst>
                    <a:ext uri="{9D8B030D-6E8A-4147-A177-3AD203B41FA5}">
                      <a16:colId xmlns:a16="http://schemas.microsoft.com/office/drawing/2014/main" val="3362504124"/>
                    </a:ext>
                  </a:extLst>
                </a:gridCol>
                <a:gridCol w="329184">
                  <a:extLst>
                    <a:ext uri="{9D8B030D-6E8A-4147-A177-3AD203B41FA5}">
                      <a16:colId xmlns:a16="http://schemas.microsoft.com/office/drawing/2014/main" val="1849946978"/>
                    </a:ext>
                  </a:extLst>
                </a:gridCol>
                <a:gridCol w="329184">
                  <a:extLst>
                    <a:ext uri="{9D8B030D-6E8A-4147-A177-3AD203B41FA5}">
                      <a16:colId xmlns:a16="http://schemas.microsoft.com/office/drawing/2014/main" val="1088326259"/>
                    </a:ext>
                  </a:extLst>
                </a:gridCol>
                <a:gridCol w="329184">
                  <a:extLst>
                    <a:ext uri="{9D8B030D-6E8A-4147-A177-3AD203B41FA5}">
                      <a16:colId xmlns:a16="http://schemas.microsoft.com/office/drawing/2014/main" val="3735843307"/>
                    </a:ext>
                  </a:extLst>
                </a:gridCol>
                <a:gridCol w="329184">
                  <a:extLst>
                    <a:ext uri="{9D8B030D-6E8A-4147-A177-3AD203B41FA5}">
                      <a16:colId xmlns:a16="http://schemas.microsoft.com/office/drawing/2014/main" val="3222889083"/>
                    </a:ext>
                  </a:extLst>
                </a:gridCol>
                <a:gridCol w="329184">
                  <a:extLst>
                    <a:ext uri="{9D8B030D-6E8A-4147-A177-3AD203B41FA5}">
                      <a16:colId xmlns:a16="http://schemas.microsoft.com/office/drawing/2014/main" val="3783102451"/>
                    </a:ext>
                  </a:extLst>
                </a:gridCol>
                <a:gridCol w="329184">
                  <a:extLst>
                    <a:ext uri="{9D8B030D-6E8A-4147-A177-3AD203B41FA5}">
                      <a16:colId xmlns:a16="http://schemas.microsoft.com/office/drawing/2014/main" val="1858787555"/>
                    </a:ext>
                  </a:extLst>
                </a:gridCol>
                <a:gridCol w="329184">
                  <a:extLst>
                    <a:ext uri="{9D8B030D-6E8A-4147-A177-3AD203B41FA5}">
                      <a16:colId xmlns:a16="http://schemas.microsoft.com/office/drawing/2014/main" val="2166709224"/>
                    </a:ext>
                  </a:extLst>
                </a:gridCol>
                <a:gridCol w="329184">
                  <a:extLst>
                    <a:ext uri="{9D8B030D-6E8A-4147-A177-3AD203B41FA5}">
                      <a16:colId xmlns:a16="http://schemas.microsoft.com/office/drawing/2014/main" val="3027099272"/>
                    </a:ext>
                  </a:extLst>
                </a:gridCol>
                <a:gridCol w="329184">
                  <a:extLst>
                    <a:ext uri="{9D8B030D-6E8A-4147-A177-3AD203B41FA5}">
                      <a16:colId xmlns:a16="http://schemas.microsoft.com/office/drawing/2014/main" val="1515307354"/>
                    </a:ext>
                  </a:extLst>
                </a:gridCol>
                <a:gridCol w="329184">
                  <a:extLst>
                    <a:ext uri="{9D8B030D-6E8A-4147-A177-3AD203B41FA5}">
                      <a16:colId xmlns:a16="http://schemas.microsoft.com/office/drawing/2014/main" val="277700783"/>
                    </a:ext>
                  </a:extLst>
                </a:gridCol>
                <a:gridCol w="329184">
                  <a:extLst>
                    <a:ext uri="{9D8B030D-6E8A-4147-A177-3AD203B41FA5}">
                      <a16:colId xmlns:a16="http://schemas.microsoft.com/office/drawing/2014/main" val="3791933775"/>
                    </a:ext>
                  </a:extLst>
                </a:gridCol>
                <a:gridCol w="329184">
                  <a:extLst>
                    <a:ext uri="{9D8B030D-6E8A-4147-A177-3AD203B41FA5}">
                      <a16:colId xmlns:a16="http://schemas.microsoft.com/office/drawing/2014/main" val="2078371778"/>
                    </a:ext>
                  </a:extLst>
                </a:gridCol>
                <a:gridCol w="329184">
                  <a:extLst>
                    <a:ext uri="{9D8B030D-6E8A-4147-A177-3AD203B41FA5}">
                      <a16:colId xmlns:a16="http://schemas.microsoft.com/office/drawing/2014/main" val="685312543"/>
                    </a:ext>
                  </a:extLst>
                </a:gridCol>
                <a:gridCol w="329184">
                  <a:extLst>
                    <a:ext uri="{9D8B030D-6E8A-4147-A177-3AD203B41FA5}">
                      <a16:colId xmlns:a16="http://schemas.microsoft.com/office/drawing/2014/main" val="3509648805"/>
                    </a:ext>
                  </a:extLst>
                </a:gridCol>
                <a:gridCol w="329184">
                  <a:extLst>
                    <a:ext uri="{9D8B030D-6E8A-4147-A177-3AD203B41FA5}">
                      <a16:colId xmlns:a16="http://schemas.microsoft.com/office/drawing/2014/main" val="317276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1334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92115438"/>
                  </a:ext>
                </a:extLst>
              </a:tr>
            </a:tbl>
          </a:graphicData>
        </a:graphic>
      </p:graphicFrame>
      <p:sp>
        <p:nvSpPr>
          <p:cNvPr id="4" name="Text Placeholder 3">
            <a:extLst>
              <a:ext uri="{FF2B5EF4-FFF2-40B4-BE49-F238E27FC236}">
                <a16:creationId xmlns:a16="http://schemas.microsoft.com/office/drawing/2014/main" id="{EE029150-353F-4466-8522-E9577B6F1D9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92692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C6AD9-5E4F-41E0-A069-34EEB711CF60}"/>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8E096210-90F5-425C-806F-36C371D200F8}"/>
              </a:ext>
            </a:extLst>
          </p:cNvPr>
          <p:cNvGraphicFramePr>
            <a:graphicFrameLocks noGrp="1"/>
          </p:cNvGraphicFramePr>
          <p:nvPr>
            <p:ph type="tbl" sz="quarter" idx="13"/>
            <p:extLst>
              <p:ext uri="{D42A27DB-BD31-4B8C-83A1-F6EECF244321}">
                <p14:modId xmlns:p14="http://schemas.microsoft.com/office/powerpoint/2010/main" val="302691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84167767"/>
                    </a:ext>
                  </a:extLst>
                </a:gridCol>
                <a:gridCol w="1316737">
                  <a:extLst>
                    <a:ext uri="{9D8B030D-6E8A-4147-A177-3AD203B41FA5}">
                      <a16:colId xmlns:a16="http://schemas.microsoft.com/office/drawing/2014/main" val="2900268058"/>
                    </a:ext>
                  </a:extLst>
                </a:gridCol>
                <a:gridCol w="329184">
                  <a:extLst>
                    <a:ext uri="{9D8B030D-6E8A-4147-A177-3AD203B41FA5}">
                      <a16:colId xmlns:a16="http://schemas.microsoft.com/office/drawing/2014/main" val="2628851835"/>
                    </a:ext>
                  </a:extLst>
                </a:gridCol>
                <a:gridCol w="329184">
                  <a:extLst>
                    <a:ext uri="{9D8B030D-6E8A-4147-A177-3AD203B41FA5}">
                      <a16:colId xmlns:a16="http://schemas.microsoft.com/office/drawing/2014/main" val="3558818584"/>
                    </a:ext>
                  </a:extLst>
                </a:gridCol>
                <a:gridCol w="329184">
                  <a:extLst>
                    <a:ext uri="{9D8B030D-6E8A-4147-A177-3AD203B41FA5}">
                      <a16:colId xmlns:a16="http://schemas.microsoft.com/office/drawing/2014/main" val="4012161589"/>
                    </a:ext>
                  </a:extLst>
                </a:gridCol>
                <a:gridCol w="329184">
                  <a:extLst>
                    <a:ext uri="{9D8B030D-6E8A-4147-A177-3AD203B41FA5}">
                      <a16:colId xmlns:a16="http://schemas.microsoft.com/office/drawing/2014/main" val="2028872556"/>
                    </a:ext>
                  </a:extLst>
                </a:gridCol>
                <a:gridCol w="329184">
                  <a:extLst>
                    <a:ext uri="{9D8B030D-6E8A-4147-A177-3AD203B41FA5}">
                      <a16:colId xmlns:a16="http://schemas.microsoft.com/office/drawing/2014/main" val="119205332"/>
                    </a:ext>
                  </a:extLst>
                </a:gridCol>
                <a:gridCol w="329184">
                  <a:extLst>
                    <a:ext uri="{9D8B030D-6E8A-4147-A177-3AD203B41FA5}">
                      <a16:colId xmlns:a16="http://schemas.microsoft.com/office/drawing/2014/main" val="1447750416"/>
                    </a:ext>
                  </a:extLst>
                </a:gridCol>
                <a:gridCol w="329184">
                  <a:extLst>
                    <a:ext uri="{9D8B030D-6E8A-4147-A177-3AD203B41FA5}">
                      <a16:colId xmlns:a16="http://schemas.microsoft.com/office/drawing/2014/main" val="1456530433"/>
                    </a:ext>
                  </a:extLst>
                </a:gridCol>
                <a:gridCol w="329184">
                  <a:extLst>
                    <a:ext uri="{9D8B030D-6E8A-4147-A177-3AD203B41FA5}">
                      <a16:colId xmlns:a16="http://schemas.microsoft.com/office/drawing/2014/main" val="831777575"/>
                    </a:ext>
                  </a:extLst>
                </a:gridCol>
                <a:gridCol w="329184">
                  <a:extLst>
                    <a:ext uri="{9D8B030D-6E8A-4147-A177-3AD203B41FA5}">
                      <a16:colId xmlns:a16="http://schemas.microsoft.com/office/drawing/2014/main" val="3904473101"/>
                    </a:ext>
                  </a:extLst>
                </a:gridCol>
                <a:gridCol w="329184">
                  <a:extLst>
                    <a:ext uri="{9D8B030D-6E8A-4147-A177-3AD203B41FA5}">
                      <a16:colId xmlns:a16="http://schemas.microsoft.com/office/drawing/2014/main" val="2206634281"/>
                    </a:ext>
                  </a:extLst>
                </a:gridCol>
                <a:gridCol w="329184">
                  <a:extLst>
                    <a:ext uri="{9D8B030D-6E8A-4147-A177-3AD203B41FA5}">
                      <a16:colId xmlns:a16="http://schemas.microsoft.com/office/drawing/2014/main" val="3561964710"/>
                    </a:ext>
                  </a:extLst>
                </a:gridCol>
                <a:gridCol w="329184">
                  <a:extLst>
                    <a:ext uri="{9D8B030D-6E8A-4147-A177-3AD203B41FA5}">
                      <a16:colId xmlns:a16="http://schemas.microsoft.com/office/drawing/2014/main" val="3478744785"/>
                    </a:ext>
                  </a:extLst>
                </a:gridCol>
                <a:gridCol w="329184">
                  <a:extLst>
                    <a:ext uri="{9D8B030D-6E8A-4147-A177-3AD203B41FA5}">
                      <a16:colId xmlns:a16="http://schemas.microsoft.com/office/drawing/2014/main" val="1800016680"/>
                    </a:ext>
                  </a:extLst>
                </a:gridCol>
                <a:gridCol w="329184">
                  <a:extLst>
                    <a:ext uri="{9D8B030D-6E8A-4147-A177-3AD203B41FA5}">
                      <a16:colId xmlns:a16="http://schemas.microsoft.com/office/drawing/2014/main" val="2350414551"/>
                    </a:ext>
                  </a:extLst>
                </a:gridCol>
                <a:gridCol w="329184">
                  <a:extLst>
                    <a:ext uri="{9D8B030D-6E8A-4147-A177-3AD203B41FA5}">
                      <a16:colId xmlns:a16="http://schemas.microsoft.com/office/drawing/2014/main" val="3032354724"/>
                    </a:ext>
                  </a:extLst>
                </a:gridCol>
                <a:gridCol w="329184">
                  <a:extLst>
                    <a:ext uri="{9D8B030D-6E8A-4147-A177-3AD203B41FA5}">
                      <a16:colId xmlns:a16="http://schemas.microsoft.com/office/drawing/2014/main" val="3582999568"/>
                    </a:ext>
                  </a:extLst>
                </a:gridCol>
                <a:gridCol w="329184">
                  <a:extLst>
                    <a:ext uri="{9D8B030D-6E8A-4147-A177-3AD203B41FA5}">
                      <a16:colId xmlns:a16="http://schemas.microsoft.com/office/drawing/2014/main" val="16382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7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74315893"/>
                  </a:ext>
                </a:extLst>
              </a:tr>
            </a:tbl>
          </a:graphicData>
        </a:graphic>
      </p:graphicFrame>
      <p:sp>
        <p:nvSpPr>
          <p:cNvPr id="4" name="Text Placeholder 3">
            <a:extLst>
              <a:ext uri="{FF2B5EF4-FFF2-40B4-BE49-F238E27FC236}">
                <a16:creationId xmlns:a16="http://schemas.microsoft.com/office/drawing/2014/main" id="{02D8CD0F-8B8C-4DD4-AAAF-96BF71E1FA4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82349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F3DF-D0D5-4581-9934-30ACD19C3242}"/>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0D32AC08-3BED-4510-93AD-CC9E1B040929}"/>
              </a:ext>
            </a:extLst>
          </p:cNvPr>
          <p:cNvGraphicFramePr>
            <a:graphicFrameLocks noGrp="1"/>
          </p:cNvGraphicFramePr>
          <p:nvPr>
            <p:ph type="tbl" sz="quarter" idx="13"/>
            <p:extLst>
              <p:ext uri="{D42A27DB-BD31-4B8C-83A1-F6EECF244321}">
                <p14:modId xmlns:p14="http://schemas.microsoft.com/office/powerpoint/2010/main" val="27051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95565601"/>
                    </a:ext>
                  </a:extLst>
                </a:gridCol>
                <a:gridCol w="1316737">
                  <a:extLst>
                    <a:ext uri="{9D8B030D-6E8A-4147-A177-3AD203B41FA5}">
                      <a16:colId xmlns:a16="http://schemas.microsoft.com/office/drawing/2014/main" val="1119577212"/>
                    </a:ext>
                  </a:extLst>
                </a:gridCol>
                <a:gridCol w="329184">
                  <a:extLst>
                    <a:ext uri="{9D8B030D-6E8A-4147-A177-3AD203B41FA5}">
                      <a16:colId xmlns:a16="http://schemas.microsoft.com/office/drawing/2014/main" val="3709543597"/>
                    </a:ext>
                  </a:extLst>
                </a:gridCol>
                <a:gridCol w="329184">
                  <a:extLst>
                    <a:ext uri="{9D8B030D-6E8A-4147-A177-3AD203B41FA5}">
                      <a16:colId xmlns:a16="http://schemas.microsoft.com/office/drawing/2014/main" val="3502832830"/>
                    </a:ext>
                  </a:extLst>
                </a:gridCol>
                <a:gridCol w="329184">
                  <a:extLst>
                    <a:ext uri="{9D8B030D-6E8A-4147-A177-3AD203B41FA5}">
                      <a16:colId xmlns:a16="http://schemas.microsoft.com/office/drawing/2014/main" val="775740900"/>
                    </a:ext>
                  </a:extLst>
                </a:gridCol>
                <a:gridCol w="329184">
                  <a:extLst>
                    <a:ext uri="{9D8B030D-6E8A-4147-A177-3AD203B41FA5}">
                      <a16:colId xmlns:a16="http://schemas.microsoft.com/office/drawing/2014/main" val="3002472002"/>
                    </a:ext>
                  </a:extLst>
                </a:gridCol>
                <a:gridCol w="329184">
                  <a:extLst>
                    <a:ext uri="{9D8B030D-6E8A-4147-A177-3AD203B41FA5}">
                      <a16:colId xmlns:a16="http://schemas.microsoft.com/office/drawing/2014/main" val="1269208033"/>
                    </a:ext>
                  </a:extLst>
                </a:gridCol>
                <a:gridCol w="329184">
                  <a:extLst>
                    <a:ext uri="{9D8B030D-6E8A-4147-A177-3AD203B41FA5}">
                      <a16:colId xmlns:a16="http://schemas.microsoft.com/office/drawing/2014/main" val="2687569741"/>
                    </a:ext>
                  </a:extLst>
                </a:gridCol>
                <a:gridCol w="329184">
                  <a:extLst>
                    <a:ext uri="{9D8B030D-6E8A-4147-A177-3AD203B41FA5}">
                      <a16:colId xmlns:a16="http://schemas.microsoft.com/office/drawing/2014/main" val="2369379175"/>
                    </a:ext>
                  </a:extLst>
                </a:gridCol>
                <a:gridCol w="329184">
                  <a:extLst>
                    <a:ext uri="{9D8B030D-6E8A-4147-A177-3AD203B41FA5}">
                      <a16:colId xmlns:a16="http://schemas.microsoft.com/office/drawing/2014/main" val="3695857159"/>
                    </a:ext>
                  </a:extLst>
                </a:gridCol>
                <a:gridCol w="329184">
                  <a:extLst>
                    <a:ext uri="{9D8B030D-6E8A-4147-A177-3AD203B41FA5}">
                      <a16:colId xmlns:a16="http://schemas.microsoft.com/office/drawing/2014/main" val="3894789490"/>
                    </a:ext>
                  </a:extLst>
                </a:gridCol>
                <a:gridCol w="329184">
                  <a:extLst>
                    <a:ext uri="{9D8B030D-6E8A-4147-A177-3AD203B41FA5}">
                      <a16:colId xmlns:a16="http://schemas.microsoft.com/office/drawing/2014/main" val="3614817408"/>
                    </a:ext>
                  </a:extLst>
                </a:gridCol>
                <a:gridCol w="329184">
                  <a:extLst>
                    <a:ext uri="{9D8B030D-6E8A-4147-A177-3AD203B41FA5}">
                      <a16:colId xmlns:a16="http://schemas.microsoft.com/office/drawing/2014/main" val="3694468119"/>
                    </a:ext>
                  </a:extLst>
                </a:gridCol>
                <a:gridCol w="329184">
                  <a:extLst>
                    <a:ext uri="{9D8B030D-6E8A-4147-A177-3AD203B41FA5}">
                      <a16:colId xmlns:a16="http://schemas.microsoft.com/office/drawing/2014/main" val="4008826286"/>
                    </a:ext>
                  </a:extLst>
                </a:gridCol>
                <a:gridCol w="329184">
                  <a:extLst>
                    <a:ext uri="{9D8B030D-6E8A-4147-A177-3AD203B41FA5}">
                      <a16:colId xmlns:a16="http://schemas.microsoft.com/office/drawing/2014/main" val="992424236"/>
                    </a:ext>
                  </a:extLst>
                </a:gridCol>
                <a:gridCol w="329184">
                  <a:extLst>
                    <a:ext uri="{9D8B030D-6E8A-4147-A177-3AD203B41FA5}">
                      <a16:colId xmlns:a16="http://schemas.microsoft.com/office/drawing/2014/main" val="1600324113"/>
                    </a:ext>
                  </a:extLst>
                </a:gridCol>
                <a:gridCol w="329184">
                  <a:extLst>
                    <a:ext uri="{9D8B030D-6E8A-4147-A177-3AD203B41FA5}">
                      <a16:colId xmlns:a16="http://schemas.microsoft.com/office/drawing/2014/main" val="3158323840"/>
                    </a:ext>
                  </a:extLst>
                </a:gridCol>
                <a:gridCol w="329184">
                  <a:extLst>
                    <a:ext uri="{9D8B030D-6E8A-4147-A177-3AD203B41FA5}">
                      <a16:colId xmlns:a16="http://schemas.microsoft.com/office/drawing/2014/main" val="1738603593"/>
                    </a:ext>
                  </a:extLst>
                </a:gridCol>
                <a:gridCol w="329184">
                  <a:extLst>
                    <a:ext uri="{9D8B030D-6E8A-4147-A177-3AD203B41FA5}">
                      <a16:colId xmlns:a16="http://schemas.microsoft.com/office/drawing/2014/main" val="158997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2614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77351989"/>
                  </a:ext>
                </a:extLst>
              </a:tr>
            </a:tbl>
          </a:graphicData>
        </a:graphic>
      </p:graphicFrame>
      <p:sp>
        <p:nvSpPr>
          <p:cNvPr id="4" name="Text Placeholder 3">
            <a:extLst>
              <a:ext uri="{FF2B5EF4-FFF2-40B4-BE49-F238E27FC236}">
                <a16:creationId xmlns:a16="http://schemas.microsoft.com/office/drawing/2014/main" id="{15428120-9CDF-4C6A-A357-3115721F540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61439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71B5-A31B-4491-8452-924B4D137DEF}"/>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CBD0E747-2AAB-48F5-9C84-E6602B0481BB}"/>
              </a:ext>
            </a:extLst>
          </p:cNvPr>
          <p:cNvGraphicFramePr>
            <a:graphicFrameLocks noGrp="1"/>
          </p:cNvGraphicFramePr>
          <p:nvPr>
            <p:ph type="tbl" sz="quarter" idx="13"/>
            <p:extLst>
              <p:ext uri="{D42A27DB-BD31-4B8C-83A1-F6EECF244321}">
                <p14:modId xmlns:p14="http://schemas.microsoft.com/office/powerpoint/2010/main" val="633961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92190454"/>
                    </a:ext>
                  </a:extLst>
                </a:gridCol>
                <a:gridCol w="1316737">
                  <a:extLst>
                    <a:ext uri="{9D8B030D-6E8A-4147-A177-3AD203B41FA5}">
                      <a16:colId xmlns:a16="http://schemas.microsoft.com/office/drawing/2014/main" val="1232422860"/>
                    </a:ext>
                  </a:extLst>
                </a:gridCol>
                <a:gridCol w="329184">
                  <a:extLst>
                    <a:ext uri="{9D8B030D-6E8A-4147-A177-3AD203B41FA5}">
                      <a16:colId xmlns:a16="http://schemas.microsoft.com/office/drawing/2014/main" val="739848661"/>
                    </a:ext>
                  </a:extLst>
                </a:gridCol>
                <a:gridCol w="329184">
                  <a:extLst>
                    <a:ext uri="{9D8B030D-6E8A-4147-A177-3AD203B41FA5}">
                      <a16:colId xmlns:a16="http://schemas.microsoft.com/office/drawing/2014/main" val="2455719175"/>
                    </a:ext>
                  </a:extLst>
                </a:gridCol>
                <a:gridCol w="329184">
                  <a:extLst>
                    <a:ext uri="{9D8B030D-6E8A-4147-A177-3AD203B41FA5}">
                      <a16:colId xmlns:a16="http://schemas.microsoft.com/office/drawing/2014/main" val="2682688304"/>
                    </a:ext>
                  </a:extLst>
                </a:gridCol>
                <a:gridCol w="329184">
                  <a:extLst>
                    <a:ext uri="{9D8B030D-6E8A-4147-A177-3AD203B41FA5}">
                      <a16:colId xmlns:a16="http://schemas.microsoft.com/office/drawing/2014/main" val="829398038"/>
                    </a:ext>
                  </a:extLst>
                </a:gridCol>
                <a:gridCol w="329184">
                  <a:extLst>
                    <a:ext uri="{9D8B030D-6E8A-4147-A177-3AD203B41FA5}">
                      <a16:colId xmlns:a16="http://schemas.microsoft.com/office/drawing/2014/main" val="1233776624"/>
                    </a:ext>
                  </a:extLst>
                </a:gridCol>
                <a:gridCol w="329184">
                  <a:extLst>
                    <a:ext uri="{9D8B030D-6E8A-4147-A177-3AD203B41FA5}">
                      <a16:colId xmlns:a16="http://schemas.microsoft.com/office/drawing/2014/main" val="3571134737"/>
                    </a:ext>
                  </a:extLst>
                </a:gridCol>
                <a:gridCol w="329184">
                  <a:extLst>
                    <a:ext uri="{9D8B030D-6E8A-4147-A177-3AD203B41FA5}">
                      <a16:colId xmlns:a16="http://schemas.microsoft.com/office/drawing/2014/main" val="608507166"/>
                    </a:ext>
                  </a:extLst>
                </a:gridCol>
                <a:gridCol w="329184">
                  <a:extLst>
                    <a:ext uri="{9D8B030D-6E8A-4147-A177-3AD203B41FA5}">
                      <a16:colId xmlns:a16="http://schemas.microsoft.com/office/drawing/2014/main" val="2284410867"/>
                    </a:ext>
                  </a:extLst>
                </a:gridCol>
                <a:gridCol w="329184">
                  <a:extLst>
                    <a:ext uri="{9D8B030D-6E8A-4147-A177-3AD203B41FA5}">
                      <a16:colId xmlns:a16="http://schemas.microsoft.com/office/drawing/2014/main" val="2126653751"/>
                    </a:ext>
                  </a:extLst>
                </a:gridCol>
                <a:gridCol w="329184">
                  <a:extLst>
                    <a:ext uri="{9D8B030D-6E8A-4147-A177-3AD203B41FA5}">
                      <a16:colId xmlns:a16="http://schemas.microsoft.com/office/drawing/2014/main" val="2228340268"/>
                    </a:ext>
                  </a:extLst>
                </a:gridCol>
                <a:gridCol w="329184">
                  <a:extLst>
                    <a:ext uri="{9D8B030D-6E8A-4147-A177-3AD203B41FA5}">
                      <a16:colId xmlns:a16="http://schemas.microsoft.com/office/drawing/2014/main" val="559918650"/>
                    </a:ext>
                  </a:extLst>
                </a:gridCol>
                <a:gridCol w="329184">
                  <a:extLst>
                    <a:ext uri="{9D8B030D-6E8A-4147-A177-3AD203B41FA5}">
                      <a16:colId xmlns:a16="http://schemas.microsoft.com/office/drawing/2014/main" val="873702085"/>
                    </a:ext>
                  </a:extLst>
                </a:gridCol>
                <a:gridCol w="329184">
                  <a:extLst>
                    <a:ext uri="{9D8B030D-6E8A-4147-A177-3AD203B41FA5}">
                      <a16:colId xmlns:a16="http://schemas.microsoft.com/office/drawing/2014/main" val="549303537"/>
                    </a:ext>
                  </a:extLst>
                </a:gridCol>
                <a:gridCol w="329184">
                  <a:extLst>
                    <a:ext uri="{9D8B030D-6E8A-4147-A177-3AD203B41FA5}">
                      <a16:colId xmlns:a16="http://schemas.microsoft.com/office/drawing/2014/main" val="1674905431"/>
                    </a:ext>
                  </a:extLst>
                </a:gridCol>
                <a:gridCol w="329184">
                  <a:extLst>
                    <a:ext uri="{9D8B030D-6E8A-4147-A177-3AD203B41FA5}">
                      <a16:colId xmlns:a16="http://schemas.microsoft.com/office/drawing/2014/main" val="744868446"/>
                    </a:ext>
                  </a:extLst>
                </a:gridCol>
                <a:gridCol w="329184">
                  <a:extLst>
                    <a:ext uri="{9D8B030D-6E8A-4147-A177-3AD203B41FA5}">
                      <a16:colId xmlns:a16="http://schemas.microsoft.com/office/drawing/2014/main" val="917925764"/>
                    </a:ext>
                  </a:extLst>
                </a:gridCol>
                <a:gridCol w="329184">
                  <a:extLst>
                    <a:ext uri="{9D8B030D-6E8A-4147-A177-3AD203B41FA5}">
                      <a16:colId xmlns:a16="http://schemas.microsoft.com/office/drawing/2014/main" val="3251911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343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44692160"/>
                  </a:ext>
                </a:extLst>
              </a:tr>
            </a:tbl>
          </a:graphicData>
        </a:graphic>
      </p:graphicFrame>
      <p:sp>
        <p:nvSpPr>
          <p:cNvPr id="4" name="Text Placeholder 3">
            <a:extLst>
              <a:ext uri="{FF2B5EF4-FFF2-40B4-BE49-F238E27FC236}">
                <a16:creationId xmlns:a16="http://schemas.microsoft.com/office/drawing/2014/main" id="{45408335-FBB1-4F35-B184-10084D8E26A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90536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641F1-A098-4865-837A-8416E5DE62BB}"/>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969DAEB0-1463-4655-A58D-08CD2C02DE1E}"/>
              </a:ext>
            </a:extLst>
          </p:cNvPr>
          <p:cNvGraphicFramePr>
            <a:graphicFrameLocks noGrp="1"/>
          </p:cNvGraphicFramePr>
          <p:nvPr>
            <p:ph type="tbl" sz="quarter" idx="13"/>
            <p:extLst>
              <p:ext uri="{D42A27DB-BD31-4B8C-83A1-F6EECF244321}">
                <p14:modId xmlns:p14="http://schemas.microsoft.com/office/powerpoint/2010/main" val="174616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51159994"/>
                    </a:ext>
                  </a:extLst>
                </a:gridCol>
                <a:gridCol w="1316737">
                  <a:extLst>
                    <a:ext uri="{9D8B030D-6E8A-4147-A177-3AD203B41FA5}">
                      <a16:colId xmlns:a16="http://schemas.microsoft.com/office/drawing/2014/main" val="3967413414"/>
                    </a:ext>
                  </a:extLst>
                </a:gridCol>
                <a:gridCol w="329184">
                  <a:extLst>
                    <a:ext uri="{9D8B030D-6E8A-4147-A177-3AD203B41FA5}">
                      <a16:colId xmlns:a16="http://schemas.microsoft.com/office/drawing/2014/main" val="1000907144"/>
                    </a:ext>
                  </a:extLst>
                </a:gridCol>
                <a:gridCol w="329184">
                  <a:extLst>
                    <a:ext uri="{9D8B030D-6E8A-4147-A177-3AD203B41FA5}">
                      <a16:colId xmlns:a16="http://schemas.microsoft.com/office/drawing/2014/main" val="2242936646"/>
                    </a:ext>
                  </a:extLst>
                </a:gridCol>
                <a:gridCol w="329184">
                  <a:extLst>
                    <a:ext uri="{9D8B030D-6E8A-4147-A177-3AD203B41FA5}">
                      <a16:colId xmlns:a16="http://schemas.microsoft.com/office/drawing/2014/main" val="2422371944"/>
                    </a:ext>
                  </a:extLst>
                </a:gridCol>
                <a:gridCol w="329184">
                  <a:extLst>
                    <a:ext uri="{9D8B030D-6E8A-4147-A177-3AD203B41FA5}">
                      <a16:colId xmlns:a16="http://schemas.microsoft.com/office/drawing/2014/main" val="4175910214"/>
                    </a:ext>
                  </a:extLst>
                </a:gridCol>
                <a:gridCol w="329184">
                  <a:extLst>
                    <a:ext uri="{9D8B030D-6E8A-4147-A177-3AD203B41FA5}">
                      <a16:colId xmlns:a16="http://schemas.microsoft.com/office/drawing/2014/main" val="2471220188"/>
                    </a:ext>
                  </a:extLst>
                </a:gridCol>
                <a:gridCol w="329184">
                  <a:extLst>
                    <a:ext uri="{9D8B030D-6E8A-4147-A177-3AD203B41FA5}">
                      <a16:colId xmlns:a16="http://schemas.microsoft.com/office/drawing/2014/main" val="250798585"/>
                    </a:ext>
                  </a:extLst>
                </a:gridCol>
                <a:gridCol w="329184">
                  <a:extLst>
                    <a:ext uri="{9D8B030D-6E8A-4147-A177-3AD203B41FA5}">
                      <a16:colId xmlns:a16="http://schemas.microsoft.com/office/drawing/2014/main" val="2961278258"/>
                    </a:ext>
                  </a:extLst>
                </a:gridCol>
                <a:gridCol w="329184">
                  <a:extLst>
                    <a:ext uri="{9D8B030D-6E8A-4147-A177-3AD203B41FA5}">
                      <a16:colId xmlns:a16="http://schemas.microsoft.com/office/drawing/2014/main" val="3089016015"/>
                    </a:ext>
                  </a:extLst>
                </a:gridCol>
                <a:gridCol w="329184">
                  <a:extLst>
                    <a:ext uri="{9D8B030D-6E8A-4147-A177-3AD203B41FA5}">
                      <a16:colId xmlns:a16="http://schemas.microsoft.com/office/drawing/2014/main" val="2393838189"/>
                    </a:ext>
                  </a:extLst>
                </a:gridCol>
                <a:gridCol w="329184">
                  <a:extLst>
                    <a:ext uri="{9D8B030D-6E8A-4147-A177-3AD203B41FA5}">
                      <a16:colId xmlns:a16="http://schemas.microsoft.com/office/drawing/2014/main" val="1135863470"/>
                    </a:ext>
                  </a:extLst>
                </a:gridCol>
                <a:gridCol w="329184">
                  <a:extLst>
                    <a:ext uri="{9D8B030D-6E8A-4147-A177-3AD203B41FA5}">
                      <a16:colId xmlns:a16="http://schemas.microsoft.com/office/drawing/2014/main" val="2168552088"/>
                    </a:ext>
                  </a:extLst>
                </a:gridCol>
                <a:gridCol w="329184">
                  <a:extLst>
                    <a:ext uri="{9D8B030D-6E8A-4147-A177-3AD203B41FA5}">
                      <a16:colId xmlns:a16="http://schemas.microsoft.com/office/drawing/2014/main" val="3516416830"/>
                    </a:ext>
                  </a:extLst>
                </a:gridCol>
                <a:gridCol w="329184">
                  <a:extLst>
                    <a:ext uri="{9D8B030D-6E8A-4147-A177-3AD203B41FA5}">
                      <a16:colId xmlns:a16="http://schemas.microsoft.com/office/drawing/2014/main" val="1946216651"/>
                    </a:ext>
                  </a:extLst>
                </a:gridCol>
                <a:gridCol w="329184">
                  <a:extLst>
                    <a:ext uri="{9D8B030D-6E8A-4147-A177-3AD203B41FA5}">
                      <a16:colId xmlns:a16="http://schemas.microsoft.com/office/drawing/2014/main" val="1362795414"/>
                    </a:ext>
                  </a:extLst>
                </a:gridCol>
                <a:gridCol w="329184">
                  <a:extLst>
                    <a:ext uri="{9D8B030D-6E8A-4147-A177-3AD203B41FA5}">
                      <a16:colId xmlns:a16="http://schemas.microsoft.com/office/drawing/2014/main" val="3995337131"/>
                    </a:ext>
                  </a:extLst>
                </a:gridCol>
                <a:gridCol w="329184">
                  <a:extLst>
                    <a:ext uri="{9D8B030D-6E8A-4147-A177-3AD203B41FA5}">
                      <a16:colId xmlns:a16="http://schemas.microsoft.com/office/drawing/2014/main" val="4074497766"/>
                    </a:ext>
                  </a:extLst>
                </a:gridCol>
                <a:gridCol w="329184">
                  <a:extLst>
                    <a:ext uri="{9D8B030D-6E8A-4147-A177-3AD203B41FA5}">
                      <a16:colId xmlns:a16="http://schemas.microsoft.com/office/drawing/2014/main" val="338996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509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27118912"/>
                  </a:ext>
                </a:extLst>
              </a:tr>
            </a:tbl>
          </a:graphicData>
        </a:graphic>
      </p:graphicFrame>
      <p:sp>
        <p:nvSpPr>
          <p:cNvPr id="4" name="Text Placeholder 3">
            <a:extLst>
              <a:ext uri="{FF2B5EF4-FFF2-40B4-BE49-F238E27FC236}">
                <a16:creationId xmlns:a16="http://schemas.microsoft.com/office/drawing/2014/main" id="{F5D13B2F-BE71-4BD9-AA43-78FD5D22858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79636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B91FA-19B3-43D5-83CC-C0FF50D77714}"/>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B1201795-CE9E-4087-8EBD-4441CD883BBC}"/>
              </a:ext>
            </a:extLst>
          </p:cNvPr>
          <p:cNvGraphicFramePr>
            <a:graphicFrameLocks noGrp="1"/>
          </p:cNvGraphicFramePr>
          <p:nvPr>
            <p:ph type="tbl" sz="quarter" idx="13"/>
            <p:extLst>
              <p:ext uri="{D42A27DB-BD31-4B8C-83A1-F6EECF244321}">
                <p14:modId xmlns:p14="http://schemas.microsoft.com/office/powerpoint/2010/main" val="412963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38084812"/>
                    </a:ext>
                  </a:extLst>
                </a:gridCol>
                <a:gridCol w="1316737">
                  <a:extLst>
                    <a:ext uri="{9D8B030D-6E8A-4147-A177-3AD203B41FA5}">
                      <a16:colId xmlns:a16="http://schemas.microsoft.com/office/drawing/2014/main" val="3566083547"/>
                    </a:ext>
                  </a:extLst>
                </a:gridCol>
                <a:gridCol w="329184">
                  <a:extLst>
                    <a:ext uri="{9D8B030D-6E8A-4147-A177-3AD203B41FA5}">
                      <a16:colId xmlns:a16="http://schemas.microsoft.com/office/drawing/2014/main" val="2774915917"/>
                    </a:ext>
                  </a:extLst>
                </a:gridCol>
                <a:gridCol w="329184">
                  <a:extLst>
                    <a:ext uri="{9D8B030D-6E8A-4147-A177-3AD203B41FA5}">
                      <a16:colId xmlns:a16="http://schemas.microsoft.com/office/drawing/2014/main" val="3601336173"/>
                    </a:ext>
                  </a:extLst>
                </a:gridCol>
                <a:gridCol w="329184">
                  <a:extLst>
                    <a:ext uri="{9D8B030D-6E8A-4147-A177-3AD203B41FA5}">
                      <a16:colId xmlns:a16="http://schemas.microsoft.com/office/drawing/2014/main" val="2522765920"/>
                    </a:ext>
                  </a:extLst>
                </a:gridCol>
                <a:gridCol w="329184">
                  <a:extLst>
                    <a:ext uri="{9D8B030D-6E8A-4147-A177-3AD203B41FA5}">
                      <a16:colId xmlns:a16="http://schemas.microsoft.com/office/drawing/2014/main" val="3902619701"/>
                    </a:ext>
                  </a:extLst>
                </a:gridCol>
                <a:gridCol w="329184">
                  <a:extLst>
                    <a:ext uri="{9D8B030D-6E8A-4147-A177-3AD203B41FA5}">
                      <a16:colId xmlns:a16="http://schemas.microsoft.com/office/drawing/2014/main" val="1168891540"/>
                    </a:ext>
                  </a:extLst>
                </a:gridCol>
                <a:gridCol w="329184">
                  <a:extLst>
                    <a:ext uri="{9D8B030D-6E8A-4147-A177-3AD203B41FA5}">
                      <a16:colId xmlns:a16="http://schemas.microsoft.com/office/drawing/2014/main" val="3222265266"/>
                    </a:ext>
                  </a:extLst>
                </a:gridCol>
                <a:gridCol w="329184">
                  <a:extLst>
                    <a:ext uri="{9D8B030D-6E8A-4147-A177-3AD203B41FA5}">
                      <a16:colId xmlns:a16="http://schemas.microsoft.com/office/drawing/2014/main" val="1959376489"/>
                    </a:ext>
                  </a:extLst>
                </a:gridCol>
                <a:gridCol w="329184">
                  <a:extLst>
                    <a:ext uri="{9D8B030D-6E8A-4147-A177-3AD203B41FA5}">
                      <a16:colId xmlns:a16="http://schemas.microsoft.com/office/drawing/2014/main" val="4038805631"/>
                    </a:ext>
                  </a:extLst>
                </a:gridCol>
                <a:gridCol w="329184">
                  <a:extLst>
                    <a:ext uri="{9D8B030D-6E8A-4147-A177-3AD203B41FA5}">
                      <a16:colId xmlns:a16="http://schemas.microsoft.com/office/drawing/2014/main" val="759461194"/>
                    </a:ext>
                  </a:extLst>
                </a:gridCol>
                <a:gridCol w="329184">
                  <a:extLst>
                    <a:ext uri="{9D8B030D-6E8A-4147-A177-3AD203B41FA5}">
                      <a16:colId xmlns:a16="http://schemas.microsoft.com/office/drawing/2014/main" val="389181478"/>
                    </a:ext>
                  </a:extLst>
                </a:gridCol>
                <a:gridCol w="329184">
                  <a:extLst>
                    <a:ext uri="{9D8B030D-6E8A-4147-A177-3AD203B41FA5}">
                      <a16:colId xmlns:a16="http://schemas.microsoft.com/office/drawing/2014/main" val="657112885"/>
                    </a:ext>
                  </a:extLst>
                </a:gridCol>
                <a:gridCol w="329184">
                  <a:extLst>
                    <a:ext uri="{9D8B030D-6E8A-4147-A177-3AD203B41FA5}">
                      <a16:colId xmlns:a16="http://schemas.microsoft.com/office/drawing/2014/main" val="2925407861"/>
                    </a:ext>
                  </a:extLst>
                </a:gridCol>
                <a:gridCol w="329184">
                  <a:extLst>
                    <a:ext uri="{9D8B030D-6E8A-4147-A177-3AD203B41FA5}">
                      <a16:colId xmlns:a16="http://schemas.microsoft.com/office/drawing/2014/main" val="1430568667"/>
                    </a:ext>
                  </a:extLst>
                </a:gridCol>
                <a:gridCol w="329184">
                  <a:extLst>
                    <a:ext uri="{9D8B030D-6E8A-4147-A177-3AD203B41FA5}">
                      <a16:colId xmlns:a16="http://schemas.microsoft.com/office/drawing/2014/main" val="2305015900"/>
                    </a:ext>
                  </a:extLst>
                </a:gridCol>
                <a:gridCol w="329184">
                  <a:extLst>
                    <a:ext uri="{9D8B030D-6E8A-4147-A177-3AD203B41FA5}">
                      <a16:colId xmlns:a16="http://schemas.microsoft.com/office/drawing/2014/main" val="2748001741"/>
                    </a:ext>
                  </a:extLst>
                </a:gridCol>
                <a:gridCol w="329184">
                  <a:extLst>
                    <a:ext uri="{9D8B030D-6E8A-4147-A177-3AD203B41FA5}">
                      <a16:colId xmlns:a16="http://schemas.microsoft.com/office/drawing/2014/main" val="3197878057"/>
                    </a:ext>
                  </a:extLst>
                </a:gridCol>
                <a:gridCol w="329184">
                  <a:extLst>
                    <a:ext uri="{9D8B030D-6E8A-4147-A177-3AD203B41FA5}">
                      <a16:colId xmlns:a16="http://schemas.microsoft.com/office/drawing/2014/main" val="20858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787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- 2024-05-23 16:55:42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https://quintly-eu-image-storage.s3.amazonaws.com/aaf8f68db843cc217addf8054c322eb2/64b845bb9f6eeec73d0d0f3002d528a0.png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43994394"/>
                  </a:ext>
                </a:extLst>
              </a:tr>
            </a:tbl>
          </a:graphicData>
        </a:graphic>
      </p:graphicFrame>
      <p:sp>
        <p:nvSpPr>
          <p:cNvPr id="4" name="Text Placeholder 3">
            <a:extLst>
              <a:ext uri="{FF2B5EF4-FFF2-40B4-BE49-F238E27FC236}">
                <a16:creationId xmlns:a16="http://schemas.microsoft.com/office/drawing/2014/main" id="{CE915753-2513-4CAE-8C71-7801E2AA058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85238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A30D-BB22-4504-97E1-D780B3B7CACA}"/>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2803AD2C-E7BE-4BDC-B514-7D44AFA6909A}"/>
              </a:ext>
            </a:extLst>
          </p:cNvPr>
          <p:cNvGraphicFramePr>
            <a:graphicFrameLocks noGrp="1"/>
          </p:cNvGraphicFramePr>
          <p:nvPr>
            <p:ph type="tbl" sz="quarter" idx="13"/>
            <p:extLst>
              <p:ext uri="{D42A27DB-BD31-4B8C-83A1-F6EECF244321}">
                <p14:modId xmlns:p14="http://schemas.microsoft.com/office/powerpoint/2010/main" val="339855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94512406"/>
                    </a:ext>
                  </a:extLst>
                </a:gridCol>
                <a:gridCol w="1316737">
                  <a:extLst>
                    <a:ext uri="{9D8B030D-6E8A-4147-A177-3AD203B41FA5}">
                      <a16:colId xmlns:a16="http://schemas.microsoft.com/office/drawing/2014/main" val="3796710321"/>
                    </a:ext>
                  </a:extLst>
                </a:gridCol>
                <a:gridCol w="329184">
                  <a:extLst>
                    <a:ext uri="{9D8B030D-6E8A-4147-A177-3AD203B41FA5}">
                      <a16:colId xmlns:a16="http://schemas.microsoft.com/office/drawing/2014/main" val="1770905771"/>
                    </a:ext>
                  </a:extLst>
                </a:gridCol>
                <a:gridCol w="329184">
                  <a:extLst>
                    <a:ext uri="{9D8B030D-6E8A-4147-A177-3AD203B41FA5}">
                      <a16:colId xmlns:a16="http://schemas.microsoft.com/office/drawing/2014/main" val="426098616"/>
                    </a:ext>
                  </a:extLst>
                </a:gridCol>
                <a:gridCol w="329184">
                  <a:extLst>
                    <a:ext uri="{9D8B030D-6E8A-4147-A177-3AD203B41FA5}">
                      <a16:colId xmlns:a16="http://schemas.microsoft.com/office/drawing/2014/main" val="4136078483"/>
                    </a:ext>
                  </a:extLst>
                </a:gridCol>
                <a:gridCol w="329184">
                  <a:extLst>
                    <a:ext uri="{9D8B030D-6E8A-4147-A177-3AD203B41FA5}">
                      <a16:colId xmlns:a16="http://schemas.microsoft.com/office/drawing/2014/main" val="1075348122"/>
                    </a:ext>
                  </a:extLst>
                </a:gridCol>
                <a:gridCol w="329184">
                  <a:extLst>
                    <a:ext uri="{9D8B030D-6E8A-4147-A177-3AD203B41FA5}">
                      <a16:colId xmlns:a16="http://schemas.microsoft.com/office/drawing/2014/main" val="1426713064"/>
                    </a:ext>
                  </a:extLst>
                </a:gridCol>
                <a:gridCol w="329184">
                  <a:extLst>
                    <a:ext uri="{9D8B030D-6E8A-4147-A177-3AD203B41FA5}">
                      <a16:colId xmlns:a16="http://schemas.microsoft.com/office/drawing/2014/main" val="558963992"/>
                    </a:ext>
                  </a:extLst>
                </a:gridCol>
                <a:gridCol w="329184">
                  <a:extLst>
                    <a:ext uri="{9D8B030D-6E8A-4147-A177-3AD203B41FA5}">
                      <a16:colId xmlns:a16="http://schemas.microsoft.com/office/drawing/2014/main" val="1787514257"/>
                    </a:ext>
                  </a:extLst>
                </a:gridCol>
                <a:gridCol w="329184">
                  <a:extLst>
                    <a:ext uri="{9D8B030D-6E8A-4147-A177-3AD203B41FA5}">
                      <a16:colId xmlns:a16="http://schemas.microsoft.com/office/drawing/2014/main" val="2846451914"/>
                    </a:ext>
                  </a:extLst>
                </a:gridCol>
                <a:gridCol w="329184">
                  <a:extLst>
                    <a:ext uri="{9D8B030D-6E8A-4147-A177-3AD203B41FA5}">
                      <a16:colId xmlns:a16="http://schemas.microsoft.com/office/drawing/2014/main" val="3965042613"/>
                    </a:ext>
                  </a:extLst>
                </a:gridCol>
                <a:gridCol w="329184">
                  <a:extLst>
                    <a:ext uri="{9D8B030D-6E8A-4147-A177-3AD203B41FA5}">
                      <a16:colId xmlns:a16="http://schemas.microsoft.com/office/drawing/2014/main" val="3224510035"/>
                    </a:ext>
                  </a:extLst>
                </a:gridCol>
                <a:gridCol w="329184">
                  <a:extLst>
                    <a:ext uri="{9D8B030D-6E8A-4147-A177-3AD203B41FA5}">
                      <a16:colId xmlns:a16="http://schemas.microsoft.com/office/drawing/2014/main" val="2630909701"/>
                    </a:ext>
                  </a:extLst>
                </a:gridCol>
                <a:gridCol w="329184">
                  <a:extLst>
                    <a:ext uri="{9D8B030D-6E8A-4147-A177-3AD203B41FA5}">
                      <a16:colId xmlns:a16="http://schemas.microsoft.com/office/drawing/2014/main" val="1135259006"/>
                    </a:ext>
                  </a:extLst>
                </a:gridCol>
                <a:gridCol w="329184">
                  <a:extLst>
                    <a:ext uri="{9D8B030D-6E8A-4147-A177-3AD203B41FA5}">
                      <a16:colId xmlns:a16="http://schemas.microsoft.com/office/drawing/2014/main" val="3803831392"/>
                    </a:ext>
                  </a:extLst>
                </a:gridCol>
                <a:gridCol w="329184">
                  <a:extLst>
                    <a:ext uri="{9D8B030D-6E8A-4147-A177-3AD203B41FA5}">
                      <a16:colId xmlns:a16="http://schemas.microsoft.com/office/drawing/2014/main" val="456692923"/>
                    </a:ext>
                  </a:extLst>
                </a:gridCol>
                <a:gridCol w="329184">
                  <a:extLst>
                    <a:ext uri="{9D8B030D-6E8A-4147-A177-3AD203B41FA5}">
                      <a16:colId xmlns:a16="http://schemas.microsoft.com/office/drawing/2014/main" val="1973332059"/>
                    </a:ext>
                  </a:extLst>
                </a:gridCol>
                <a:gridCol w="329184">
                  <a:extLst>
                    <a:ext uri="{9D8B030D-6E8A-4147-A177-3AD203B41FA5}">
                      <a16:colId xmlns:a16="http://schemas.microsoft.com/office/drawing/2014/main" val="3684530991"/>
                    </a:ext>
                  </a:extLst>
                </a:gridCol>
                <a:gridCol w="329184">
                  <a:extLst>
                    <a:ext uri="{9D8B030D-6E8A-4147-A177-3AD203B41FA5}">
                      <a16:colId xmlns:a16="http://schemas.microsoft.com/office/drawing/2014/main" val="286442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904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20:00:23</a:t>
                      </a:r>
                      <a:r>
                        <a:rPr kumimoji="0" lang="en-US" sz="1000" b="0" i="0" u="none" strike="noStrike" kern="1200" cap="none" spc="0" normalizeH="0" baseline="0" noProof="0">
                          <a:ln>
                            <a:noFill/>
                          </a:ln>
                          <a:solidFill>
                            <a:prstClr val="black"/>
                          </a:solidFill>
                          <a:effectLst/>
                          <a:uLnTx/>
                          <a:uFillTx/>
                          <a:latin typeface="Calibri"/>
                          <a:ea typeface="+mn-ea"/>
                          <a:cs typeface="+mn-cs"/>
                        </a:rPr>
                        <a:t>
 In a world where every moment is a story waiting to be told, Winter Heng highlights the X-T50's advanced 7-axis IBIS technology, ensuring his shots are always steady and smooth.
The X-T50’s capabilities extend to video content creation, enhancing storytelling without the need for heavy equipment. This camera opens up a world of breathtaking visuals, where every frame is a masterpiece of nature's wonders.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https://quintly-eu-image-storage.s3.amazonaws.com/aaf8f68db843cc217addf8054c322eb2/f0c38a20bfd4f090c8c1cf60d59fb5f0.jpg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44565185"/>
                  </a:ext>
                </a:extLst>
              </a:tr>
            </a:tbl>
          </a:graphicData>
        </a:graphic>
      </p:graphicFrame>
      <p:sp>
        <p:nvSpPr>
          <p:cNvPr id="4" name="Text Placeholder 3">
            <a:extLst>
              <a:ext uri="{FF2B5EF4-FFF2-40B4-BE49-F238E27FC236}">
                <a16:creationId xmlns:a16="http://schemas.microsoft.com/office/drawing/2014/main" id="{29766DFD-162D-4BF5-9175-3C0DDBCD6A9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07967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4FE2-C218-446F-96C4-1A83BDD08CBF}"/>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C542C9C2-CF0A-47FC-92D9-E11533BAD38E}"/>
              </a:ext>
            </a:extLst>
          </p:cNvPr>
          <p:cNvGraphicFramePr>
            <a:graphicFrameLocks noGrp="1"/>
          </p:cNvGraphicFramePr>
          <p:nvPr>
            <p:ph type="tbl" sz="quarter" idx="13"/>
            <p:extLst>
              <p:ext uri="{D42A27DB-BD31-4B8C-83A1-F6EECF244321}">
                <p14:modId xmlns:p14="http://schemas.microsoft.com/office/powerpoint/2010/main" val="207174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22935085"/>
                    </a:ext>
                  </a:extLst>
                </a:gridCol>
                <a:gridCol w="1316737">
                  <a:extLst>
                    <a:ext uri="{9D8B030D-6E8A-4147-A177-3AD203B41FA5}">
                      <a16:colId xmlns:a16="http://schemas.microsoft.com/office/drawing/2014/main" val="290205603"/>
                    </a:ext>
                  </a:extLst>
                </a:gridCol>
                <a:gridCol w="329184">
                  <a:extLst>
                    <a:ext uri="{9D8B030D-6E8A-4147-A177-3AD203B41FA5}">
                      <a16:colId xmlns:a16="http://schemas.microsoft.com/office/drawing/2014/main" val="1579274893"/>
                    </a:ext>
                  </a:extLst>
                </a:gridCol>
                <a:gridCol w="329184">
                  <a:extLst>
                    <a:ext uri="{9D8B030D-6E8A-4147-A177-3AD203B41FA5}">
                      <a16:colId xmlns:a16="http://schemas.microsoft.com/office/drawing/2014/main" val="214823149"/>
                    </a:ext>
                  </a:extLst>
                </a:gridCol>
                <a:gridCol w="329184">
                  <a:extLst>
                    <a:ext uri="{9D8B030D-6E8A-4147-A177-3AD203B41FA5}">
                      <a16:colId xmlns:a16="http://schemas.microsoft.com/office/drawing/2014/main" val="1841094622"/>
                    </a:ext>
                  </a:extLst>
                </a:gridCol>
                <a:gridCol w="329184">
                  <a:extLst>
                    <a:ext uri="{9D8B030D-6E8A-4147-A177-3AD203B41FA5}">
                      <a16:colId xmlns:a16="http://schemas.microsoft.com/office/drawing/2014/main" val="2671560875"/>
                    </a:ext>
                  </a:extLst>
                </a:gridCol>
                <a:gridCol w="329184">
                  <a:extLst>
                    <a:ext uri="{9D8B030D-6E8A-4147-A177-3AD203B41FA5}">
                      <a16:colId xmlns:a16="http://schemas.microsoft.com/office/drawing/2014/main" val="1486148257"/>
                    </a:ext>
                  </a:extLst>
                </a:gridCol>
                <a:gridCol w="329184">
                  <a:extLst>
                    <a:ext uri="{9D8B030D-6E8A-4147-A177-3AD203B41FA5}">
                      <a16:colId xmlns:a16="http://schemas.microsoft.com/office/drawing/2014/main" val="3744528407"/>
                    </a:ext>
                  </a:extLst>
                </a:gridCol>
                <a:gridCol w="329184">
                  <a:extLst>
                    <a:ext uri="{9D8B030D-6E8A-4147-A177-3AD203B41FA5}">
                      <a16:colId xmlns:a16="http://schemas.microsoft.com/office/drawing/2014/main" val="71387616"/>
                    </a:ext>
                  </a:extLst>
                </a:gridCol>
                <a:gridCol w="329184">
                  <a:extLst>
                    <a:ext uri="{9D8B030D-6E8A-4147-A177-3AD203B41FA5}">
                      <a16:colId xmlns:a16="http://schemas.microsoft.com/office/drawing/2014/main" val="1811684344"/>
                    </a:ext>
                  </a:extLst>
                </a:gridCol>
                <a:gridCol w="329184">
                  <a:extLst>
                    <a:ext uri="{9D8B030D-6E8A-4147-A177-3AD203B41FA5}">
                      <a16:colId xmlns:a16="http://schemas.microsoft.com/office/drawing/2014/main" val="3328494462"/>
                    </a:ext>
                  </a:extLst>
                </a:gridCol>
                <a:gridCol w="329184">
                  <a:extLst>
                    <a:ext uri="{9D8B030D-6E8A-4147-A177-3AD203B41FA5}">
                      <a16:colId xmlns:a16="http://schemas.microsoft.com/office/drawing/2014/main" val="367947276"/>
                    </a:ext>
                  </a:extLst>
                </a:gridCol>
                <a:gridCol w="329184">
                  <a:extLst>
                    <a:ext uri="{9D8B030D-6E8A-4147-A177-3AD203B41FA5}">
                      <a16:colId xmlns:a16="http://schemas.microsoft.com/office/drawing/2014/main" val="4195568945"/>
                    </a:ext>
                  </a:extLst>
                </a:gridCol>
                <a:gridCol w="329184">
                  <a:extLst>
                    <a:ext uri="{9D8B030D-6E8A-4147-A177-3AD203B41FA5}">
                      <a16:colId xmlns:a16="http://schemas.microsoft.com/office/drawing/2014/main" val="1908257875"/>
                    </a:ext>
                  </a:extLst>
                </a:gridCol>
                <a:gridCol w="329184">
                  <a:extLst>
                    <a:ext uri="{9D8B030D-6E8A-4147-A177-3AD203B41FA5}">
                      <a16:colId xmlns:a16="http://schemas.microsoft.com/office/drawing/2014/main" val="2997029549"/>
                    </a:ext>
                  </a:extLst>
                </a:gridCol>
                <a:gridCol w="329184">
                  <a:extLst>
                    <a:ext uri="{9D8B030D-6E8A-4147-A177-3AD203B41FA5}">
                      <a16:colId xmlns:a16="http://schemas.microsoft.com/office/drawing/2014/main" val="1525034599"/>
                    </a:ext>
                  </a:extLst>
                </a:gridCol>
                <a:gridCol w="329184">
                  <a:extLst>
                    <a:ext uri="{9D8B030D-6E8A-4147-A177-3AD203B41FA5}">
                      <a16:colId xmlns:a16="http://schemas.microsoft.com/office/drawing/2014/main" val="2009611758"/>
                    </a:ext>
                  </a:extLst>
                </a:gridCol>
                <a:gridCol w="329184">
                  <a:extLst>
                    <a:ext uri="{9D8B030D-6E8A-4147-A177-3AD203B41FA5}">
                      <a16:colId xmlns:a16="http://schemas.microsoft.com/office/drawing/2014/main" val="1309139687"/>
                    </a:ext>
                  </a:extLst>
                </a:gridCol>
                <a:gridCol w="329184">
                  <a:extLst>
                    <a:ext uri="{9D8B030D-6E8A-4147-A177-3AD203B41FA5}">
                      <a16:colId xmlns:a16="http://schemas.microsoft.com/office/drawing/2014/main" val="235391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052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18465157"/>
                  </a:ext>
                </a:extLst>
              </a:tr>
            </a:tbl>
          </a:graphicData>
        </a:graphic>
      </p:graphicFrame>
      <p:sp>
        <p:nvSpPr>
          <p:cNvPr id="4" name="Text Placeholder 3">
            <a:extLst>
              <a:ext uri="{FF2B5EF4-FFF2-40B4-BE49-F238E27FC236}">
                <a16:creationId xmlns:a16="http://schemas.microsoft.com/office/drawing/2014/main" id="{69A5B67C-42C7-4410-8496-6D2C0F9D0B5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05549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028C-CA31-40B8-96AF-22558F33E100}"/>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FE20CC4A-5929-4274-A15B-0A5FD0F97511}"/>
              </a:ext>
            </a:extLst>
          </p:cNvPr>
          <p:cNvGraphicFramePr>
            <a:graphicFrameLocks noGrp="1"/>
          </p:cNvGraphicFramePr>
          <p:nvPr>
            <p:ph type="tbl" sz="quarter" idx="13"/>
            <p:extLst>
              <p:ext uri="{D42A27DB-BD31-4B8C-83A1-F6EECF244321}">
                <p14:modId xmlns:p14="http://schemas.microsoft.com/office/powerpoint/2010/main" val="11639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90227148"/>
                    </a:ext>
                  </a:extLst>
                </a:gridCol>
                <a:gridCol w="1316737">
                  <a:extLst>
                    <a:ext uri="{9D8B030D-6E8A-4147-A177-3AD203B41FA5}">
                      <a16:colId xmlns:a16="http://schemas.microsoft.com/office/drawing/2014/main" val="20746547"/>
                    </a:ext>
                  </a:extLst>
                </a:gridCol>
                <a:gridCol w="329184">
                  <a:extLst>
                    <a:ext uri="{9D8B030D-6E8A-4147-A177-3AD203B41FA5}">
                      <a16:colId xmlns:a16="http://schemas.microsoft.com/office/drawing/2014/main" val="3099408639"/>
                    </a:ext>
                  </a:extLst>
                </a:gridCol>
                <a:gridCol w="329184">
                  <a:extLst>
                    <a:ext uri="{9D8B030D-6E8A-4147-A177-3AD203B41FA5}">
                      <a16:colId xmlns:a16="http://schemas.microsoft.com/office/drawing/2014/main" val="1404722077"/>
                    </a:ext>
                  </a:extLst>
                </a:gridCol>
                <a:gridCol w="329184">
                  <a:extLst>
                    <a:ext uri="{9D8B030D-6E8A-4147-A177-3AD203B41FA5}">
                      <a16:colId xmlns:a16="http://schemas.microsoft.com/office/drawing/2014/main" val="1213185717"/>
                    </a:ext>
                  </a:extLst>
                </a:gridCol>
                <a:gridCol w="329184">
                  <a:extLst>
                    <a:ext uri="{9D8B030D-6E8A-4147-A177-3AD203B41FA5}">
                      <a16:colId xmlns:a16="http://schemas.microsoft.com/office/drawing/2014/main" val="221955709"/>
                    </a:ext>
                  </a:extLst>
                </a:gridCol>
                <a:gridCol w="329184">
                  <a:extLst>
                    <a:ext uri="{9D8B030D-6E8A-4147-A177-3AD203B41FA5}">
                      <a16:colId xmlns:a16="http://schemas.microsoft.com/office/drawing/2014/main" val="3273811392"/>
                    </a:ext>
                  </a:extLst>
                </a:gridCol>
                <a:gridCol w="329184">
                  <a:extLst>
                    <a:ext uri="{9D8B030D-6E8A-4147-A177-3AD203B41FA5}">
                      <a16:colId xmlns:a16="http://schemas.microsoft.com/office/drawing/2014/main" val="1510446215"/>
                    </a:ext>
                  </a:extLst>
                </a:gridCol>
                <a:gridCol w="329184">
                  <a:extLst>
                    <a:ext uri="{9D8B030D-6E8A-4147-A177-3AD203B41FA5}">
                      <a16:colId xmlns:a16="http://schemas.microsoft.com/office/drawing/2014/main" val="1668617683"/>
                    </a:ext>
                  </a:extLst>
                </a:gridCol>
                <a:gridCol w="329184">
                  <a:extLst>
                    <a:ext uri="{9D8B030D-6E8A-4147-A177-3AD203B41FA5}">
                      <a16:colId xmlns:a16="http://schemas.microsoft.com/office/drawing/2014/main" val="1506346163"/>
                    </a:ext>
                  </a:extLst>
                </a:gridCol>
                <a:gridCol w="329184">
                  <a:extLst>
                    <a:ext uri="{9D8B030D-6E8A-4147-A177-3AD203B41FA5}">
                      <a16:colId xmlns:a16="http://schemas.microsoft.com/office/drawing/2014/main" val="1047653742"/>
                    </a:ext>
                  </a:extLst>
                </a:gridCol>
                <a:gridCol w="329184">
                  <a:extLst>
                    <a:ext uri="{9D8B030D-6E8A-4147-A177-3AD203B41FA5}">
                      <a16:colId xmlns:a16="http://schemas.microsoft.com/office/drawing/2014/main" val="2448451195"/>
                    </a:ext>
                  </a:extLst>
                </a:gridCol>
                <a:gridCol w="329184">
                  <a:extLst>
                    <a:ext uri="{9D8B030D-6E8A-4147-A177-3AD203B41FA5}">
                      <a16:colId xmlns:a16="http://schemas.microsoft.com/office/drawing/2014/main" val="580321842"/>
                    </a:ext>
                  </a:extLst>
                </a:gridCol>
                <a:gridCol w="329184">
                  <a:extLst>
                    <a:ext uri="{9D8B030D-6E8A-4147-A177-3AD203B41FA5}">
                      <a16:colId xmlns:a16="http://schemas.microsoft.com/office/drawing/2014/main" val="1739958903"/>
                    </a:ext>
                  </a:extLst>
                </a:gridCol>
                <a:gridCol w="329184">
                  <a:extLst>
                    <a:ext uri="{9D8B030D-6E8A-4147-A177-3AD203B41FA5}">
                      <a16:colId xmlns:a16="http://schemas.microsoft.com/office/drawing/2014/main" val="3738539808"/>
                    </a:ext>
                  </a:extLst>
                </a:gridCol>
                <a:gridCol w="329184">
                  <a:extLst>
                    <a:ext uri="{9D8B030D-6E8A-4147-A177-3AD203B41FA5}">
                      <a16:colId xmlns:a16="http://schemas.microsoft.com/office/drawing/2014/main" val="3312516385"/>
                    </a:ext>
                  </a:extLst>
                </a:gridCol>
                <a:gridCol w="329184">
                  <a:extLst>
                    <a:ext uri="{9D8B030D-6E8A-4147-A177-3AD203B41FA5}">
                      <a16:colId xmlns:a16="http://schemas.microsoft.com/office/drawing/2014/main" val="20058151"/>
                    </a:ext>
                  </a:extLst>
                </a:gridCol>
                <a:gridCol w="329184">
                  <a:extLst>
                    <a:ext uri="{9D8B030D-6E8A-4147-A177-3AD203B41FA5}">
                      <a16:colId xmlns:a16="http://schemas.microsoft.com/office/drawing/2014/main" val="767514237"/>
                    </a:ext>
                  </a:extLst>
                </a:gridCol>
                <a:gridCol w="329184">
                  <a:extLst>
                    <a:ext uri="{9D8B030D-6E8A-4147-A177-3AD203B41FA5}">
                      <a16:colId xmlns:a16="http://schemas.microsoft.com/office/drawing/2014/main" val="287511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223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2966019"/>
                  </a:ext>
                </a:extLst>
              </a:tr>
            </a:tbl>
          </a:graphicData>
        </a:graphic>
      </p:graphicFrame>
      <p:sp>
        <p:nvSpPr>
          <p:cNvPr id="4" name="Text Placeholder 3">
            <a:extLst>
              <a:ext uri="{FF2B5EF4-FFF2-40B4-BE49-F238E27FC236}">
                <a16:creationId xmlns:a16="http://schemas.microsoft.com/office/drawing/2014/main" id="{858D26CD-B0D1-4FAF-B96A-D37425276BB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61774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36FD-7957-48DF-91C7-652E288CB07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FFA98049-468E-4789-8EBE-82E07D1BD96C}"/>
              </a:ext>
            </a:extLst>
          </p:cNvPr>
          <p:cNvGraphicFramePr>
            <a:graphicFrameLocks noGrp="1"/>
          </p:cNvGraphicFramePr>
          <p:nvPr>
            <p:ph type="tbl" sz="quarter" idx="13"/>
            <p:extLst>
              <p:ext uri="{D42A27DB-BD31-4B8C-83A1-F6EECF244321}">
                <p14:modId xmlns:p14="http://schemas.microsoft.com/office/powerpoint/2010/main" val="82594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516630"/>
                    </a:ext>
                  </a:extLst>
                </a:gridCol>
                <a:gridCol w="1316737">
                  <a:extLst>
                    <a:ext uri="{9D8B030D-6E8A-4147-A177-3AD203B41FA5}">
                      <a16:colId xmlns:a16="http://schemas.microsoft.com/office/drawing/2014/main" val="1200345697"/>
                    </a:ext>
                  </a:extLst>
                </a:gridCol>
                <a:gridCol w="329184">
                  <a:extLst>
                    <a:ext uri="{9D8B030D-6E8A-4147-A177-3AD203B41FA5}">
                      <a16:colId xmlns:a16="http://schemas.microsoft.com/office/drawing/2014/main" val="1564621440"/>
                    </a:ext>
                  </a:extLst>
                </a:gridCol>
                <a:gridCol w="329184">
                  <a:extLst>
                    <a:ext uri="{9D8B030D-6E8A-4147-A177-3AD203B41FA5}">
                      <a16:colId xmlns:a16="http://schemas.microsoft.com/office/drawing/2014/main" val="646007704"/>
                    </a:ext>
                  </a:extLst>
                </a:gridCol>
                <a:gridCol w="329184">
                  <a:extLst>
                    <a:ext uri="{9D8B030D-6E8A-4147-A177-3AD203B41FA5}">
                      <a16:colId xmlns:a16="http://schemas.microsoft.com/office/drawing/2014/main" val="488164455"/>
                    </a:ext>
                  </a:extLst>
                </a:gridCol>
                <a:gridCol w="329184">
                  <a:extLst>
                    <a:ext uri="{9D8B030D-6E8A-4147-A177-3AD203B41FA5}">
                      <a16:colId xmlns:a16="http://schemas.microsoft.com/office/drawing/2014/main" val="1571926439"/>
                    </a:ext>
                  </a:extLst>
                </a:gridCol>
                <a:gridCol w="329184">
                  <a:extLst>
                    <a:ext uri="{9D8B030D-6E8A-4147-A177-3AD203B41FA5}">
                      <a16:colId xmlns:a16="http://schemas.microsoft.com/office/drawing/2014/main" val="629210337"/>
                    </a:ext>
                  </a:extLst>
                </a:gridCol>
                <a:gridCol w="329184">
                  <a:extLst>
                    <a:ext uri="{9D8B030D-6E8A-4147-A177-3AD203B41FA5}">
                      <a16:colId xmlns:a16="http://schemas.microsoft.com/office/drawing/2014/main" val="2771504406"/>
                    </a:ext>
                  </a:extLst>
                </a:gridCol>
                <a:gridCol w="329184">
                  <a:extLst>
                    <a:ext uri="{9D8B030D-6E8A-4147-A177-3AD203B41FA5}">
                      <a16:colId xmlns:a16="http://schemas.microsoft.com/office/drawing/2014/main" val="1253120883"/>
                    </a:ext>
                  </a:extLst>
                </a:gridCol>
                <a:gridCol w="329184">
                  <a:extLst>
                    <a:ext uri="{9D8B030D-6E8A-4147-A177-3AD203B41FA5}">
                      <a16:colId xmlns:a16="http://schemas.microsoft.com/office/drawing/2014/main" val="273643279"/>
                    </a:ext>
                  </a:extLst>
                </a:gridCol>
                <a:gridCol w="329184">
                  <a:extLst>
                    <a:ext uri="{9D8B030D-6E8A-4147-A177-3AD203B41FA5}">
                      <a16:colId xmlns:a16="http://schemas.microsoft.com/office/drawing/2014/main" val="687772289"/>
                    </a:ext>
                  </a:extLst>
                </a:gridCol>
                <a:gridCol w="329184">
                  <a:extLst>
                    <a:ext uri="{9D8B030D-6E8A-4147-A177-3AD203B41FA5}">
                      <a16:colId xmlns:a16="http://schemas.microsoft.com/office/drawing/2014/main" val="2920444789"/>
                    </a:ext>
                  </a:extLst>
                </a:gridCol>
                <a:gridCol w="329184">
                  <a:extLst>
                    <a:ext uri="{9D8B030D-6E8A-4147-A177-3AD203B41FA5}">
                      <a16:colId xmlns:a16="http://schemas.microsoft.com/office/drawing/2014/main" val="485712546"/>
                    </a:ext>
                  </a:extLst>
                </a:gridCol>
                <a:gridCol w="329184">
                  <a:extLst>
                    <a:ext uri="{9D8B030D-6E8A-4147-A177-3AD203B41FA5}">
                      <a16:colId xmlns:a16="http://schemas.microsoft.com/office/drawing/2014/main" val="3188798299"/>
                    </a:ext>
                  </a:extLst>
                </a:gridCol>
                <a:gridCol w="329184">
                  <a:extLst>
                    <a:ext uri="{9D8B030D-6E8A-4147-A177-3AD203B41FA5}">
                      <a16:colId xmlns:a16="http://schemas.microsoft.com/office/drawing/2014/main" val="1186934287"/>
                    </a:ext>
                  </a:extLst>
                </a:gridCol>
                <a:gridCol w="329184">
                  <a:extLst>
                    <a:ext uri="{9D8B030D-6E8A-4147-A177-3AD203B41FA5}">
                      <a16:colId xmlns:a16="http://schemas.microsoft.com/office/drawing/2014/main" val="3375706172"/>
                    </a:ext>
                  </a:extLst>
                </a:gridCol>
                <a:gridCol w="329184">
                  <a:extLst>
                    <a:ext uri="{9D8B030D-6E8A-4147-A177-3AD203B41FA5}">
                      <a16:colId xmlns:a16="http://schemas.microsoft.com/office/drawing/2014/main" val="1518006343"/>
                    </a:ext>
                  </a:extLst>
                </a:gridCol>
                <a:gridCol w="329184">
                  <a:extLst>
                    <a:ext uri="{9D8B030D-6E8A-4147-A177-3AD203B41FA5}">
                      <a16:colId xmlns:a16="http://schemas.microsoft.com/office/drawing/2014/main" val="1380307114"/>
                    </a:ext>
                  </a:extLst>
                </a:gridCol>
                <a:gridCol w="329184">
                  <a:extLst>
                    <a:ext uri="{9D8B030D-6E8A-4147-A177-3AD203B41FA5}">
                      <a16:colId xmlns:a16="http://schemas.microsoft.com/office/drawing/2014/main" val="1863353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63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42272519"/>
                  </a:ext>
                </a:extLst>
              </a:tr>
            </a:tbl>
          </a:graphicData>
        </a:graphic>
      </p:graphicFrame>
      <p:sp>
        <p:nvSpPr>
          <p:cNvPr id="4" name="Text Placeholder 3">
            <a:extLst>
              <a:ext uri="{FF2B5EF4-FFF2-40B4-BE49-F238E27FC236}">
                <a16:creationId xmlns:a16="http://schemas.microsoft.com/office/drawing/2014/main" id="{CD91E9CD-117C-45DF-A526-CCB044923B4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43907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DED9-E152-4BFD-A945-2A05DD222A7C}"/>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87717148-2999-4B37-A98F-614FE9EDE5DA}"/>
              </a:ext>
            </a:extLst>
          </p:cNvPr>
          <p:cNvGraphicFramePr>
            <a:graphicFrameLocks noGrp="1"/>
          </p:cNvGraphicFramePr>
          <p:nvPr>
            <p:ph type="tbl" sz="quarter" idx="13"/>
            <p:extLst>
              <p:ext uri="{D42A27DB-BD31-4B8C-83A1-F6EECF244321}">
                <p14:modId xmlns:p14="http://schemas.microsoft.com/office/powerpoint/2010/main" val="272885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4308653"/>
                    </a:ext>
                  </a:extLst>
                </a:gridCol>
                <a:gridCol w="1316737">
                  <a:extLst>
                    <a:ext uri="{9D8B030D-6E8A-4147-A177-3AD203B41FA5}">
                      <a16:colId xmlns:a16="http://schemas.microsoft.com/office/drawing/2014/main" val="505301162"/>
                    </a:ext>
                  </a:extLst>
                </a:gridCol>
                <a:gridCol w="329184">
                  <a:extLst>
                    <a:ext uri="{9D8B030D-6E8A-4147-A177-3AD203B41FA5}">
                      <a16:colId xmlns:a16="http://schemas.microsoft.com/office/drawing/2014/main" val="2078619804"/>
                    </a:ext>
                  </a:extLst>
                </a:gridCol>
                <a:gridCol w="329184">
                  <a:extLst>
                    <a:ext uri="{9D8B030D-6E8A-4147-A177-3AD203B41FA5}">
                      <a16:colId xmlns:a16="http://schemas.microsoft.com/office/drawing/2014/main" val="103975115"/>
                    </a:ext>
                  </a:extLst>
                </a:gridCol>
                <a:gridCol w="329184">
                  <a:extLst>
                    <a:ext uri="{9D8B030D-6E8A-4147-A177-3AD203B41FA5}">
                      <a16:colId xmlns:a16="http://schemas.microsoft.com/office/drawing/2014/main" val="427885651"/>
                    </a:ext>
                  </a:extLst>
                </a:gridCol>
                <a:gridCol w="329184">
                  <a:extLst>
                    <a:ext uri="{9D8B030D-6E8A-4147-A177-3AD203B41FA5}">
                      <a16:colId xmlns:a16="http://schemas.microsoft.com/office/drawing/2014/main" val="1955574839"/>
                    </a:ext>
                  </a:extLst>
                </a:gridCol>
                <a:gridCol w="329184">
                  <a:extLst>
                    <a:ext uri="{9D8B030D-6E8A-4147-A177-3AD203B41FA5}">
                      <a16:colId xmlns:a16="http://schemas.microsoft.com/office/drawing/2014/main" val="917581549"/>
                    </a:ext>
                  </a:extLst>
                </a:gridCol>
                <a:gridCol w="329184">
                  <a:extLst>
                    <a:ext uri="{9D8B030D-6E8A-4147-A177-3AD203B41FA5}">
                      <a16:colId xmlns:a16="http://schemas.microsoft.com/office/drawing/2014/main" val="801061445"/>
                    </a:ext>
                  </a:extLst>
                </a:gridCol>
                <a:gridCol w="329184">
                  <a:extLst>
                    <a:ext uri="{9D8B030D-6E8A-4147-A177-3AD203B41FA5}">
                      <a16:colId xmlns:a16="http://schemas.microsoft.com/office/drawing/2014/main" val="2321326417"/>
                    </a:ext>
                  </a:extLst>
                </a:gridCol>
                <a:gridCol w="329184">
                  <a:extLst>
                    <a:ext uri="{9D8B030D-6E8A-4147-A177-3AD203B41FA5}">
                      <a16:colId xmlns:a16="http://schemas.microsoft.com/office/drawing/2014/main" val="3193543958"/>
                    </a:ext>
                  </a:extLst>
                </a:gridCol>
                <a:gridCol w="329184">
                  <a:extLst>
                    <a:ext uri="{9D8B030D-6E8A-4147-A177-3AD203B41FA5}">
                      <a16:colId xmlns:a16="http://schemas.microsoft.com/office/drawing/2014/main" val="134855266"/>
                    </a:ext>
                  </a:extLst>
                </a:gridCol>
                <a:gridCol w="329184">
                  <a:extLst>
                    <a:ext uri="{9D8B030D-6E8A-4147-A177-3AD203B41FA5}">
                      <a16:colId xmlns:a16="http://schemas.microsoft.com/office/drawing/2014/main" val="699884173"/>
                    </a:ext>
                  </a:extLst>
                </a:gridCol>
                <a:gridCol w="329184">
                  <a:extLst>
                    <a:ext uri="{9D8B030D-6E8A-4147-A177-3AD203B41FA5}">
                      <a16:colId xmlns:a16="http://schemas.microsoft.com/office/drawing/2014/main" val="1244869049"/>
                    </a:ext>
                  </a:extLst>
                </a:gridCol>
                <a:gridCol w="329184">
                  <a:extLst>
                    <a:ext uri="{9D8B030D-6E8A-4147-A177-3AD203B41FA5}">
                      <a16:colId xmlns:a16="http://schemas.microsoft.com/office/drawing/2014/main" val="1553706783"/>
                    </a:ext>
                  </a:extLst>
                </a:gridCol>
                <a:gridCol w="329184">
                  <a:extLst>
                    <a:ext uri="{9D8B030D-6E8A-4147-A177-3AD203B41FA5}">
                      <a16:colId xmlns:a16="http://schemas.microsoft.com/office/drawing/2014/main" val="3245290852"/>
                    </a:ext>
                  </a:extLst>
                </a:gridCol>
                <a:gridCol w="329184">
                  <a:extLst>
                    <a:ext uri="{9D8B030D-6E8A-4147-A177-3AD203B41FA5}">
                      <a16:colId xmlns:a16="http://schemas.microsoft.com/office/drawing/2014/main" val="4172392067"/>
                    </a:ext>
                  </a:extLst>
                </a:gridCol>
                <a:gridCol w="329184">
                  <a:extLst>
                    <a:ext uri="{9D8B030D-6E8A-4147-A177-3AD203B41FA5}">
                      <a16:colId xmlns:a16="http://schemas.microsoft.com/office/drawing/2014/main" val="715559337"/>
                    </a:ext>
                  </a:extLst>
                </a:gridCol>
                <a:gridCol w="329184">
                  <a:extLst>
                    <a:ext uri="{9D8B030D-6E8A-4147-A177-3AD203B41FA5}">
                      <a16:colId xmlns:a16="http://schemas.microsoft.com/office/drawing/2014/main" val="3339106814"/>
                    </a:ext>
                  </a:extLst>
                </a:gridCol>
                <a:gridCol w="329184">
                  <a:extLst>
                    <a:ext uri="{9D8B030D-6E8A-4147-A177-3AD203B41FA5}">
                      <a16:colId xmlns:a16="http://schemas.microsoft.com/office/drawing/2014/main" val="2617937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9026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89747257"/>
                  </a:ext>
                </a:extLst>
              </a:tr>
            </a:tbl>
          </a:graphicData>
        </a:graphic>
      </p:graphicFrame>
      <p:sp>
        <p:nvSpPr>
          <p:cNvPr id="4" name="Text Placeholder 3">
            <a:extLst>
              <a:ext uri="{FF2B5EF4-FFF2-40B4-BE49-F238E27FC236}">
                <a16:creationId xmlns:a16="http://schemas.microsoft.com/office/drawing/2014/main" id="{446DAE44-D054-4515-9354-A823D45E353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42293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241B7-9634-49E9-AA90-7E4A72F75510}"/>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A1911C51-AD18-4728-BB17-802106A76276}"/>
              </a:ext>
            </a:extLst>
          </p:cNvPr>
          <p:cNvGraphicFramePr>
            <a:graphicFrameLocks noGrp="1"/>
          </p:cNvGraphicFramePr>
          <p:nvPr>
            <p:ph type="tbl" sz="quarter" idx="13"/>
            <p:extLst>
              <p:ext uri="{D42A27DB-BD31-4B8C-83A1-F6EECF244321}">
                <p14:modId xmlns:p14="http://schemas.microsoft.com/office/powerpoint/2010/main" val="235955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48229904"/>
                    </a:ext>
                  </a:extLst>
                </a:gridCol>
                <a:gridCol w="1316737">
                  <a:extLst>
                    <a:ext uri="{9D8B030D-6E8A-4147-A177-3AD203B41FA5}">
                      <a16:colId xmlns:a16="http://schemas.microsoft.com/office/drawing/2014/main" val="307940059"/>
                    </a:ext>
                  </a:extLst>
                </a:gridCol>
                <a:gridCol w="329184">
                  <a:extLst>
                    <a:ext uri="{9D8B030D-6E8A-4147-A177-3AD203B41FA5}">
                      <a16:colId xmlns:a16="http://schemas.microsoft.com/office/drawing/2014/main" val="2033739621"/>
                    </a:ext>
                  </a:extLst>
                </a:gridCol>
                <a:gridCol w="329184">
                  <a:extLst>
                    <a:ext uri="{9D8B030D-6E8A-4147-A177-3AD203B41FA5}">
                      <a16:colId xmlns:a16="http://schemas.microsoft.com/office/drawing/2014/main" val="2015717148"/>
                    </a:ext>
                  </a:extLst>
                </a:gridCol>
                <a:gridCol w="329184">
                  <a:extLst>
                    <a:ext uri="{9D8B030D-6E8A-4147-A177-3AD203B41FA5}">
                      <a16:colId xmlns:a16="http://schemas.microsoft.com/office/drawing/2014/main" val="3065320155"/>
                    </a:ext>
                  </a:extLst>
                </a:gridCol>
                <a:gridCol w="329184">
                  <a:extLst>
                    <a:ext uri="{9D8B030D-6E8A-4147-A177-3AD203B41FA5}">
                      <a16:colId xmlns:a16="http://schemas.microsoft.com/office/drawing/2014/main" val="1430626980"/>
                    </a:ext>
                  </a:extLst>
                </a:gridCol>
                <a:gridCol w="329184">
                  <a:extLst>
                    <a:ext uri="{9D8B030D-6E8A-4147-A177-3AD203B41FA5}">
                      <a16:colId xmlns:a16="http://schemas.microsoft.com/office/drawing/2014/main" val="3877713744"/>
                    </a:ext>
                  </a:extLst>
                </a:gridCol>
                <a:gridCol w="329184">
                  <a:extLst>
                    <a:ext uri="{9D8B030D-6E8A-4147-A177-3AD203B41FA5}">
                      <a16:colId xmlns:a16="http://schemas.microsoft.com/office/drawing/2014/main" val="3967469128"/>
                    </a:ext>
                  </a:extLst>
                </a:gridCol>
                <a:gridCol w="329184">
                  <a:extLst>
                    <a:ext uri="{9D8B030D-6E8A-4147-A177-3AD203B41FA5}">
                      <a16:colId xmlns:a16="http://schemas.microsoft.com/office/drawing/2014/main" val="4209469662"/>
                    </a:ext>
                  </a:extLst>
                </a:gridCol>
                <a:gridCol w="329184">
                  <a:extLst>
                    <a:ext uri="{9D8B030D-6E8A-4147-A177-3AD203B41FA5}">
                      <a16:colId xmlns:a16="http://schemas.microsoft.com/office/drawing/2014/main" val="696755969"/>
                    </a:ext>
                  </a:extLst>
                </a:gridCol>
                <a:gridCol w="329184">
                  <a:extLst>
                    <a:ext uri="{9D8B030D-6E8A-4147-A177-3AD203B41FA5}">
                      <a16:colId xmlns:a16="http://schemas.microsoft.com/office/drawing/2014/main" val="3546335151"/>
                    </a:ext>
                  </a:extLst>
                </a:gridCol>
                <a:gridCol w="329184">
                  <a:extLst>
                    <a:ext uri="{9D8B030D-6E8A-4147-A177-3AD203B41FA5}">
                      <a16:colId xmlns:a16="http://schemas.microsoft.com/office/drawing/2014/main" val="68558038"/>
                    </a:ext>
                  </a:extLst>
                </a:gridCol>
                <a:gridCol w="329184">
                  <a:extLst>
                    <a:ext uri="{9D8B030D-6E8A-4147-A177-3AD203B41FA5}">
                      <a16:colId xmlns:a16="http://schemas.microsoft.com/office/drawing/2014/main" val="3302728545"/>
                    </a:ext>
                  </a:extLst>
                </a:gridCol>
                <a:gridCol w="329184">
                  <a:extLst>
                    <a:ext uri="{9D8B030D-6E8A-4147-A177-3AD203B41FA5}">
                      <a16:colId xmlns:a16="http://schemas.microsoft.com/office/drawing/2014/main" val="1739086291"/>
                    </a:ext>
                  </a:extLst>
                </a:gridCol>
                <a:gridCol w="329184">
                  <a:extLst>
                    <a:ext uri="{9D8B030D-6E8A-4147-A177-3AD203B41FA5}">
                      <a16:colId xmlns:a16="http://schemas.microsoft.com/office/drawing/2014/main" val="3228139078"/>
                    </a:ext>
                  </a:extLst>
                </a:gridCol>
                <a:gridCol w="329184">
                  <a:extLst>
                    <a:ext uri="{9D8B030D-6E8A-4147-A177-3AD203B41FA5}">
                      <a16:colId xmlns:a16="http://schemas.microsoft.com/office/drawing/2014/main" val="2282575067"/>
                    </a:ext>
                  </a:extLst>
                </a:gridCol>
                <a:gridCol w="329184">
                  <a:extLst>
                    <a:ext uri="{9D8B030D-6E8A-4147-A177-3AD203B41FA5}">
                      <a16:colId xmlns:a16="http://schemas.microsoft.com/office/drawing/2014/main" val="333643447"/>
                    </a:ext>
                  </a:extLst>
                </a:gridCol>
                <a:gridCol w="329184">
                  <a:extLst>
                    <a:ext uri="{9D8B030D-6E8A-4147-A177-3AD203B41FA5}">
                      <a16:colId xmlns:a16="http://schemas.microsoft.com/office/drawing/2014/main" val="2111318609"/>
                    </a:ext>
                  </a:extLst>
                </a:gridCol>
                <a:gridCol w="329184">
                  <a:extLst>
                    <a:ext uri="{9D8B030D-6E8A-4147-A177-3AD203B41FA5}">
                      <a16:colId xmlns:a16="http://schemas.microsoft.com/office/drawing/2014/main" val="462367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298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15:00:11</a:t>
                      </a:r>
                      <a:r>
                        <a:rPr kumimoji="0" lang="en-US" sz="1000" b="0" i="0" u="none" strike="noStrike" kern="1200" cap="none" spc="0" normalizeH="0" baseline="0" noProof="0">
                          <a:ln>
                            <a:noFill/>
                          </a:ln>
                          <a:solidFill>
                            <a:prstClr val="black"/>
                          </a:solidFill>
                          <a:effectLst/>
                          <a:uLnTx/>
                          <a:uFillTx/>
                          <a:latin typeface="Calibri"/>
                          <a:ea typeface="+mn-ea"/>
                          <a:cs typeface="+mn-cs"/>
                        </a:rPr>
                        <a:t>
 The XF16-50mmF2.8-4.8 R LM WR is a standard zoom lens which covers a versatile focal range, staying attached to your camera for any shooting scenario. It offers high-resolution performance and close-up capabilities akin to half macro photography, ideal for food, crafts, plants, and daily scenes.
On the other hand, the GF500mmF5.6 R LM OIS WR is a super telephoto prime lens that captures intricate details—from the sweat on athletes in key moments to the wrinkles on wild animals and individual bird feathers—with realism unseen by the naked eye. 
By compacting the size and weight of a typical super telephoto lens and providing high-speed, precise autofocus, the GFX series excels in mobile super telephoto photography for sports, wildlife, and birding.
#Fujifilm #FujifilmMY #XSummitSydney2024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https://quintly-eu-image-storage.s3.amazonaws.com/aaf8f68db843cc217addf8054c322eb2/638327dd99de4ae628ba3b54d0a06e5e.jpg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9427123"/>
                  </a:ext>
                </a:extLst>
              </a:tr>
            </a:tbl>
          </a:graphicData>
        </a:graphic>
      </p:graphicFrame>
      <p:sp>
        <p:nvSpPr>
          <p:cNvPr id="4" name="Text Placeholder 3">
            <a:extLst>
              <a:ext uri="{FF2B5EF4-FFF2-40B4-BE49-F238E27FC236}">
                <a16:creationId xmlns:a16="http://schemas.microsoft.com/office/drawing/2014/main" id="{5CDC5FE7-563C-4705-B16B-4A73D977C8C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7818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7B2E-69BF-44CA-97DA-BF08964784B8}"/>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3C7CAE61-7136-4912-B157-615AF0B5C14C}"/>
              </a:ext>
            </a:extLst>
          </p:cNvPr>
          <p:cNvGraphicFramePr>
            <a:graphicFrameLocks noGrp="1"/>
          </p:cNvGraphicFramePr>
          <p:nvPr>
            <p:ph type="tbl" sz="quarter" idx="13"/>
            <p:extLst>
              <p:ext uri="{D42A27DB-BD31-4B8C-83A1-F6EECF244321}">
                <p14:modId xmlns:p14="http://schemas.microsoft.com/office/powerpoint/2010/main" val="35710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55640229"/>
                    </a:ext>
                  </a:extLst>
                </a:gridCol>
                <a:gridCol w="1316737">
                  <a:extLst>
                    <a:ext uri="{9D8B030D-6E8A-4147-A177-3AD203B41FA5}">
                      <a16:colId xmlns:a16="http://schemas.microsoft.com/office/drawing/2014/main" val="2983830658"/>
                    </a:ext>
                  </a:extLst>
                </a:gridCol>
                <a:gridCol w="329184">
                  <a:extLst>
                    <a:ext uri="{9D8B030D-6E8A-4147-A177-3AD203B41FA5}">
                      <a16:colId xmlns:a16="http://schemas.microsoft.com/office/drawing/2014/main" val="3271884887"/>
                    </a:ext>
                  </a:extLst>
                </a:gridCol>
                <a:gridCol w="329184">
                  <a:extLst>
                    <a:ext uri="{9D8B030D-6E8A-4147-A177-3AD203B41FA5}">
                      <a16:colId xmlns:a16="http://schemas.microsoft.com/office/drawing/2014/main" val="2321601330"/>
                    </a:ext>
                  </a:extLst>
                </a:gridCol>
                <a:gridCol w="329184">
                  <a:extLst>
                    <a:ext uri="{9D8B030D-6E8A-4147-A177-3AD203B41FA5}">
                      <a16:colId xmlns:a16="http://schemas.microsoft.com/office/drawing/2014/main" val="1001350458"/>
                    </a:ext>
                  </a:extLst>
                </a:gridCol>
                <a:gridCol w="329184">
                  <a:extLst>
                    <a:ext uri="{9D8B030D-6E8A-4147-A177-3AD203B41FA5}">
                      <a16:colId xmlns:a16="http://schemas.microsoft.com/office/drawing/2014/main" val="3106085943"/>
                    </a:ext>
                  </a:extLst>
                </a:gridCol>
                <a:gridCol w="329184">
                  <a:extLst>
                    <a:ext uri="{9D8B030D-6E8A-4147-A177-3AD203B41FA5}">
                      <a16:colId xmlns:a16="http://schemas.microsoft.com/office/drawing/2014/main" val="3265985097"/>
                    </a:ext>
                  </a:extLst>
                </a:gridCol>
                <a:gridCol w="329184">
                  <a:extLst>
                    <a:ext uri="{9D8B030D-6E8A-4147-A177-3AD203B41FA5}">
                      <a16:colId xmlns:a16="http://schemas.microsoft.com/office/drawing/2014/main" val="499344734"/>
                    </a:ext>
                  </a:extLst>
                </a:gridCol>
                <a:gridCol w="329184">
                  <a:extLst>
                    <a:ext uri="{9D8B030D-6E8A-4147-A177-3AD203B41FA5}">
                      <a16:colId xmlns:a16="http://schemas.microsoft.com/office/drawing/2014/main" val="1769679248"/>
                    </a:ext>
                  </a:extLst>
                </a:gridCol>
                <a:gridCol w="329184">
                  <a:extLst>
                    <a:ext uri="{9D8B030D-6E8A-4147-A177-3AD203B41FA5}">
                      <a16:colId xmlns:a16="http://schemas.microsoft.com/office/drawing/2014/main" val="3480261701"/>
                    </a:ext>
                  </a:extLst>
                </a:gridCol>
                <a:gridCol w="329184">
                  <a:extLst>
                    <a:ext uri="{9D8B030D-6E8A-4147-A177-3AD203B41FA5}">
                      <a16:colId xmlns:a16="http://schemas.microsoft.com/office/drawing/2014/main" val="2313907599"/>
                    </a:ext>
                  </a:extLst>
                </a:gridCol>
                <a:gridCol w="329184">
                  <a:extLst>
                    <a:ext uri="{9D8B030D-6E8A-4147-A177-3AD203B41FA5}">
                      <a16:colId xmlns:a16="http://schemas.microsoft.com/office/drawing/2014/main" val="1909817769"/>
                    </a:ext>
                  </a:extLst>
                </a:gridCol>
                <a:gridCol w="329184">
                  <a:extLst>
                    <a:ext uri="{9D8B030D-6E8A-4147-A177-3AD203B41FA5}">
                      <a16:colId xmlns:a16="http://schemas.microsoft.com/office/drawing/2014/main" val="289760901"/>
                    </a:ext>
                  </a:extLst>
                </a:gridCol>
                <a:gridCol w="329184">
                  <a:extLst>
                    <a:ext uri="{9D8B030D-6E8A-4147-A177-3AD203B41FA5}">
                      <a16:colId xmlns:a16="http://schemas.microsoft.com/office/drawing/2014/main" val="3495263837"/>
                    </a:ext>
                  </a:extLst>
                </a:gridCol>
                <a:gridCol w="329184">
                  <a:extLst>
                    <a:ext uri="{9D8B030D-6E8A-4147-A177-3AD203B41FA5}">
                      <a16:colId xmlns:a16="http://schemas.microsoft.com/office/drawing/2014/main" val="1688246902"/>
                    </a:ext>
                  </a:extLst>
                </a:gridCol>
                <a:gridCol w="329184">
                  <a:extLst>
                    <a:ext uri="{9D8B030D-6E8A-4147-A177-3AD203B41FA5}">
                      <a16:colId xmlns:a16="http://schemas.microsoft.com/office/drawing/2014/main" val="4233723929"/>
                    </a:ext>
                  </a:extLst>
                </a:gridCol>
                <a:gridCol w="329184">
                  <a:extLst>
                    <a:ext uri="{9D8B030D-6E8A-4147-A177-3AD203B41FA5}">
                      <a16:colId xmlns:a16="http://schemas.microsoft.com/office/drawing/2014/main" val="821547343"/>
                    </a:ext>
                  </a:extLst>
                </a:gridCol>
                <a:gridCol w="329184">
                  <a:extLst>
                    <a:ext uri="{9D8B030D-6E8A-4147-A177-3AD203B41FA5}">
                      <a16:colId xmlns:a16="http://schemas.microsoft.com/office/drawing/2014/main" val="82308990"/>
                    </a:ext>
                  </a:extLst>
                </a:gridCol>
                <a:gridCol w="329184">
                  <a:extLst>
                    <a:ext uri="{9D8B030D-6E8A-4147-A177-3AD203B41FA5}">
                      <a16:colId xmlns:a16="http://schemas.microsoft.com/office/drawing/2014/main" val="331680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021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08430122"/>
                  </a:ext>
                </a:extLst>
              </a:tr>
            </a:tbl>
          </a:graphicData>
        </a:graphic>
      </p:graphicFrame>
      <p:sp>
        <p:nvSpPr>
          <p:cNvPr id="4" name="Text Placeholder 3">
            <a:extLst>
              <a:ext uri="{FF2B5EF4-FFF2-40B4-BE49-F238E27FC236}">
                <a16:creationId xmlns:a16="http://schemas.microsoft.com/office/drawing/2014/main" id="{BBBA4ACA-D64D-461A-844D-0720C4D3CFF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711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F5C2-9F7D-4FFE-8DCC-AC5223388842}"/>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C29DBD25-271B-410A-97B8-8DA5D1333A6E}"/>
              </a:ext>
            </a:extLst>
          </p:cNvPr>
          <p:cNvGraphicFramePr>
            <a:graphicFrameLocks noGrp="1"/>
          </p:cNvGraphicFramePr>
          <p:nvPr>
            <p:ph type="tbl" sz="quarter" idx="13"/>
            <p:extLst>
              <p:ext uri="{D42A27DB-BD31-4B8C-83A1-F6EECF244321}">
                <p14:modId xmlns:p14="http://schemas.microsoft.com/office/powerpoint/2010/main" val="23880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14607383"/>
                    </a:ext>
                  </a:extLst>
                </a:gridCol>
                <a:gridCol w="1316737">
                  <a:extLst>
                    <a:ext uri="{9D8B030D-6E8A-4147-A177-3AD203B41FA5}">
                      <a16:colId xmlns:a16="http://schemas.microsoft.com/office/drawing/2014/main" val="992425198"/>
                    </a:ext>
                  </a:extLst>
                </a:gridCol>
                <a:gridCol w="329184">
                  <a:extLst>
                    <a:ext uri="{9D8B030D-6E8A-4147-A177-3AD203B41FA5}">
                      <a16:colId xmlns:a16="http://schemas.microsoft.com/office/drawing/2014/main" val="1076408313"/>
                    </a:ext>
                  </a:extLst>
                </a:gridCol>
                <a:gridCol w="329184">
                  <a:extLst>
                    <a:ext uri="{9D8B030D-6E8A-4147-A177-3AD203B41FA5}">
                      <a16:colId xmlns:a16="http://schemas.microsoft.com/office/drawing/2014/main" val="858234153"/>
                    </a:ext>
                  </a:extLst>
                </a:gridCol>
                <a:gridCol w="329184">
                  <a:extLst>
                    <a:ext uri="{9D8B030D-6E8A-4147-A177-3AD203B41FA5}">
                      <a16:colId xmlns:a16="http://schemas.microsoft.com/office/drawing/2014/main" val="506662678"/>
                    </a:ext>
                  </a:extLst>
                </a:gridCol>
                <a:gridCol w="329184">
                  <a:extLst>
                    <a:ext uri="{9D8B030D-6E8A-4147-A177-3AD203B41FA5}">
                      <a16:colId xmlns:a16="http://schemas.microsoft.com/office/drawing/2014/main" val="131259216"/>
                    </a:ext>
                  </a:extLst>
                </a:gridCol>
                <a:gridCol w="329184">
                  <a:extLst>
                    <a:ext uri="{9D8B030D-6E8A-4147-A177-3AD203B41FA5}">
                      <a16:colId xmlns:a16="http://schemas.microsoft.com/office/drawing/2014/main" val="922889199"/>
                    </a:ext>
                  </a:extLst>
                </a:gridCol>
                <a:gridCol w="329184">
                  <a:extLst>
                    <a:ext uri="{9D8B030D-6E8A-4147-A177-3AD203B41FA5}">
                      <a16:colId xmlns:a16="http://schemas.microsoft.com/office/drawing/2014/main" val="3724832776"/>
                    </a:ext>
                  </a:extLst>
                </a:gridCol>
                <a:gridCol w="329184">
                  <a:extLst>
                    <a:ext uri="{9D8B030D-6E8A-4147-A177-3AD203B41FA5}">
                      <a16:colId xmlns:a16="http://schemas.microsoft.com/office/drawing/2014/main" val="1218612991"/>
                    </a:ext>
                  </a:extLst>
                </a:gridCol>
                <a:gridCol w="329184">
                  <a:extLst>
                    <a:ext uri="{9D8B030D-6E8A-4147-A177-3AD203B41FA5}">
                      <a16:colId xmlns:a16="http://schemas.microsoft.com/office/drawing/2014/main" val="1444696650"/>
                    </a:ext>
                  </a:extLst>
                </a:gridCol>
                <a:gridCol w="329184">
                  <a:extLst>
                    <a:ext uri="{9D8B030D-6E8A-4147-A177-3AD203B41FA5}">
                      <a16:colId xmlns:a16="http://schemas.microsoft.com/office/drawing/2014/main" val="1536166974"/>
                    </a:ext>
                  </a:extLst>
                </a:gridCol>
                <a:gridCol w="329184">
                  <a:extLst>
                    <a:ext uri="{9D8B030D-6E8A-4147-A177-3AD203B41FA5}">
                      <a16:colId xmlns:a16="http://schemas.microsoft.com/office/drawing/2014/main" val="527369446"/>
                    </a:ext>
                  </a:extLst>
                </a:gridCol>
                <a:gridCol w="329184">
                  <a:extLst>
                    <a:ext uri="{9D8B030D-6E8A-4147-A177-3AD203B41FA5}">
                      <a16:colId xmlns:a16="http://schemas.microsoft.com/office/drawing/2014/main" val="3674398304"/>
                    </a:ext>
                  </a:extLst>
                </a:gridCol>
                <a:gridCol w="329184">
                  <a:extLst>
                    <a:ext uri="{9D8B030D-6E8A-4147-A177-3AD203B41FA5}">
                      <a16:colId xmlns:a16="http://schemas.microsoft.com/office/drawing/2014/main" val="3900035208"/>
                    </a:ext>
                  </a:extLst>
                </a:gridCol>
                <a:gridCol w="329184">
                  <a:extLst>
                    <a:ext uri="{9D8B030D-6E8A-4147-A177-3AD203B41FA5}">
                      <a16:colId xmlns:a16="http://schemas.microsoft.com/office/drawing/2014/main" val="920795038"/>
                    </a:ext>
                  </a:extLst>
                </a:gridCol>
                <a:gridCol w="329184">
                  <a:extLst>
                    <a:ext uri="{9D8B030D-6E8A-4147-A177-3AD203B41FA5}">
                      <a16:colId xmlns:a16="http://schemas.microsoft.com/office/drawing/2014/main" val="1438637543"/>
                    </a:ext>
                  </a:extLst>
                </a:gridCol>
                <a:gridCol w="329184">
                  <a:extLst>
                    <a:ext uri="{9D8B030D-6E8A-4147-A177-3AD203B41FA5}">
                      <a16:colId xmlns:a16="http://schemas.microsoft.com/office/drawing/2014/main" val="1993225949"/>
                    </a:ext>
                  </a:extLst>
                </a:gridCol>
                <a:gridCol w="329184">
                  <a:extLst>
                    <a:ext uri="{9D8B030D-6E8A-4147-A177-3AD203B41FA5}">
                      <a16:colId xmlns:a16="http://schemas.microsoft.com/office/drawing/2014/main" val="4023382053"/>
                    </a:ext>
                  </a:extLst>
                </a:gridCol>
                <a:gridCol w="329184">
                  <a:extLst>
                    <a:ext uri="{9D8B030D-6E8A-4147-A177-3AD203B41FA5}">
                      <a16:colId xmlns:a16="http://schemas.microsoft.com/office/drawing/2014/main" val="382774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706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33089596"/>
                  </a:ext>
                </a:extLst>
              </a:tr>
            </a:tbl>
          </a:graphicData>
        </a:graphic>
      </p:graphicFrame>
      <p:sp>
        <p:nvSpPr>
          <p:cNvPr id="4" name="Text Placeholder 3">
            <a:extLst>
              <a:ext uri="{FF2B5EF4-FFF2-40B4-BE49-F238E27FC236}">
                <a16:creationId xmlns:a16="http://schemas.microsoft.com/office/drawing/2014/main" id="{552B1627-A0E6-4170-BD38-A15AB3031E2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04674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3F32-4162-449C-9AF1-449157FD6C0E}"/>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85877369-E801-4FF9-B53B-BD1C04B04A32}"/>
              </a:ext>
            </a:extLst>
          </p:cNvPr>
          <p:cNvGraphicFramePr>
            <a:graphicFrameLocks noGrp="1"/>
          </p:cNvGraphicFramePr>
          <p:nvPr>
            <p:ph type="tbl" sz="quarter" idx="13"/>
            <p:extLst>
              <p:ext uri="{D42A27DB-BD31-4B8C-83A1-F6EECF244321}">
                <p14:modId xmlns:p14="http://schemas.microsoft.com/office/powerpoint/2010/main" val="333973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18370071"/>
                    </a:ext>
                  </a:extLst>
                </a:gridCol>
                <a:gridCol w="1316737">
                  <a:extLst>
                    <a:ext uri="{9D8B030D-6E8A-4147-A177-3AD203B41FA5}">
                      <a16:colId xmlns:a16="http://schemas.microsoft.com/office/drawing/2014/main" val="1385616744"/>
                    </a:ext>
                  </a:extLst>
                </a:gridCol>
                <a:gridCol w="329184">
                  <a:extLst>
                    <a:ext uri="{9D8B030D-6E8A-4147-A177-3AD203B41FA5}">
                      <a16:colId xmlns:a16="http://schemas.microsoft.com/office/drawing/2014/main" val="394485211"/>
                    </a:ext>
                  </a:extLst>
                </a:gridCol>
                <a:gridCol w="329184">
                  <a:extLst>
                    <a:ext uri="{9D8B030D-6E8A-4147-A177-3AD203B41FA5}">
                      <a16:colId xmlns:a16="http://schemas.microsoft.com/office/drawing/2014/main" val="4154761893"/>
                    </a:ext>
                  </a:extLst>
                </a:gridCol>
                <a:gridCol w="329184">
                  <a:extLst>
                    <a:ext uri="{9D8B030D-6E8A-4147-A177-3AD203B41FA5}">
                      <a16:colId xmlns:a16="http://schemas.microsoft.com/office/drawing/2014/main" val="2223562533"/>
                    </a:ext>
                  </a:extLst>
                </a:gridCol>
                <a:gridCol w="329184">
                  <a:extLst>
                    <a:ext uri="{9D8B030D-6E8A-4147-A177-3AD203B41FA5}">
                      <a16:colId xmlns:a16="http://schemas.microsoft.com/office/drawing/2014/main" val="250052119"/>
                    </a:ext>
                  </a:extLst>
                </a:gridCol>
                <a:gridCol w="329184">
                  <a:extLst>
                    <a:ext uri="{9D8B030D-6E8A-4147-A177-3AD203B41FA5}">
                      <a16:colId xmlns:a16="http://schemas.microsoft.com/office/drawing/2014/main" val="2049716682"/>
                    </a:ext>
                  </a:extLst>
                </a:gridCol>
                <a:gridCol w="329184">
                  <a:extLst>
                    <a:ext uri="{9D8B030D-6E8A-4147-A177-3AD203B41FA5}">
                      <a16:colId xmlns:a16="http://schemas.microsoft.com/office/drawing/2014/main" val="424580844"/>
                    </a:ext>
                  </a:extLst>
                </a:gridCol>
                <a:gridCol w="329184">
                  <a:extLst>
                    <a:ext uri="{9D8B030D-6E8A-4147-A177-3AD203B41FA5}">
                      <a16:colId xmlns:a16="http://schemas.microsoft.com/office/drawing/2014/main" val="3030300157"/>
                    </a:ext>
                  </a:extLst>
                </a:gridCol>
                <a:gridCol w="329184">
                  <a:extLst>
                    <a:ext uri="{9D8B030D-6E8A-4147-A177-3AD203B41FA5}">
                      <a16:colId xmlns:a16="http://schemas.microsoft.com/office/drawing/2014/main" val="3071038476"/>
                    </a:ext>
                  </a:extLst>
                </a:gridCol>
                <a:gridCol w="329184">
                  <a:extLst>
                    <a:ext uri="{9D8B030D-6E8A-4147-A177-3AD203B41FA5}">
                      <a16:colId xmlns:a16="http://schemas.microsoft.com/office/drawing/2014/main" val="3213560574"/>
                    </a:ext>
                  </a:extLst>
                </a:gridCol>
                <a:gridCol w="329184">
                  <a:extLst>
                    <a:ext uri="{9D8B030D-6E8A-4147-A177-3AD203B41FA5}">
                      <a16:colId xmlns:a16="http://schemas.microsoft.com/office/drawing/2014/main" val="2798955797"/>
                    </a:ext>
                  </a:extLst>
                </a:gridCol>
                <a:gridCol w="329184">
                  <a:extLst>
                    <a:ext uri="{9D8B030D-6E8A-4147-A177-3AD203B41FA5}">
                      <a16:colId xmlns:a16="http://schemas.microsoft.com/office/drawing/2014/main" val="3867759603"/>
                    </a:ext>
                  </a:extLst>
                </a:gridCol>
                <a:gridCol w="329184">
                  <a:extLst>
                    <a:ext uri="{9D8B030D-6E8A-4147-A177-3AD203B41FA5}">
                      <a16:colId xmlns:a16="http://schemas.microsoft.com/office/drawing/2014/main" val="1593235580"/>
                    </a:ext>
                  </a:extLst>
                </a:gridCol>
                <a:gridCol w="329184">
                  <a:extLst>
                    <a:ext uri="{9D8B030D-6E8A-4147-A177-3AD203B41FA5}">
                      <a16:colId xmlns:a16="http://schemas.microsoft.com/office/drawing/2014/main" val="2391591481"/>
                    </a:ext>
                  </a:extLst>
                </a:gridCol>
                <a:gridCol w="329184">
                  <a:extLst>
                    <a:ext uri="{9D8B030D-6E8A-4147-A177-3AD203B41FA5}">
                      <a16:colId xmlns:a16="http://schemas.microsoft.com/office/drawing/2014/main" val="773651090"/>
                    </a:ext>
                  </a:extLst>
                </a:gridCol>
                <a:gridCol w="329184">
                  <a:extLst>
                    <a:ext uri="{9D8B030D-6E8A-4147-A177-3AD203B41FA5}">
                      <a16:colId xmlns:a16="http://schemas.microsoft.com/office/drawing/2014/main" val="2071936651"/>
                    </a:ext>
                  </a:extLst>
                </a:gridCol>
                <a:gridCol w="329184">
                  <a:extLst>
                    <a:ext uri="{9D8B030D-6E8A-4147-A177-3AD203B41FA5}">
                      <a16:colId xmlns:a16="http://schemas.microsoft.com/office/drawing/2014/main" val="2655707330"/>
                    </a:ext>
                  </a:extLst>
                </a:gridCol>
                <a:gridCol w="329184">
                  <a:extLst>
                    <a:ext uri="{9D8B030D-6E8A-4147-A177-3AD203B41FA5}">
                      <a16:colId xmlns:a16="http://schemas.microsoft.com/office/drawing/2014/main" val="174434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87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18:03:52</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and GF 500mm F5.6 R LM OIS WR are here, and ZY Cheng (ZY Productions) has all the details. Join him as he explores the features of our latest camera and lens in his comprehensive review.
https://www.youtube.com/watch?v=spGwc4TLQ10 
#Fujifilm #FujifilmMY #XSummitSydney2024 #XT50 #GFX100SII #GF500mm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https://quintly-eu-image-storage.s3.amazonaws.com/aaf8f68db843cc217addf8054c322eb2/2c9c641d3b76e55ddb7ae3a1e513d905.jpg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040961859"/>
                  </a:ext>
                </a:extLst>
              </a:tr>
            </a:tbl>
          </a:graphicData>
        </a:graphic>
      </p:graphicFrame>
      <p:sp>
        <p:nvSpPr>
          <p:cNvPr id="4" name="Text Placeholder 3">
            <a:extLst>
              <a:ext uri="{FF2B5EF4-FFF2-40B4-BE49-F238E27FC236}">
                <a16:creationId xmlns:a16="http://schemas.microsoft.com/office/drawing/2014/main" id="{0F5B3BE6-4EEE-4B52-85B1-77C282E21D9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80023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7EB4C-A0D6-45CF-8059-9675C46D00E4}"/>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A68E3DD2-C146-4252-8918-2601D6038D6A}"/>
              </a:ext>
            </a:extLst>
          </p:cNvPr>
          <p:cNvGraphicFramePr>
            <a:graphicFrameLocks noGrp="1"/>
          </p:cNvGraphicFramePr>
          <p:nvPr>
            <p:ph type="tbl" sz="quarter" idx="13"/>
            <p:extLst>
              <p:ext uri="{D42A27DB-BD31-4B8C-83A1-F6EECF244321}">
                <p14:modId xmlns:p14="http://schemas.microsoft.com/office/powerpoint/2010/main" val="250705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20317180"/>
                    </a:ext>
                  </a:extLst>
                </a:gridCol>
                <a:gridCol w="1316737">
                  <a:extLst>
                    <a:ext uri="{9D8B030D-6E8A-4147-A177-3AD203B41FA5}">
                      <a16:colId xmlns:a16="http://schemas.microsoft.com/office/drawing/2014/main" val="142861766"/>
                    </a:ext>
                  </a:extLst>
                </a:gridCol>
                <a:gridCol w="329184">
                  <a:extLst>
                    <a:ext uri="{9D8B030D-6E8A-4147-A177-3AD203B41FA5}">
                      <a16:colId xmlns:a16="http://schemas.microsoft.com/office/drawing/2014/main" val="859485063"/>
                    </a:ext>
                  </a:extLst>
                </a:gridCol>
                <a:gridCol w="329184">
                  <a:extLst>
                    <a:ext uri="{9D8B030D-6E8A-4147-A177-3AD203B41FA5}">
                      <a16:colId xmlns:a16="http://schemas.microsoft.com/office/drawing/2014/main" val="2091606526"/>
                    </a:ext>
                  </a:extLst>
                </a:gridCol>
                <a:gridCol w="329184">
                  <a:extLst>
                    <a:ext uri="{9D8B030D-6E8A-4147-A177-3AD203B41FA5}">
                      <a16:colId xmlns:a16="http://schemas.microsoft.com/office/drawing/2014/main" val="220981955"/>
                    </a:ext>
                  </a:extLst>
                </a:gridCol>
                <a:gridCol w="329184">
                  <a:extLst>
                    <a:ext uri="{9D8B030D-6E8A-4147-A177-3AD203B41FA5}">
                      <a16:colId xmlns:a16="http://schemas.microsoft.com/office/drawing/2014/main" val="1589176618"/>
                    </a:ext>
                  </a:extLst>
                </a:gridCol>
                <a:gridCol w="329184">
                  <a:extLst>
                    <a:ext uri="{9D8B030D-6E8A-4147-A177-3AD203B41FA5}">
                      <a16:colId xmlns:a16="http://schemas.microsoft.com/office/drawing/2014/main" val="66321977"/>
                    </a:ext>
                  </a:extLst>
                </a:gridCol>
                <a:gridCol w="329184">
                  <a:extLst>
                    <a:ext uri="{9D8B030D-6E8A-4147-A177-3AD203B41FA5}">
                      <a16:colId xmlns:a16="http://schemas.microsoft.com/office/drawing/2014/main" val="3752879207"/>
                    </a:ext>
                  </a:extLst>
                </a:gridCol>
                <a:gridCol w="329184">
                  <a:extLst>
                    <a:ext uri="{9D8B030D-6E8A-4147-A177-3AD203B41FA5}">
                      <a16:colId xmlns:a16="http://schemas.microsoft.com/office/drawing/2014/main" val="2146895143"/>
                    </a:ext>
                  </a:extLst>
                </a:gridCol>
                <a:gridCol w="329184">
                  <a:extLst>
                    <a:ext uri="{9D8B030D-6E8A-4147-A177-3AD203B41FA5}">
                      <a16:colId xmlns:a16="http://schemas.microsoft.com/office/drawing/2014/main" val="894086355"/>
                    </a:ext>
                  </a:extLst>
                </a:gridCol>
                <a:gridCol w="329184">
                  <a:extLst>
                    <a:ext uri="{9D8B030D-6E8A-4147-A177-3AD203B41FA5}">
                      <a16:colId xmlns:a16="http://schemas.microsoft.com/office/drawing/2014/main" val="3199732434"/>
                    </a:ext>
                  </a:extLst>
                </a:gridCol>
                <a:gridCol w="329184">
                  <a:extLst>
                    <a:ext uri="{9D8B030D-6E8A-4147-A177-3AD203B41FA5}">
                      <a16:colId xmlns:a16="http://schemas.microsoft.com/office/drawing/2014/main" val="690692668"/>
                    </a:ext>
                  </a:extLst>
                </a:gridCol>
                <a:gridCol w="329184">
                  <a:extLst>
                    <a:ext uri="{9D8B030D-6E8A-4147-A177-3AD203B41FA5}">
                      <a16:colId xmlns:a16="http://schemas.microsoft.com/office/drawing/2014/main" val="2647706879"/>
                    </a:ext>
                  </a:extLst>
                </a:gridCol>
                <a:gridCol w="329184">
                  <a:extLst>
                    <a:ext uri="{9D8B030D-6E8A-4147-A177-3AD203B41FA5}">
                      <a16:colId xmlns:a16="http://schemas.microsoft.com/office/drawing/2014/main" val="2264742755"/>
                    </a:ext>
                  </a:extLst>
                </a:gridCol>
                <a:gridCol w="329184">
                  <a:extLst>
                    <a:ext uri="{9D8B030D-6E8A-4147-A177-3AD203B41FA5}">
                      <a16:colId xmlns:a16="http://schemas.microsoft.com/office/drawing/2014/main" val="3355877298"/>
                    </a:ext>
                  </a:extLst>
                </a:gridCol>
                <a:gridCol w="329184">
                  <a:extLst>
                    <a:ext uri="{9D8B030D-6E8A-4147-A177-3AD203B41FA5}">
                      <a16:colId xmlns:a16="http://schemas.microsoft.com/office/drawing/2014/main" val="665922734"/>
                    </a:ext>
                  </a:extLst>
                </a:gridCol>
                <a:gridCol w="329184">
                  <a:extLst>
                    <a:ext uri="{9D8B030D-6E8A-4147-A177-3AD203B41FA5}">
                      <a16:colId xmlns:a16="http://schemas.microsoft.com/office/drawing/2014/main" val="791334669"/>
                    </a:ext>
                  </a:extLst>
                </a:gridCol>
                <a:gridCol w="329184">
                  <a:extLst>
                    <a:ext uri="{9D8B030D-6E8A-4147-A177-3AD203B41FA5}">
                      <a16:colId xmlns:a16="http://schemas.microsoft.com/office/drawing/2014/main" val="1890749969"/>
                    </a:ext>
                  </a:extLst>
                </a:gridCol>
                <a:gridCol w="329184">
                  <a:extLst>
                    <a:ext uri="{9D8B030D-6E8A-4147-A177-3AD203B41FA5}">
                      <a16:colId xmlns:a16="http://schemas.microsoft.com/office/drawing/2014/main" val="361458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456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49362418"/>
                  </a:ext>
                </a:extLst>
              </a:tr>
            </a:tbl>
          </a:graphicData>
        </a:graphic>
      </p:graphicFrame>
      <p:sp>
        <p:nvSpPr>
          <p:cNvPr id="4" name="Text Placeholder 3">
            <a:extLst>
              <a:ext uri="{FF2B5EF4-FFF2-40B4-BE49-F238E27FC236}">
                <a16:creationId xmlns:a16="http://schemas.microsoft.com/office/drawing/2014/main" id="{A675A13F-9074-4D58-80AA-96E4A83F1E1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71496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3487-E99C-427F-9743-BF2D77CC2993}"/>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94CB7C31-A0D8-4D0D-A730-7FEA9D00EAE9}"/>
              </a:ext>
            </a:extLst>
          </p:cNvPr>
          <p:cNvGraphicFramePr>
            <a:graphicFrameLocks noGrp="1"/>
          </p:cNvGraphicFramePr>
          <p:nvPr>
            <p:ph type="tbl" sz="quarter" idx="13"/>
            <p:extLst>
              <p:ext uri="{D42A27DB-BD31-4B8C-83A1-F6EECF244321}">
                <p14:modId xmlns:p14="http://schemas.microsoft.com/office/powerpoint/2010/main" val="617213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62036962"/>
                    </a:ext>
                  </a:extLst>
                </a:gridCol>
                <a:gridCol w="1316737">
                  <a:extLst>
                    <a:ext uri="{9D8B030D-6E8A-4147-A177-3AD203B41FA5}">
                      <a16:colId xmlns:a16="http://schemas.microsoft.com/office/drawing/2014/main" val="3295361355"/>
                    </a:ext>
                  </a:extLst>
                </a:gridCol>
                <a:gridCol w="329184">
                  <a:extLst>
                    <a:ext uri="{9D8B030D-6E8A-4147-A177-3AD203B41FA5}">
                      <a16:colId xmlns:a16="http://schemas.microsoft.com/office/drawing/2014/main" val="3738365100"/>
                    </a:ext>
                  </a:extLst>
                </a:gridCol>
                <a:gridCol w="329184">
                  <a:extLst>
                    <a:ext uri="{9D8B030D-6E8A-4147-A177-3AD203B41FA5}">
                      <a16:colId xmlns:a16="http://schemas.microsoft.com/office/drawing/2014/main" val="1968536852"/>
                    </a:ext>
                  </a:extLst>
                </a:gridCol>
                <a:gridCol w="329184">
                  <a:extLst>
                    <a:ext uri="{9D8B030D-6E8A-4147-A177-3AD203B41FA5}">
                      <a16:colId xmlns:a16="http://schemas.microsoft.com/office/drawing/2014/main" val="4249095290"/>
                    </a:ext>
                  </a:extLst>
                </a:gridCol>
                <a:gridCol w="329184">
                  <a:extLst>
                    <a:ext uri="{9D8B030D-6E8A-4147-A177-3AD203B41FA5}">
                      <a16:colId xmlns:a16="http://schemas.microsoft.com/office/drawing/2014/main" val="2794830162"/>
                    </a:ext>
                  </a:extLst>
                </a:gridCol>
                <a:gridCol w="329184">
                  <a:extLst>
                    <a:ext uri="{9D8B030D-6E8A-4147-A177-3AD203B41FA5}">
                      <a16:colId xmlns:a16="http://schemas.microsoft.com/office/drawing/2014/main" val="1302483969"/>
                    </a:ext>
                  </a:extLst>
                </a:gridCol>
                <a:gridCol w="329184">
                  <a:extLst>
                    <a:ext uri="{9D8B030D-6E8A-4147-A177-3AD203B41FA5}">
                      <a16:colId xmlns:a16="http://schemas.microsoft.com/office/drawing/2014/main" val="1868306357"/>
                    </a:ext>
                  </a:extLst>
                </a:gridCol>
                <a:gridCol w="329184">
                  <a:extLst>
                    <a:ext uri="{9D8B030D-6E8A-4147-A177-3AD203B41FA5}">
                      <a16:colId xmlns:a16="http://schemas.microsoft.com/office/drawing/2014/main" val="913853235"/>
                    </a:ext>
                  </a:extLst>
                </a:gridCol>
                <a:gridCol w="329184">
                  <a:extLst>
                    <a:ext uri="{9D8B030D-6E8A-4147-A177-3AD203B41FA5}">
                      <a16:colId xmlns:a16="http://schemas.microsoft.com/office/drawing/2014/main" val="2279479827"/>
                    </a:ext>
                  </a:extLst>
                </a:gridCol>
                <a:gridCol w="329184">
                  <a:extLst>
                    <a:ext uri="{9D8B030D-6E8A-4147-A177-3AD203B41FA5}">
                      <a16:colId xmlns:a16="http://schemas.microsoft.com/office/drawing/2014/main" val="2257386131"/>
                    </a:ext>
                  </a:extLst>
                </a:gridCol>
                <a:gridCol w="329184">
                  <a:extLst>
                    <a:ext uri="{9D8B030D-6E8A-4147-A177-3AD203B41FA5}">
                      <a16:colId xmlns:a16="http://schemas.microsoft.com/office/drawing/2014/main" val="3825819800"/>
                    </a:ext>
                  </a:extLst>
                </a:gridCol>
                <a:gridCol w="329184">
                  <a:extLst>
                    <a:ext uri="{9D8B030D-6E8A-4147-A177-3AD203B41FA5}">
                      <a16:colId xmlns:a16="http://schemas.microsoft.com/office/drawing/2014/main" val="2217923142"/>
                    </a:ext>
                  </a:extLst>
                </a:gridCol>
                <a:gridCol w="329184">
                  <a:extLst>
                    <a:ext uri="{9D8B030D-6E8A-4147-A177-3AD203B41FA5}">
                      <a16:colId xmlns:a16="http://schemas.microsoft.com/office/drawing/2014/main" val="1534269178"/>
                    </a:ext>
                  </a:extLst>
                </a:gridCol>
                <a:gridCol w="329184">
                  <a:extLst>
                    <a:ext uri="{9D8B030D-6E8A-4147-A177-3AD203B41FA5}">
                      <a16:colId xmlns:a16="http://schemas.microsoft.com/office/drawing/2014/main" val="3241920543"/>
                    </a:ext>
                  </a:extLst>
                </a:gridCol>
                <a:gridCol w="329184">
                  <a:extLst>
                    <a:ext uri="{9D8B030D-6E8A-4147-A177-3AD203B41FA5}">
                      <a16:colId xmlns:a16="http://schemas.microsoft.com/office/drawing/2014/main" val="2450781207"/>
                    </a:ext>
                  </a:extLst>
                </a:gridCol>
                <a:gridCol w="329184">
                  <a:extLst>
                    <a:ext uri="{9D8B030D-6E8A-4147-A177-3AD203B41FA5}">
                      <a16:colId xmlns:a16="http://schemas.microsoft.com/office/drawing/2014/main" val="985012772"/>
                    </a:ext>
                  </a:extLst>
                </a:gridCol>
                <a:gridCol w="329184">
                  <a:extLst>
                    <a:ext uri="{9D8B030D-6E8A-4147-A177-3AD203B41FA5}">
                      <a16:colId xmlns:a16="http://schemas.microsoft.com/office/drawing/2014/main" val="2143080966"/>
                    </a:ext>
                  </a:extLst>
                </a:gridCol>
                <a:gridCol w="329184">
                  <a:extLst>
                    <a:ext uri="{9D8B030D-6E8A-4147-A177-3AD203B41FA5}">
                      <a16:colId xmlns:a16="http://schemas.microsoft.com/office/drawing/2014/main" val="381664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3505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16:33:54</a:t>
                      </a:r>
                      <a:r>
                        <a:rPr kumimoji="0" lang="en-US" sz="1000" b="0" i="0" u="none" strike="noStrike" kern="1200" cap="none" spc="0" normalizeH="0" baseline="0" noProof="0">
                          <a:ln>
                            <a:noFill/>
                          </a:ln>
                          <a:solidFill>
                            <a:prstClr val="black"/>
                          </a:solidFill>
                          <a:effectLst/>
                          <a:uLnTx/>
                          <a:uFillTx/>
                          <a:latin typeface="Calibri"/>
                          <a:ea typeface="+mn-ea"/>
                          <a:cs typeface="+mn-cs"/>
                        </a:rPr>
                        <a:t>
 ZY Cheng (ZY Productions) shares his expert review of the X-T50. Tune in to hear what he has to say about the latest addition to our lineup!
https://www.youtube.com/watch?v=VOYq3LF2Cr8 
#Fujifilm #FujifilmMY #XSummitSydney2024 #XT50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https://quintly-eu-image-storage.s3.amazonaws.com/aaf8f68db843cc217addf8054c322eb2/300e96b11f518f2ad908535ed0fcc240.jpg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813154871"/>
                  </a:ext>
                </a:extLst>
              </a:tr>
            </a:tbl>
          </a:graphicData>
        </a:graphic>
      </p:graphicFrame>
      <p:sp>
        <p:nvSpPr>
          <p:cNvPr id="4" name="Text Placeholder 3">
            <a:extLst>
              <a:ext uri="{FF2B5EF4-FFF2-40B4-BE49-F238E27FC236}">
                <a16:creationId xmlns:a16="http://schemas.microsoft.com/office/drawing/2014/main" id="{30EE4441-F64A-4050-B20E-07E4AD2FAE4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95618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E9FF-FB75-43D2-9A8E-2DD1C07D8B03}"/>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0FD16969-F23C-4659-BF46-C85ECDCD4E6A}"/>
              </a:ext>
            </a:extLst>
          </p:cNvPr>
          <p:cNvGraphicFramePr>
            <a:graphicFrameLocks noGrp="1"/>
          </p:cNvGraphicFramePr>
          <p:nvPr>
            <p:ph type="tbl" sz="quarter" idx="13"/>
            <p:extLst>
              <p:ext uri="{D42A27DB-BD31-4B8C-83A1-F6EECF244321}">
                <p14:modId xmlns:p14="http://schemas.microsoft.com/office/powerpoint/2010/main" val="193016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21007463"/>
                    </a:ext>
                  </a:extLst>
                </a:gridCol>
                <a:gridCol w="1316737">
                  <a:extLst>
                    <a:ext uri="{9D8B030D-6E8A-4147-A177-3AD203B41FA5}">
                      <a16:colId xmlns:a16="http://schemas.microsoft.com/office/drawing/2014/main" val="727673727"/>
                    </a:ext>
                  </a:extLst>
                </a:gridCol>
                <a:gridCol w="329184">
                  <a:extLst>
                    <a:ext uri="{9D8B030D-6E8A-4147-A177-3AD203B41FA5}">
                      <a16:colId xmlns:a16="http://schemas.microsoft.com/office/drawing/2014/main" val="1514404335"/>
                    </a:ext>
                  </a:extLst>
                </a:gridCol>
                <a:gridCol w="329184">
                  <a:extLst>
                    <a:ext uri="{9D8B030D-6E8A-4147-A177-3AD203B41FA5}">
                      <a16:colId xmlns:a16="http://schemas.microsoft.com/office/drawing/2014/main" val="3885982011"/>
                    </a:ext>
                  </a:extLst>
                </a:gridCol>
                <a:gridCol w="329184">
                  <a:extLst>
                    <a:ext uri="{9D8B030D-6E8A-4147-A177-3AD203B41FA5}">
                      <a16:colId xmlns:a16="http://schemas.microsoft.com/office/drawing/2014/main" val="1314302485"/>
                    </a:ext>
                  </a:extLst>
                </a:gridCol>
                <a:gridCol w="329184">
                  <a:extLst>
                    <a:ext uri="{9D8B030D-6E8A-4147-A177-3AD203B41FA5}">
                      <a16:colId xmlns:a16="http://schemas.microsoft.com/office/drawing/2014/main" val="681445376"/>
                    </a:ext>
                  </a:extLst>
                </a:gridCol>
                <a:gridCol w="329184">
                  <a:extLst>
                    <a:ext uri="{9D8B030D-6E8A-4147-A177-3AD203B41FA5}">
                      <a16:colId xmlns:a16="http://schemas.microsoft.com/office/drawing/2014/main" val="2165028421"/>
                    </a:ext>
                  </a:extLst>
                </a:gridCol>
                <a:gridCol w="329184">
                  <a:extLst>
                    <a:ext uri="{9D8B030D-6E8A-4147-A177-3AD203B41FA5}">
                      <a16:colId xmlns:a16="http://schemas.microsoft.com/office/drawing/2014/main" val="1349706042"/>
                    </a:ext>
                  </a:extLst>
                </a:gridCol>
                <a:gridCol w="329184">
                  <a:extLst>
                    <a:ext uri="{9D8B030D-6E8A-4147-A177-3AD203B41FA5}">
                      <a16:colId xmlns:a16="http://schemas.microsoft.com/office/drawing/2014/main" val="133755142"/>
                    </a:ext>
                  </a:extLst>
                </a:gridCol>
                <a:gridCol w="329184">
                  <a:extLst>
                    <a:ext uri="{9D8B030D-6E8A-4147-A177-3AD203B41FA5}">
                      <a16:colId xmlns:a16="http://schemas.microsoft.com/office/drawing/2014/main" val="3474026391"/>
                    </a:ext>
                  </a:extLst>
                </a:gridCol>
                <a:gridCol w="329184">
                  <a:extLst>
                    <a:ext uri="{9D8B030D-6E8A-4147-A177-3AD203B41FA5}">
                      <a16:colId xmlns:a16="http://schemas.microsoft.com/office/drawing/2014/main" val="1345866493"/>
                    </a:ext>
                  </a:extLst>
                </a:gridCol>
                <a:gridCol w="329184">
                  <a:extLst>
                    <a:ext uri="{9D8B030D-6E8A-4147-A177-3AD203B41FA5}">
                      <a16:colId xmlns:a16="http://schemas.microsoft.com/office/drawing/2014/main" val="4259621225"/>
                    </a:ext>
                  </a:extLst>
                </a:gridCol>
                <a:gridCol w="329184">
                  <a:extLst>
                    <a:ext uri="{9D8B030D-6E8A-4147-A177-3AD203B41FA5}">
                      <a16:colId xmlns:a16="http://schemas.microsoft.com/office/drawing/2014/main" val="3202765335"/>
                    </a:ext>
                  </a:extLst>
                </a:gridCol>
                <a:gridCol w="329184">
                  <a:extLst>
                    <a:ext uri="{9D8B030D-6E8A-4147-A177-3AD203B41FA5}">
                      <a16:colId xmlns:a16="http://schemas.microsoft.com/office/drawing/2014/main" val="3139675189"/>
                    </a:ext>
                  </a:extLst>
                </a:gridCol>
                <a:gridCol w="329184">
                  <a:extLst>
                    <a:ext uri="{9D8B030D-6E8A-4147-A177-3AD203B41FA5}">
                      <a16:colId xmlns:a16="http://schemas.microsoft.com/office/drawing/2014/main" val="2202092921"/>
                    </a:ext>
                  </a:extLst>
                </a:gridCol>
                <a:gridCol w="329184">
                  <a:extLst>
                    <a:ext uri="{9D8B030D-6E8A-4147-A177-3AD203B41FA5}">
                      <a16:colId xmlns:a16="http://schemas.microsoft.com/office/drawing/2014/main" val="3521571024"/>
                    </a:ext>
                  </a:extLst>
                </a:gridCol>
                <a:gridCol w="329184">
                  <a:extLst>
                    <a:ext uri="{9D8B030D-6E8A-4147-A177-3AD203B41FA5}">
                      <a16:colId xmlns:a16="http://schemas.microsoft.com/office/drawing/2014/main" val="1255640075"/>
                    </a:ext>
                  </a:extLst>
                </a:gridCol>
                <a:gridCol w="329184">
                  <a:extLst>
                    <a:ext uri="{9D8B030D-6E8A-4147-A177-3AD203B41FA5}">
                      <a16:colId xmlns:a16="http://schemas.microsoft.com/office/drawing/2014/main" val="2989877986"/>
                    </a:ext>
                  </a:extLst>
                </a:gridCol>
                <a:gridCol w="329184">
                  <a:extLst>
                    <a:ext uri="{9D8B030D-6E8A-4147-A177-3AD203B41FA5}">
                      <a16:colId xmlns:a16="http://schemas.microsoft.com/office/drawing/2014/main" val="139420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30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16:18:11</a:t>
                      </a:r>
                      <a:r>
                        <a:rPr kumimoji="0" lang="en-US" sz="1000" b="0" i="0" u="none" strike="noStrike" kern="1200" cap="none" spc="0" normalizeH="0" baseline="0" noProof="0">
                          <a:ln>
                            <a:noFill/>
                          </a:ln>
                          <a:solidFill>
                            <a:prstClr val="black"/>
                          </a:solidFill>
                          <a:effectLst/>
                          <a:uLnTx/>
                          <a:uFillTx/>
                          <a:latin typeface="Calibri"/>
                          <a:ea typeface="+mn-ea"/>
                          <a:cs typeface="+mn-cs"/>
                        </a:rPr>
                        <a:t>
 📸 𝗚𝗙𝗫𝟭𝟬𝟬𝗦 𝗜𝗜: 𝗠𝗼𝗿𝗲 𝗧𝗵𝗮𝗻 𝗙𝘂𝗹𝗹 𝗙𝗿𝗮𝗺𝗲
With a newly developed 102MP high-speed sensor, the revolutionary GFX100S II assures unparalleled image quality in every shot, down to the finest details.
Seize every moment with the GFX1000S II, where every emotion and intricacy is immortalized in a single frame.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https://quintly-eu-image-storage.s3.amazonaws.com/aaf8f68db843cc217addf8054c322eb2/e23880812bf5896e3deeadd07afae0fd.jpg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71469649"/>
                  </a:ext>
                </a:extLst>
              </a:tr>
            </a:tbl>
          </a:graphicData>
        </a:graphic>
      </p:graphicFrame>
      <p:sp>
        <p:nvSpPr>
          <p:cNvPr id="4" name="Text Placeholder 3">
            <a:extLst>
              <a:ext uri="{FF2B5EF4-FFF2-40B4-BE49-F238E27FC236}">
                <a16:creationId xmlns:a16="http://schemas.microsoft.com/office/drawing/2014/main" id="{4FFB863D-6021-4EE6-BACB-736C6B579D5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33172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BB03-D3CB-477E-8E76-20F4F3B51E19}"/>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C067F8F5-0DA4-4F8B-92DF-7812009EFA6D}"/>
              </a:ext>
            </a:extLst>
          </p:cNvPr>
          <p:cNvGraphicFramePr>
            <a:graphicFrameLocks noGrp="1"/>
          </p:cNvGraphicFramePr>
          <p:nvPr>
            <p:ph type="tbl" sz="quarter" idx="13"/>
            <p:extLst>
              <p:ext uri="{D42A27DB-BD31-4B8C-83A1-F6EECF244321}">
                <p14:modId xmlns:p14="http://schemas.microsoft.com/office/powerpoint/2010/main" val="250203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29909723"/>
                    </a:ext>
                  </a:extLst>
                </a:gridCol>
                <a:gridCol w="1316737">
                  <a:extLst>
                    <a:ext uri="{9D8B030D-6E8A-4147-A177-3AD203B41FA5}">
                      <a16:colId xmlns:a16="http://schemas.microsoft.com/office/drawing/2014/main" val="3321741366"/>
                    </a:ext>
                  </a:extLst>
                </a:gridCol>
                <a:gridCol w="329184">
                  <a:extLst>
                    <a:ext uri="{9D8B030D-6E8A-4147-A177-3AD203B41FA5}">
                      <a16:colId xmlns:a16="http://schemas.microsoft.com/office/drawing/2014/main" val="3274444789"/>
                    </a:ext>
                  </a:extLst>
                </a:gridCol>
                <a:gridCol w="329184">
                  <a:extLst>
                    <a:ext uri="{9D8B030D-6E8A-4147-A177-3AD203B41FA5}">
                      <a16:colId xmlns:a16="http://schemas.microsoft.com/office/drawing/2014/main" val="3739003860"/>
                    </a:ext>
                  </a:extLst>
                </a:gridCol>
                <a:gridCol w="329184">
                  <a:extLst>
                    <a:ext uri="{9D8B030D-6E8A-4147-A177-3AD203B41FA5}">
                      <a16:colId xmlns:a16="http://schemas.microsoft.com/office/drawing/2014/main" val="364606805"/>
                    </a:ext>
                  </a:extLst>
                </a:gridCol>
                <a:gridCol w="329184">
                  <a:extLst>
                    <a:ext uri="{9D8B030D-6E8A-4147-A177-3AD203B41FA5}">
                      <a16:colId xmlns:a16="http://schemas.microsoft.com/office/drawing/2014/main" val="2541836133"/>
                    </a:ext>
                  </a:extLst>
                </a:gridCol>
                <a:gridCol w="329184">
                  <a:extLst>
                    <a:ext uri="{9D8B030D-6E8A-4147-A177-3AD203B41FA5}">
                      <a16:colId xmlns:a16="http://schemas.microsoft.com/office/drawing/2014/main" val="2324670506"/>
                    </a:ext>
                  </a:extLst>
                </a:gridCol>
                <a:gridCol w="329184">
                  <a:extLst>
                    <a:ext uri="{9D8B030D-6E8A-4147-A177-3AD203B41FA5}">
                      <a16:colId xmlns:a16="http://schemas.microsoft.com/office/drawing/2014/main" val="2523627109"/>
                    </a:ext>
                  </a:extLst>
                </a:gridCol>
                <a:gridCol w="329184">
                  <a:extLst>
                    <a:ext uri="{9D8B030D-6E8A-4147-A177-3AD203B41FA5}">
                      <a16:colId xmlns:a16="http://schemas.microsoft.com/office/drawing/2014/main" val="551650270"/>
                    </a:ext>
                  </a:extLst>
                </a:gridCol>
                <a:gridCol w="329184">
                  <a:extLst>
                    <a:ext uri="{9D8B030D-6E8A-4147-A177-3AD203B41FA5}">
                      <a16:colId xmlns:a16="http://schemas.microsoft.com/office/drawing/2014/main" val="1123436654"/>
                    </a:ext>
                  </a:extLst>
                </a:gridCol>
                <a:gridCol w="329184">
                  <a:extLst>
                    <a:ext uri="{9D8B030D-6E8A-4147-A177-3AD203B41FA5}">
                      <a16:colId xmlns:a16="http://schemas.microsoft.com/office/drawing/2014/main" val="2366018634"/>
                    </a:ext>
                  </a:extLst>
                </a:gridCol>
                <a:gridCol w="329184">
                  <a:extLst>
                    <a:ext uri="{9D8B030D-6E8A-4147-A177-3AD203B41FA5}">
                      <a16:colId xmlns:a16="http://schemas.microsoft.com/office/drawing/2014/main" val="2733272746"/>
                    </a:ext>
                  </a:extLst>
                </a:gridCol>
                <a:gridCol w="329184">
                  <a:extLst>
                    <a:ext uri="{9D8B030D-6E8A-4147-A177-3AD203B41FA5}">
                      <a16:colId xmlns:a16="http://schemas.microsoft.com/office/drawing/2014/main" val="1793394421"/>
                    </a:ext>
                  </a:extLst>
                </a:gridCol>
                <a:gridCol w="329184">
                  <a:extLst>
                    <a:ext uri="{9D8B030D-6E8A-4147-A177-3AD203B41FA5}">
                      <a16:colId xmlns:a16="http://schemas.microsoft.com/office/drawing/2014/main" val="1387996527"/>
                    </a:ext>
                  </a:extLst>
                </a:gridCol>
                <a:gridCol w="329184">
                  <a:extLst>
                    <a:ext uri="{9D8B030D-6E8A-4147-A177-3AD203B41FA5}">
                      <a16:colId xmlns:a16="http://schemas.microsoft.com/office/drawing/2014/main" val="3382349417"/>
                    </a:ext>
                  </a:extLst>
                </a:gridCol>
                <a:gridCol w="329184">
                  <a:extLst>
                    <a:ext uri="{9D8B030D-6E8A-4147-A177-3AD203B41FA5}">
                      <a16:colId xmlns:a16="http://schemas.microsoft.com/office/drawing/2014/main" val="812928360"/>
                    </a:ext>
                  </a:extLst>
                </a:gridCol>
                <a:gridCol w="329184">
                  <a:extLst>
                    <a:ext uri="{9D8B030D-6E8A-4147-A177-3AD203B41FA5}">
                      <a16:colId xmlns:a16="http://schemas.microsoft.com/office/drawing/2014/main" val="503574661"/>
                    </a:ext>
                  </a:extLst>
                </a:gridCol>
                <a:gridCol w="329184">
                  <a:extLst>
                    <a:ext uri="{9D8B030D-6E8A-4147-A177-3AD203B41FA5}">
                      <a16:colId xmlns:a16="http://schemas.microsoft.com/office/drawing/2014/main" val="3414865444"/>
                    </a:ext>
                  </a:extLst>
                </a:gridCol>
                <a:gridCol w="329184">
                  <a:extLst>
                    <a:ext uri="{9D8B030D-6E8A-4147-A177-3AD203B41FA5}">
                      <a16:colId xmlns:a16="http://schemas.microsoft.com/office/drawing/2014/main" val="463743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129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18335609"/>
                  </a:ext>
                </a:extLst>
              </a:tr>
            </a:tbl>
          </a:graphicData>
        </a:graphic>
      </p:graphicFrame>
      <p:sp>
        <p:nvSpPr>
          <p:cNvPr id="4" name="Text Placeholder 3">
            <a:extLst>
              <a:ext uri="{FF2B5EF4-FFF2-40B4-BE49-F238E27FC236}">
                <a16:creationId xmlns:a16="http://schemas.microsoft.com/office/drawing/2014/main" id="{DEE2E58C-CA3D-46A8-B9E0-69B0F88F5FE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46407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8DD15-A620-4D91-A344-D1FF939134E5}"/>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E1AA38DD-86BD-4646-8B36-446935959D30}"/>
              </a:ext>
            </a:extLst>
          </p:cNvPr>
          <p:cNvGraphicFramePr>
            <a:graphicFrameLocks noGrp="1"/>
          </p:cNvGraphicFramePr>
          <p:nvPr>
            <p:ph type="chart" sz="quarter" idx="13"/>
            <p:extLst>
              <p:ext uri="{D42A27DB-BD31-4B8C-83A1-F6EECF244321}">
                <p14:modId xmlns:p14="http://schemas.microsoft.com/office/powerpoint/2010/main" val="4086594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3E703-230C-486F-A501-D44E23B88A5E}"/>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C001C82-6173-46E2-9DFC-08E519F71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182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51432-BED2-4BB8-B4DE-3B0193A618CB}"/>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2678DC60-4D02-4C23-A975-5D58BAD19666}"/>
              </a:ext>
            </a:extLst>
          </p:cNvPr>
          <p:cNvGraphicFramePr>
            <a:graphicFrameLocks noGrp="1"/>
          </p:cNvGraphicFramePr>
          <p:nvPr>
            <p:ph type="chart" sz="quarter" idx="13"/>
            <p:extLst>
              <p:ext uri="{D42A27DB-BD31-4B8C-83A1-F6EECF244321}">
                <p14:modId xmlns:p14="http://schemas.microsoft.com/office/powerpoint/2010/main" val="181275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F7E8D-1F8C-49E9-855B-9EFF26CC50D4}"/>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E880294F-1E01-4B59-8CB2-8F176A408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8473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5289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2024-08-25T19:36:02Z</dcterms:created>
  <dcterms:modified xsi:type="dcterms:W3CDTF">2024-08-25T19:38:01Z</dcterms:modified>
</cp:coreProperties>
</file>