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numCache>
            </c:numRef>
          </c:cat>
          <c:val>
            <c:numRef>
              <c:f>Sheet1!$B$2:$B$19</c:f>
              <c:numCache>
                <c:formatCode>General</c:formatCode>
                <c:ptCount val="18"/>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numCache>
            </c:numRef>
          </c:val>
          <c:extLst>
            <c:ext xmlns:c16="http://schemas.microsoft.com/office/drawing/2014/chart" uri="{C3380CC4-5D6E-409C-BE32-E72D297353CC}">
              <c16:uniqueId val="{00000000-57EA-410D-81FE-7DD50FC5EBF9}"/>
            </c:ext>
          </c:extLst>
        </c:ser>
        <c:dLbls>
          <c:showLegendKey val="0"/>
          <c:showVal val="0"/>
          <c:showCatName val="0"/>
          <c:showSerName val="0"/>
          <c:showPercent val="0"/>
          <c:showBubbleSize val="0"/>
        </c:dLbls>
        <c:gapWidth val="219"/>
        <c:overlap val="-27"/>
        <c:axId val="398640944"/>
        <c:axId val="398640288"/>
      </c:barChart>
      <c:dateAx>
        <c:axId val="39864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40288"/>
        <c:crosses val="autoZero"/>
        <c:auto val="1"/>
        <c:lblOffset val="100"/>
        <c:baseTimeUnit val="months"/>
      </c:dateAx>
      <c:valAx>
        <c:axId val="39864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4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4.0386091030249196E-3</c:v>
                </c:pt>
                <c:pt idx="1">
                  <c:v>6.73074334329483E-3</c:v>
                </c:pt>
                <c:pt idx="2">
                  <c:v>-1.3460580689450899E-3</c:v>
                </c:pt>
                <c:pt idx="3">
                  <c:v>1.34607618791224E-2</c:v>
                </c:pt>
                <c:pt idx="4">
                  <c:v>2.6917900403768502E-3</c:v>
                </c:pt>
                <c:pt idx="5">
                  <c:v>-5.3834351699819701E-3</c:v>
                </c:pt>
                <c:pt idx="6">
                  <c:v>1.34593124983176E-3</c:v>
                </c:pt>
                <c:pt idx="7">
                  <c:v>6.7295656738314098E-3</c:v>
                </c:pt>
                <c:pt idx="8">
                  <c:v>1.3458225667528001E-3</c:v>
                </c:pt>
                <c:pt idx="9">
                  <c:v>2.6916089092254899E-3</c:v>
                </c:pt>
                <c:pt idx="10">
                  <c:v>1.0766145854361E-2</c:v>
                </c:pt>
                <c:pt idx="11">
                  <c:v>5.3824934400861198E-3</c:v>
                </c:pt>
                <c:pt idx="12">
                  <c:v>-2.6911018716613499E-3</c:v>
                </c:pt>
                <c:pt idx="13">
                  <c:v>2.6911742939031398E-3</c:v>
                </c:pt>
                <c:pt idx="14">
                  <c:v>5.3822037433226997E-3</c:v>
                </c:pt>
                <c:pt idx="15">
                  <c:v>1.4800263713789801E-2</c:v>
                </c:pt>
                <c:pt idx="16">
                  <c:v>2.42150294616192E-2</c:v>
                </c:pt>
                <c:pt idx="17">
                  <c:v>3.0933935872606001E-2</c:v>
                </c:pt>
                <c:pt idx="18">
                  <c:v>4.0336134453781503E-3</c:v>
                </c:pt>
                <c:pt idx="19">
                  <c:v>6.7224179192772104E-3</c:v>
                </c:pt>
                <c:pt idx="20">
                  <c:v>2.68878641625103E-3</c:v>
                </c:pt>
                <c:pt idx="21">
                  <c:v>1.07548564898837E-2</c:v>
                </c:pt>
                <c:pt idx="22">
                  <c:v>9.4094874517763796E-3</c:v>
                </c:pt>
                <c:pt idx="23">
                  <c:v>4.0322580645161298E-3</c:v>
                </c:pt>
                <c:pt idx="24">
                  <c:v>1.34403182667366E-3</c:v>
                </c:pt>
                <c:pt idx="25">
                  <c:v>6.72006881350465E-3</c:v>
                </c:pt>
                <c:pt idx="26">
                  <c:v>5.3756938004811197E-3</c:v>
                </c:pt>
                <c:pt idx="27">
                  <c:v>5.3754048351766504E-3</c:v>
                </c:pt>
                <c:pt idx="28">
                  <c:v>1.0750231801873201E-2</c:v>
                </c:pt>
                <c:pt idx="29">
                  <c:v>4.0309035942223698E-3</c:v>
                </c:pt>
                <c:pt idx="30">
                  <c:v>1.6122964475734899E-2</c:v>
                </c:pt>
              </c:numCache>
            </c:numRef>
          </c:val>
          <c:extLst>
            <c:ext xmlns:c16="http://schemas.microsoft.com/office/drawing/2014/chart" uri="{C3380CC4-5D6E-409C-BE32-E72D297353CC}">
              <c16:uniqueId val="{00000000-23EB-4E51-962B-31689AE5E353}"/>
            </c:ext>
          </c:extLst>
        </c:ser>
        <c:dLbls>
          <c:showLegendKey val="0"/>
          <c:showVal val="0"/>
          <c:showCatName val="0"/>
          <c:showSerName val="0"/>
          <c:showPercent val="0"/>
          <c:showBubbleSize val="0"/>
        </c:dLbls>
        <c:gapWidth val="219"/>
        <c:overlap val="-27"/>
        <c:axId val="392259864"/>
        <c:axId val="392260192"/>
      </c:barChart>
      <c:dateAx>
        <c:axId val="39225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60192"/>
        <c:crosses val="autoZero"/>
        <c:auto val="1"/>
        <c:lblOffset val="100"/>
        <c:baseTimeUnit val="days"/>
      </c:dateAx>
      <c:valAx>
        <c:axId val="39226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5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c:v>
                </c:pt>
                <c:pt idx="1">
                  <c:v>5</c:v>
                </c:pt>
                <c:pt idx="2">
                  <c:v>-1</c:v>
                </c:pt>
                <c:pt idx="3">
                  <c:v>10</c:v>
                </c:pt>
                <c:pt idx="4">
                  <c:v>2</c:v>
                </c:pt>
                <c:pt idx="5">
                  <c:v>-4</c:v>
                </c:pt>
                <c:pt idx="6">
                  <c:v>1</c:v>
                </c:pt>
                <c:pt idx="7">
                  <c:v>5</c:v>
                </c:pt>
                <c:pt idx="8">
                  <c:v>1</c:v>
                </c:pt>
                <c:pt idx="9">
                  <c:v>2</c:v>
                </c:pt>
                <c:pt idx="10">
                  <c:v>8</c:v>
                </c:pt>
                <c:pt idx="11">
                  <c:v>4</c:v>
                </c:pt>
                <c:pt idx="12">
                  <c:v>-2</c:v>
                </c:pt>
                <c:pt idx="13">
                  <c:v>2</c:v>
                </c:pt>
                <c:pt idx="14">
                  <c:v>4</c:v>
                </c:pt>
                <c:pt idx="15">
                  <c:v>11</c:v>
                </c:pt>
                <c:pt idx="16">
                  <c:v>18</c:v>
                </c:pt>
                <c:pt idx="17">
                  <c:v>23</c:v>
                </c:pt>
                <c:pt idx="18">
                  <c:v>3</c:v>
                </c:pt>
                <c:pt idx="19">
                  <c:v>5</c:v>
                </c:pt>
                <c:pt idx="20">
                  <c:v>2</c:v>
                </c:pt>
                <c:pt idx="21">
                  <c:v>8</c:v>
                </c:pt>
                <c:pt idx="22">
                  <c:v>7</c:v>
                </c:pt>
                <c:pt idx="23">
                  <c:v>3</c:v>
                </c:pt>
                <c:pt idx="24">
                  <c:v>1</c:v>
                </c:pt>
                <c:pt idx="25">
                  <c:v>5</c:v>
                </c:pt>
                <c:pt idx="26">
                  <c:v>4</c:v>
                </c:pt>
                <c:pt idx="27">
                  <c:v>4</c:v>
                </c:pt>
                <c:pt idx="28">
                  <c:v>8</c:v>
                </c:pt>
                <c:pt idx="29">
                  <c:v>3</c:v>
                </c:pt>
                <c:pt idx="30">
                  <c:v>12</c:v>
                </c:pt>
              </c:numCache>
            </c:numRef>
          </c:val>
          <c:smooth val="0"/>
          <c:extLst>
            <c:ext xmlns:c16="http://schemas.microsoft.com/office/drawing/2014/chart" uri="{C3380CC4-5D6E-409C-BE32-E72D297353CC}">
              <c16:uniqueId val="{00000000-8856-43F3-AF09-A2506CAC442B}"/>
            </c:ext>
          </c:extLst>
        </c:ser>
        <c:dLbls>
          <c:showLegendKey val="0"/>
          <c:showVal val="0"/>
          <c:showCatName val="0"/>
          <c:showSerName val="0"/>
          <c:showPercent val="0"/>
          <c:showBubbleSize val="0"/>
        </c:dLbls>
        <c:smooth val="0"/>
        <c:axId val="254654072"/>
        <c:axId val="254655384"/>
      </c:lineChart>
      <c:dateAx>
        <c:axId val="25465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55384"/>
        <c:crosses val="autoZero"/>
        <c:auto val="1"/>
        <c:lblOffset val="100"/>
        <c:baseTimeUnit val="days"/>
      </c:dateAx>
      <c:valAx>
        <c:axId val="25465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5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74279</c:v>
                </c:pt>
                <c:pt idx="1">
                  <c:v>74277</c:v>
                </c:pt>
                <c:pt idx="2">
                  <c:v>74288</c:v>
                </c:pt>
                <c:pt idx="3">
                  <c:v>74290</c:v>
                </c:pt>
                <c:pt idx="4">
                  <c:v>74289</c:v>
                </c:pt>
                <c:pt idx="5">
                  <c:v>74287</c:v>
                </c:pt>
                <c:pt idx="6">
                  <c:v>74292</c:v>
                </c:pt>
                <c:pt idx="7">
                  <c:v>74294</c:v>
                </c:pt>
                <c:pt idx="8">
                  <c:v>74296</c:v>
                </c:pt>
                <c:pt idx="9">
                  <c:v>74300</c:v>
                </c:pt>
                <c:pt idx="10">
                  <c:v>74308</c:v>
                </c:pt>
                <c:pt idx="11">
                  <c:v>74307</c:v>
                </c:pt>
                <c:pt idx="12">
                  <c:v>74308</c:v>
                </c:pt>
                <c:pt idx="13">
                  <c:v>74310</c:v>
                </c:pt>
                <c:pt idx="14">
                  <c:v>74321</c:v>
                </c:pt>
                <c:pt idx="15">
                  <c:v>74332</c:v>
                </c:pt>
                <c:pt idx="16">
                  <c:v>74358</c:v>
                </c:pt>
                <c:pt idx="17">
                  <c:v>74366</c:v>
                </c:pt>
                <c:pt idx="18">
                  <c:v>74372</c:v>
                </c:pt>
                <c:pt idx="19">
                  <c:v>74372</c:v>
                </c:pt>
                <c:pt idx="20">
                  <c:v>74379</c:v>
                </c:pt>
                <c:pt idx="21">
                  <c:v>74387</c:v>
                </c:pt>
                <c:pt idx="22">
                  <c:v>74392</c:v>
                </c:pt>
                <c:pt idx="23">
                  <c:v>74392</c:v>
                </c:pt>
                <c:pt idx="24">
                  <c:v>74396</c:v>
                </c:pt>
                <c:pt idx="25">
                  <c:v>74402</c:v>
                </c:pt>
                <c:pt idx="26">
                  <c:v>74404</c:v>
                </c:pt>
                <c:pt idx="27">
                  <c:v>74413</c:v>
                </c:pt>
                <c:pt idx="28">
                  <c:v>74416</c:v>
                </c:pt>
                <c:pt idx="29">
                  <c:v>74426</c:v>
                </c:pt>
                <c:pt idx="30">
                  <c:v>74433</c:v>
                </c:pt>
              </c:numCache>
            </c:numRef>
          </c:val>
          <c:smooth val="0"/>
          <c:extLst>
            <c:ext xmlns:c16="http://schemas.microsoft.com/office/drawing/2014/chart" uri="{C3380CC4-5D6E-409C-BE32-E72D297353CC}">
              <c16:uniqueId val="{00000000-D1F0-4620-BE7E-E277E2696D1D}"/>
            </c:ext>
          </c:extLst>
        </c:ser>
        <c:dLbls>
          <c:showLegendKey val="0"/>
          <c:showVal val="0"/>
          <c:showCatName val="0"/>
          <c:showSerName val="0"/>
          <c:showPercent val="0"/>
          <c:showBubbleSize val="0"/>
        </c:dLbls>
        <c:smooth val="0"/>
        <c:axId val="254658008"/>
        <c:axId val="254658664"/>
      </c:lineChart>
      <c:dateAx>
        <c:axId val="25465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58664"/>
        <c:crosses val="autoZero"/>
        <c:auto val="1"/>
        <c:lblOffset val="100"/>
        <c:baseTimeUnit val="days"/>
      </c:dateAx>
      <c:valAx>
        <c:axId val="25465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65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42088</c:v>
                </c:pt>
                <c:pt idx="1">
                  <c:v>38632</c:v>
                </c:pt>
                <c:pt idx="2">
                  <c:v>34862</c:v>
                </c:pt>
                <c:pt idx="3">
                  <c:v>41677</c:v>
                </c:pt>
                <c:pt idx="4">
                  <c:v>47455</c:v>
                </c:pt>
                <c:pt idx="5">
                  <c:v>44859</c:v>
                </c:pt>
                <c:pt idx="6">
                  <c:v>33768</c:v>
                </c:pt>
                <c:pt idx="7">
                  <c:v>32816</c:v>
                </c:pt>
                <c:pt idx="8">
                  <c:v>33713</c:v>
                </c:pt>
                <c:pt idx="9">
                  <c:v>31418</c:v>
                </c:pt>
                <c:pt idx="10">
                  <c:v>38123</c:v>
                </c:pt>
                <c:pt idx="11">
                  <c:v>37818</c:v>
                </c:pt>
                <c:pt idx="12">
                  <c:v>36054</c:v>
                </c:pt>
                <c:pt idx="13">
                  <c:v>31165</c:v>
                </c:pt>
                <c:pt idx="14">
                  <c:v>40965</c:v>
                </c:pt>
                <c:pt idx="15">
                  <c:v>42157</c:v>
                </c:pt>
                <c:pt idx="16">
                  <c:v>146016</c:v>
                </c:pt>
                <c:pt idx="17">
                  <c:v>151455</c:v>
                </c:pt>
                <c:pt idx="18">
                  <c:v>54801</c:v>
                </c:pt>
                <c:pt idx="19">
                  <c:v>38219</c:v>
                </c:pt>
                <c:pt idx="20">
                  <c:v>45566</c:v>
                </c:pt>
                <c:pt idx="21">
                  <c:v>36163</c:v>
                </c:pt>
                <c:pt idx="22">
                  <c:v>35255</c:v>
                </c:pt>
                <c:pt idx="23">
                  <c:v>29112</c:v>
                </c:pt>
                <c:pt idx="24">
                  <c:v>33467</c:v>
                </c:pt>
                <c:pt idx="25">
                  <c:v>37413</c:v>
                </c:pt>
                <c:pt idx="26">
                  <c:v>33975</c:v>
                </c:pt>
                <c:pt idx="27">
                  <c:v>33902</c:v>
                </c:pt>
                <c:pt idx="28">
                  <c:v>34725</c:v>
                </c:pt>
                <c:pt idx="29">
                  <c:v>36619</c:v>
                </c:pt>
                <c:pt idx="30">
                  <c:v>19088</c:v>
                </c:pt>
              </c:numCache>
            </c:numRef>
          </c:val>
          <c:smooth val="0"/>
          <c:extLst>
            <c:ext xmlns:c16="http://schemas.microsoft.com/office/drawing/2014/chart" uri="{C3380CC4-5D6E-409C-BE32-E72D297353CC}">
              <c16:uniqueId val="{00000000-69C5-48B6-BF3D-06469B15D229}"/>
            </c:ext>
          </c:extLst>
        </c:ser>
        <c:dLbls>
          <c:showLegendKey val="0"/>
          <c:showVal val="0"/>
          <c:showCatName val="0"/>
          <c:showSerName val="0"/>
          <c:showPercent val="0"/>
          <c:showBubbleSize val="0"/>
        </c:dLbls>
        <c:smooth val="0"/>
        <c:axId val="80518408"/>
        <c:axId val="80519064"/>
      </c:lineChart>
      <c:dateAx>
        <c:axId val="8051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519064"/>
        <c:crosses val="autoZero"/>
        <c:auto val="1"/>
        <c:lblOffset val="100"/>
        <c:baseTimeUnit val="days"/>
      </c:dateAx>
      <c:valAx>
        <c:axId val="8051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51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36136</c:v>
                </c:pt>
                <c:pt idx="1">
                  <c:v>36323</c:v>
                </c:pt>
                <c:pt idx="2">
                  <c:v>214053</c:v>
                </c:pt>
                <c:pt idx="3">
                  <c:v>407624</c:v>
                </c:pt>
                <c:pt idx="4">
                  <c:v>160393</c:v>
                </c:pt>
                <c:pt idx="5">
                  <c:v>99961</c:v>
                </c:pt>
                <c:pt idx="6">
                  <c:v>326476</c:v>
                </c:pt>
                <c:pt idx="7">
                  <c:v>837637</c:v>
                </c:pt>
              </c:numCache>
            </c:numRef>
          </c:val>
          <c:extLst>
            <c:ext xmlns:c16="http://schemas.microsoft.com/office/drawing/2014/chart" uri="{C3380CC4-5D6E-409C-BE32-E72D297353CC}">
              <c16:uniqueId val="{00000000-C7D6-4959-B568-045A5A5EC5EB}"/>
            </c:ext>
          </c:extLst>
        </c:ser>
        <c:dLbls>
          <c:showLegendKey val="0"/>
          <c:showVal val="0"/>
          <c:showCatName val="0"/>
          <c:showSerName val="0"/>
          <c:showPercent val="0"/>
          <c:showBubbleSize val="0"/>
        </c:dLbls>
        <c:gapWidth val="219"/>
        <c:overlap val="-27"/>
        <c:axId val="403002960"/>
        <c:axId val="403001320"/>
      </c:barChart>
      <c:dateAx>
        <c:axId val="40300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1320"/>
        <c:crosses val="autoZero"/>
        <c:auto val="1"/>
        <c:lblOffset val="100"/>
        <c:baseTimeUnit val="months"/>
      </c:dateAx>
      <c:valAx>
        <c:axId val="403001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416</c:v>
                </c:pt>
                <c:pt idx="1">
                  <c:v>367</c:v>
                </c:pt>
                <c:pt idx="2">
                  <c:v>606</c:v>
                </c:pt>
                <c:pt idx="3">
                  <c:v>326</c:v>
                </c:pt>
                <c:pt idx="4">
                  <c:v>447</c:v>
                </c:pt>
                <c:pt idx="5">
                  <c:v>406</c:v>
                </c:pt>
                <c:pt idx="6">
                  <c:v>355</c:v>
                </c:pt>
                <c:pt idx="7">
                  <c:v>287</c:v>
                </c:pt>
                <c:pt idx="8">
                  <c:v>377</c:v>
                </c:pt>
                <c:pt idx="9">
                  <c:v>300</c:v>
                </c:pt>
                <c:pt idx="10">
                  <c:v>291</c:v>
                </c:pt>
                <c:pt idx="11">
                  <c:v>250</c:v>
                </c:pt>
                <c:pt idx="12">
                  <c:v>295</c:v>
                </c:pt>
                <c:pt idx="13">
                  <c:v>290</c:v>
                </c:pt>
                <c:pt idx="14">
                  <c:v>913</c:v>
                </c:pt>
                <c:pt idx="15">
                  <c:v>1492</c:v>
                </c:pt>
                <c:pt idx="16">
                  <c:v>1063</c:v>
                </c:pt>
                <c:pt idx="17">
                  <c:v>808</c:v>
                </c:pt>
                <c:pt idx="18">
                  <c:v>432</c:v>
                </c:pt>
                <c:pt idx="19">
                  <c:v>506</c:v>
                </c:pt>
                <c:pt idx="20">
                  <c:v>561</c:v>
                </c:pt>
                <c:pt idx="21">
                  <c:v>394</c:v>
                </c:pt>
                <c:pt idx="22">
                  <c:v>305</c:v>
                </c:pt>
                <c:pt idx="23">
                  <c:v>241</c:v>
                </c:pt>
                <c:pt idx="24">
                  <c:v>177</c:v>
                </c:pt>
                <c:pt idx="25">
                  <c:v>278</c:v>
                </c:pt>
                <c:pt idx="26">
                  <c:v>212</c:v>
                </c:pt>
                <c:pt idx="27">
                  <c:v>344</c:v>
                </c:pt>
                <c:pt idx="28">
                  <c:v>321</c:v>
                </c:pt>
                <c:pt idx="29">
                  <c:v>615</c:v>
                </c:pt>
                <c:pt idx="30">
                  <c:v>452</c:v>
                </c:pt>
              </c:numCache>
            </c:numRef>
          </c:val>
          <c:smooth val="0"/>
          <c:extLst>
            <c:ext xmlns:c16="http://schemas.microsoft.com/office/drawing/2014/chart" uri="{C3380CC4-5D6E-409C-BE32-E72D297353CC}">
              <c16:uniqueId val="{00000000-1CD9-4B69-B3CF-06A513DC7965}"/>
            </c:ext>
          </c:extLst>
        </c:ser>
        <c:dLbls>
          <c:showLegendKey val="0"/>
          <c:showVal val="0"/>
          <c:showCatName val="0"/>
          <c:showSerName val="0"/>
          <c:showPercent val="0"/>
          <c:showBubbleSize val="0"/>
        </c:dLbls>
        <c:smooth val="0"/>
        <c:axId val="403003616"/>
        <c:axId val="403003944"/>
      </c:lineChart>
      <c:dateAx>
        <c:axId val="403003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3944"/>
        <c:crosses val="autoZero"/>
        <c:auto val="1"/>
        <c:lblOffset val="100"/>
        <c:baseTimeUnit val="days"/>
      </c:dateAx>
      <c:valAx>
        <c:axId val="40300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3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Sheet1!$A$2:$A$9</c:f>
              <c:numCache>
                <c:formatCode>m/d/yyyy</c:formatCode>
                <c:ptCount val="8"/>
                <c:pt idx="0">
                  <c:v>45200</c:v>
                </c:pt>
                <c:pt idx="1">
                  <c:v>45231</c:v>
                </c:pt>
                <c:pt idx="2">
                  <c:v>45261</c:v>
                </c:pt>
                <c:pt idx="3">
                  <c:v>45292</c:v>
                </c:pt>
                <c:pt idx="4">
                  <c:v>45323</c:v>
                </c:pt>
                <c:pt idx="5">
                  <c:v>45352</c:v>
                </c:pt>
                <c:pt idx="6">
                  <c:v>45383</c:v>
                </c:pt>
                <c:pt idx="7">
                  <c:v>45413</c:v>
                </c:pt>
              </c:numCache>
            </c:numRef>
          </c:cat>
          <c:val>
            <c:numRef>
              <c:f>Sheet1!$B$2:$B$9</c:f>
              <c:numCache>
                <c:formatCode>General</c:formatCode>
                <c:ptCount val="8"/>
                <c:pt idx="0">
                  <c:v>5809</c:v>
                </c:pt>
                <c:pt idx="1">
                  <c:v>6609</c:v>
                </c:pt>
                <c:pt idx="2">
                  <c:v>5555</c:v>
                </c:pt>
                <c:pt idx="3">
                  <c:v>9178</c:v>
                </c:pt>
                <c:pt idx="4">
                  <c:v>13214</c:v>
                </c:pt>
                <c:pt idx="5">
                  <c:v>9767</c:v>
                </c:pt>
                <c:pt idx="6">
                  <c:v>10410</c:v>
                </c:pt>
                <c:pt idx="7">
                  <c:v>12738</c:v>
                </c:pt>
              </c:numCache>
            </c:numRef>
          </c:val>
          <c:extLst>
            <c:ext xmlns:c16="http://schemas.microsoft.com/office/drawing/2014/chart" uri="{C3380CC4-5D6E-409C-BE32-E72D297353CC}">
              <c16:uniqueId val="{00000000-CD73-41D5-9792-245C7CAF5D94}"/>
            </c:ext>
          </c:extLst>
        </c:ser>
        <c:dLbls>
          <c:showLegendKey val="0"/>
          <c:showVal val="0"/>
          <c:showCatName val="0"/>
          <c:showSerName val="0"/>
          <c:showPercent val="0"/>
          <c:showBubbleSize val="0"/>
        </c:dLbls>
        <c:gapWidth val="219"/>
        <c:overlap val="-27"/>
        <c:axId val="403012144"/>
        <c:axId val="403011816"/>
      </c:barChart>
      <c:dateAx>
        <c:axId val="40301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11816"/>
        <c:crosses val="autoZero"/>
        <c:auto val="1"/>
        <c:lblOffset val="100"/>
        <c:baseTimeUnit val="months"/>
      </c:dateAx>
      <c:valAx>
        <c:axId val="40301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1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93FA-411B-B37F-B72C50969AED}"/>
            </c:ext>
          </c:extLst>
        </c:ser>
        <c:dLbls>
          <c:showLegendKey val="0"/>
          <c:showVal val="0"/>
          <c:showCatName val="0"/>
          <c:showSerName val="0"/>
          <c:showPercent val="0"/>
          <c:showBubbleSize val="0"/>
        </c:dLbls>
        <c:smooth val="0"/>
        <c:axId val="403014112"/>
        <c:axId val="403012800"/>
      </c:lineChart>
      <c:dateAx>
        <c:axId val="40301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12800"/>
        <c:crosses val="autoZero"/>
        <c:auto val="1"/>
        <c:lblOffset val="100"/>
        <c:baseTimeUnit val="days"/>
      </c:dateAx>
      <c:valAx>
        <c:axId val="40301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1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022A-4BAE-A3DE-A97516B376AA}"/>
            </c:ext>
          </c:extLst>
        </c:ser>
        <c:dLbls>
          <c:showLegendKey val="0"/>
          <c:showVal val="0"/>
          <c:showCatName val="0"/>
          <c:showSerName val="0"/>
          <c:showPercent val="0"/>
          <c:showBubbleSize val="0"/>
        </c:dLbls>
        <c:gapWidth val="219"/>
        <c:overlap val="-27"/>
        <c:axId val="80522016"/>
        <c:axId val="80517424"/>
      </c:barChart>
      <c:dateAx>
        <c:axId val="8052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517424"/>
        <c:crosses val="autoZero"/>
        <c:auto val="1"/>
        <c:lblOffset val="100"/>
        <c:baseTimeUnit val="months"/>
      </c:dateAx>
      <c:valAx>
        <c:axId val="80517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52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Sheet1!$A$2:$A$33</c:f>
              <c:numCache>
                <c:formatCode>General</c:formatCode>
                <c:ptCount val="32"/>
                <c:pt idx="0">
                  <c:v>13</c:v>
                </c:pt>
                <c:pt idx="1">
                  <c:v>15</c:v>
                </c:pt>
                <c:pt idx="2">
                  <c:v>24</c:v>
                </c:pt>
                <c:pt idx="3">
                  <c:v>25</c:v>
                </c:pt>
                <c:pt idx="4">
                  <c:v>26</c:v>
                </c:pt>
                <c:pt idx="5">
                  <c:v>31</c:v>
                </c:pt>
                <c:pt idx="6">
                  <c:v>40</c:v>
                </c:pt>
                <c:pt idx="7">
                  <c:v>45</c:v>
                </c:pt>
                <c:pt idx="8">
                  <c:v>50</c:v>
                </c:pt>
                <c:pt idx="9">
                  <c:v>51</c:v>
                </c:pt>
                <c:pt idx="10">
                  <c:v>58</c:v>
                </c:pt>
                <c:pt idx="11">
                  <c:v>61</c:v>
                </c:pt>
                <c:pt idx="12">
                  <c:v>63</c:v>
                </c:pt>
                <c:pt idx="13">
                  <c:v>67</c:v>
                </c:pt>
                <c:pt idx="14">
                  <c:v>69</c:v>
                </c:pt>
                <c:pt idx="15">
                  <c:v>72</c:v>
                </c:pt>
                <c:pt idx="16">
                  <c:v>73</c:v>
                </c:pt>
                <c:pt idx="17">
                  <c:v>74</c:v>
                </c:pt>
                <c:pt idx="18">
                  <c:v>75</c:v>
                </c:pt>
                <c:pt idx="19">
                  <c:v>81</c:v>
                </c:pt>
                <c:pt idx="20">
                  <c:v>84</c:v>
                </c:pt>
                <c:pt idx="21">
                  <c:v>86</c:v>
                </c:pt>
                <c:pt idx="22">
                  <c:v>87</c:v>
                </c:pt>
                <c:pt idx="23">
                  <c:v>94</c:v>
                </c:pt>
                <c:pt idx="24">
                  <c:v>97</c:v>
                </c:pt>
                <c:pt idx="25">
                  <c:v>102</c:v>
                </c:pt>
                <c:pt idx="26">
                  <c:v>109</c:v>
                </c:pt>
                <c:pt idx="27">
                  <c:v>110</c:v>
                </c:pt>
                <c:pt idx="28">
                  <c:v>114</c:v>
                </c:pt>
                <c:pt idx="29">
                  <c:v>119</c:v>
                </c:pt>
                <c:pt idx="30">
                  <c:v>121</c:v>
                </c:pt>
                <c:pt idx="31">
                  <c:v>122</c:v>
                </c:pt>
              </c:numCache>
            </c:numRef>
          </c:cat>
          <c:val>
            <c:numRef>
              <c:f>Sheet1!$B$2:$B$33</c:f>
              <c:numCache>
                <c:formatCode>General</c:formatCode>
                <c:ptCount val="32"/>
                <c:pt idx="0">
                  <c:v>7</c:v>
                </c:pt>
                <c:pt idx="1">
                  <c:v>28</c:v>
                </c:pt>
                <c:pt idx="2">
                  <c:v>89</c:v>
                </c:pt>
                <c:pt idx="3">
                  <c:v>6</c:v>
                </c:pt>
                <c:pt idx="4">
                  <c:v>15</c:v>
                </c:pt>
                <c:pt idx="5">
                  <c:v>4</c:v>
                </c:pt>
                <c:pt idx="6">
                  <c:v>37</c:v>
                </c:pt>
                <c:pt idx="7">
                  <c:v>6</c:v>
                </c:pt>
                <c:pt idx="8">
                  <c:v>25</c:v>
                </c:pt>
                <c:pt idx="9">
                  <c:v>58</c:v>
                </c:pt>
                <c:pt idx="10">
                  <c:v>60</c:v>
                </c:pt>
                <c:pt idx="11">
                  <c:v>75.5</c:v>
                </c:pt>
                <c:pt idx="12">
                  <c:v>289</c:v>
                </c:pt>
                <c:pt idx="13">
                  <c:v>7</c:v>
                </c:pt>
                <c:pt idx="14">
                  <c:v>64</c:v>
                </c:pt>
                <c:pt idx="15">
                  <c:v>101</c:v>
                </c:pt>
                <c:pt idx="16">
                  <c:v>292</c:v>
                </c:pt>
                <c:pt idx="17">
                  <c:v>37</c:v>
                </c:pt>
                <c:pt idx="18">
                  <c:v>53</c:v>
                </c:pt>
                <c:pt idx="19">
                  <c:v>216.666666666667</c:v>
                </c:pt>
                <c:pt idx="20">
                  <c:v>10</c:v>
                </c:pt>
                <c:pt idx="21">
                  <c:v>59</c:v>
                </c:pt>
                <c:pt idx="22">
                  <c:v>56</c:v>
                </c:pt>
                <c:pt idx="23">
                  <c:v>50</c:v>
                </c:pt>
                <c:pt idx="24">
                  <c:v>81</c:v>
                </c:pt>
                <c:pt idx="25">
                  <c:v>238</c:v>
                </c:pt>
                <c:pt idx="26">
                  <c:v>13</c:v>
                </c:pt>
                <c:pt idx="27">
                  <c:v>20</c:v>
                </c:pt>
                <c:pt idx="28">
                  <c:v>138</c:v>
                </c:pt>
                <c:pt idx="29">
                  <c:v>108</c:v>
                </c:pt>
                <c:pt idx="30">
                  <c:v>13</c:v>
                </c:pt>
                <c:pt idx="31">
                  <c:v>12</c:v>
                </c:pt>
              </c:numCache>
            </c:numRef>
          </c:val>
          <c:extLst>
            <c:ext xmlns:c16="http://schemas.microsoft.com/office/drawing/2014/chart" uri="{C3380CC4-5D6E-409C-BE32-E72D297353CC}">
              <c16:uniqueId val="{00000000-4F47-4943-883F-B255F6214A9D}"/>
            </c:ext>
          </c:extLst>
        </c:ser>
        <c:dLbls>
          <c:showLegendKey val="0"/>
          <c:showVal val="0"/>
          <c:showCatName val="0"/>
          <c:showSerName val="0"/>
          <c:showPercent val="0"/>
          <c:showBubbleSize val="0"/>
        </c:dLbls>
        <c:gapWidth val="182"/>
        <c:axId val="645708784"/>
        <c:axId val="645715344"/>
      </c:barChart>
      <c:catAx>
        <c:axId val="645708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715344"/>
        <c:crosses val="autoZero"/>
        <c:auto val="1"/>
        <c:lblAlgn val="ctr"/>
        <c:lblOffset val="100"/>
        <c:noMultiLvlLbl val="0"/>
      </c:catAx>
      <c:valAx>
        <c:axId val="645715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708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c:f>
              <c:strCache>
                <c:ptCount val="1"/>
                <c:pt idx="0">
                  <c:v>FUJIFILM Malaysia</c:v>
                </c:pt>
              </c:strCache>
            </c:strRef>
          </c:cat>
          <c:val>
            <c:numRef>
              <c:f>Sheet1!$B$2</c:f>
              <c:numCache>
                <c:formatCode>General</c:formatCode>
                <c:ptCount val="1"/>
              </c:numCache>
            </c:numRef>
          </c:val>
          <c:extLst>
            <c:ext xmlns:c16="http://schemas.microsoft.com/office/drawing/2014/chart" uri="{C3380CC4-5D6E-409C-BE32-E72D297353CC}">
              <c16:uniqueId val="{00000000-BF1C-44D2-AD12-F5917F2728E0}"/>
            </c:ext>
          </c:extLst>
        </c:ser>
        <c:ser>
          <c:idx val="1"/>
          <c:order val="1"/>
          <c:tx>
            <c:strRef>
              <c:f>Sheet1!$C$1</c:f>
              <c:strCache>
                <c:ptCount val="1"/>
                <c:pt idx="0">
                  <c:v>Coupon</c:v>
                </c:pt>
              </c:strCache>
            </c:strRef>
          </c:tx>
          <c:spPr>
            <a:solidFill>
              <a:schemeClr val="accent2"/>
            </a:solidFill>
            <a:ln>
              <a:noFill/>
            </a:ln>
            <a:effectLst/>
          </c:spPr>
          <c:invertIfNegative val="0"/>
          <c:cat>
            <c:strRef>
              <c:f>Sheet1!$A$2</c:f>
              <c:strCache>
                <c:ptCount val="1"/>
                <c:pt idx="0">
                  <c:v>FUJIFILM Malaysia</c:v>
                </c:pt>
              </c:strCache>
            </c:strRef>
          </c:cat>
          <c:val>
            <c:numRef>
              <c:f>Sheet1!$C$2</c:f>
              <c:numCache>
                <c:formatCode>General</c:formatCode>
                <c:ptCount val="1"/>
              </c:numCache>
            </c:numRef>
          </c:val>
          <c:extLst>
            <c:ext xmlns:c16="http://schemas.microsoft.com/office/drawing/2014/chart" uri="{C3380CC4-5D6E-409C-BE32-E72D297353CC}">
              <c16:uniqueId val="{00000001-BF1C-44D2-AD12-F5917F2728E0}"/>
            </c:ext>
          </c:extLst>
        </c:ser>
        <c:ser>
          <c:idx val="2"/>
          <c:order val="2"/>
          <c:tx>
            <c:strRef>
              <c:f>Sheet1!$D$1</c:f>
              <c:strCache>
                <c:ptCount val="1"/>
                <c:pt idx="0">
                  <c:v>Event</c:v>
                </c:pt>
              </c:strCache>
            </c:strRef>
          </c:tx>
          <c:spPr>
            <a:solidFill>
              <a:schemeClr val="accent3"/>
            </a:solidFill>
            <a:ln>
              <a:noFill/>
            </a:ln>
            <a:effectLst/>
          </c:spPr>
          <c:invertIfNegative val="0"/>
          <c:cat>
            <c:strRef>
              <c:f>Sheet1!$A$2</c:f>
              <c:strCache>
                <c:ptCount val="1"/>
                <c:pt idx="0">
                  <c:v>FUJIFILM Malaysia</c:v>
                </c:pt>
              </c:strCache>
            </c:strRef>
          </c:cat>
          <c:val>
            <c:numRef>
              <c:f>Sheet1!$D$2</c:f>
              <c:numCache>
                <c:formatCode>General</c:formatCode>
                <c:ptCount val="1"/>
              </c:numCache>
            </c:numRef>
          </c:val>
          <c:extLst>
            <c:ext xmlns:c16="http://schemas.microsoft.com/office/drawing/2014/chart" uri="{C3380CC4-5D6E-409C-BE32-E72D297353CC}">
              <c16:uniqueId val="{00000002-BF1C-44D2-AD12-F5917F2728E0}"/>
            </c:ext>
          </c:extLst>
        </c:ser>
        <c:ser>
          <c:idx val="3"/>
          <c:order val="3"/>
          <c:tx>
            <c:strRef>
              <c:f>Sheet1!$E$1</c:f>
              <c:strCache>
                <c:ptCount val="1"/>
                <c:pt idx="0">
                  <c:v>Fan</c:v>
                </c:pt>
              </c:strCache>
            </c:strRef>
          </c:tx>
          <c:spPr>
            <a:solidFill>
              <a:schemeClr val="accent4"/>
            </a:solidFill>
            <a:ln>
              <a:noFill/>
            </a:ln>
            <a:effectLst/>
          </c:spPr>
          <c:invertIfNegative val="0"/>
          <c:cat>
            <c:strRef>
              <c:f>Sheet1!$A$2</c:f>
              <c:strCache>
                <c:ptCount val="1"/>
                <c:pt idx="0">
                  <c:v>FUJIFILM Malaysia</c:v>
                </c:pt>
              </c:strCache>
            </c:strRef>
          </c:cat>
          <c:val>
            <c:numRef>
              <c:f>Sheet1!$E$2</c:f>
              <c:numCache>
                <c:formatCode>General</c:formatCode>
                <c:ptCount val="1"/>
              </c:numCache>
            </c:numRef>
          </c:val>
          <c:extLst>
            <c:ext xmlns:c16="http://schemas.microsoft.com/office/drawing/2014/chart" uri="{C3380CC4-5D6E-409C-BE32-E72D297353CC}">
              <c16:uniqueId val="{00000003-BF1C-44D2-AD12-F5917F2728E0}"/>
            </c:ext>
          </c:extLst>
        </c:ser>
        <c:ser>
          <c:idx val="4"/>
          <c:order val="4"/>
          <c:tx>
            <c:strRef>
              <c:f>Sheet1!$F$1</c:f>
              <c:strCache>
                <c:ptCount val="1"/>
                <c:pt idx="0">
                  <c:v>Mention</c:v>
                </c:pt>
              </c:strCache>
            </c:strRef>
          </c:tx>
          <c:spPr>
            <a:solidFill>
              <a:schemeClr val="accent5"/>
            </a:solidFill>
            <a:ln>
              <a:noFill/>
            </a:ln>
            <a:effectLst/>
          </c:spPr>
          <c:invertIfNegative val="0"/>
          <c:cat>
            <c:strRef>
              <c:f>Sheet1!$A$2</c:f>
              <c:strCache>
                <c:ptCount val="1"/>
                <c:pt idx="0">
                  <c:v>FUJIFILM Malaysia</c:v>
                </c:pt>
              </c:strCache>
            </c:strRef>
          </c:cat>
          <c:val>
            <c:numRef>
              <c:f>Sheet1!$F$2</c:f>
              <c:numCache>
                <c:formatCode>General</c:formatCode>
                <c:ptCount val="1"/>
              </c:numCache>
            </c:numRef>
          </c:val>
          <c:extLst>
            <c:ext xmlns:c16="http://schemas.microsoft.com/office/drawing/2014/chart" uri="{C3380CC4-5D6E-409C-BE32-E72D297353CC}">
              <c16:uniqueId val="{00000004-BF1C-44D2-AD12-F5917F2728E0}"/>
            </c:ext>
          </c:extLst>
        </c:ser>
        <c:ser>
          <c:idx val="5"/>
          <c:order val="5"/>
          <c:tx>
            <c:strRef>
              <c:f>Sheet1!$G$1</c:f>
              <c:strCache>
                <c:ptCount val="1"/>
                <c:pt idx="0">
                  <c:v>Other</c:v>
                </c:pt>
              </c:strCache>
            </c:strRef>
          </c:tx>
          <c:spPr>
            <a:solidFill>
              <a:schemeClr val="accent6"/>
            </a:solidFill>
            <a:ln>
              <a:noFill/>
            </a:ln>
            <a:effectLst/>
          </c:spPr>
          <c:invertIfNegative val="0"/>
          <c:cat>
            <c:strRef>
              <c:f>Sheet1!$A$2</c:f>
              <c:strCache>
                <c:ptCount val="1"/>
                <c:pt idx="0">
                  <c:v>FUJIFILM Malaysia</c:v>
                </c:pt>
              </c:strCache>
            </c:strRef>
          </c:cat>
          <c:val>
            <c:numRef>
              <c:f>Sheet1!$G$2</c:f>
              <c:numCache>
                <c:formatCode>General</c:formatCode>
                <c:ptCount val="1"/>
              </c:numCache>
            </c:numRef>
          </c:val>
          <c:extLst>
            <c:ext xmlns:c16="http://schemas.microsoft.com/office/drawing/2014/chart" uri="{C3380CC4-5D6E-409C-BE32-E72D297353CC}">
              <c16:uniqueId val="{00000005-BF1C-44D2-AD12-F5917F2728E0}"/>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c:f>
              <c:strCache>
                <c:ptCount val="1"/>
                <c:pt idx="0">
                  <c:v>FUJIFILM Malaysia</c:v>
                </c:pt>
              </c:strCache>
            </c:strRef>
          </c:cat>
          <c:val>
            <c:numRef>
              <c:f>Sheet1!$H$2</c:f>
              <c:numCache>
                <c:formatCode>General</c:formatCode>
                <c:ptCount val="1"/>
              </c:numCache>
            </c:numRef>
          </c:val>
          <c:extLst>
            <c:ext xmlns:c16="http://schemas.microsoft.com/office/drawing/2014/chart" uri="{C3380CC4-5D6E-409C-BE32-E72D297353CC}">
              <c16:uniqueId val="{00000006-BF1C-44D2-AD12-F5917F2728E0}"/>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c:f>
              <c:strCache>
                <c:ptCount val="1"/>
                <c:pt idx="0">
                  <c:v>FUJIFILM Malaysia</c:v>
                </c:pt>
              </c:strCache>
            </c:strRef>
          </c:cat>
          <c:val>
            <c:numRef>
              <c:f>Sheet1!$I$2</c:f>
              <c:numCache>
                <c:formatCode>General</c:formatCode>
                <c:ptCount val="1"/>
              </c:numCache>
            </c:numRef>
          </c:val>
          <c:extLst>
            <c:ext xmlns:c16="http://schemas.microsoft.com/office/drawing/2014/chart" uri="{C3380CC4-5D6E-409C-BE32-E72D297353CC}">
              <c16:uniqueId val="{00000007-BF1C-44D2-AD12-F5917F2728E0}"/>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c:f>
              <c:strCache>
                <c:ptCount val="1"/>
                <c:pt idx="0">
                  <c:v>FUJIFILM Malaysia</c:v>
                </c:pt>
              </c:strCache>
            </c:strRef>
          </c:cat>
          <c:val>
            <c:numRef>
              <c:f>Sheet1!$J$2</c:f>
              <c:numCache>
                <c:formatCode>General</c:formatCode>
                <c:ptCount val="1"/>
              </c:numCache>
            </c:numRef>
          </c:val>
          <c:extLst>
            <c:ext xmlns:c16="http://schemas.microsoft.com/office/drawing/2014/chart" uri="{C3380CC4-5D6E-409C-BE32-E72D297353CC}">
              <c16:uniqueId val="{00000008-BF1C-44D2-AD12-F5917F2728E0}"/>
            </c:ext>
          </c:extLst>
        </c:ser>
        <c:dLbls>
          <c:showLegendKey val="0"/>
          <c:showVal val="0"/>
          <c:showCatName val="0"/>
          <c:showSerName val="0"/>
          <c:showPercent val="0"/>
          <c:showBubbleSize val="0"/>
        </c:dLbls>
        <c:gapWidth val="150"/>
        <c:overlap val="100"/>
        <c:axId val="645712720"/>
        <c:axId val="645711736"/>
      </c:barChart>
      <c:catAx>
        <c:axId val="64571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711736"/>
        <c:crosses val="autoZero"/>
        <c:auto val="1"/>
        <c:lblAlgn val="ctr"/>
        <c:lblOffset val="100"/>
        <c:noMultiLvlLbl val="0"/>
      </c:catAx>
      <c:valAx>
        <c:axId val="645711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571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86AE5-C62F-496A-A01C-5FA8B6E59E6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51ABC0E5-E093-4F58-ADAE-DA8D4F29A065}"/>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92390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AF134-CF9A-4843-A24E-22D057D67D93}"/>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4BCBB5AF-C104-4E4B-90CC-EF0DDEA74CFC}"/>
              </a:ext>
            </a:extLst>
          </p:cNvPr>
          <p:cNvGraphicFramePr>
            <a:graphicFrameLocks noGrp="1"/>
          </p:cNvGraphicFramePr>
          <p:nvPr>
            <p:ph type="tbl" sz="quarter" idx="13"/>
            <p:extLst>
              <p:ext uri="{D42A27DB-BD31-4B8C-83A1-F6EECF244321}">
                <p14:modId xmlns:p14="http://schemas.microsoft.com/office/powerpoint/2010/main" val="52081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403140611"/>
                    </a:ext>
                  </a:extLst>
                </a:gridCol>
                <a:gridCol w="740665">
                  <a:extLst>
                    <a:ext uri="{9D8B030D-6E8A-4147-A177-3AD203B41FA5}">
                      <a16:colId xmlns:a16="http://schemas.microsoft.com/office/drawing/2014/main" val="663723666"/>
                    </a:ext>
                  </a:extLst>
                </a:gridCol>
                <a:gridCol w="411480">
                  <a:extLst>
                    <a:ext uri="{9D8B030D-6E8A-4147-A177-3AD203B41FA5}">
                      <a16:colId xmlns:a16="http://schemas.microsoft.com/office/drawing/2014/main" val="2883133868"/>
                    </a:ext>
                  </a:extLst>
                </a:gridCol>
                <a:gridCol w="740665">
                  <a:extLst>
                    <a:ext uri="{9D8B030D-6E8A-4147-A177-3AD203B41FA5}">
                      <a16:colId xmlns:a16="http://schemas.microsoft.com/office/drawing/2014/main" val="2575280177"/>
                    </a:ext>
                  </a:extLst>
                </a:gridCol>
                <a:gridCol w="411480">
                  <a:extLst>
                    <a:ext uri="{9D8B030D-6E8A-4147-A177-3AD203B41FA5}">
                      <a16:colId xmlns:a16="http://schemas.microsoft.com/office/drawing/2014/main" val="3823826924"/>
                    </a:ext>
                  </a:extLst>
                </a:gridCol>
                <a:gridCol w="411480">
                  <a:extLst>
                    <a:ext uri="{9D8B030D-6E8A-4147-A177-3AD203B41FA5}">
                      <a16:colId xmlns:a16="http://schemas.microsoft.com/office/drawing/2014/main" val="63703731"/>
                    </a:ext>
                  </a:extLst>
                </a:gridCol>
                <a:gridCol w="411480">
                  <a:extLst>
                    <a:ext uri="{9D8B030D-6E8A-4147-A177-3AD203B41FA5}">
                      <a16:colId xmlns:a16="http://schemas.microsoft.com/office/drawing/2014/main" val="3362077699"/>
                    </a:ext>
                  </a:extLst>
                </a:gridCol>
                <a:gridCol w="411480">
                  <a:extLst>
                    <a:ext uri="{9D8B030D-6E8A-4147-A177-3AD203B41FA5}">
                      <a16:colId xmlns:a16="http://schemas.microsoft.com/office/drawing/2014/main" val="1370481828"/>
                    </a:ext>
                  </a:extLst>
                </a:gridCol>
                <a:gridCol w="411480">
                  <a:extLst>
                    <a:ext uri="{9D8B030D-6E8A-4147-A177-3AD203B41FA5}">
                      <a16:colId xmlns:a16="http://schemas.microsoft.com/office/drawing/2014/main" val="447329354"/>
                    </a:ext>
                  </a:extLst>
                </a:gridCol>
                <a:gridCol w="411480">
                  <a:extLst>
                    <a:ext uri="{9D8B030D-6E8A-4147-A177-3AD203B41FA5}">
                      <a16:colId xmlns:a16="http://schemas.microsoft.com/office/drawing/2014/main" val="3809380669"/>
                    </a:ext>
                  </a:extLst>
                </a:gridCol>
                <a:gridCol w="411480">
                  <a:extLst>
                    <a:ext uri="{9D8B030D-6E8A-4147-A177-3AD203B41FA5}">
                      <a16:colId xmlns:a16="http://schemas.microsoft.com/office/drawing/2014/main" val="2153465814"/>
                    </a:ext>
                  </a:extLst>
                </a:gridCol>
                <a:gridCol w="411480">
                  <a:extLst>
                    <a:ext uri="{9D8B030D-6E8A-4147-A177-3AD203B41FA5}">
                      <a16:colId xmlns:a16="http://schemas.microsoft.com/office/drawing/2014/main" val="671944978"/>
                    </a:ext>
                  </a:extLst>
                </a:gridCol>
                <a:gridCol w="411480">
                  <a:extLst>
                    <a:ext uri="{9D8B030D-6E8A-4147-A177-3AD203B41FA5}">
                      <a16:colId xmlns:a16="http://schemas.microsoft.com/office/drawing/2014/main" val="1464540202"/>
                    </a:ext>
                  </a:extLst>
                </a:gridCol>
                <a:gridCol w="411480">
                  <a:extLst>
                    <a:ext uri="{9D8B030D-6E8A-4147-A177-3AD203B41FA5}">
                      <a16:colId xmlns:a16="http://schemas.microsoft.com/office/drawing/2014/main" val="13073266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93395024"/>
                  </a:ext>
                </a:extLst>
              </a:tr>
              <a:tr h="370840">
                <a:tc>
                  <a:txBody>
                    <a:bodyPr/>
                    <a:lstStyle/>
                    <a:p>
                      <a:r>
                        <a:rPr lang="en-US" sz="1000"/>
                        <a:t>FUJIFILM Malaysia</a:t>
                      </a:r>
                    </a:p>
                  </a:txBody>
                  <a:tcPr/>
                </a:tc>
                <a:tc>
                  <a:txBody>
                    <a:bodyPr/>
                    <a:lstStyle/>
                    <a:p>
                      <a:r>
                        <a:rPr lang="en-US" sz="1000"/>
                        <a:t>74440</a:t>
                      </a:r>
                    </a:p>
                  </a:txBody>
                  <a:tcPr/>
                </a:tc>
                <a:tc>
                  <a:txBody>
                    <a:bodyPr/>
                    <a:lstStyle/>
                    <a:p>
                      <a:r>
                        <a:rPr lang="en-US" sz="1000"/>
                        <a:t>157</a:t>
                      </a:r>
                    </a:p>
                  </a:txBody>
                  <a:tcPr/>
                </a:tc>
                <a:tc>
                  <a:txBody>
                    <a:bodyPr/>
                    <a:lstStyle/>
                    <a:p>
                      <a:r>
                        <a:rPr lang="en-US" sz="1000"/>
                        <a:t>77173</a:t>
                      </a:r>
                    </a:p>
                  </a:txBody>
                  <a:tcPr/>
                </a:tc>
                <a:tc>
                  <a:txBody>
                    <a:bodyPr/>
                    <a:lstStyle/>
                    <a:p>
                      <a:r>
                        <a:rPr lang="en-US" sz="1000"/>
                        <a:t>285</a:t>
                      </a:r>
                    </a:p>
                  </a:txBody>
                  <a:tcPr/>
                </a:tc>
                <a:tc>
                  <a:txBody>
                    <a:bodyPr/>
                    <a:lstStyle/>
                    <a:p>
                      <a:r>
                        <a:rPr lang="en-US" sz="1000"/>
                        <a:t>40</a:t>
                      </a:r>
                    </a:p>
                  </a:txBody>
                  <a:tcPr/>
                </a:tc>
                <a:tc>
                  <a:txBody>
                    <a:bodyPr/>
                    <a:lstStyle/>
                    <a:p>
                      <a:r>
                        <a:rPr lang="en-US" sz="1000"/>
                        <a:t>1161</a:t>
                      </a:r>
                    </a:p>
                  </a:txBody>
                  <a:tcPr/>
                </a:tc>
                <a:tc>
                  <a:txBody>
                    <a:bodyPr/>
                    <a:lstStyle/>
                    <a:p>
                      <a:r>
                        <a:rPr lang="en-US" sz="1000"/>
                        <a:t>0</a:t>
                      </a:r>
                    </a:p>
                  </a:txBody>
                  <a:tcPr/>
                </a:tc>
                <a:tc>
                  <a:txBody>
                    <a:bodyPr/>
                    <a:lstStyle/>
                    <a:p>
                      <a:r>
                        <a:rPr lang="en-US" sz="1000"/>
                        <a:t>118</a:t>
                      </a:r>
                    </a:p>
                  </a:txBody>
                  <a:tcPr/>
                </a:tc>
                <a:tc>
                  <a:txBody>
                    <a:bodyPr/>
                    <a:lstStyle/>
                    <a:p>
                      <a:r>
                        <a:rPr lang="en-US" sz="1000"/>
                        <a:t>166</a:t>
                      </a:r>
                    </a:p>
                  </a:txBody>
                  <a:tcPr/>
                </a:tc>
                <a:tc>
                  <a:txBody>
                    <a:bodyPr/>
                    <a:lstStyle/>
                    <a:p>
                      <a:r>
                        <a:rPr lang="en-US" sz="1000"/>
                        <a:t>0</a:t>
                      </a:r>
                    </a:p>
                  </a:txBody>
                  <a:tcPr/>
                </a:tc>
                <a:tc>
                  <a:txBody>
                    <a:bodyPr/>
                    <a:lstStyle/>
                    <a:p>
                      <a:r>
                        <a:rPr lang="en-US" sz="1000"/>
                        <a:t>0</a:t>
                      </a:r>
                    </a:p>
                  </a:txBody>
                  <a:tcPr/>
                </a:tc>
                <a:tc>
                  <a:txBody>
                    <a:bodyPr/>
                    <a:lstStyle/>
                    <a:p>
                      <a:r>
                        <a:rPr lang="en-US" sz="1000"/>
                        <a:t>0.0486 %</a:t>
                      </a:r>
                    </a:p>
                  </a:txBody>
                  <a:tcPr/>
                </a:tc>
                <a:tc>
                  <a:txBody>
                    <a:bodyPr/>
                    <a:lstStyle/>
                    <a:p>
                      <a:r>
                        <a:rPr lang="en-US" sz="1000"/>
                        <a:t>0.0 %</a:t>
                      </a:r>
                    </a:p>
                  </a:txBody>
                  <a:tcPr/>
                </a:tc>
                <a:extLst>
                  <a:ext uri="{0D108BD9-81ED-4DB2-BD59-A6C34878D82A}">
                    <a16:rowId xmlns:a16="http://schemas.microsoft.com/office/drawing/2014/main" val="3511835311"/>
                  </a:ext>
                </a:extLst>
              </a:tr>
            </a:tbl>
          </a:graphicData>
        </a:graphic>
      </p:graphicFrame>
      <p:sp>
        <p:nvSpPr>
          <p:cNvPr id="4" name="Text Placeholder 3">
            <a:extLst>
              <a:ext uri="{FF2B5EF4-FFF2-40B4-BE49-F238E27FC236}">
                <a16:creationId xmlns:a16="http://schemas.microsoft.com/office/drawing/2014/main" id="{31F7595D-3298-4B36-B192-946C3080DFA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01562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D943F-6A3D-4A12-A881-06FBE687772F}"/>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8F42000E-67BD-48AE-BD65-0505D4C26F59}"/>
              </a:ext>
            </a:extLst>
          </p:cNvPr>
          <p:cNvGraphicFramePr>
            <a:graphicFrameLocks noGrp="1"/>
          </p:cNvGraphicFramePr>
          <p:nvPr>
            <p:ph type="chart" sz="quarter" idx="13"/>
            <p:extLst>
              <p:ext uri="{D42A27DB-BD31-4B8C-83A1-F6EECF244321}">
                <p14:modId xmlns:p14="http://schemas.microsoft.com/office/powerpoint/2010/main" val="81018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E8D05-0AC6-4949-84F4-3604F248C073}"/>
              </a:ext>
            </a:extLst>
          </p:cNvPr>
          <p:cNvSpPr>
            <a:spLocks noGrp="1"/>
          </p:cNvSpPr>
          <p:nvPr>
            <p:ph type="body" sz="quarter" idx="14"/>
          </p:nvPr>
        </p:nvSpPr>
        <p:spPr/>
        <p:txBody>
          <a:bodyPr/>
          <a:lstStyle/>
          <a:p>
            <a:r>
              <a:rPr lang="en-US"/>
              <a:t>12/01/2022 - 05/31/2024</a:t>
            </a:r>
          </a:p>
        </p:txBody>
      </p:sp>
      <p:sp>
        <p:nvSpPr>
          <p:cNvPr id="5" name="Footer Placeholder 4">
            <a:extLst>
              <a:ext uri="{FF2B5EF4-FFF2-40B4-BE49-F238E27FC236}">
                <a16:creationId xmlns:a16="http://schemas.microsoft.com/office/drawing/2014/main" id="{2052B9A0-109F-4900-BA63-F8E69EDEE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6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4DA96-A00E-4233-BF91-129FD710EADD}"/>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78A87C6B-AD4A-4425-8D46-5BD75B4D5814}"/>
              </a:ext>
            </a:extLst>
          </p:cNvPr>
          <p:cNvGraphicFramePr>
            <a:graphicFrameLocks noGrp="1"/>
          </p:cNvGraphicFramePr>
          <p:nvPr>
            <p:ph type="chart" sz="quarter" idx="13"/>
            <p:extLst>
              <p:ext uri="{D42A27DB-BD31-4B8C-83A1-F6EECF244321}">
                <p14:modId xmlns:p14="http://schemas.microsoft.com/office/powerpoint/2010/main" val="773681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295702-933A-421E-9FDE-27BB84252925}"/>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0834EC18-90F1-4D39-A9A4-C4E854A94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559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82FF2-1F09-4D48-A8CA-B840A589F7C0}"/>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3A0ABEA5-83C7-4BDC-8A2D-57A892EC6B9D}"/>
              </a:ext>
            </a:extLst>
          </p:cNvPr>
          <p:cNvGraphicFramePr>
            <a:graphicFrameLocks noGrp="1"/>
          </p:cNvGraphicFramePr>
          <p:nvPr>
            <p:ph type="chart" sz="quarter" idx="13"/>
            <p:extLst>
              <p:ext uri="{D42A27DB-BD31-4B8C-83A1-F6EECF244321}">
                <p14:modId xmlns:p14="http://schemas.microsoft.com/office/powerpoint/2010/main" val="757383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9C3D23-7E14-445F-9F4E-2472016F0008}"/>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F46AB59-46FE-4322-920E-54C401C032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669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873A-8176-41FA-99E3-0ABD321915C2}"/>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E32D4D2E-5E79-44F5-AF03-7B955D0556BA}"/>
              </a:ext>
            </a:extLst>
          </p:cNvPr>
          <p:cNvGraphicFramePr>
            <a:graphicFrameLocks noGrp="1"/>
          </p:cNvGraphicFramePr>
          <p:nvPr>
            <p:ph type="chart" sz="quarter" idx="13"/>
            <p:extLst>
              <p:ext uri="{D42A27DB-BD31-4B8C-83A1-F6EECF244321}">
                <p14:modId xmlns:p14="http://schemas.microsoft.com/office/powerpoint/2010/main" val="17133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2AAD80-B16F-4020-8E2F-23132138A9A2}"/>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D8C7F52-641A-40D8-9FC7-1B827C513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300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5B238-BCF0-42B9-AEB4-71ADDDB4CC52}"/>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09CC4142-C44E-4F14-8D6F-51E7CB1877DB}"/>
              </a:ext>
            </a:extLst>
          </p:cNvPr>
          <p:cNvGraphicFramePr>
            <a:graphicFrameLocks noGrp="1"/>
          </p:cNvGraphicFramePr>
          <p:nvPr>
            <p:ph type="chart" sz="quarter" idx="13"/>
            <p:extLst>
              <p:ext uri="{D42A27DB-BD31-4B8C-83A1-F6EECF244321}">
                <p14:modId xmlns:p14="http://schemas.microsoft.com/office/powerpoint/2010/main" val="175510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2AF6E0-3D8E-41CD-AB95-B086A054C8B1}"/>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4A077564-8AB5-4EFD-8552-821B8BC765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142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67575-3CAB-4988-AD5B-38B0C4BFE720}"/>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370D8C86-2166-4B7A-A59A-615D76527BFB}"/>
              </a:ext>
            </a:extLst>
          </p:cNvPr>
          <p:cNvGraphicFramePr>
            <a:graphicFrameLocks noGrp="1"/>
          </p:cNvGraphicFramePr>
          <p:nvPr>
            <p:ph type="chart" sz="quarter" idx="13"/>
            <p:extLst>
              <p:ext uri="{D42A27DB-BD31-4B8C-83A1-F6EECF244321}">
                <p14:modId xmlns:p14="http://schemas.microsoft.com/office/powerpoint/2010/main" val="1545941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21869-B496-4A97-A2AA-6429BF1CD46D}"/>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72766BC5-4118-46ED-81C6-884440B7C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1730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252B-2E85-4944-B266-8096B7C700CC}"/>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07360151-E26C-44D5-B631-25970C718A5D}"/>
              </a:ext>
            </a:extLst>
          </p:cNvPr>
          <p:cNvGraphicFramePr>
            <a:graphicFrameLocks noGrp="1"/>
          </p:cNvGraphicFramePr>
          <p:nvPr>
            <p:ph type="chart" sz="quarter" idx="13"/>
            <p:extLst>
              <p:ext uri="{D42A27DB-BD31-4B8C-83A1-F6EECF244321}">
                <p14:modId xmlns:p14="http://schemas.microsoft.com/office/powerpoint/2010/main" val="1115169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FD662-9F3C-489F-B836-BFE5399649C0}"/>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347E8ACB-A3C3-4A80-9193-109EE5DBC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647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FE451-F07A-4029-8AC5-2DC7C42AC057}"/>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470C5C46-D075-45BC-A158-D41F01E309F0}"/>
              </a:ext>
            </a:extLst>
          </p:cNvPr>
          <p:cNvGraphicFramePr>
            <a:graphicFrameLocks noGrp="1"/>
          </p:cNvGraphicFramePr>
          <p:nvPr>
            <p:ph type="chart" sz="quarter" idx="13"/>
            <p:extLst>
              <p:ext uri="{D42A27DB-BD31-4B8C-83A1-F6EECF244321}">
                <p14:modId xmlns:p14="http://schemas.microsoft.com/office/powerpoint/2010/main" val="2423032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5CB57C-9FD7-4360-975A-2394605531D0}"/>
              </a:ext>
            </a:extLst>
          </p:cNvPr>
          <p:cNvSpPr>
            <a:spLocks noGrp="1"/>
          </p:cNvSpPr>
          <p:nvPr>
            <p:ph type="body" sz="quarter" idx="14"/>
          </p:nvPr>
        </p:nvSpPr>
        <p:spPr/>
        <p:txBody>
          <a:bodyPr/>
          <a:lstStyle/>
          <a:p>
            <a:r>
              <a:rPr lang="en-US"/>
              <a:t>10/01/2023 - 05/31/2024</a:t>
            </a:r>
          </a:p>
        </p:txBody>
      </p:sp>
      <p:sp>
        <p:nvSpPr>
          <p:cNvPr id="5" name="Footer Placeholder 4">
            <a:extLst>
              <a:ext uri="{FF2B5EF4-FFF2-40B4-BE49-F238E27FC236}">
                <a16:creationId xmlns:a16="http://schemas.microsoft.com/office/drawing/2014/main" id="{5294AC88-044A-4054-9754-63ED1F437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622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ECB3C-61C4-4EA6-9AA2-583C98F128FA}"/>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80D019BE-5697-4468-A8B5-6FE1031C844B}"/>
              </a:ext>
            </a:extLst>
          </p:cNvPr>
          <p:cNvGraphicFramePr>
            <a:graphicFrameLocks noGrp="1"/>
          </p:cNvGraphicFramePr>
          <p:nvPr>
            <p:ph type="chart" sz="quarter" idx="13"/>
            <p:extLst>
              <p:ext uri="{D42A27DB-BD31-4B8C-83A1-F6EECF244321}">
                <p14:modId xmlns:p14="http://schemas.microsoft.com/office/powerpoint/2010/main" val="3055306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1FCC8-AD41-44AB-8777-1C86B9F3BF26}"/>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536BE332-687E-4BD4-B92F-342EB5371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49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D009-D7AF-4B6B-98D3-AB1B8AB5EC3B}"/>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84EA1A9C-2131-43DA-85B6-C015A4F35788}"/>
              </a:ext>
            </a:extLst>
          </p:cNvPr>
          <p:cNvGraphicFramePr>
            <a:graphicFrameLocks noGrp="1"/>
          </p:cNvGraphicFramePr>
          <p:nvPr>
            <p:ph type="chart" sz="quarter" idx="13"/>
            <p:extLst>
              <p:ext uri="{D42A27DB-BD31-4B8C-83A1-F6EECF244321}">
                <p14:modId xmlns:p14="http://schemas.microsoft.com/office/powerpoint/2010/main" val="2571139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5E76C4-C587-45A1-A56C-B71661C78CA5}"/>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9F0BC554-6B27-42CC-8A86-0B9DE625B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875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DD277-5D01-4105-967D-5AD57FD36583}"/>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36D37BBB-15E4-4D6B-9968-B37A4ADB1F6C}"/>
              </a:ext>
            </a:extLst>
          </p:cNvPr>
          <p:cNvGraphicFramePr>
            <a:graphicFrameLocks noGrp="1"/>
          </p:cNvGraphicFramePr>
          <p:nvPr>
            <p:ph type="tbl" sz="quarter" idx="13"/>
            <p:extLst>
              <p:ext uri="{D42A27DB-BD31-4B8C-83A1-F6EECF244321}">
                <p14:modId xmlns:p14="http://schemas.microsoft.com/office/powerpoint/2010/main" val="102372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42010805"/>
                    </a:ext>
                  </a:extLst>
                </a:gridCol>
                <a:gridCol w="1645920">
                  <a:extLst>
                    <a:ext uri="{9D8B030D-6E8A-4147-A177-3AD203B41FA5}">
                      <a16:colId xmlns:a16="http://schemas.microsoft.com/office/drawing/2014/main" val="280522847"/>
                    </a:ext>
                  </a:extLst>
                </a:gridCol>
                <a:gridCol w="1645920">
                  <a:extLst>
                    <a:ext uri="{9D8B030D-6E8A-4147-A177-3AD203B41FA5}">
                      <a16:colId xmlns:a16="http://schemas.microsoft.com/office/drawing/2014/main" val="2710139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1008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22.3 %</a:t>
                      </a:r>
                    </a:p>
                  </a:txBody>
                  <a:tcPr/>
                </a:tc>
                <a:extLst>
                  <a:ext uri="{0D108BD9-81ED-4DB2-BD59-A6C34878D82A}">
                    <a16:rowId xmlns:a16="http://schemas.microsoft.com/office/drawing/2014/main" val="1891046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extLst>
                  <a:ext uri="{0D108BD9-81ED-4DB2-BD59-A6C34878D82A}">
                    <a16:rowId xmlns:a16="http://schemas.microsoft.com/office/drawing/2014/main" val="196318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113709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382859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1691450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extLst>
                  <a:ext uri="{0D108BD9-81ED-4DB2-BD59-A6C34878D82A}">
                    <a16:rowId xmlns:a16="http://schemas.microsoft.com/office/drawing/2014/main" val="308689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08094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41797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40938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42235480"/>
                  </a:ext>
                </a:extLst>
              </a:tr>
            </a:tbl>
          </a:graphicData>
        </a:graphic>
      </p:graphicFrame>
      <p:sp>
        <p:nvSpPr>
          <p:cNvPr id="4" name="Text Placeholder 3">
            <a:extLst>
              <a:ext uri="{FF2B5EF4-FFF2-40B4-BE49-F238E27FC236}">
                <a16:creationId xmlns:a16="http://schemas.microsoft.com/office/drawing/2014/main" id="{ED71F97F-C723-415C-9114-AA779BEFDC9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97311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30B54-6151-4316-BA4B-11EA3FA62554}"/>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CBF05862-CB4B-4834-9E74-EFE5E8E6BD5D}"/>
              </a:ext>
            </a:extLst>
          </p:cNvPr>
          <p:cNvGraphicFramePr>
            <a:graphicFrameLocks noGrp="1"/>
          </p:cNvGraphicFramePr>
          <p:nvPr>
            <p:ph type="tbl" sz="quarter" idx="13"/>
            <p:extLst>
              <p:ext uri="{D42A27DB-BD31-4B8C-83A1-F6EECF244321}">
                <p14:modId xmlns:p14="http://schemas.microsoft.com/office/powerpoint/2010/main" val="409187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10713690"/>
                    </a:ext>
                  </a:extLst>
                </a:gridCol>
                <a:gridCol w="1645920">
                  <a:extLst>
                    <a:ext uri="{9D8B030D-6E8A-4147-A177-3AD203B41FA5}">
                      <a16:colId xmlns:a16="http://schemas.microsoft.com/office/drawing/2014/main" val="1865719505"/>
                    </a:ext>
                  </a:extLst>
                </a:gridCol>
                <a:gridCol w="1645920">
                  <a:extLst>
                    <a:ext uri="{9D8B030D-6E8A-4147-A177-3AD203B41FA5}">
                      <a16:colId xmlns:a16="http://schemas.microsoft.com/office/drawing/2014/main" val="418994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7791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228202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400811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207984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08102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66225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686352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47944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67313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Seri Kembangan,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3911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419762282"/>
                  </a:ext>
                </a:extLst>
              </a:tr>
            </a:tbl>
          </a:graphicData>
        </a:graphic>
      </p:graphicFrame>
      <p:sp>
        <p:nvSpPr>
          <p:cNvPr id="4" name="Text Placeholder 3">
            <a:extLst>
              <a:ext uri="{FF2B5EF4-FFF2-40B4-BE49-F238E27FC236}">
                <a16:creationId xmlns:a16="http://schemas.microsoft.com/office/drawing/2014/main" id="{1EEE0E54-1D89-4757-BAB0-3009A502F36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691420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B843-2CB5-4A6D-8AB3-6FC99C5F1ADB}"/>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FE3C4D6F-760D-447D-BA2E-8B88D24FB399}"/>
              </a:ext>
            </a:extLst>
          </p:cNvPr>
          <p:cNvGraphicFramePr>
            <a:graphicFrameLocks noGrp="1"/>
          </p:cNvGraphicFramePr>
          <p:nvPr>
            <p:ph type="tbl" sz="quarter" idx="13"/>
            <p:extLst>
              <p:ext uri="{D42A27DB-BD31-4B8C-83A1-F6EECF244321}">
                <p14:modId xmlns:p14="http://schemas.microsoft.com/office/powerpoint/2010/main" val="437201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11819793"/>
                    </a:ext>
                  </a:extLst>
                </a:gridCol>
                <a:gridCol w="1645920">
                  <a:extLst>
                    <a:ext uri="{9D8B030D-6E8A-4147-A177-3AD203B41FA5}">
                      <a16:colId xmlns:a16="http://schemas.microsoft.com/office/drawing/2014/main" val="1969095685"/>
                    </a:ext>
                  </a:extLst>
                </a:gridCol>
                <a:gridCol w="1645920">
                  <a:extLst>
                    <a:ext uri="{9D8B030D-6E8A-4147-A177-3AD203B41FA5}">
                      <a16:colId xmlns:a16="http://schemas.microsoft.com/office/drawing/2014/main" val="3723489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09821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59542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90559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48901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13415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82486475"/>
                  </a:ext>
                </a:extLst>
              </a:tr>
            </a:tbl>
          </a:graphicData>
        </a:graphic>
      </p:graphicFrame>
      <p:sp>
        <p:nvSpPr>
          <p:cNvPr id="4" name="Text Placeholder 3">
            <a:extLst>
              <a:ext uri="{FF2B5EF4-FFF2-40B4-BE49-F238E27FC236}">
                <a16:creationId xmlns:a16="http://schemas.microsoft.com/office/drawing/2014/main" id="{69EDB83B-3DFF-4F47-A0D2-53B1A169152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26347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604A9-AB01-4DD1-9A00-AD46BB0ABC7A}"/>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28637391-B2F0-4E8C-B182-A0487D711E9B}"/>
              </a:ext>
            </a:extLst>
          </p:cNvPr>
          <p:cNvGraphicFramePr>
            <a:graphicFrameLocks noGrp="1"/>
          </p:cNvGraphicFramePr>
          <p:nvPr>
            <p:ph type="tbl" sz="quarter" idx="13"/>
            <p:extLst>
              <p:ext uri="{D42A27DB-BD31-4B8C-83A1-F6EECF244321}">
                <p14:modId xmlns:p14="http://schemas.microsoft.com/office/powerpoint/2010/main" val="352469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73756541"/>
                    </a:ext>
                  </a:extLst>
                </a:gridCol>
                <a:gridCol w="1316737">
                  <a:extLst>
                    <a:ext uri="{9D8B030D-6E8A-4147-A177-3AD203B41FA5}">
                      <a16:colId xmlns:a16="http://schemas.microsoft.com/office/drawing/2014/main" val="1815507091"/>
                    </a:ext>
                  </a:extLst>
                </a:gridCol>
                <a:gridCol w="329184">
                  <a:extLst>
                    <a:ext uri="{9D8B030D-6E8A-4147-A177-3AD203B41FA5}">
                      <a16:colId xmlns:a16="http://schemas.microsoft.com/office/drawing/2014/main" val="541629985"/>
                    </a:ext>
                  </a:extLst>
                </a:gridCol>
                <a:gridCol w="329184">
                  <a:extLst>
                    <a:ext uri="{9D8B030D-6E8A-4147-A177-3AD203B41FA5}">
                      <a16:colId xmlns:a16="http://schemas.microsoft.com/office/drawing/2014/main" val="602451784"/>
                    </a:ext>
                  </a:extLst>
                </a:gridCol>
                <a:gridCol w="329184">
                  <a:extLst>
                    <a:ext uri="{9D8B030D-6E8A-4147-A177-3AD203B41FA5}">
                      <a16:colId xmlns:a16="http://schemas.microsoft.com/office/drawing/2014/main" val="1353555929"/>
                    </a:ext>
                  </a:extLst>
                </a:gridCol>
                <a:gridCol w="329184">
                  <a:extLst>
                    <a:ext uri="{9D8B030D-6E8A-4147-A177-3AD203B41FA5}">
                      <a16:colId xmlns:a16="http://schemas.microsoft.com/office/drawing/2014/main" val="4279186731"/>
                    </a:ext>
                  </a:extLst>
                </a:gridCol>
                <a:gridCol w="329184">
                  <a:extLst>
                    <a:ext uri="{9D8B030D-6E8A-4147-A177-3AD203B41FA5}">
                      <a16:colId xmlns:a16="http://schemas.microsoft.com/office/drawing/2014/main" val="3005593381"/>
                    </a:ext>
                  </a:extLst>
                </a:gridCol>
                <a:gridCol w="329184">
                  <a:extLst>
                    <a:ext uri="{9D8B030D-6E8A-4147-A177-3AD203B41FA5}">
                      <a16:colId xmlns:a16="http://schemas.microsoft.com/office/drawing/2014/main" val="710022882"/>
                    </a:ext>
                  </a:extLst>
                </a:gridCol>
                <a:gridCol w="329184">
                  <a:extLst>
                    <a:ext uri="{9D8B030D-6E8A-4147-A177-3AD203B41FA5}">
                      <a16:colId xmlns:a16="http://schemas.microsoft.com/office/drawing/2014/main" val="3723450186"/>
                    </a:ext>
                  </a:extLst>
                </a:gridCol>
                <a:gridCol w="329184">
                  <a:extLst>
                    <a:ext uri="{9D8B030D-6E8A-4147-A177-3AD203B41FA5}">
                      <a16:colId xmlns:a16="http://schemas.microsoft.com/office/drawing/2014/main" val="2137233737"/>
                    </a:ext>
                  </a:extLst>
                </a:gridCol>
                <a:gridCol w="329184">
                  <a:extLst>
                    <a:ext uri="{9D8B030D-6E8A-4147-A177-3AD203B41FA5}">
                      <a16:colId xmlns:a16="http://schemas.microsoft.com/office/drawing/2014/main" val="4141638529"/>
                    </a:ext>
                  </a:extLst>
                </a:gridCol>
                <a:gridCol w="329184">
                  <a:extLst>
                    <a:ext uri="{9D8B030D-6E8A-4147-A177-3AD203B41FA5}">
                      <a16:colId xmlns:a16="http://schemas.microsoft.com/office/drawing/2014/main" val="3285294363"/>
                    </a:ext>
                  </a:extLst>
                </a:gridCol>
                <a:gridCol w="329184">
                  <a:extLst>
                    <a:ext uri="{9D8B030D-6E8A-4147-A177-3AD203B41FA5}">
                      <a16:colId xmlns:a16="http://schemas.microsoft.com/office/drawing/2014/main" val="2434443497"/>
                    </a:ext>
                  </a:extLst>
                </a:gridCol>
                <a:gridCol w="329184">
                  <a:extLst>
                    <a:ext uri="{9D8B030D-6E8A-4147-A177-3AD203B41FA5}">
                      <a16:colId xmlns:a16="http://schemas.microsoft.com/office/drawing/2014/main" val="1086256525"/>
                    </a:ext>
                  </a:extLst>
                </a:gridCol>
                <a:gridCol w="329184">
                  <a:extLst>
                    <a:ext uri="{9D8B030D-6E8A-4147-A177-3AD203B41FA5}">
                      <a16:colId xmlns:a16="http://schemas.microsoft.com/office/drawing/2014/main" val="1022251515"/>
                    </a:ext>
                  </a:extLst>
                </a:gridCol>
                <a:gridCol w="329184">
                  <a:extLst>
                    <a:ext uri="{9D8B030D-6E8A-4147-A177-3AD203B41FA5}">
                      <a16:colId xmlns:a16="http://schemas.microsoft.com/office/drawing/2014/main" val="1459436379"/>
                    </a:ext>
                  </a:extLst>
                </a:gridCol>
                <a:gridCol w="329184">
                  <a:extLst>
                    <a:ext uri="{9D8B030D-6E8A-4147-A177-3AD203B41FA5}">
                      <a16:colId xmlns:a16="http://schemas.microsoft.com/office/drawing/2014/main" val="1952879368"/>
                    </a:ext>
                  </a:extLst>
                </a:gridCol>
                <a:gridCol w="329184">
                  <a:extLst>
                    <a:ext uri="{9D8B030D-6E8A-4147-A177-3AD203B41FA5}">
                      <a16:colId xmlns:a16="http://schemas.microsoft.com/office/drawing/2014/main" val="709565606"/>
                    </a:ext>
                  </a:extLst>
                </a:gridCol>
                <a:gridCol w="329184">
                  <a:extLst>
                    <a:ext uri="{9D8B030D-6E8A-4147-A177-3AD203B41FA5}">
                      <a16:colId xmlns:a16="http://schemas.microsoft.com/office/drawing/2014/main" val="93572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4821830"/>
                  </a:ext>
                </a:extLst>
              </a:tr>
            </a:tbl>
          </a:graphicData>
        </a:graphic>
      </p:graphicFrame>
      <p:sp>
        <p:nvSpPr>
          <p:cNvPr id="4" name="Text Placeholder 3">
            <a:extLst>
              <a:ext uri="{FF2B5EF4-FFF2-40B4-BE49-F238E27FC236}">
                <a16:creationId xmlns:a16="http://schemas.microsoft.com/office/drawing/2014/main" id="{BDDCCD19-65D4-4FD5-A99E-D363F9B2228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3808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6265-9FE3-40D8-ADAC-7A71C18098AD}"/>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CE5BE951-F790-4FEC-9F4A-F40E2C551396}"/>
              </a:ext>
            </a:extLst>
          </p:cNvPr>
          <p:cNvGraphicFramePr>
            <a:graphicFrameLocks noGrp="1"/>
          </p:cNvGraphicFramePr>
          <p:nvPr>
            <p:ph type="tbl" sz="quarter" idx="13"/>
            <p:extLst>
              <p:ext uri="{D42A27DB-BD31-4B8C-83A1-F6EECF244321}">
                <p14:modId xmlns:p14="http://schemas.microsoft.com/office/powerpoint/2010/main" val="2945365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9028901"/>
                    </a:ext>
                  </a:extLst>
                </a:gridCol>
                <a:gridCol w="1316737">
                  <a:extLst>
                    <a:ext uri="{9D8B030D-6E8A-4147-A177-3AD203B41FA5}">
                      <a16:colId xmlns:a16="http://schemas.microsoft.com/office/drawing/2014/main" val="1169912835"/>
                    </a:ext>
                  </a:extLst>
                </a:gridCol>
                <a:gridCol w="329184">
                  <a:extLst>
                    <a:ext uri="{9D8B030D-6E8A-4147-A177-3AD203B41FA5}">
                      <a16:colId xmlns:a16="http://schemas.microsoft.com/office/drawing/2014/main" val="1815638089"/>
                    </a:ext>
                  </a:extLst>
                </a:gridCol>
                <a:gridCol w="329184">
                  <a:extLst>
                    <a:ext uri="{9D8B030D-6E8A-4147-A177-3AD203B41FA5}">
                      <a16:colId xmlns:a16="http://schemas.microsoft.com/office/drawing/2014/main" val="566420799"/>
                    </a:ext>
                  </a:extLst>
                </a:gridCol>
                <a:gridCol w="329184">
                  <a:extLst>
                    <a:ext uri="{9D8B030D-6E8A-4147-A177-3AD203B41FA5}">
                      <a16:colId xmlns:a16="http://schemas.microsoft.com/office/drawing/2014/main" val="3475055807"/>
                    </a:ext>
                  </a:extLst>
                </a:gridCol>
                <a:gridCol w="329184">
                  <a:extLst>
                    <a:ext uri="{9D8B030D-6E8A-4147-A177-3AD203B41FA5}">
                      <a16:colId xmlns:a16="http://schemas.microsoft.com/office/drawing/2014/main" val="3189240339"/>
                    </a:ext>
                  </a:extLst>
                </a:gridCol>
                <a:gridCol w="329184">
                  <a:extLst>
                    <a:ext uri="{9D8B030D-6E8A-4147-A177-3AD203B41FA5}">
                      <a16:colId xmlns:a16="http://schemas.microsoft.com/office/drawing/2014/main" val="2125681964"/>
                    </a:ext>
                  </a:extLst>
                </a:gridCol>
                <a:gridCol w="329184">
                  <a:extLst>
                    <a:ext uri="{9D8B030D-6E8A-4147-A177-3AD203B41FA5}">
                      <a16:colId xmlns:a16="http://schemas.microsoft.com/office/drawing/2014/main" val="2411418222"/>
                    </a:ext>
                  </a:extLst>
                </a:gridCol>
                <a:gridCol w="329184">
                  <a:extLst>
                    <a:ext uri="{9D8B030D-6E8A-4147-A177-3AD203B41FA5}">
                      <a16:colId xmlns:a16="http://schemas.microsoft.com/office/drawing/2014/main" val="2316030314"/>
                    </a:ext>
                  </a:extLst>
                </a:gridCol>
                <a:gridCol w="329184">
                  <a:extLst>
                    <a:ext uri="{9D8B030D-6E8A-4147-A177-3AD203B41FA5}">
                      <a16:colId xmlns:a16="http://schemas.microsoft.com/office/drawing/2014/main" val="201744698"/>
                    </a:ext>
                  </a:extLst>
                </a:gridCol>
                <a:gridCol w="329184">
                  <a:extLst>
                    <a:ext uri="{9D8B030D-6E8A-4147-A177-3AD203B41FA5}">
                      <a16:colId xmlns:a16="http://schemas.microsoft.com/office/drawing/2014/main" val="4085425981"/>
                    </a:ext>
                  </a:extLst>
                </a:gridCol>
                <a:gridCol w="329184">
                  <a:extLst>
                    <a:ext uri="{9D8B030D-6E8A-4147-A177-3AD203B41FA5}">
                      <a16:colId xmlns:a16="http://schemas.microsoft.com/office/drawing/2014/main" val="4056256898"/>
                    </a:ext>
                  </a:extLst>
                </a:gridCol>
                <a:gridCol w="329184">
                  <a:extLst>
                    <a:ext uri="{9D8B030D-6E8A-4147-A177-3AD203B41FA5}">
                      <a16:colId xmlns:a16="http://schemas.microsoft.com/office/drawing/2014/main" val="3718439956"/>
                    </a:ext>
                  </a:extLst>
                </a:gridCol>
                <a:gridCol w="329184">
                  <a:extLst>
                    <a:ext uri="{9D8B030D-6E8A-4147-A177-3AD203B41FA5}">
                      <a16:colId xmlns:a16="http://schemas.microsoft.com/office/drawing/2014/main" val="1578982420"/>
                    </a:ext>
                  </a:extLst>
                </a:gridCol>
                <a:gridCol w="329184">
                  <a:extLst>
                    <a:ext uri="{9D8B030D-6E8A-4147-A177-3AD203B41FA5}">
                      <a16:colId xmlns:a16="http://schemas.microsoft.com/office/drawing/2014/main" val="1991388654"/>
                    </a:ext>
                  </a:extLst>
                </a:gridCol>
                <a:gridCol w="329184">
                  <a:extLst>
                    <a:ext uri="{9D8B030D-6E8A-4147-A177-3AD203B41FA5}">
                      <a16:colId xmlns:a16="http://schemas.microsoft.com/office/drawing/2014/main" val="1109371912"/>
                    </a:ext>
                  </a:extLst>
                </a:gridCol>
                <a:gridCol w="329184">
                  <a:extLst>
                    <a:ext uri="{9D8B030D-6E8A-4147-A177-3AD203B41FA5}">
                      <a16:colId xmlns:a16="http://schemas.microsoft.com/office/drawing/2014/main" val="867824136"/>
                    </a:ext>
                  </a:extLst>
                </a:gridCol>
                <a:gridCol w="329184">
                  <a:extLst>
                    <a:ext uri="{9D8B030D-6E8A-4147-A177-3AD203B41FA5}">
                      <a16:colId xmlns:a16="http://schemas.microsoft.com/office/drawing/2014/main" val="293001749"/>
                    </a:ext>
                  </a:extLst>
                </a:gridCol>
                <a:gridCol w="329184">
                  <a:extLst>
                    <a:ext uri="{9D8B030D-6E8A-4147-A177-3AD203B41FA5}">
                      <a16:colId xmlns:a16="http://schemas.microsoft.com/office/drawing/2014/main" val="156798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945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16:29:05</a:t>
                      </a:r>
                      <a:r>
                        <a:rPr kumimoji="0" lang="en-US" sz="1000" b="0" i="0" u="none" strike="noStrike" kern="1200" cap="none" spc="0" normalizeH="0" baseline="0" noProof="0">
                          <a:ln>
                            <a:noFill/>
                          </a:ln>
                          <a:solidFill>
                            <a:prstClr val="black"/>
                          </a:solidFill>
                          <a:effectLst/>
                          <a:uLnTx/>
                          <a:uFillTx/>
                          <a:latin typeface="Calibri"/>
                          <a:ea typeface="+mn-ea"/>
                          <a:cs typeface="+mn-cs"/>
                        </a:rPr>
                        <a:t>
 We stepped back in time at the Traditional Portrait Photography Workshop held at Rumah Warisan TSDAAAU. Under the expert guidance of the talented photographer TW Wann Al-Hajj, participants captured the essence of heritage through stunning portraits of models dressed in traditional garb. 
The classic interiors of a Malay traditional house provided the perfect setting, evoking the charm of bygone days. Thanks to all who joined us for this immersive experience. We hope it not only elevated your photography skills but also deepened your appreciation for our cultural legacy!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https://quintly-eu-image-storage.s3.amazonaws.com/aaf8f68db843cc217addf8054c322eb2/7bd64a46a242e400afc4f803b88bca60.jpg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76274437"/>
                  </a:ext>
                </a:extLst>
              </a:tr>
            </a:tbl>
          </a:graphicData>
        </a:graphic>
      </p:graphicFrame>
      <p:sp>
        <p:nvSpPr>
          <p:cNvPr id="4" name="Text Placeholder 3">
            <a:extLst>
              <a:ext uri="{FF2B5EF4-FFF2-40B4-BE49-F238E27FC236}">
                <a16:creationId xmlns:a16="http://schemas.microsoft.com/office/drawing/2014/main" id="{AED96F0E-C922-4D4C-8390-35A39C274C9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6858853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D4A74-D32B-4B7F-8A6C-7D940CD64C3A}"/>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EF36FFE4-2D88-48A3-939E-FD371A4E26B7}"/>
              </a:ext>
            </a:extLst>
          </p:cNvPr>
          <p:cNvGraphicFramePr>
            <a:graphicFrameLocks noGrp="1"/>
          </p:cNvGraphicFramePr>
          <p:nvPr>
            <p:ph type="tbl" sz="quarter" idx="13"/>
            <p:extLst>
              <p:ext uri="{D42A27DB-BD31-4B8C-83A1-F6EECF244321}">
                <p14:modId xmlns:p14="http://schemas.microsoft.com/office/powerpoint/2010/main" val="114895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25465999"/>
                    </a:ext>
                  </a:extLst>
                </a:gridCol>
                <a:gridCol w="1316737">
                  <a:extLst>
                    <a:ext uri="{9D8B030D-6E8A-4147-A177-3AD203B41FA5}">
                      <a16:colId xmlns:a16="http://schemas.microsoft.com/office/drawing/2014/main" val="1329114325"/>
                    </a:ext>
                  </a:extLst>
                </a:gridCol>
                <a:gridCol w="329184">
                  <a:extLst>
                    <a:ext uri="{9D8B030D-6E8A-4147-A177-3AD203B41FA5}">
                      <a16:colId xmlns:a16="http://schemas.microsoft.com/office/drawing/2014/main" val="713562523"/>
                    </a:ext>
                  </a:extLst>
                </a:gridCol>
                <a:gridCol w="329184">
                  <a:extLst>
                    <a:ext uri="{9D8B030D-6E8A-4147-A177-3AD203B41FA5}">
                      <a16:colId xmlns:a16="http://schemas.microsoft.com/office/drawing/2014/main" val="2830136058"/>
                    </a:ext>
                  </a:extLst>
                </a:gridCol>
                <a:gridCol w="329184">
                  <a:extLst>
                    <a:ext uri="{9D8B030D-6E8A-4147-A177-3AD203B41FA5}">
                      <a16:colId xmlns:a16="http://schemas.microsoft.com/office/drawing/2014/main" val="1559114511"/>
                    </a:ext>
                  </a:extLst>
                </a:gridCol>
                <a:gridCol w="329184">
                  <a:extLst>
                    <a:ext uri="{9D8B030D-6E8A-4147-A177-3AD203B41FA5}">
                      <a16:colId xmlns:a16="http://schemas.microsoft.com/office/drawing/2014/main" val="316908606"/>
                    </a:ext>
                  </a:extLst>
                </a:gridCol>
                <a:gridCol w="329184">
                  <a:extLst>
                    <a:ext uri="{9D8B030D-6E8A-4147-A177-3AD203B41FA5}">
                      <a16:colId xmlns:a16="http://schemas.microsoft.com/office/drawing/2014/main" val="3390062181"/>
                    </a:ext>
                  </a:extLst>
                </a:gridCol>
                <a:gridCol w="329184">
                  <a:extLst>
                    <a:ext uri="{9D8B030D-6E8A-4147-A177-3AD203B41FA5}">
                      <a16:colId xmlns:a16="http://schemas.microsoft.com/office/drawing/2014/main" val="657402428"/>
                    </a:ext>
                  </a:extLst>
                </a:gridCol>
                <a:gridCol w="329184">
                  <a:extLst>
                    <a:ext uri="{9D8B030D-6E8A-4147-A177-3AD203B41FA5}">
                      <a16:colId xmlns:a16="http://schemas.microsoft.com/office/drawing/2014/main" val="2371028519"/>
                    </a:ext>
                  </a:extLst>
                </a:gridCol>
                <a:gridCol w="329184">
                  <a:extLst>
                    <a:ext uri="{9D8B030D-6E8A-4147-A177-3AD203B41FA5}">
                      <a16:colId xmlns:a16="http://schemas.microsoft.com/office/drawing/2014/main" val="628389707"/>
                    </a:ext>
                  </a:extLst>
                </a:gridCol>
                <a:gridCol w="329184">
                  <a:extLst>
                    <a:ext uri="{9D8B030D-6E8A-4147-A177-3AD203B41FA5}">
                      <a16:colId xmlns:a16="http://schemas.microsoft.com/office/drawing/2014/main" val="867794206"/>
                    </a:ext>
                  </a:extLst>
                </a:gridCol>
                <a:gridCol w="329184">
                  <a:extLst>
                    <a:ext uri="{9D8B030D-6E8A-4147-A177-3AD203B41FA5}">
                      <a16:colId xmlns:a16="http://schemas.microsoft.com/office/drawing/2014/main" val="1301448077"/>
                    </a:ext>
                  </a:extLst>
                </a:gridCol>
                <a:gridCol w="329184">
                  <a:extLst>
                    <a:ext uri="{9D8B030D-6E8A-4147-A177-3AD203B41FA5}">
                      <a16:colId xmlns:a16="http://schemas.microsoft.com/office/drawing/2014/main" val="2817315164"/>
                    </a:ext>
                  </a:extLst>
                </a:gridCol>
                <a:gridCol w="329184">
                  <a:extLst>
                    <a:ext uri="{9D8B030D-6E8A-4147-A177-3AD203B41FA5}">
                      <a16:colId xmlns:a16="http://schemas.microsoft.com/office/drawing/2014/main" val="3960139507"/>
                    </a:ext>
                  </a:extLst>
                </a:gridCol>
                <a:gridCol w="329184">
                  <a:extLst>
                    <a:ext uri="{9D8B030D-6E8A-4147-A177-3AD203B41FA5}">
                      <a16:colId xmlns:a16="http://schemas.microsoft.com/office/drawing/2014/main" val="1183818639"/>
                    </a:ext>
                  </a:extLst>
                </a:gridCol>
                <a:gridCol w="329184">
                  <a:extLst>
                    <a:ext uri="{9D8B030D-6E8A-4147-A177-3AD203B41FA5}">
                      <a16:colId xmlns:a16="http://schemas.microsoft.com/office/drawing/2014/main" val="2545608588"/>
                    </a:ext>
                  </a:extLst>
                </a:gridCol>
                <a:gridCol w="329184">
                  <a:extLst>
                    <a:ext uri="{9D8B030D-6E8A-4147-A177-3AD203B41FA5}">
                      <a16:colId xmlns:a16="http://schemas.microsoft.com/office/drawing/2014/main" val="2693262809"/>
                    </a:ext>
                  </a:extLst>
                </a:gridCol>
                <a:gridCol w="329184">
                  <a:extLst>
                    <a:ext uri="{9D8B030D-6E8A-4147-A177-3AD203B41FA5}">
                      <a16:colId xmlns:a16="http://schemas.microsoft.com/office/drawing/2014/main" val="124041689"/>
                    </a:ext>
                  </a:extLst>
                </a:gridCol>
                <a:gridCol w="329184">
                  <a:extLst>
                    <a:ext uri="{9D8B030D-6E8A-4147-A177-3AD203B41FA5}">
                      <a16:colId xmlns:a16="http://schemas.microsoft.com/office/drawing/2014/main" val="162625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7046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08:09:15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https://quintly-eu-image-storage.s3.amazonaws.com/aaf8f68db843cc217addf8054c322eb2/bc7c5162a1edc886c020ed5f32ab731a.jpg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93618563"/>
                  </a:ext>
                </a:extLst>
              </a:tr>
            </a:tbl>
          </a:graphicData>
        </a:graphic>
      </p:graphicFrame>
      <p:sp>
        <p:nvSpPr>
          <p:cNvPr id="4" name="Text Placeholder 3">
            <a:extLst>
              <a:ext uri="{FF2B5EF4-FFF2-40B4-BE49-F238E27FC236}">
                <a16:creationId xmlns:a16="http://schemas.microsoft.com/office/drawing/2014/main" id="{F4DDA273-4E61-4370-863F-A45F54EB3C9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1605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5B1CF-870E-46CE-87A7-5A363550662F}"/>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F3695DE8-E98A-4EEC-B733-74100169EBF4}"/>
              </a:ext>
            </a:extLst>
          </p:cNvPr>
          <p:cNvGraphicFramePr>
            <a:graphicFrameLocks noGrp="1"/>
          </p:cNvGraphicFramePr>
          <p:nvPr>
            <p:ph type="tbl" sz="quarter" idx="13"/>
            <p:extLst>
              <p:ext uri="{D42A27DB-BD31-4B8C-83A1-F6EECF244321}">
                <p14:modId xmlns:p14="http://schemas.microsoft.com/office/powerpoint/2010/main" val="1905543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42927084"/>
                    </a:ext>
                  </a:extLst>
                </a:gridCol>
                <a:gridCol w="1316737">
                  <a:extLst>
                    <a:ext uri="{9D8B030D-6E8A-4147-A177-3AD203B41FA5}">
                      <a16:colId xmlns:a16="http://schemas.microsoft.com/office/drawing/2014/main" val="1788090292"/>
                    </a:ext>
                  </a:extLst>
                </a:gridCol>
                <a:gridCol w="329184">
                  <a:extLst>
                    <a:ext uri="{9D8B030D-6E8A-4147-A177-3AD203B41FA5}">
                      <a16:colId xmlns:a16="http://schemas.microsoft.com/office/drawing/2014/main" val="3647161422"/>
                    </a:ext>
                  </a:extLst>
                </a:gridCol>
                <a:gridCol w="329184">
                  <a:extLst>
                    <a:ext uri="{9D8B030D-6E8A-4147-A177-3AD203B41FA5}">
                      <a16:colId xmlns:a16="http://schemas.microsoft.com/office/drawing/2014/main" val="2823839993"/>
                    </a:ext>
                  </a:extLst>
                </a:gridCol>
                <a:gridCol w="329184">
                  <a:extLst>
                    <a:ext uri="{9D8B030D-6E8A-4147-A177-3AD203B41FA5}">
                      <a16:colId xmlns:a16="http://schemas.microsoft.com/office/drawing/2014/main" val="1027566778"/>
                    </a:ext>
                  </a:extLst>
                </a:gridCol>
                <a:gridCol w="329184">
                  <a:extLst>
                    <a:ext uri="{9D8B030D-6E8A-4147-A177-3AD203B41FA5}">
                      <a16:colId xmlns:a16="http://schemas.microsoft.com/office/drawing/2014/main" val="3105483849"/>
                    </a:ext>
                  </a:extLst>
                </a:gridCol>
                <a:gridCol w="329184">
                  <a:extLst>
                    <a:ext uri="{9D8B030D-6E8A-4147-A177-3AD203B41FA5}">
                      <a16:colId xmlns:a16="http://schemas.microsoft.com/office/drawing/2014/main" val="2928561686"/>
                    </a:ext>
                  </a:extLst>
                </a:gridCol>
                <a:gridCol w="329184">
                  <a:extLst>
                    <a:ext uri="{9D8B030D-6E8A-4147-A177-3AD203B41FA5}">
                      <a16:colId xmlns:a16="http://schemas.microsoft.com/office/drawing/2014/main" val="37142047"/>
                    </a:ext>
                  </a:extLst>
                </a:gridCol>
                <a:gridCol w="329184">
                  <a:extLst>
                    <a:ext uri="{9D8B030D-6E8A-4147-A177-3AD203B41FA5}">
                      <a16:colId xmlns:a16="http://schemas.microsoft.com/office/drawing/2014/main" val="9583376"/>
                    </a:ext>
                  </a:extLst>
                </a:gridCol>
                <a:gridCol w="329184">
                  <a:extLst>
                    <a:ext uri="{9D8B030D-6E8A-4147-A177-3AD203B41FA5}">
                      <a16:colId xmlns:a16="http://schemas.microsoft.com/office/drawing/2014/main" val="3038832535"/>
                    </a:ext>
                  </a:extLst>
                </a:gridCol>
                <a:gridCol w="329184">
                  <a:extLst>
                    <a:ext uri="{9D8B030D-6E8A-4147-A177-3AD203B41FA5}">
                      <a16:colId xmlns:a16="http://schemas.microsoft.com/office/drawing/2014/main" val="2903486371"/>
                    </a:ext>
                  </a:extLst>
                </a:gridCol>
                <a:gridCol w="329184">
                  <a:extLst>
                    <a:ext uri="{9D8B030D-6E8A-4147-A177-3AD203B41FA5}">
                      <a16:colId xmlns:a16="http://schemas.microsoft.com/office/drawing/2014/main" val="787426260"/>
                    </a:ext>
                  </a:extLst>
                </a:gridCol>
                <a:gridCol w="329184">
                  <a:extLst>
                    <a:ext uri="{9D8B030D-6E8A-4147-A177-3AD203B41FA5}">
                      <a16:colId xmlns:a16="http://schemas.microsoft.com/office/drawing/2014/main" val="4013697387"/>
                    </a:ext>
                  </a:extLst>
                </a:gridCol>
                <a:gridCol w="329184">
                  <a:extLst>
                    <a:ext uri="{9D8B030D-6E8A-4147-A177-3AD203B41FA5}">
                      <a16:colId xmlns:a16="http://schemas.microsoft.com/office/drawing/2014/main" val="2408985103"/>
                    </a:ext>
                  </a:extLst>
                </a:gridCol>
                <a:gridCol w="329184">
                  <a:extLst>
                    <a:ext uri="{9D8B030D-6E8A-4147-A177-3AD203B41FA5}">
                      <a16:colId xmlns:a16="http://schemas.microsoft.com/office/drawing/2014/main" val="4103299580"/>
                    </a:ext>
                  </a:extLst>
                </a:gridCol>
                <a:gridCol w="329184">
                  <a:extLst>
                    <a:ext uri="{9D8B030D-6E8A-4147-A177-3AD203B41FA5}">
                      <a16:colId xmlns:a16="http://schemas.microsoft.com/office/drawing/2014/main" val="1418910393"/>
                    </a:ext>
                  </a:extLst>
                </a:gridCol>
                <a:gridCol w="329184">
                  <a:extLst>
                    <a:ext uri="{9D8B030D-6E8A-4147-A177-3AD203B41FA5}">
                      <a16:colId xmlns:a16="http://schemas.microsoft.com/office/drawing/2014/main" val="3781591086"/>
                    </a:ext>
                  </a:extLst>
                </a:gridCol>
                <a:gridCol w="329184">
                  <a:extLst>
                    <a:ext uri="{9D8B030D-6E8A-4147-A177-3AD203B41FA5}">
                      <a16:colId xmlns:a16="http://schemas.microsoft.com/office/drawing/2014/main" val="1021441110"/>
                    </a:ext>
                  </a:extLst>
                </a:gridCol>
                <a:gridCol w="329184">
                  <a:extLst>
                    <a:ext uri="{9D8B030D-6E8A-4147-A177-3AD203B41FA5}">
                      <a16:colId xmlns:a16="http://schemas.microsoft.com/office/drawing/2014/main" val="1167444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07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- 2024-05-31 08:02:28</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https://quintly-eu-image-storage.s3.amazonaws.com/aaf8f68db843cc217addf8054c322eb2/986af12766736db52b5cf76e3153f656.jpg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08414793"/>
                  </a:ext>
                </a:extLst>
              </a:tr>
            </a:tbl>
          </a:graphicData>
        </a:graphic>
      </p:graphicFrame>
      <p:sp>
        <p:nvSpPr>
          <p:cNvPr id="4" name="Text Placeholder 3">
            <a:extLst>
              <a:ext uri="{FF2B5EF4-FFF2-40B4-BE49-F238E27FC236}">
                <a16:creationId xmlns:a16="http://schemas.microsoft.com/office/drawing/2014/main" id="{27F2AED7-7783-4BB1-B3C2-D0AFDDBA3C8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31588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48CDD-66AC-4F5F-9B0D-E798E3245A5F}"/>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2517FED1-7590-4DB7-B500-762A31129B23}"/>
              </a:ext>
            </a:extLst>
          </p:cNvPr>
          <p:cNvGraphicFramePr>
            <a:graphicFrameLocks noGrp="1"/>
          </p:cNvGraphicFramePr>
          <p:nvPr>
            <p:ph type="tbl" sz="quarter" idx="13"/>
            <p:extLst>
              <p:ext uri="{D42A27DB-BD31-4B8C-83A1-F6EECF244321}">
                <p14:modId xmlns:p14="http://schemas.microsoft.com/office/powerpoint/2010/main" val="1539014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94883143"/>
                    </a:ext>
                  </a:extLst>
                </a:gridCol>
                <a:gridCol w="1316737">
                  <a:extLst>
                    <a:ext uri="{9D8B030D-6E8A-4147-A177-3AD203B41FA5}">
                      <a16:colId xmlns:a16="http://schemas.microsoft.com/office/drawing/2014/main" val="1906498696"/>
                    </a:ext>
                  </a:extLst>
                </a:gridCol>
                <a:gridCol w="329184">
                  <a:extLst>
                    <a:ext uri="{9D8B030D-6E8A-4147-A177-3AD203B41FA5}">
                      <a16:colId xmlns:a16="http://schemas.microsoft.com/office/drawing/2014/main" val="1660438768"/>
                    </a:ext>
                  </a:extLst>
                </a:gridCol>
                <a:gridCol w="329184">
                  <a:extLst>
                    <a:ext uri="{9D8B030D-6E8A-4147-A177-3AD203B41FA5}">
                      <a16:colId xmlns:a16="http://schemas.microsoft.com/office/drawing/2014/main" val="2566857556"/>
                    </a:ext>
                  </a:extLst>
                </a:gridCol>
                <a:gridCol w="329184">
                  <a:extLst>
                    <a:ext uri="{9D8B030D-6E8A-4147-A177-3AD203B41FA5}">
                      <a16:colId xmlns:a16="http://schemas.microsoft.com/office/drawing/2014/main" val="3378983072"/>
                    </a:ext>
                  </a:extLst>
                </a:gridCol>
                <a:gridCol w="329184">
                  <a:extLst>
                    <a:ext uri="{9D8B030D-6E8A-4147-A177-3AD203B41FA5}">
                      <a16:colId xmlns:a16="http://schemas.microsoft.com/office/drawing/2014/main" val="661714724"/>
                    </a:ext>
                  </a:extLst>
                </a:gridCol>
                <a:gridCol w="329184">
                  <a:extLst>
                    <a:ext uri="{9D8B030D-6E8A-4147-A177-3AD203B41FA5}">
                      <a16:colId xmlns:a16="http://schemas.microsoft.com/office/drawing/2014/main" val="2332887623"/>
                    </a:ext>
                  </a:extLst>
                </a:gridCol>
                <a:gridCol w="329184">
                  <a:extLst>
                    <a:ext uri="{9D8B030D-6E8A-4147-A177-3AD203B41FA5}">
                      <a16:colId xmlns:a16="http://schemas.microsoft.com/office/drawing/2014/main" val="2842523056"/>
                    </a:ext>
                  </a:extLst>
                </a:gridCol>
                <a:gridCol w="329184">
                  <a:extLst>
                    <a:ext uri="{9D8B030D-6E8A-4147-A177-3AD203B41FA5}">
                      <a16:colId xmlns:a16="http://schemas.microsoft.com/office/drawing/2014/main" val="1017864815"/>
                    </a:ext>
                  </a:extLst>
                </a:gridCol>
                <a:gridCol w="329184">
                  <a:extLst>
                    <a:ext uri="{9D8B030D-6E8A-4147-A177-3AD203B41FA5}">
                      <a16:colId xmlns:a16="http://schemas.microsoft.com/office/drawing/2014/main" val="522295724"/>
                    </a:ext>
                  </a:extLst>
                </a:gridCol>
                <a:gridCol w="329184">
                  <a:extLst>
                    <a:ext uri="{9D8B030D-6E8A-4147-A177-3AD203B41FA5}">
                      <a16:colId xmlns:a16="http://schemas.microsoft.com/office/drawing/2014/main" val="3949614286"/>
                    </a:ext>
                  </a:extLst>
                </a:gridCol>
                <a:gridCol w="329184">
                  <a:extLst>
                    <a:ext uri="{9D8B030D-6E8A-4147-A177-3AD203B41FA5}">
                      <a16:colId xmlns:a16="http://schemas.microsoft.com/office/drawing/2014/main" val="544954762"/>
                    </a:ext>
                  </a:extLst>
                </a:gridCol>
                <a:gridCol w="329184">
                  <a:extLst>
                    <a:ext uri="{9D8B030D-6E8A-4147-A177-3AD203B41FA5}">
                      <a16:colId xmlns:a16="http://schemas.microsoft.com/office/drawing/2014/main" val="1044297359"/>
                    </a:ext>
                  </a:extLst>
                </a:gridCol>
                <a:gridCol w="329184">
                  <a:extLst>
                    <a:ext uri="{9D8B030D-6E8A-4147-A177-3AD203B41FA5}">
                      <a16:colId xmlns:a16="http://schemas.microsoft.com/office/drawing/2014/main" val="2599465418"/>
                    </a:ext>
                  </a:extLst>
                </a:gridCol>
                <a:gridCol w="329184">
                  <a:extLst>
                    <a:ext uri="{9D8B030D-6E8A-4147-A177-3AD203B41FA5}">
                      <a16:colId xmlns:a16="http://schemas.microsoft.com/office/drawing/2014/main" val="2348592676"/>
                    </a:ext>
                  </a:extLst>
                </a:gridCol>
                <a:gridCol w="329184">
                  <a:extLst>
                    <a:ext uri="{9D8B030D-6E8A-4147-A177-3AD203B41FA5}">
                      <a16:colId xmlns:a16="http://schemas.microsoft.com/office/drawing/2014/main" val="3743709443"/>
                    </a:ext>
                  </a:extLst>
                </a:gridCol>
                <a:gridCol w="329184">
                  <a:extLst>
                    <a:ext uri="{9D8B030D-6E8A-4147-A177-3AD203B41FA5}">
                      <a16:colId xmlns:a16="http://schemas.microsoft.com/office/drawing/2014/main" val="2910269723"/>
                    </a:ext>
                  </a:extLst>
                </a:gridCol>
                <a:gridCol w="329184">
                  <a:extLst>
                    <a:ext uri="{9D8B030D-6E8A-4147-A177-3AD203B41FA5}">
                      <a16:colId xmlns:a16="http://schemas.microsoft.com/office/drawing/2014/main" val="2152015583"/>
                    </a:ext>
                  </a:extLst>
                </a:gridCol>
                <a:gridCol w="329184">
                  <a:extLst>
                    <a:ext uri="{9D8B030D-6E8A-4147-A177-3AD203B41FA5}">
                      <a16:colId xmlns:a16="http://schemas.microsoft.com/office/drawing/2014/main" val="3028442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953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20:00:06</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Bryan Kek (Shian Ghee), a photography enthusiast passionate about capturing landscapes, streets, and urban scenes. 
He started his photography journey a year ago with the X-S20 and has since strived to create compelling visual stories. Skillfully using image composition and natural light, he crafts emotive and timeless photographs that resonate deeply with viewers.
Discover Bryan's journey and the powerful narratives he crafts through his lens.
#Fujifilm #FujifilmMY #FujifilmMalaysia #FujifilmInHisHands
#Photography #DigitalPhotography #XS20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https://quintly-eu-image-storage.s3.amazonaws.com/aaf8f68db843cc217addf8054c322eb2/99caae6558a21b252ad9b5f3be897f3f.jpg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0994656"/>
                  </a:ext>
                </a:extLst>
              </a:tr>
            </a:tbl>
          </a:graphicData>
        </a:graphic>
      </p:graphicFrame>
      <p:sp>
        <p:nvSpPr>
          <p:cNvPr id="4" name="Text Placeholder 3">
            <a:extLst>
              <a:ext uri="{FF2B5EF4-FFF2-40B4-BE49-F238E27FC236}">
                <a16:creationId xmlns:a16="http://schemas.microsoft.com/office/drawing/2014/main" id="{24F7B105-AFFE-4C43-979D-CF34F6C7E01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750248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220A-A64E-4434-868C-E18FB6FFFA4C}"/>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EA06E3C6-9CAD-462A-9938-9736E3D48E34}"/>
              </a:ext>
            </a:extLst>
          </p:cNvPr>
          <p:cNvGraphicFramePr>
            <a:graphicFrameLocks noGrp="1"/>
          </p:cNvGraphicFramePr>
          <p:nvPr>
            <p:ph type="tbl" sz="quarter" idx="13"/>
            <p:extLst>
              <p:ext uri="{D42A27DB-BD31-4B8C-83A1-F6EECF244321}">
                <p14:modId xmlns:p14="http://schemas.microsoft.com/office/powerpoint/2010/main" val="2517443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31293139"/>
                    </a:ext>
                  </a:extLst>
                </a:gridCol>
                <a:gridCol w="1316737">
                  <a:extLst>
                    <a:ext uri="{9D8B030D-6E8A-4147-A177-3AD203B41FA5}">
                      <a16:colId xmlns:a16="http://schemas.microsoft.com/office/drawing/2014/main" val="3010903160"/>
                    </a:ext>
                  </a:extLst>
                </a:gridCol>
                <a:gridCol w="329184">
                  <a:extLst>
                    <a:ext uri="{9D8B030D-6E8A-4147-A177-3AD203B41FA5}">
                      <a16:colId xmlns:a16="http://schemas.microsoft.com/office/drawing/2014/main" val="1657469061"/>
                    </a:ext>
                  </a:extLst>
                </a:gridCol>
                <a:gridCol w="329184">
                  <a:extLst>
                    <a:ext uri="{9D8B030D-6E8A-4147-A177-3AD203B41FA5}">
                      <a16:colId xmlns:a16="http://schemas.microsoft.com/office/drawing/2014/main" val="2322480276"/>
                    </a:ext>
                  </a:extLst>
                </a:gridCol>
                <a:gridCol w="329184">
                  <a:extLst>
                    <a:ext uri="{9D8B030D-6E8A-4147-A177-3AD203B41FA5}">
                      <a16:colId xmlns:a16="http://schemas.microsoft.com/office/drawing/2014/main" val="504407095"/>
                    </a:ext>
                  </a:extLst>
                </a:gridCol>
                <a:gridCol w="329184">
                  <a:extLst>
                    <a:ext uri="{9D8B030D-6E8A-4147-A177-3AD203B41FA5}">
                      <a16:colId xmlns:a16="http://schemas.microsoft.com/office/drawing/2014/main" val="1490328509"/>
                    </a:ext>
                  </a:extLst>
                </a:gridCol>
                <a:gridCol w="329184">
                  <a:extLst>
                    <a:ext uri="{9D8B030D-6E8A-4147-A177-3AD203B41FA5}">
                      <a16:colId xmlns:a16="http://schemas.microsoft.com/office/drawing/2014/main" val="3089602237"/>
                    </a:ext>
                  </a:extLst>
                </a:gridCol>
                <a:gridCol w="329184">
                  <a:extLst>
                    <a:ext uri="{9D8B030D-6E8A-4147-A177-3AD203B41FA5}">
                      <a16:colId xmlns:a16="http://schemas.microsoft.com/office/drawing/2014/main" val="2837952855"/>
                    </a:ext>
                  </a:extLst>
                </a:gridCol>
                <a:gridCol w="329184">
                  <a:extLst>
                    <a:ext uri="{9D8B030D-6E8A-4147-A177-3AD203B41FA5}">
                      <a16:colId xmlns:a16="http://schemas.microsoft.com/office/drawing/2014/main" val="4005044061"/>
                    </a:ext>
                  </a:extLst>
                </a:gridCol>
                <a:gridCol w="329184">
                  <a:extLst>
                    <a:ext uri="{9D8B030D-6E8A-4147-A177-3AD203B41FA5}">
                      <a16:colId xmlns:a16="http://schemas.microsoft.com/office/drawing/2014/main" val="2065573135"/>
                    </a:ext>
                  </a:extLst>
                </a:gridCol>
                <a:gridCol w="329184">
                  <a:extLst>
                    <a:ext uri="{9D8B030D-6E8A-4147-A177-3AD203B41FA5}">
                      <a16:colId xmlns:a16="http://schemas.microsoft.com/office/drawing/2014/main" val="75568931"/>
                    </a:ext>
                  </a:extLst>
                </a:gridCol>
                <a:gridCol w="329184">
                  <a:extLst>
                    <a:ext uri="{9D8B030D-6E8A-4147-A177-3AD203B41FA5}">
                      <a16:colId xmlns:a16="http://schemas.microsoft.com/office/drawing/2014/main" val="4048304847"/>
                    </a:ext>
                  </a:extLst>
                </a:gridCol>
                <a:gridCol w="329184">
                  <a:extLst>
                    <a:ext uri="{9D8B030D-6E8A-4147-A177-3AD203B41FA5}">
                      <a16:colId xmlns:a16="http://schemas.microsoft.com/office/drawing/2014/main" val="352239190"/>
                    </a:ext>
                  </a:extLst>
                </a:gridCol>
                <a:gridCol w="329184">
                  <a:extLst>
                    <a:ext uri="{9D8B030D-6E8A-4147-A177-3AD203B41FA5}">
                      <a16:colId xmlns:a16="http://schemas.microsoft.com/office/drawing/2014/main" val="1720170688"/>
                    </a:ext>
                  </a:extLst>
                </a:gridCol>
                <a:gridCol w="329184">
                  <a:extLst>
                    <a:ext uri="{9D8B030D-6E8A-4147-A177-3AD203B41FA5}">
                      <a16:colId xmlns:a16="http://schemas.microsoft.com/office/drawing/2014/main" val="3174167367"/>
                    </a:ext>
                  </a:extLst>
                </a:gridCol>
                <a:gridCol w="329184">
                  <a:extLst>
                    <a:ext uri="{9D8B030D-6E8A-4147-A177-3AD203B41FA5}">
                      <a16:colId xmlns:a16="http://schemas.microsoft.com/office/drawing/2014/main" val="553250581"/>
                    </a:ext>
                  </a:extLst>
                </a:gridCol>
                <a:gridCol w="329184">
                  <a:extLst>
                    <a:ext uri="{9D8B030D-6E8A-4147-A177-3AD203B41FA5}">
                      <a16:colId xmlns:a16="http://schemas.microsoft.com/office/drawing/2014/main" val="3668855453"/>
                    </a:ext>
                  </a:extLst>
                </a:gridCol>
                <a:gridCol w="329184">
                  <a:extLst>
                    <a:ext uri="{9D8B030D-6E8A-4147-A177-3AD203B41FA5}">
                      <a16:colId xmlns:a16="http://schemas.microsoft.com/office/drawing/2014/main" val="2451591258"/>
                    </a:ext>
                  </a:extLst>
                </a:gridCol>
                <a:gridCol w="329184">
                  <a:extLst>
                    <a:ext uri="{9D8B030D-6E8A-4147-A177-3AD203B41FA5}">
                      <a16:colId xmlns:a16="http://schemas.microsoft.com/office/drawing/2014/main" val="338104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5348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19:00:10</a:t>
                      </a:r>
                      <a:r>
                        <a:rPr kumimoji="0" lang="en-US" sz="1000" b="0" i="0" u="none" strike="noStrike" kern="1200" cap="none" spc="0" normalizeH="0" baseline="0" noProof="0">
                          <a:ln>
                            <a:noFill/>
                          </a:ln>
                          <a:solidFill>
                            <a:prstClr val="black"/>
                          </a:solidFill>
                          <a:effectLst/>
                          <a:uLnTx/>
                          <a:uFillTx/>
                          <a:latin typeface="Calibri"/>
                          <a:ea typeface="+mn-ea"/>
                          <a:cs typeface="+mn-cs"/>
                        </a:rPr>
                        <a:t>
 On 21 April 2024, our participants embarked on an enriching journey into the dynamic world of landscape and human interest photography during our Landscape &amp; Human Interest Workshop. 
Under the expert guidance of X-Photographer Raja Kamal R. Hussin and TW Wann Al-Hajj, everyone captured the thrilling Silat movements synchronized against the breathtaking backdrop of Pantai Teluk Cempedak in Kuantan, creating a vivid splash of action. 
Thank you to all who joined us, and we hope you've brought home a sea of knowledge that'll take your photography journey to the next level!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https://quintly-eu-image-storage.s3.amazonaws.com/aaf8f68db843cc217addf8054c322eb2/4952521608b7bba08157e6f810538d2d.jpg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72108085"/>
                  </a:ext>
                </a:extLst>
              </a:tr>
            </a:tbl>
          </a:graphicData>
        </a:graphic>
      </p:graphicFrame>
      <p:sp>
        <p:nvSpPr>
          <p:cNvPr id="4" name="Text Placeholder 3">
            <a:extLst>
              <a:ext uri="{FF2B5EF4-FFF2-40B4-BE49-F238E27FC236}">
                <a16:creationId xmlns:a16="http://schemas.microsoft.com/office/drawing/2014/main" id="{5B4EB67F-8B46-4EB2-9E32-416550FC434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88142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8F17-7347-495E-9077-5E4DB960EA4C}"/>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85C86EF1-973E-418E-B70E-93901380C474}"/>
              </a:ext>
            </a:extLst>
          </p:cNvPr>
          <p:cNvGraphicFramePr>
            <a:graphicFrameLocks noGrp="1"/>
          </p:cNvGraphicFramePr>
          <p:nvPr>
            <p:ph type="tbl" sz="quarter" idx="13"/>
            <p:extLst>
              <p:ext uri="{D42A27DB-BD31-4B8C-83A1-F6EECF244321}">
                <p14:modId xmlns:p14="http://schemas.microsoft.com/office/powerpoint/2010/main" val="3536732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82205826"/>
                    </a:ext>
                  </a:extLst>
                </a:gridCol>
                <a:gridCol w="1316737">
                  <a:extLst>
                    <a:ext uri="{9D8B030D-6E8A-4147-A177-3AD203B41FA5}">
                      <a16:colId xmlns:a16="http://schemas.microsoft.com/office/drawing/2014/main" val="972571192"/>
                    </a:ext>
                  </a:extLst>
                </a:gridCol>
                <a:gridCol w="329184">
                  <a:extLst>
                    <a:ext uri="{9D8B030D-6E8A-4147-A177-3AD203B41FA5}">
                      <a16:colId xmlns:a16="http://schemas.microsoft.com/office/drawing/2014/main" val="4266883642"/>
                    </a:ext>
                  </a:extLst>
                </a:gridCol>
                <a:gridCol w="329184">
                  <a:extLst>
                    <a:ext uri="{9D8B030D-6E8A-4147-A177-3AD203B41FA5}">
                      <a16:colId xmlns:a16="http://schemas.microsoft.com/office/drawing/2014/main" val="354729006"/>
                    </a:ext>
                  </a:extLst>
                </a:gridCol>
                <a:gridCol w="329184">
                  <a:extLst>
                    <a:ext uri="{9D8B030D-6E8A-4147-A177-3AD203B41FA5}">
                      <a16:colId xmlns:a16="http://schemas.microsoft.com/office/drawing/2014/main" val="551389791"/>
                    </a:ext>
                  </a:extLst>
                </a:gridCol>
                <a:gridCol w="329184">
                  <a:extLst>
                    <a:ext uri="{9D8B030D-6E8A-4147-A177-3AD203B41FA5}">
                      <a16:colId xmlns:a16="http://schemas.microsoft.com/office/drawing/2014/main" val="3969145813"/>
                    </a:ext>
                  </a:extLst>
                </a:gridCol>
                <a:gridCol w="329184">
                  <a:extLst>
                    <a:ext uri="{9D8B030D-6E8A-4147-A177-3AD203B41FA5}">
                      <a16:colId xmlns:a16="http://schemas.microsoft.com/office/drawing/2014/main" val="4126748679"/>
                    </a:ext>
                  </a:extLst>
                </a:gridCol>
                <a:gridCol w="329184">
                  <a:extLst>
                    <a:ext uri="{9D8B030D-6E8A-4147-A177-3AD203B41FA5}">
                      <a16:colId xmlns:a16="http://schemas.microsoft.com/office/drawing/2014/main" val="929790569"/>
                    </a:ext>
                  </a:extLst>
                </a:gridCol>
                <a:gridCol w="329184">
                  <a:extLst>
                    <a:ext uri="{9D8B030D-6E8A-4147-A177-3AD203B41FA5}">
                      <a16:colId xmlns:a16="http://schemas.microsoft.com/office/drawing/2014/main" val="3537365712"/>
                    </a:ext>
                  </a:extLst>
                </a:gridCol>
                <a:gridCol w="329184">
                  <a:extLst>
                    <a:ext uri="{9D8B030D-6E8A-4147-A177-3AD203B41FA5}">
                      <a16:colId xmlns:a16="http://schemas.microsoft.com/office/drawing/2014/main" val="1353470327"/>
                    </a:ext>
                  </a:extLst>
                </a:gridCol>
                <a:gridCol w="329184">
                  <a:extLst>
                    <a:ext uri="{9D8B030D-6E8A-4147-A177-3AD203B41FA5}">
                      <a16:colId xmlns:a16="http://schemas.microsoft.com/office/drawing/2014/main" val="1079966454"/>
                    </a:ext>
                  </a:extLst>
                </a:gridCol>
                <a:gridCol w="329184">
                  <a:extLst>
                    <a:ext uri="{9D8B030D-6E8A-4147-A177-3AD203B41FA5}">
                      <a16:colId xmlns:a16="http://schemas.microsoft.com/office/drawing/2014/main" val="1487750723"/>
                    </a:ext>
                  </a:extLst>
                </a:gridCol>
                <a:gridCol w="329184">
                  <a:extLst>
                    <a:ext uri="{9D8B030D-6E8A-4147-A177-3AD203B41FA5}">
                      <a16:colId xmlns:a16="http://schemas.microsoft.com/office/drawing/2014/main" val="92277119"/>
                    </a:ext>
                  </a:extLst>
                </a:gridCol>
                <a:gridCol w="329184">
                  <a:extLst>
                    <a:ext uri="{9D8B030D-6E8A-4147-A177-3AD203B41FA5}">
                      <a16:colId xmlns:a16="http://schemas.microsoft.com/office/drawing/2014/main" val="2557916144"/>
                    </a:ext>
                  </a:extLst>
                </a:gridCol>
                <a:gridCol w="329184">
                  <a:extLst>
                    <a:ext uri="{9D8B030D-6E8A-4147-A177-3AD203B41FA5}">
                      <a16:colId xmlns:a16="http://schemas.microsoft.com/office/drawing/2014/main" val="3824291148"/>
                    </a:ext>
                  </a:extLst>
                </a:gridCol>
                <a:gridCol w="329184">
                  <a:extLst>
                    <a:ext uri="{9D8B030D-6E8A-4147-A177-3AD203B41FA5}">
                      <a16:colId xmlns:a16="http://schemas.microsoft.com/office/drawing/2014/main" val="2705380177"/>
                    </a:ext>
                  </a:extLst>
                </a:gridCol>
                <a:gridCol w="329184">
                  <a:extLst>
                    <a:ext uri="{9D8B030D-6E8A-4147-A177-3AD203B41FA5}">
                      <a16:colId xmlns:a16="http://schemas.microsoft.com/office/drawing/2014/main" val="2289703869"/>
                    </a:ext>
                  </a:extLst>
                </a:gridCol>
                <a:gridCol w="329184">
                  <a:extLst>
                    <a:ext uri="{9D8B030D-6E8A-4147-A177-3AD203B41FA5}">
                      <a16:colId xmlns:a16="http://schemas.microsoft.com/office/drawing/2014/main" val="562662116"/>
                    </a:ext>
                  </a:extLst>
                </a:gridCol>
                <a:gridCol w="329184">
                  <a:extLst>
                    <a:ext uri="{9D8B030D-6E8A-4147-A177-3AD203B41FA5}">
                      <a16:colId xmlns:a16="http://schemas.microsoft.com/office/drawing/2014/main" val="337623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218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- 2024-05-30 18:06:51</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us for the Portret Raya Workshop on 20 April 2024 at Institut Kemahiran Bina Negara (IKBN) Kemasik! 
Your enthusiasm added a festive sparkle to our day as we captured stunning Hari Raya-themed shots under the guidance of the talented TW Wann Al-Hajj. 
We hope you've picked up valuable photography skills and are eagerly applying them in practice! We look forward to seeing a new wave of young, budding photographers emerge from this inspiring experience.
#Fujifilm #FujifilmMY #FujifilmMalaysia #Fujifilm_XSeries #Photography #DigitalPhotography #PortraitPhotography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https://quintly-eu-image-storage.s3.amazonaws.com/aaf8f68db843cc217addf8054c322eb2/07ec7ad86526c1e1763d78beab12da31.jpg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19755871"/>
                  </a:ext>
                </a:extLst>
              </a:tr>
            </a:tbl>
          </a:graphicData>
        </a:graphic>
      </p:graphicFrame>
      <p:sp>
        <p:nvSpPr>
          <p:cNvPr id="4" name="Text Placeholder 3">
            <a:extLst>
              <a:ext uri="{FF2B5EF4-FFF2-40B4-BE49-F238E27FC236}">
                <a16:creationId xmlns:a16="http://schemas.microsoft.com/office/drawing/2014/main" id="{6F647AF8-4A0A-4ADB-8B4D-90C110C2CDF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83250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149DF-F9AD-4858-90B3-4FEA80849850}"/>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8698AA9E-FF71-4158-9DA3-157EF7004BF9}"/>
              </a:ext>
            </a:extLst>
          </p:cNvPr>
          <p:cNvGraphicFramePr>
            <a:graphicFrameLocks noGrp="1"/>
          </p:cNvGraphicFramePr>
          <p:nvPr>
            <p:ph type="tbl" sz="quarter" idx="13"/>
            <p:extLst>
              <p:ext uri="{D42A27DB-BD31-4B8C-83A1-F6EECF244321}">
                <p14:modId xmlns:p14="http://schemas.microsoft.com/office/powerpoint/2010/main" val="292893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60210034"/>
                    </a:ext>
                  </a:extLst>
                </a:gridCol>
                <a:gridCol w="1316737">
                  <a:extLst>
                    <a:ext uri="{9D8B030D-6E8A-4147-A177-3AD203B41FA5}">
                      <a16:colId xmlns:a16="http://schemas.microsoft.com/office/drawing/2014/main" val="1953448886"/>
                    </a:ext>
                  </a:extLst>
                </a:gridCol>
                <a:gridCol w="329184">
                  <a:extLst>
                    <a:ext uri="{9D8B030D-6E8A-4147-A177-3AD203B41FA5}">
                      <a16:colId xmlns:a16="http://schemas.microsoft.com/office/drawing/2014/main" val="456452464"/>
                    </a:ext>
                  </a:extLst>
                </a:gridCol>
                <a:gridCol w="329184">
                  <a:extLst>
                    <a:ext uri="{9D8B030D-6E8A-4147-A177-3AD203B41FA5}">
                      <a16:colId xmlns:a16="http://schemas.microsoft.com/office/drawing/2014/main" val="3688275383"/>
                    </a:ext>
                  </a:extLst>
                </a:gridCol>
                <a:gridCol w="329184">
                  <a:extLst>
                    <a:ext uri="{9D8B030D-6E8A-4147-A177-3AD203B41FA5}">
                      <a16:colId xmlns:a16="http://schemas.microsoft.com/office/drawing/2014/main" val="2851314281"/>
                    </a:ext>
                  </a:extLst>
                </a:gridCol>
                <a:gridCol w="329184">
                  <a:extLst>
                    <a:ext uri="{9D8B030D-6E8A-4147-A177-3AD203B41FA5}">
                      <a16:colId xmlns:a16="http://schemas.microsoft.com/office/drawing/2014/main" val="3642044378"/>
                    </a:ext>
                  </a:extLst>
                </a:gridCol>
                <a:gridCol w="329184">
                  <a:extLst>
                    <a:ext uri="{9D8B030D-6E8A-4147-A177-3AD203B41FA5}">
                      <a16:colId xmlns:a16="http://schemas.microsoft.com/office/drawing/2014/main" val="2646999863"/>
                    </a:ext>
                  </a:extLst>
                </a:gridCol>
                <a:gridCol w="329184">
                  <a:extLst>
                    <a:ext uri="{9D8B030D-6E8A-4147-A177-3AD203B41FA5}">
                      <a16:colId xmlns:a16="http://schemas.microsoft.com/office/drawing/2014/main" val="2236611156"/>
                    </a:ext>
                  </a:extLst>
                </a:gridCol>
                <a:gridCol w="329184">
                  <a:extLst>
                    <a:ext uri="{9D8B030D-6E8A-4147-A177-3AD203B41FA5}">
                      <a16:colId xmlns:a16="http://schemas.microsoft.com/office/drawing/2014/main" val="3123687564"/>
                    </a:ext>
                  </a:extLst>
                </a:gridCol>
                <a:gridCol w="329184">
                  <a:extLst>
                    <a:ext uri="{9D8B030D-6E8A-4147-A177-3AD203B41FA5}">
                      <a16:colId xmlns:a16="http://schemas.microsoft.com/office/drawing/2014/main" val="1700867429"/>
                    </a:ext>
                  </a:extLst>
                </a:gridCol>
                <a:gridCol w="329184">
                  <a:extLst>
                    <a:ext uri="{9D8B030D-6E8A-4147-A177-3AD203B41FA5}">
                      <a16:colId xmlns:a16="http://schemas.microsoft.com/office/drawing/2014/main" val="2698464146"/>
                    </a:ext>
                  </a:extLst>
                </a:gridCol>
                <a:gridCol w="329184">
                  <a:extLst>
                    <a:ext uri="{9D8B030D-6E8A-4147-A177-3AD203B41FA5}">
                      <a16:colId xmlns:a16="http://schemas.microsoft.com/office/drawing/2014/main" val="3214381878"/>
                    </a:ext>
                  </a:extLst>
                </a:gridCol>
                <a:gridCol w="329184">
                  <a:extLst>
                    <a:ext uri="{9D8B030D-6E8A-4147-A177-3AD203B41FA5}">
                      <a16:colId xmlns:a16="http://schemas.microsoft.com/office/drawing/2014/main" val="452746304"/>
                    </a:ext>
                  </a:extLst>
                </a:gridCol>
                <a:gridCol w="329184">
                  <a:extLst>
                    <a:ext uri="{9D8B030D-6E8A-4147-A177-3AD203B41FA5}">
                      <a16:colId xmlns:a16="http://schemas.microsoft.com/office/drawing/2014/main" val="4103513915"/>
                    </a:ext>
                  </a:extLst>
                </a:gridCol>
                <a:gridCol w="329184">
                  <a:extLst>
                    <a:ext uri="{9D8B030D-6E8A-4147-A177-3AD203B41FA5}">
                      <a16:colId xmlns:a16="http://schemas.microsoft.com/office/drawing/2014/main" val="3721536254"/>
                    </a:ext>
                  </a:extLst>
                </a:gridCol>
                <a:gridCol w="329184">
                  <a:extLst>
                    <a:ext uri="{9D8B030D-6E8A-4147-A177-3AD203B41FA5}">
                      <a16:colId xmlns:a16="http://schemas.microsoft.com/office/drawing/2014/main" val="823207031"/>
                    </a:ext>
                  </a:extLst>
                </a:gridCol>
                <a:gridCol w="329184">
                  <a:extLst>
                    <a:ext uri="{9D8B030D-6E8A-4147-A177-3AD203B41FA5}">
                      <a16:colId xmlns:a16="http://schemas.microsoft.com/office/drawing/2014/main" val="1270967520"/>
                    </a:ext>
                  </a:extLst>
                </a:gridCol>
                <a:gridCol w="329184">
                  <a:extLst>
                    <a:ext uri="{9D8B030D-6E8A-4147-A177-3AD203B41FA5}">
                      <a16:colId xmlns:a16="http://schemas.microsoft.com/office/drawing/2014/main" val="2600860871"/>
                    </a:ext>
                  </a:extLst>
                </a:gridCol>
                <a:gridCol w="329184">
                  <a:extLst>
                    <a:ext uri="{9D8B030D-6E8A-4147-A177-3AD203B41FA5}">
                      <a16:colId xmlns:a16="http://schemas.microsoft.com/office/drawing/2014/main" val="622710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0315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47928434"/>
                  </a:ext>
                </a:extLst>
              </a:tr>
            </a:tbl>
          </a:graphicData>
        </a:graphic>
      </p:graphicFrame>
      <p:sp>
        <p:nvSpPr>
          <p:cNvPr id="4" name="Text Placeholder 3">
            <a:extLst>
              <a:ext uri="{FF2B5EF4-FFF2-40B4-BE49-F238E27FC236}">
                <a16:creationId xmlns:a16="http://schemas.microsoft.com/office/drawing/2014/main" id="{426F4BD6-D623-4B8C-92ED-F39653D730A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39160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AF171-B758-4846-9D56-A95FD854FAC5}"/>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4D83B98B-B6EC-47FB-98DE-0AA6CDD61331}"/>
              </a:ext>
            </a:extLst>
          </p:cNvPr>
          <p:cNvGraphicFramePr>
            <a:graphicFrameLocks noGrp="1"/>
          </p:cNvGraphicFramePr>
          <p:nvPr>
            <p:ph type="tbl" sz="quarter" idx="13"/>
            <p:extLst>
              <p:ext uri="{D42A27DB-BD31-4B8C-83A1-F6EECF244321}">
                <p14:modId xmlns:p14="http://schemas.microsoft.com/office/powerpoint/2010/main" val="1462901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45073911"/>
                    </a:ext>
                  </a:extLst>
                </a:gridCol>
                <a:gridCol w="1316737">
                  <a:extLst>
                    <a:ext uri="{9D8B030D-6E8A-4147-A177-3AD203B41FA5}">
                      <a16:colId xmlns:a16="http://schemas.microsoft.com/office/drawing/2014/main" val="3652541968"/>
                    </a:ext>
                  </a:extLst>
                </a:gridCol>
                <a:gridCol w="329184">
                  <a:extLst>
                    <a:ext uri="{9D8B030D-6E8A-4147-A177-3AD203B41FA5}">
                      <a16:colId xmlns:a16="http://schemas.microsoft.com/office/drawing/2014/main" val="882271057"/>
                    </a:ext>
                  </a:extLst>
                </a:gridCol>
                <a:gridCol w="329184">
                  <a:extLst>
                    <a:ext uri="{9D8B030D-6E8A-4147-A177-3AD203B41FA5}">
                      <a16:colId xmlns:a16="http://schemas.microsoft.com/office/drawing/2014/main" val="717111280"/>
                    </a:ext>
                  </a:extLst>
                </a:gridCol>
                <a:gridCol w="329184">
                  <a:extLst>
                    <a:ext uri="{9D8B030D-6E8A-4147-A177-3AD203B41FA5}">
                      <a16:colId xmlns:a16="http://schemas.microsoft.com/office/drawing/2014/main" val="3878150241"/>
                    </a:ext>
                  </a:extLst>
                </a:gridCol>
                <a:gridCol w="329184">
                  <a:extLst>
                    <a:ext uri="{9D8B030D-6E8A-4147-A177-3AD203B41FA5}">
                      <a16:colId xmlns:a16="http://schemas.microsoft.com/office/drawing/2014/main" val="3008260167"/>
                    </a:ext>
                  </a:extLst>
                </a:gridCol>
                <a:gridCol w="329184">
                  <a:extLst>
                    <a:ext uri="{9D8B030D-6E8A-4147-A177-3AD203B41FA5}">
                      <a16:colId xmlns:a16="http://schemas.microsoft.com/office/drawing/2014/main" val="1333266331"/>
                    </a:ext>
                  </a:extLst>
                </a:gridCol>
                <a:gridCol w="329184">
                  <a:extLst>
                    <a:ext uri="{9D8B030D-6E8A-4147-A177-3AD203B41FA5}">
                      <a16:colId xmlns:a16="http://schemas.microsoft.com/office/drawing/2014/main" val="2159835342"/>
                    </a:ext>
                  </a:extLst>
                </a:gridCol>
                <a:gridCol w="329184">
                  <a:extLst>
                    <a:ext uri="{9D8B030D-6E8A-4147-A177-3AD203B41FA5}">
                      <a16:colId xmlns:a16="http://schemas.microsoft.com/office/drawing/2014/main" val="751097460"/>
                    </a:ext>
                  </a:extLst>
                </a:gridCol>
                <a:gridCol w="329184">
                  <a:extLst>
                    <a:ext uri="{9D8B030D-6E8A-4147-A177-3AD203B41FA5}">
                      <a16:colId xmlns:a16="http://schemas.microsoft.com/office/drawing/2014/main" val="1928200509"/>
                    </a:ext>
                  </a:extLst>
                </a:gridCol>
                <a:gridCol w="329184">
                  <a:extLst>
                    <a:ext uri="{9D8B030D-6E8A-4147-A177-3AD203B41FA5}">
                      <a16:colId xmlns:a16="http://schemas.microsoft.com/office/drawing/2014/main" val="649383036"/>
                    </a:ext>
                  </a:extLst>
                </a:gridCol>
                <a:gridCol w="329184">
                  <a:extLst>
                    <a:ext uri="{9D8B030D-6E8A-4147-A177-3AD203B41FA5}">
                      <a16:colId xmlns:a16="http://schemas.microsoft.com/office/drawing/2014/main" val="3357117380"/>
                    </a:ext>
                  </a:extLst>
                </a:gridCol>
                <a:gridCol w="329184">
                  <a:extLst>
                    <a:ext uri="{9D8B030D-6E8A-4147-A177-3AD203B41FA5}">
                      <a16:colId xmlns:a16="http://schemas.microsoft.com/office/drawing/2014/main" val="995664938"/>
                    </a:ext>
                  </a:extLst>
                </a:gridCol>
                <a:gridCol w="329184">
                  <a:extLst>
                    <a:ext uri="{9D8B030D-6E8A-4147-A177-3AD203B41FA5}">
                      <a16:colId xmlns:a16="http://schemas.microsoft.com/office/drawing/2014/main" val="1868200303"/>
                    </a:ext>
                  </a:extLst>
                </a:gridCol>
                <a:gridCol w="329184">
                  <a:extLst>
                    <a:ext uri="{9D8B030D-6E8A-4147-A177-3AD203B41FA5}">
                      <a16:colId xmlns:a16="http://schemas.microsoft.com/office/drawing/2014/main" val="1783989268"/>
                    </a:ext>
                  </a:extLst>
                </a:gridCol>
                <a:gridCol w="329184">
                  <a:extLst>
                    <a:ext uri="{9D8B030D-6E8A-4147-A177-3AD203B41FA5}">
                      <a16:colId xmlns:a16="http://schemas.microsoft.com/office/drawing/2014/main" val="2502652164"/>
                    </a:ext>
                  </a:extLst>
                </a:gridCol>
                <a:gridCol w="329184">
                  <a:extLst>
                    <a:ext uri="{9D8B030D-6E8A-4147-A177-3AD203B41FA5}">
                      <a16:colId xmlns:a16="http://schemas.microsoft.com/office/drawing/2014/main" val="2657176662"/>
                    </a:ext>
                  </a:extLst>
                </a:gridCol>
                <a:gridCol w="329184">
                  <a:extLst>
                    <a:ext uri="{9D8B030D-6E8A-4147-A177-3AD203B41FA5}">
                      <a16:colId xmlns:a16="http://schemas.microsoft.com/office/drawing/2014/main" val="2257007874"/>
                    </a:ext>
                  </a:extLst>
                </a:gridCol>
                <a:gridCol w="329184">
                  <a:extLst>
                    <a:ext uri="{9D8B030D-6E8A-4147-A177-3AD203B41FA5}">
                      <a16:colId xmlns:a16="http://schemas.microsoft.com/office/drawing/2014/main" val="578425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799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14:00:04</a:t>
                      </a:r>
                      <a:r>
                        <a:rPr kumimoji="0" lang="en-US" sz="1000" b="0" i="0" u="none" strike="noStrike" kern="1200" cap="none" spc="0" normalizeH="0" baseline="0" noProof="0">
                          <a:ln>
                            <a:noFill/>
                          </a:ln>
                          <a:solidFill>
                            <a:prstClr val="black"/>
                          </a:solidFill>
                          <a:effectLst/>
                          <a:uLnTx/>
                          <a:uFillTx/>
                          <a:latin typeface="Calibri"/>
                          <a:ea typeface="+mn-ea"/>
                          <a:cs typeface="+mn-cs"/>
                        </a:rPr>
                        <a:t>
 Our Studio Lighting Photography Workshop on 19 April 2024 was a beacon of inspiration, thanks to our collaboration with N4 Camera Store!
Led by TW Wann Al-Hajj, participants explored the techniques of using studio lighting to evoke various moods and emotions. Thank you to everyone who joined us — we hope you've brought home enlightening tips and tricks to elevate your photography journey further!
#Fujifilm #FujifilmMY #FujifilmMalaysia #Fujifilm_XSeries #Photography #DigitalPhotography #StudioLightingPhotography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https://quintly-eu-image-storage.s3.amazonaws.com/aaf8f68db843cc217addf8054c322eb2/29f63664d1eb520d2f1d0779e822360c.jpg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85336476"/>
                  </a:ext>
                </a:extLst>
              </a:tr>
            </a:tbl>
          </a:graphicData>
        </a:graphic>
      </p:graphicFrame>
      <p:sp>
        <p:nvSpPr>
          <p:cNvPr id="4" name="Text Placeholder 3">
            <a:extLst>
              <a:ext uri="{FF2B5EF4-FFF2-40B4-BE49-F238E27FC236}">
                <a16:creationId xmlns:a16="http://schemas.microsoft.com/office/drawing/2014/main" id="{978872D1-DE4C-40EE-90B2-187D6074D83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20747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44DB-FCC1-44EF-A4BA-6829ECE268CF}"/>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EE714264-5CCC-461C-A198-FE0BF989F0B4}"/>
              </a:ext>
            </a:extLst>
          </p:cNvPr>
          <p:cNvGraphicFramePr>
            <a:graphicFrameLocks noGrp="1"/>
          </p:cNvGraphicFramePr>
          <p:nvPr>
            <p:ph type="tbl" sz="quarter" idx="13"/>
            <p:extLst>
              <p:ext uri="{D42A27DB-BD31-4B8C-83A1-F6EECF244321}">
                <p14:modId xmlns:p14="http://schemas.microsoft.com/office/powerpoint/2010/main" val="270718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7045912"/>
                    </a:ext>
                  </a:extLst>
                </a:gridCol>
                <a:gridCol w="1316737">
                  <a:extLst>
                    <a:ext uri="{9D8B030D-6E8A-4147-A177-3AD203B41FA5}">
                      <a16:colId xmlns:a16="http://schemas.microsoft.com/office/drawing/2014/main" val="3267280554"/>
                    </a:ext>
                  </a:extLst>
                </a:gridCol>
                <a:gridCol w="329184">
                  <a:extLst>
                    <a:ext uri="{9D8B030D-6E8A-4147-A177-3AD203B41FA5}">
                      <a16:colId xmlns:a16="http://schemas.microsoft.com/office/drawing/2014/main" val="990914987"/>
                    </a:ext>
                  </a:extLst>
                </a:gridCol>
                <a:gridCol w="329184">
                  <a:extLst>
                    <a:ext uri="{9D8B030D-6E8A-4147-A177-3AD203B41FA5}">
                      <a16:colId xmlns:a16="http://schemas.microsoft.com/office/drawing/2014/main" val="3243405919"/>
                    </a:ext>
                  </a:extLst>
                </a:gridCol>
                <a:gridCol w="329184">
                  <a:extLst>
                    <a:ext uri="{9D8B030D-6E8A-4147-A177-3AD203B41FA5}">
                      <a16:colId xmlns:a16="http://schemas.microsoft.com/office/drawing/2014/main" val="36638398"/>
                    </a:ext>
                  </a:extLst>
                </a:gridCol>
                <a:gridCol w="329184">
                  <a:extLst>
                    <a:ext uri="{9D8B030D-6E8A-4147-A177-3AD203B41FA5}">
                      <a16:colId xmlns:a16="http://schemas.microsoft.com/office/drawing/2014/main" val="228214255"/>
                    </a:ext>
                  </a:extLst>
                </a:gridCol>
                <a:gridCol w="329184">
                  <a:extLst>
                    <a:ext uri="{9D8B030D-6E8A-4147-A177-3AD203B41FA5}">
                      <a16:colId xmlns:a16="http://schemas.microsoft.com/office/drawing/2014/main" val="2094731100"/>
                    </a:ext>
                  </a:extLst>
                </a:gridCol>
                <a:gridCol w="329184">
                  <a:extLst>
                    <a:ext uri="{9D8B030D-6E8A-4147-A177-3AD203B41FA5}">
                      <a16:colId xmlns:a16="http://schemas.microsoft.com/office/drawing/2014/main" val="2410804141"/>
                    </a:ext>
                  </a:extLst>
                </a:gridCol>
                <a:gridCol w="329184">
                  <a:extLst>
                    <a:ext uri="{9D8B030D-6E8A-4147-A177-3AD203B41FA5}">
                      <a16:colId xmlns:a16="http://schemas.microsoft.com/office/drawing/2014/main" val="2364888228"/>
                    </a:ext>
                  </a:extLst>
                </a:gridCol>
                <a:gridCol w="329184">
                  <a:extLst>
                    <a:ext uri="{9D8B030D-6E8A-4147-A177-3AD203B41FA5}">
                      <a16:colId xmlns:a16="http://schemas.microsoft.com/office/drawing/2014/main" val="403159549"/>
                    </a:ext>
                  </a:extLst>
                </a:gridCol>
                <a:gridCol w="329184">
                  <a:extLst>
                    <a:ext uri="{9D8B030D-6E8A-4147-A177-3AD203B41FA5}">
                      <a16:colId xmlns:a16="http://schemas.microsoft.com/office/drawing/2014/main" val="113994867"/>
                    </a:ext>
                  </a:extLst>
                </a:gridCol>
                <a:gridCol w="329184">
                  <a:extLst>
                    <a:ext uri="{9D8B030D-6E8A-4147-A177-3AD203B41FA5}">
                      <a16:colId xmlns:a16="http://schemas.microsoft.com/office/drawing/2014/main" val="561795474"/>
                    </a:ext>
                  </a:extLst>
                </a:gridCol>
                <a:gridCol w="329184">
                  <a:extLst>
                    <a:ext uri="{9D8B030D-6E8A-4147-A177-3AD203B41FA5}">
                      <a16:colId xmlns:a16="http://schemas.microsoft.com/office/drawing/2014/main" val="3256344016"/>
                    </a:ext>
                  </a:extLst>
                </a:gridCol>
                <a:gridCol w="329184">
                  <a:extLst>
                    <a:ext uri="{9D8B030D-6E8A-4147-A177-3AD203B41FA5}">
                      <a16:colId xmlns:a16="http://schemas.microsoft.com/office/drawing/2014/main" val="1915052999"/>
                    </a:ext>
                  </a:extLst>
                </a:gridCol>
                <a:gridCol w="329184">
                  <a:extLst>
                    <a:ext uri="{9D8B030D-6E8A-4147-A177-3AD203B41FA5}">
                      <a16:colId xmlns:a16="http://schemas.microsoft.com/office/drawing/2014/main" val="2789477790"/>
                    </a:ext>
                  </a:extLst>
                </a:gridCol>
                <a:gridCol w="329184">
                  <a:extLst>
                    <a:ext uri="{9D8B030D-6E8A-4147-A177-3AD203B41FA5}">
                      <a16:colId xmlns:a16="http://schemas.microsoft.com/office/drawing/2014/main" val="3148248815"/>
                    </a:ext>
                  </a:extLst>
                </a:gridCol>
                <a:gridCol w="329184">
                  <a:extLst>
                    <a:ext uri="{9D8B030D-6E8A-4147-A177-3AD203B41FA5}">
                      <a16:colId xmlns:a16="http://schemas.microsoft.com/office/drawing/2014/main" val="1583819411"/>
                    </a:ext>
                  </a:extLst>
                </a:gridCol>
                <a:gridCol w="329184">
                  <a:extLst>
                    <a:ext uri="{9D8B030D-6E8A-4147-A177-3AD203B41FA5}">
                      <a16:colId xmlns:a16="http://schemas.microsoft.com/office/drawing/2014/main" val="1642944317"/>
                    </a:ext>
                  </a:extLst>
                </a:gridCol>
                <a:gridCol w="329184">
                  <a:extLst>
                    <a:ext uri="{9D8B030D-6E8A-4147-A177-3AD203B41FA5}">
                      <a16:colId xmlns:a16="http://schemas.microsoft.com/office/drawing/2014/main" val="3750888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2226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12:00:08</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us for the Insect Macro Photography workshop on 19 April in collaboration with  Capitol photo studio!
With the insightful guidance of Pang Way, it was thrilling to see participants dive into the world of insects, exploring the art of macro photography through various lenses, lighting, and composition techniques. 
Your curiosity and creativity made every tiny detail come alive in our workshop. See you in the next one!
#Fujifilm #FujifilmMY #FujifilmMalaysia #Fujifilm_XSeries #Photography #DigitalPhotography #MacroPhotography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https://quintly-eu-image-storage.s3.amazonaws.com/aaf8f68db843cc217addf8054c322eb2/8bc94652cf32bd0f12b161767ff7c247.jpg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78673156"/>
                  </a:ext>
                </a:extLst>
              </a:tr>
            </a:tbl>
          </a:graphicData>
        </a:graphic>
      </p:graphicFrame>
      <p:sp>
        <p:nvSpPr>
          <p:cNvPr id="4" name="Text Placeholder 3">
            <a:extLst>
              <a:ext uri="{FF2B5EF4-FFF2-40B4-BE49-F238E27FC236}">
                <a16:creationId xmlns:a16="http://schemas.microsoft.com/office/drawing/2014/main" id="{EB1D2D15-B06B-471B-9CE8-46259B585FE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65810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96A2F-258C-424D-AAD1-29156E39A5F6}"/>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630FF577-22B4-4B50-B125-97715D3BAFCC}"/>
              </a:ext>
            </a:extLst>
          </p:cNvPr>
          <p:cNvGraphicFramePr>
            <a:graphicFrameLocks noGrp="1"/>
          </p:cNvGraphicFramePr>
          <p:nvPr>
            <p:ph type="tbl" sz="quarter" idx="13"/>
            <p:extLst>
              <p:ext uri="{D42A27DB-BD31-4B8C-83A1-F6EECF244321}">
                <p14:modId xmlns:p14="http://schemas.microsoft.com/office/powerpoint/2010/main" val="2626262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9784234"/>
                    </a:ext>
                  </a:extLst>
                </a:gridCol>
                <a:gridCol w="1316737">
                  <a:extLst>
                    <a:ext uri="{9D8B030D-6E8A-4147-A177-3AD203B41FA5}">
                      <a16:colId xmlns:a16="http://schemas.microsoft.com/office/drawing/2014/main" val="3408203398"/>
                    </a:ext>
                  </a:extLst>
                </a:gridCol>
                <a:gridCol w="329184">
                  <a:extLst>
                    <a:ext uri="{9D8B030D-6E8A-4147-A177-3AD203B41FA5}">
                      <a16:colId xmlns:a16="http://schemas.microsoft.com/office/drawing/2014/main" val="3658742107"/>
                    </a:ext>
                  </a:extLst>
                </a:gridCol>
                <a:gridCol w="329184">
                  <a:extLst>
                    <a:ext uri="{9D8B030D-6E8A-4147-A177-3AD203B41FA5}">
                      <a16:colId xmlns:a16="http://schemas.microsoft.com/office/drawing/2014/main" val="3732570703"/>
                    </a:ext>
                  </a:extLst>
                </a:gridCol>
                <a:gridCol w="329184">
                  <a:extLst>
                    <a:ext uri="{9D8B030D-6E8A-4147-A177-3AD203B41FA5}">
                      <a16:colId xmlns:a16="http://schemas.microsoft.com/office/drawing/2014/main" val="2791610057"/>
                    </a:ext>
                  </a:extLst>
                </a:gridCol>
                <a:gridCol w="329184">
                  <a:extLst>
                    <a:ext uri="{9D8B030D-6E8A-4147-A177-3AD203B41FA5}">
                      <a16:colId xmlns:a16="http://schemas.microsoft.com/office/drawing/2014/main" val="4137188880"/>
                    </a:ext>
                  </a:extLst>
                </a:gridCol>
                <a:gridCol w="329184">
                  <a:extLst>
                    <a:ext uri="{9D8B030D-6E8A-4147-A177-3AD203B41FA5}">
                      <a16:colId xmlns:a16="http://schemas.microsoft.com/office/drawing/2014/main" val="681211967"/>
                    </a:ext>
                  </a:extLst>
                </a:gridCol>
                <a:gridCol w="329184">
                  <a:extLst>
                    <a:ext uri="{9D8B030D-6E8A-4147-A177-3AD203B41FA5}">
                      <a16:colId xmlns:a16="http://schemas.microsoft.com/office/drawing/2014/main" val="1522195480"/>
                    </a:ext>
                  </a:extLst>
                </a:gridCol>
                <a:gridCol w="329184">
                  <a:extLst>
                    <a:ext uri="{9D8B030D-6E8A-4147-A177-3AD203B41FA5}">
                      <a16:colId xmlns:a16="http://schemas.microsoft.com/office/drawing/2014/main" val="620664022"/>
                    </a:ext>
                  </a:extLst>
                </a:gridCol>
                <a:gridCol w="329184">
                  <a:extLst>
                    <a:ext uri="{9D8B030D-6E8A-4147-A177-3AD203B41FA5}">
                      <a16:colId xmlns:a16="http://schemas.microsoft.com/office/drawing/2014/main" val="3993722049"/>
                    </a:ext>
                  </a:extLst>
                </a:gridCol>
                <a:gridCol w="329184">
                  <a:extLst>
                    <a:ext uri="{9D8B030D-6E8A-4147-A177-3AD203B41FA5}">
                      <a16:colId xmlns:a16="http://schemas.microsoft.com/office/drawing/2014/main" val="990484167"/>
                    </a:ext>
                  </a:extLst>
                </a:gridCol>
                <a:gridCol w="329184">
                  <a:extLst>
                    <a:ext uri="{9D8B030D-6E8A-4147-A177-3AD203B41FA5}">
                      <a16:colId xmlns:a16="http://schemas.microsoft.com/office/drawing/2014/main" val="3629650681"/>
                    </a:ext>
                  </a:extLst>
                </a:gridCol>
                <a:gridCol w="329184">
                  <a:extLst>
                    <a:ext uri="{9D8B030D-6E8A-4147-A177-3AD203B41FA5}">
                      <a16:colId xmlns:a16="http://schemas.microsoft.com/office/drawing/2014/main" val="3518038538"/>
                    </a:ext>
                  </a:extLst>
                </a:gridCol>
                <a:gridCol w="329184">
                  <a:extLst>
                    <a:ext uri="{9D8B030D-6E8A-4147-A177-3AD203B41FA5}">
                      <a16:colId xmlns:a16="http://schemas.microsoft.com/office/drawing/2014/main" val="3484227829"/>
                    </a:ext>
                  </a:extLst>
                </a:gridCol>
                <a:gridCol w="329184">
                  <a:extLst>
                    <a:ext uri="{9D8B030D-6E8A-4147-A177-3AD203B41FA5}">
                      <a16:colId xmlns:a16="http://schemas.microsoft.com/office/drawing/2014/main" val="4216289378"/>
                    </a:ext>
                  </a:extLst>
                </a:gridCol>
                <a:gridCol w="329184">
                  <a:extLst>
                    <a:ext uri="{9D8B030D-6E8A-4147-A177-3AD203B41FA5}">
                      <a16:colId xmlns:a16="http://schemas.microsoft.com/office/drawing/2014/main" val="3880173759"/>
                    </a:ext>
                  </a:extLst>
                </a:gridCol>
                <a:gridCol w="329184">
                  <a:extLst>
                    <a:ext uri="{9D8B030D-6E8A-4147-A177-3AD203B41FA5}">
                      <a16:colId xmlns:a16="http://schemas.microsoft.com/office/drawing/2014/main" val="3343182939"/>
                    </a:ext>
                  </a:extLst>
                </a:gridCol>
                <a:gridCol w="329184">
                  <a:extLst>
                    <a:ext uri="{9D8B030D-6E8A-4147-A177-3AD203B41FA5}">
                      <a16:colId xmlns:a16="http://schemas.microsoft.com/office/drawing/2014/main" val="1276742178"/>
                    </a:ext>
                  </a:extLst>
                </a:gridCol>
                <a:gridCol w="329184">
                  <a:extLst>
                    <a:ext uri="{9D8B030D-6E8A-4147-A177-3AD203B41FA5}">
                      <a16:colId xmlns:a16="http://schemas.microsoft.com/office/drawing/2014/main" val="3468956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70473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7958747"/>
                  </a:ext>
                </a:extLst>
              </a:tr>
            </a:tbl>
          </a:graphicData>
        </a:graphic>
      </p:graphicFrame>
      <p:sp>
        <p:nvSpPr>
          <p:cNvPr id="4" name="Text Placeholder 3">
            <a:extLst>
              <a:ext uri="{FF2B5EF4-FFF2-40B4-BE49-F238E27FC236}">
                <a16:creationId xmlns:a16="http://schemas.microsoft.com/office/drawing/2014/main" id="{3BF3D0B7-9DAC-4ACC-BB41-5444F29BFF0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959682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771CA-E329-459F-85FD-975AC8D3E70D}"/>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E39DF0ED-9875-4888-8320-44D28ADEDF34}"/>
              </a:ext>
            </a:extLst>
          </p:cNvPr>
          <p:cNvGraphicFramePr>
            <a:graphicFrameLocks noGrp="1"/>
          </p:cNvGraphicFramePr>
          <p:nvPr>
            <p:ph type="tbl" sz="quarter" idx="13"/>
            <p:extLst>
              <p:ext uri="{D42A27DB-BD31-4B8C-83A1-F6EECF244321}">
                <p14:modId xmlns:p14="http://schemas.microsoft.com/office/powerpoint/2010/main" val="20620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04104294"/>
                    </a:ext>
                  </a:extLst>
                </a:gridCol>
                <a:gridCol w="1316737">
                  <a:extLst>
                    <a:ext uri="{9D8B030D-6E8A-4147-A177-3AD203B41FA5}">
                      <a16:colId xmlns:a16="http://schemas.microsoft.com/office/drawing/2014/main" val="3091923204"/>
                    </a:ext>
                  </a:extLst>
                </a:gridCol>
                <a:gridCol w="329184">
                  <a:extLst>
                    <a:ext uri="{9D8B030D-6E8A-4147-A177-3AD203B41FA5}">
                      <a16:colId xmlns:a16="http://schemas.microsoft.com/office/drawing/2014/main" val="2109347217"/>
                    </a:ext>
                  </a:extLst>
                </a:gridCol>
                <a:gridCol w="329184">
                  <a:extLst>
                    <a:ext uri="{9D8B030D-6E8A-4147-A177-3AD203B41FA5}">
                      <a16:colId xmlns:a16="http://schemas.microsoft.com/office/drawing/2014/main" val="1347037546"/>
                    </a:ext>
                  </a:extLst>
                </a:gridCol>
                <a:gridCol w="329184">
                  <a:extLst>
                    <a:ext uri="{9D8B030D-6E8A-4147-A177-3AD203B41FA5}">
                      <a16:colId xmlns:a16="http://schemas.microsoft.com/office/drawing/2014/main" val="2406199695"/>
                    </a:ext>
                  </a:extLst>
                </a:gridCol>
                <a:gridCol w="329184">
                  <a:extLst>
                    <a:ext uri="{9D8B030D-6E8A-4147-A177-3AD203B41FA5}">
                      <a16:colId xmlns:a16="http://schemas.microsoft.com/office/drawing/2014/main" val="3994857151"/>
                    </a:ext>
                  </a:extLst>
                </a:gridCol>
                <a:gridCol w="329184">
                  <a:extLst>
                    <a:ext uri="{9D8B030D-6E8A-4147-A177-3AD203B41FA5}">
                      <a16:colId xmlns:a16="http://schemas.microsoft.com/office/drawing/2014/main" val="3755536828"/>
                    </a:ext>
                  </a:extLst>
                </a:gridCol>
                <a:gridCol w="329184">
                  <a:extLst>
                    <a:ext uri="{9D8B030D-6E8A-4147-A177-3AD203B41FA5}">
                      <a16:colId xmlns:a16="http://schemas.microsoft.com/office/drawing/2014/main" val="2880537958"/>
                    </a:ext>
                  </a:extLst>
                </a:gridCol>
                <a:gridCol w="329184">
                  <a:extLst>
                    <a:ext uri="{9D8B030D-6E8A-4147-A177-3AD203B41FA5}">
                      <a16:colId xmlns:a16="http://schemas.microsoft.com/office/drawing/2014/main" val="65398043"/>
                    </a:ext>
                  </a:extLst>
                </a:gridCol>
                <a:gridCol w="329184">
                  <a:extLst>
                    <a:ext uri="{9D8B030D-6E8A-4147-A177-3AD203B41FA5}">
                      <a16:colId xmlns:a16="http://schemas.microsoft.com/office/drawing/2014/main" val="3568222959"/>
                    </a:ext>
                  </a:extLst>
                </a:gridCol>
                <a:gridCol w="329184">
                  <a:extLst>
                    <a:ext uri="{9D8B030D-6E8A-4147-A177-3AD203B41FA5}">
                      <a16:colId xmlns:a16="http://schemas.microsoft.com/office/drawing/2014/main" val="2475335277"/>
                    </a:ext>
                  </a:extLst>
                </a:gridCol>
                <a:gridCol w="329184">
                  <a:extLst>
                    <a:ext uri="{9D8B030D-6E8A-4147-A177-3AD203B41FA5}">
                      <a16:colId xmlns:a16="http://schemas.microsoft.com/office/drawing/2014/main" val="1680961673"/>
                    </a:ext>
                  </a:extLst>
                </a:gridCol>
                <a:gridCol w="329184">
                  <a:extLst>
                    <a:ext uri="{9D8B030D-6E8A-4147-A177-3AD203B41FA5}">
                      <a16:colId xmlns:a16="http://schemas.microsoft.com/office/drawing/2014/main" val="1376029052"/>
                    </a:ext>
                  </a:extLst>
                </a:gridCol>
                <a:gridCol w="329184">
                  <a:extLst>
                    <a:ext uri="{9D8B030D-6E8A-4147-A177-3AD203B41FA5}">
                      <a16:colId xmlns:a16="http://schemas.microsoft.com/office/drawing/2014/main" val="389086223"/>
                    </a:ext>
                  </a:extLst>
                </a:gridCol>
                <a:gridCol w="329184">
                  <a:extLst>
                    <a:ext uri="{9D8B030D-6E8A-4147-A177-3AD203B41FA5}">
                      <a16:colId xmlns:a16="http://schemas.microsoft.com/office/drawing/2014/main" val="648465082"/>
                    </a:ext>
                  </a:extLst>
                </a:gridCol>
                <a:gridCol w="329184">
                  <a:extLst>
                    <a:ext uri="{9D8B030D-6E8A-4147-A177-3AD203B41FA5}">
                      <a16:colId xmlns:a16="http://schemas.microsoft.com/office/drawing/2014/main" val="2963525441"/>
                    </a:ext>
                  </a:extLst>
                </a:gridCol>
                <a:gridCol w="329184">
                  <a:extLst>
                    <a:ext uri="{9D8B030D-6E8A-4147-A177-3AD203B41FA5}">
                      <a16:colId xmlns:a16="http://schemas.microsoft.com/office/drawing/2014/main" val="3377581493"/>
                    </a:ext>
                  </a:extLst>
                </a:gridCol>
                <a:gridCol w="329184">
                  <a:extLst>
                    <a:ext uri="{9D8B030D-6E8A-4147-A177-3AD203B41FA5}">
                      <a16:colId xmlns:a16="http://schemas.microsoft.com/office/drawing/2014/main" val="4011337635"/>
                    </a:ext>
                  </a:extLst>
                </a:gridCol>
                <a:gridCol w="329184">
                  <a:extLst>
                    <a:ext uri="{9D8B030D-6E8A-4147-A177-3AD203B41FA5}">
                      <a16:colId xmlns:a16="http://schemas.microsoft.com/office/drawing/2014/main" val="268278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5992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12:11:13</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a unique blend of creativity and conversation at our immersive Coffee Talk &amp; Portrait Shooting workshop on 2 June 2024 at Warung Theater @ Cathay by Nifyayi, in collaboration with SLR Centre Camera Shop! Elevate your portrait skills with speaker TW Wann Al-Hajj and enjoy meaningful discussions over coffee.
Reserve your spot now for RM20 by contacting Mr. Lok at 012-458 3777!
*Limited to only 15 participants.
#Fujifilm #FujifilmMY #FujifilmMalaysia #Fujifilm_XSeries #Photography #DigitalPhotography #PortraitPhotographyWorkshop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https://quintly-eu-image-storage.s3.amazonaws.com/aaf8f68db843cc217addf8054c322eb2/e37047bf0078f11c70df17dde3c6b117.jpg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78216639"/>
                  </a:ext>
                </a:extLst>
              </a:tr>
            </a:tbl>
          </a:graphicData>
        </a:graphic>
      </p:graphicFrame>
      <p:sp>
        <p:nvSpPr>
          <p:cNvPr id="4" name="Text Placeholder 3">
            <a:extLst>
              <a:ext uri="{FF2B5EF4-FFF2-40B4-BE49-F238E27FC236}">
                <a16:creationId xmlns:a16="http://schemas.microsoft.com/office/drawing/2014/main" id="{50484FF2-F1B1-4B3C-B7BA-BD77A4BDFFD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177312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C17D-6D23-4146-BC07-077C9DD8933F}"/>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85B255F7-2D37-4ABF-AD36-4F0C78C86059}"/>
              </a:ext>
            </a:extLst>
          </p:cNvPr>
          <p:cNvGraphicFramePr>
            <a:graphicFrameLocks noGrp="1"/>
          </p:cNvGraphicFramePr>
          <p:nvPr>
            <p:ph type="tbl" sz="quarter" idx="13"/>
            <p:extLst>
              <p:ext uri="{D42A27DB-BD31-4B8C-83A1-F6EECF244321}">
                <p14:modId xmlns:p14="http://schemas.microsoft.com/office/powerpoint/2010/main" val="2538426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1920171"/>
                    </a:ext>
                  </a:extLst>
                </a:gridCol>
                <a:gridCol w="1316737">
                  <a:extLst>
                    <a:ext uri="{9D8B030D-6E8A-4147-A177-3AD203B41FA5}">
                      <a16:colId xmlns:a16="http://schemas.microsoft.com/office/drawing/2014/main" val="1261948081"/>
                    </a:ext>
                  </a:extLst>
                </a:gridCol>
                <a:gridCol w="329184">
                  <a:extLst>
                    <a:ext uri="{9D8B030D-6E8A-4147-A177-3AD203B41FA5}">
                      <a16:colId xmlns:a16="http://schemas.microsoft.com/office/drawing/2014/main" val="513078499"/>
                    </a:ext>
                  </a:extLst>
                </a:gridCol>
                <a:gridCol w="329184">
                  <a:extLst>
                    <a:ext uri="{9D8B030D-6E8A-4147-A177-3AD203B41FA5}">
                      <a16:colId xmlns:a16="http://schemas.microsoft.com/office/drawing/2014/main" val="1477671337"/>
                    </a:ext>
                  </a:extLst>
                </a:gridCol>
                <a:gridCol w="329184">
                  <a:extLst>
                    <a:ext uri="{9D8B030D-6E8A-4147-A177-3AD203B41FA5}">
                      <a16:colId xmlns:a16="http://schemas.microsoft.com/office/drawing/2014/main" val="1586350121"/>
                    </a:ext>
                  </a:extLst>
                </a:gridCol>
                <a:gridCol w="329184">
                  <a:extLst>
                    <a:ext uri="{9D8B030D-6E8A-4147-A177-3AD203B41FA5}">
                      <a16:colId xmlns:a16="http://schemas.microsoft.com/office/drawing/2014/main" val="290861222"/>
                    </a:ext>
                  </a:extLst>
                </a:gridCol>
                <a:gridCol w="329184">
                  <a:extLst>
                    <a:ext uri="{9D8B030D-6E8A-4147-A177-3AD203B41FA5}">
                      <a16:colId xmlns:a16="http://schemas.microsoft.com/office/drawing/2014/main" val="112301763"/>
                    </a:ext>
                  </a:extLst>
                </a:gridCol>
                <a:gridCol w="329184">
                  <a:extLst>
                    <a:ext uri="{9D8B030D-6E8A-4147-A177-3AD203B41FA5}">
                      <a16:colId xmlns:a16="http://schemas.microsoft.com/office/drawing/2014/main" val="1498716438"/>
                    </a:ext>
                  </a:extLst>
                </a:gridCol>
                <a:gridCol w="329184">
                  <a:extLst>
                    <a:ext uri="{9D8B030D-6E8A-4147-A177-3AD203B41FA5}">
                      <a16:colId xmlns:a16="http://schemas.microsoft.com/office/drawing/2014/main" val="1159680930"/>
                    </a:ext>
                  </a:extLst>
                </a:gridCol>
                <a:gridCol w="329184">
                  <a:extLst>
                    <a:ext uri="{9D8B030D-6E8A-4147-A177-3AD203B41FA5}">
                      <a16:colId xmlns:a16="http://schemas.microsoft.com/office/drawing/2014/main" val="3899027340"/>
                    </a:ext>
                  </a:extLst>
                </a:gridCol>
                <a:gridCol w="329184">
                  <a:extLst>
                    <a:ext uri="{9D8B030D-6E8A-4147-A177-3AD203B41FA5}">
                      <a16:colId xmlns:a16="http://schemas.microsoft.com/office/drawing/2014/main" val="1075731951"/>
                    </a:ext>
                  </a:extLst>
                </a:gridCol>
                <a:gridCol w="329184">
                  <a:extLst>
                    <a:ext uri="{9D8B030D-6E8A-4147-A177-3AD203B41FA5}">
                      <a16:colId xmlns:a16="http://schemas.microsoft.com/office/drawing/2014/main" val="1450808725"/>
                    </a:ext>
                  </a:extLst>
                </a:gridCol>
                <a:gridCol w="329184">
                  <a:extLst>
                    <a:ext uri="{9D8B030D-6E8A-4147-A177-3AD203B41FA5}">
                      <a16:colId xmlns:a16="http://schemas.microsoft.com/office/drawing/2014/main" val="2404695812"/>
                    </a:ext>
                  </a:extLst>
                </a:gridCol>
                <a:gridCol w="329184">
                  <a:extLst>
                    <a:ext uri="{9D8B030D-6E8A-4147-A177-3AD203B41FA5}">
                      <a16:colId xmlns:a16="http://schemas.microsoft.com/office/drawing/2014/main" val="1000598230"/>
                    </a:ext>
                  </a:extLst>
                </a:gridCol>
                <a:gridCol w="329184">
                  <a:extLst>
                    <a:ext uri="{9D8B030D-6E8A-4147-A177-3AD203B41FA5}">
                      <a16:colId xmlns:a16="http://schemas.microsoft.com/office/drawing/2014/main" val="141231568"/>
                    </a:ext>
                  </a:extLst>
                </a:gridCol>
                <a:gridCol w="329184">
                  <a:extLst>
                    <a:ext uri="{9D8B030D-6E8A-4147-A177-3AD203B41FA5}">
                      <a16:colId xmlns:a16="http://schemas.microsoft.com/office/drawing/2014/main" val="34432095"/>
                    </a:ext>
                  </a:extLst>
                </a:gridCol>
                <a:gridCol w="329184">
                  <a:extLst>
                    <a:ext uri="{9D8B030D-6E8A-4147-A177-3AD203B41FA5}">
                      <a16:colId xmlns:a16="http://schemas.microsoft.com/office/drawing/2014/main" val="3322770222"/>
                    </a:ext>
                  </a:extLst>
                </a:gridCol>
                <a:gridCol w="329184">
                  <a:extLst>
                    <a:ext uri="{9D8B030D-6E8A-4147-A177-3AD203B41FA5}">
                      <a16:colId xmlns:a16="http://schemas.microsoft.com/office/drawing/2014/main" val="745146212"/>
                    </a:ext>
                  </a:extLst>
                </a:gridCol>
                <a:gridCol w="329184">
                  <a:extLst>
                    <a:ext uri="{9D8B030D-6E8A-4147-A177-3AD203B41FA5}">
                      <a16:colId xmlns:a16="http://schemas.microsoft.com/office/drawing/2014/main" val="1303695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9419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FUJIFILM Malaysia - 2024-05-23 16:55:42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https://quintly-eu-image-storage.s3.amazonaws.com/aaf8f68db843cc217addf8054c322eb2/64b845bb9f6eeec73d0d0f3002d528a0.png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04335674"/>
                  </a:ext>
                </a:extLst>
              </a:tr>
            </a:tbl>
          </a:graphicData>
        </a:graphic>
      </p:graphicFrame>
      <p:sp>
        <p:nvSpPr>
          <p:cNvPr id="4" name="Text Placeholder 3">
            <a:extLst>
              <a:ext uri="{FF2B5EF4-FFF2-40B4-BE49-F238E27FC236}">
                <a16:creationId xmlns:a16="http://schemas.microsoft.com/office/drawing/2014/main" id="{28A9FA4D-0100-4EFF-9841-7DE14CBF1F4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117263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1871-158D-4BCC-8D82-73CB70231D1A}"/>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50DF651F-63AA-4DAF-B253-01B4853BB46D}"/>
              </a:ext>
            </a:extLst>
          </p:cNvPr>
          <p:cNvGraphicFramePr>
            <a:graphicFrameLocks noGrp="1"/>
          </p:cNvGraphicFramePr>
          <p:nvPr>
            <p:ph type="tbl" sz="quarter" idx="13"/>
            <p:extLst>
              <p:ext uri="{D42A27DB-BD31-4B8C-83A1-F6EECF244321}">
                <p14:modId xmlns:p14="http://schemas.microsoft.com/office/powerpoint/2010/main" val="122041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88331707"/>
                    </a:ext>
                  </a:extLst>
                </a:gridCol>
                <a:gridCol w="1316737">
                  <a:extLst>
                    <a:ext uri="{9D8B030D-6E8A-4147-A177-3AD203B41FA5}">
                      <a16:colId xmlns:a16="http://schemas.microsoft.com/office/drawing/2014/main" val="2622337946"/>
                    </a:ext>
                  </a:extLst>
                </a:gridCol>
                <a:gridCol w="329184">
                  <a:extLst>
                    <a:ext uri="{9D8B030D-6E8A-4147-A177-3AD203B41FA5}">
                      <a16:colId xmlns:a16="http://schemas.microsoft.com/office/drawing/2014/main" val="4231818326"/>
                    </a:ext>
                  </a:extLst>
                </a:gridCol>
                <a:gridCol w="329184">
                  <a:extLst>
                    <a:ext uri="{9D8B030D-6E8A-4147-A177-3AD203B41FA5}">
                      <a16:colId xmlns:a16="http://schemas.microsoft.com/office/drawing/2014/main" val="3651353068"/>
                    </a:ext>
                  </a:extLst>
                </a:gridCol>
                <a:gridCol w="329184">
                  <a:extLst>
                    <a:ext uri="{9D8B030D-6E8A-4147-A177-3AD203B41FA5}">
                      <a16:colId xmlns:a16="http://schemas.microsoft.com/office/drawing/2014/main" val="1883227608"/>
                    </a:ext>
                  </a:extLst>
                </a:gridCol>
                <a:gridCol w="329184">
                  <a:extLst>
                    <a:ext uri="{9D8B030D-6E8A-4147-A177-3AD203B41FA5}">
                      <a16:colId xmlns:a16="http://schemas.microsoft.com/office/drawing/2014/main" val="3158621821"/>
                    </a:ext>
                  </a:extLst>
                </a:gridCol>
                <a:gridCol w="329184">
                  <a:extLst>
                    <a:ext uri="{9D8B030D-6E8A-4147-A177-3AD203B41FA5}">
                      <a16:colId xmlns:a16="http://schemas.microsoft.com/office/drawing/2014/main" val="1464545821"/>
                    </a:ext>
                  </a:extLst>
                </a:gridCol>
                <a:gridCol w="329184">
                  <a:extLst>
                    <a:ext uri="{9D8B030D-6E8A-4147-A177-3AD203B41FA5}">
                      <a16:colId xmlns:a16="http://schemas.microsoft.com/office/drawing/2014/main" val="210961440"/>
                    </a:ext>
                  </a:extLst>
                </a:gridCol>
                <a:gridCol w="329184">
                  <a:extLst>
                    <a:ext uri="{9D8B030D-6E8A-4147-A177-3AD203B41FA5}">
                      <a16:colId xmlns:a16="http://schemas.microsoft.com/office/drawing/2014/main" val="3754535442"/>
                    </a:ext>
                  </a:extLst>
                </a:gridCol>
                <a:gridCol w="329184">
                  <a:extLst>
                    <a:ext uri="{9D8B030D-6E8A-4147-A177-3AD203B41FA5}">
                      <a16:colId xmlns:a16="http://schemas.microsoft.com/office/drawing/2014/main" val="711154712"/>
                    </a:ext>
                  </a:extLst>
                </a:gridCol>
                <a:gridCol w="329184">
                  <a:extLst>
                    <a:ext uri="{9D8B030D-6E8A-4147-A177-3AD203B41FA5}">
                      <a16:colId xmlns:a16="http://schemas.microsoft.com/office/drawing/2014/main" val="155240505"/>
                    </a:ext>
                  </a:extLst>
                </a:gridCol>
                <a:gridCol w="329184">
                  <a:extLst>
                    <a:ext uri="{9D8B030D-6E8A-4147-A177-3AD203B41FA5}">
                      <a16:colId xmlns:a16="http://schemas.microsoft.com/office/drawing/2014/main" val="1655207568"/>
                    </a:ext>
                  </a:extLst>
                </a:gridCol>
                <a:gridCol w="329184">
                  <a:extLst>
                    <a:ext uri="{9D8B030D-6E8A-4147-A177-3AD203B41FA5}">
                      <a16:colId xmlns:a16="http://schemas.microsoft.com/office/drawing/2014/main" val="1215150295"/>
                    </a:ext>
                  </a:extLst>
                </a:gridCol>
                <a:gridCol w="329184">
                  <a:extLst>
                    <a:ext uri="{9D8B030D-6E8A-4147-A177-3AD203B41FA5}">
                      <a16:colId xmlns:a16="http://schemas.microsoft.com/office/drawing/2014/main" val="1242203383"/>
                    </a:ext>
                  </a:extLst>
                </a:gridCol>
                <a:gridCol w="329184">
                  <a:extLst>
                    <a:ext uri="{9D8B030D-6E8A-4147-A177-3AD203B41FA5}">
                      <a16:colId xmlns:a16="http://schemas.microsoft.com/office/drawing/2014/main" val="3243347196"/>
                    </a:ext>
                  </a:extLst>
                </a:gridCol>
                <a:gridCol w="329184">
                  <a:extLst>
                    <a:ext uri="{9D8B030D-6E8A-4147-A177-3AD203B41FA5}">
                      <a16:colId xmlns:a16="http://schemas.microsoft.com/office/drawing/2014/main" val="1099370175"/>
                    </a:ext>
                  </a:extLst>
                </a:gridCol>
                <a:gridCol w="329184">
                  <a:extLst>
                    <a:ext uri="{9D8B030D-6E8A-4147-A177-3AD203B41FA5}">
                      <a16:colId xmlns:a16="http://schemas.microsoft.com/office/drawing/2014/main" val="2785426591"/>
                    </a:ext>
                  </a:extLst>
                </a:gridCol>
                <a:gridCol w="329184">
                  <a:extLst>
                    <a:ext uri="{9D8B030D-6E8A-4147-A177-3AD203B41FA5}">
                      <a16:colId xmlns:a16="http://schemas.microsoft.com/office/drawing/2014/main" val="3765460639"/>
                    </a:ext>
                  </a:extLst>
                </a:gridCol>
                <a:gridCol w="329184">
                  <a:extLst>
                    <a:ext uri="{9D8B030D-6E8A-4147-A177-3AD203B41FA5}">
                      <a16:colId xmlns:a16="http://schemas.microsoft.com/office/drawing/2014/main" val="407751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5963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20:00:23</a:t>
                      </a:r>
                      <a:r>
                        <a:rPr kumimoji="0" lang="en-US" sz="1000" b="0" i="0" u="none" strike="noStrike" kern="1200" cap="none" spc="0" normalizeH="0" baseline="0" noProof="0">
                          <a:ln>
                            <a:noFill/>
                          </a:ln>
                          <a:solidFill>
                            <a:prstClr val="black"/>
                          </a:solidFill>
                          <a:effectLst/>
                          <a:uLnTx/>
                          <a:uFillTx/>
                          <a:latin typeface="Calibri"/>
                          <a:ea typeface="+mn-ea"/>
                          <a:cs typeface="+mn-cs"/>
                        </a:rPr>
                        <a:t>
 In a world where every moment is a story waiting to be told, Winter Heng highlights the X-T50's advanced 7-axis IBIS technology, ensuring his shots are always steady and smooth.
The X-T50’s capabilities extend to video content creation, enhancing storytelling without the need for heavy equipment. This camera opens up a world of breathtaking visuals, where every frame is a masterpiece of nature's wonders.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https://quintly-eu-image-storage.s3.amazonaws.com/aaf8f68db843cc217addf8054c322eb2/f0c38a20bfd4f090c8c1cf60d59fb5f0.jpg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356939812"/>
                  </a:ext>
                </a:extLst>
              </a:tr>
            </a:tbl>
          </a:graphicData>
        </a:graphic>
      </p:graphicFrame>
      <p:sp>
        <p:nvSpPr>
          <p:cNvPr id="4" name="Text Placeholder 3">
            <a:extLst>
              <a:ext uri="{FF2B5EF4-FFF2-40B4-BE49-F238E27FC236}">
                <a16:creationId xmlns:a16="http://schemas.microsoft.com/office/drawing/2014/main" id="{58F59CEF-A047-43D4-80A8-221A401F2A3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819609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193F-B12F-4D7B-93E3-91AE0C30A481}"/>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A0A51B63-092E-4543-A254-B654776CAA7C}"/>
              </a:ext>
            </a:extLst>
          </p:cNvPr>
          <p:cNvGraphicFramePr>
            <a:graphicFrameLocks noGrp="1"/>
          </p:cNvGraphicFramePr>
          <p:nvPr>
            <p:ph type="tbl" sz="quarter" idx="13"/>
            <p:extLst>
              <p:ext uri="{D42A27DB-BD31-4B8C-83A1-F6EECF244321}">
                <p14:modId xmlns:p14="http://schemas.microsoft.com/office/powerpoint/2010/main" val="1638157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24421787"/>
                    </a:ext>
                  </a:extLst>
                </a:gridCol>
                <a:gridCol w="1316737">
                  <a:extLst>
                    <a:ext uri="{9D8B030D-6E8A-4147-A177-3AD203B41FA5}">
                      <a16:colId xmlns:a16="http://schemas.microsoft.com/office/drawing/2014/main" val="1663867168"/>
                    </a:ext>
                  </a:extLst>
                </a:gridCol>
                <a:gridCol w="329184">
                  <a:extLst>
                    <a:ext uri="{9D8B030D-6E8A-4147-A177-3AD203B41FA5}">
                      <a16:colId xmlns:a16="http://schemas.microsoft.com/office/drawing/2014/main" val="2320357990"/>
                    </a:ext>
                  </a:extLst>
                </a:gridCol>
                <a:gridCol w="329184">
                  <a:extLst>
                    <a:ext uri="{9D8B030D-6E8A-4147-A177-3AD203B41FA5}">
                      <a16:colId xmlns:a16="http://schemas.microsoft.com/office/drawing/2014/main" val="2623691127"/>
                    </a:ext>
                  </a:extLst>
                </a:gridCol>
                <a:gridCol w="329184">
                  <a:extLst>
                    <a:ext uri="{9D8B030D-6E8A-4147-A177-3AD203B41FA5}">
                      <a16:colId xmlns:a16="http://schemas.microsoft.com/office/drawing/2014/main" val="1482514457"/>
                    </a:ext>
                  </a:extLst>
                </a:gridCol>
                <a:gridCol w="329184">
                  <a:extLst>
                    <a:ext uri="{9D8B030D-6E8A-4147-A177-3AD203B41FA5}">
                      <a16:colId xmlns:a16="http://schemas.microsoft.com/office/drawing/2014/main" val="1194160184"/>
                    </a:ext>
                  </a:extLst>
                </a:gridCol>
                <a:gridCol w="329184">
                  <a:extLst>
                    <a:ext uri="{9D8B030D-6E8A-4147-A177-3AD203B41FA5}">
                      <a16:colId xmlns:a16="http://schemas.microsoft.com/office/drawing/2014/main" val="3775426618"/>
                    </a:ext>
                  </a:extLst>
                </a:gridCol>
                <a:gridCol w="329184">
                  <a:extLst>
                    <a:ext uri="{9D8B030D-6E8A-4147-A177-3AD203B41FA5}">
                      <a16:colId xmlns:a16="http://schemas.microsoft.com/office/drawing/2014/main" val="638562094"/>
                    </a:ext>
                  </a:extLst>
                </a:gridCol>
                <a:gridCol w="329184">
                  <a:extLst>
                    <a:ext uri="{9D8B030D-6E8A-4147-A177-3AD203B41FA5}">
                      <a16:colId xmlns:a16="http://schemas.microsoft.com/office/drawing/2014/main" val="2533023163"/>
                    </a:ext>
                  </a:extLst>
                </a:gridCol>
                <a:gridCol w="329184">
                  <a:extLst>
                    <a:ext uri="{9D8B030D-6E8A-4147-A177-3AD203B41FA5}">
                      <a16:colId xmlns:a16="http://schemas.microsoft.com/office/drawing/2014/main" val="2055387546"/>
                    </a:ext>
                  </a:extLst>
                </a:gridCol>
                <a:gridCol w="329184">
                  <a:extLst>
                    <a:ext uri="{9D8B030D-6E8A-4147-A177-3AD203B41FA5}">
                      <a16:colId xmlns:a16="http://schemas.microsoft.com/office/drawing/2014/main" val="3778798357"/>
                    </a:ext>
                  </a:extLst>
                </a:gridCol>
                <a:gridCol w="329184">
                  <a:extLst>
                    <a:ext uri="{9D8B030D-6E8A-4147-A177-3AD203B41FA5}">
                      <a16:colId xmlns:a16="http://schemas.microsoft.com/office/drawing/2014/main" val="2285158315"/>
                    </a:ext>
                  </a:extLst>
                </a:gridCol>
                <a:gridCol w="329184">
                  <a:extLst>
                    <a:ext uri="{9D8B030D-6E8A-4147-A177-3AD203B41FA5}">
                      <a16:colId xmlns:a16="http://schemas.microsoft.com/office/drawing/2014/main" val="106597700"/>
                    </a:ext>
                  </a:extLst>
                </a:gridCol>
                <a:gridCol w="329184">
                  <a:extLst>
                    <a:ext uri="{9D8B030D-6E8A-4147-A177-3AD203B41FA5}">
                      <a16:colId xmlns:a16="http://schemas.microsoft.com/office/drawing/2014/main" val="1510100912"/>
                    </a:ext>
                  </a:extLst>
                </a:gridCol>
                <a:gridCol w="329184">
                  <a:extLst>
                    <a:ext uri="{9D8B030D-6E8A-4147-A177-3AD203B41FA5}">
                      <a16:colId xmlns:a16="http://schemas.microsoft.com/office/drawing/2014/main" val="2023842382"/>
                    </a:ext>
                  </a:extLst>
                </a:gridCol>
                <a:gridCol w="329184">
                  <a:extLst>
                    <a:ext uri="{9D8B030D-6E8A-4147-A177-3AD203B41FA5}">
                      <a16:colId xmlns:a16="http://schemas.microsoft.com/office/drawing/2014/main" val="4150315313"/>
                    </a:ext>
                  </a:extLst>
                </a:gridCol>
                <a:gridCol w="329184">
                  <a:extLst>
                    <a:ext uri="{9D8B030D-6E8A-4147-A177-3AD203B41FA5}">
                      <a16:colId xmlns:a16="http://schemas.microsoft.com/office/drawing/2014/main" val="2371353444"/>
                    </a:ext>
                  </a:extLst>
                </a:gridCol>
                <a:gridCol w="329184">
                  <a:extLst>
                    <a:ext uri="{9D8B030D-6E8A-4147-A177-3AD203B41FA5}">
                      <a16:colId xmlns:a16="http://schemas.microsoft.com/office/drawing/2014/main" val="2021756347"/>
                    </a:ext>
                  </a:extLst>
                </a:gridCol>
                <a:gridCol w="329184">
                  <a:extLst>
                    <a:ext uri="{9D8B030D-6E8A-4147-A177-3AD203B41FA5}">
                      <a16:colId xmlns:a16="http://schemas.microsoft.com/office/drawing/2014/main" val="425509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857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93904230"/>
                  </a:ext>
                </a:extLst>
              </a:tr>
            </a:tbl>
          </a:graphicData>
        </a:graphic>
      </p:graphicFrame>
      <p:sp>
        <p:nvSpPr>
          <p:cNvPr id="4" name="Text Placeholder 3">
            <a:extLst>
              <a:ext uri="{FF2B5EF4-FFF2-40B4-BE49-F238E27FC236}">
                <a16:creationId xmlns:a16="http://schemas.microsoft.com/office/drawing/2014/main" id="{9D178CB1-468B-4887-A043-B940E3476D0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57589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5B3C7-921B-4530-B7CD-0ED16E876F9C}"/>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6B759B49-999B-40B3-9671-0DCFE949D29A}"/>
              </a:ext>
            </a:extLst>
          </p:cNvPr>
          <p:cNvGraphicFramePr>
            <a:graphicFrameLocks noGrp="1"/>
          </p:cNvGraphicFramePr>
          <p:nvPr>
            <p:ph type="tbl" sz="quarter" idx="13"/>
            <p:extLst>
              <p:ext uri="{D42A27DB-BD31-4B8C-83A1-F6EECF244321}">
                <p14:modId xmlns:p14="http://schemas.microsoft.com/office/powerpoint/2010/main" val="298667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41558542"/>
                    </a:ext>
                  </a:extLst>
                </a:gridCol>
                <a:gridCol w="1316737">
                  <a:extLst>
                    <a:ext uri="{9D8B030D-6E8A-4147-A177-3AD203B41FA5}">
                      <a16:colId xmlns:a16="http://schemas.microsoft.com/office/drawing/2014/main" val="875068867"/>
                    </a:ext>
                  </a:extLst>
                </a:gridCol>
                <a:gridCol w="329184">
                  <a:extLst>
                    <a:ext uri="{9D8B030D-6E8A-4147-A177-3AD203B41FA5}">
                      <a16:colId xmlns:a16="http://schemas.microsoft.com/office/drawing/2014/main" val="1189882790"/>
                    </a:ext>
                  </a:extLst>
                </a:gridCol>
                <a:gridCol w="329184">
                  <a:extLst>
                    <a:ext uri="{9D8B030D-6E8A-4147-A177-3AD203B41FA5}">
                      <a16:colId xmlns:a16="http://schemas.microsoft.com/office/drawing/2014/main" val="741142731"/>
                    </a:ext>
                  </a:extLst>
                </a:gridCol>
                <a:gridCol w="329184">
                  <a:extLst>
                    <a:ext uri="{9D8B030D-6E8A-4147-A177-3AD203B41FA5}">
                      <a16:colId xmlns:a16="http://schemas.microsoft.com/office/drawing/2014/main" val="2142317809"/>
                    </a:ext>
                  </a:extLst>
                </a:gridCol>
                <a:gridCol w="329184">
                  <a:extLst>
                    <a:ext uri="{9D8B030D-6E8A-4147-A177-3AD203B41FA5}">
                      <a16:colId xmlns:a16="http://schemas.microsoft.com/office/drawing/2014/main" val="3145212133"/>
                    </a:ext>
                  </a:extLst>
                </a:gridCol>
                <a:gridCol w="329184">
                  <a:extLst>
                    <a:ext uri="{9D8B030D-6E8A-4147-A177-3AD203B41FA5}">
                      <a16:colId xmlns:a16="http://schemas.microsoft.com/office/drawing/2014/main" val="1398413143"/>
                    </a:ext>
                  </a:extLst>
                </a:gridCol>
                <a:gridCol w="329184">
                  <a:extLst>
                    <a:ext uri="{9D8B030D-6E8A-4147-A177-3AD203B41FA5}">
                      <a16:colId xmlns:a16="http://schemas.microsoft.com/office/drawing/2014/main" val="534146206"/>
                    </a:ext>
                  </a:extLst>
                </a:gridCol>
                <a:gridCol w="329184">
                  <a:extLst>
                    <a:ext uri="{9D8B030D-6E8A-4147-A177-3AD203B41FA5}">
                      <a16:colId xmlns:a16="http://schemas.microsoft.com/office/drawing/2014/main" val="44620920"/>
                    </a:ext>
                  </a:extLst>
                </a:gridCol>
                <a:gridCol w="329184">
                  <a:extLst>
                    <a:ext uri="{9D8B030D-6E8A-4147-A177-3AD203B41FA5}">
                      <a16:colId xmlns:a16="http://schemas.microsoft.com/office/drawing/2014/main" val="3987076518"/>
                    </a:ext>
                  </a:extLst>
                </a:gridCol>
                <a:gridCol w="329184">
                  <a:extLst>
                    <a:ext uri="{9D8B030D-6E8A-4147-A177-3AD203B41FA5}">
                      <a16:colId xmlns:a16="http://schemas.microsoft.com/office/drawing/2014/main" val="3381536927"/>
                    </a:ext>
                  </a:extLst>
                </a:gridCol>
                <a:gridCol w="329184">
                  <a:extLst>
                    <a:ext uri="{9D8B030D-6E8A-4147-A177-3AD203B41FA5}">
                      <a16:colId xmlns:a16="http://schemas.microsoft.com/office/drawing/2014/main" val="4091310269"/>
                    </a:ext>
                  </a:extLst>
                </a:gridCol>
                <a:gridCol w="329184">
                  <a:extLst>
                    <a:ext uri="{9D8B030D-6E8A-4147-A177-3AD203B41FA5}">
                      <a16:colId xmlns:a16="http://schemas.microsoft.com/office/drawing/2014/main" val="3787212398"/>
                    </a:ext>
                  </a:extLst>
                </a:gridCol>
                <a:gridCol w="329184">
                  <a:extLst>
                    <a:ext uri="{9D8B030D-6E8A-4147-A177-3AD203B41FA5}">
                      <a16:colId xmlns:a16="http://schemas.microsoft.com/office/drawing/2014/main" val="888982640"/>
                    </a:ext>
                  </a:extLst>
                </a:gridCol>
                <a:gridCol w="329184">
                  <a:extLst>
                    <a:ext uri="{9D8B030D-6E8A-4147-A177-3AD203B41FA5}">
                      <a16:colId xmlns:a16="http://schemas.microsoft.com/office/drawing/2014/main" val="3093265198"/>
                    </a:ext>
                  </a:extLst>
                </a:gridCol>
                <a:gridCol w="329184">
                  <a:extLst>
                    <a:ext uri="{9D8B030D-6E8A-4147-A177-3AD203B41FA5}">
                      <a16:colId xmlns:a16="http://schemas.microsoft.com/office/drawing/2014/main" val="3403895243"/>
                    </a:ext>
                  </a:extLst>
                </a:gridCol>
                <a:gridCol w="329184">
                  <a:extLst>
                    <a:ext uri="{9D8B030D-6E8A-4147-A177-3AD203B41FA5}">
                      <a16:colId xmlns:a16="http://schemas.microsoft.com/office/drawing/2014/main" val="3716073348"/>
                    </a:ext>
                  </a:extLst>
                </a:gridCol>
                <a:gridCol w="329184">
                  <a:extLst>
                    <a:ext uri="{9D8B030D-6E8A-4147-A177-3AD203B41FA5}">
                      <a16:colId xmlns:a16="http://schemas.microsoft.com/office/drawing/2014/main" val="2277516699"/>
                    </a:ext>
                  </a:extLst>
                </a:gridCol>
                <a:gridCol w="329184">
                  <a:extLst>
                    <a:ext uri="{9D8B030D-6E8A-4147-A177-3AD203B41FA5}">
                      <a16:colId xmlns:a16="http://schemas.microsoft.com/office/drawing/2014/main" val="3130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581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- 2024-05-20 20:00:11</a:t>
                      </a:r>
                      <a:r>
                        <a:rPr kumimoji="0" lang="en-US" sz="1000" b="0" i="0" u="none" strike="noStrike" kern="1200" cap="none" spc="0" normalizeH="0" baseline="0" noProof="0">
                          <a:ln>
                            <a:noFill/>
                          </a:ln>
                          <a:solidFill>
                            <a:prstClr val="black"/>
                          </a:solidFill>
                          <a:effectLst/>
                          <a:uLnTx/>
                          <a:uFillTx/>
                          <a:latin typeface="Calibri"/>
                          <a:ea typeface="+mn-ea"/>
                          <a:cs typeface="+mn-cs"/>
                        </a:rPr>
                        <a:t>
 Joie Koo appreciates the GFX100S II for its compact body and medium format power, noting how its easy handling enhances his photo shoots, allowing for agile and precise photography. 
He also praises the camera for its reliable face and eye detection that performs exceptionally well, even in complex scenes, ensuring critical focus where it matters most. 
The GFX100S II's rapid and accurate autofocus, combined with its outstanding image quality that delivers exceptional color reproduction and tonality, makes every shoot a joy for Joie.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https://quintly-eu-image-storage.s3.amazonaws.com/aaf8f68db843cc217addf8054c322eb2/431060270cd7b336c4fa63a39fc6ca98.jpg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82793438"/>
                  </a:ext>
                </a:extLst>
              </a:tr>
            </a:tbl>
          </a:graphicData>
        </a:graphic>
      </p:graphicFrame>
      <p:sp>
        <p:nvSpPr>
          <p:cNvPr id="4" name="Text Placeholder 3">
            <a:extLst>
              <a:ext uri="{FF2B5EF4-FFF2-40B4-BE49-F238E27FC236}">
                <a16:creationId xmlns:a16="http://schemas.microsoft.com/office/drawing/2014/main" id="{CBB7C4DC-DC15-43F9-A704-CB5649F93DC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71977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FE115-58C6-4B82-AC0F-8A0AAA19FC73}"/>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764C6F8E-021B-48F1-8AD8-1898C9742B66}"/>
              </a:ext>
            </a:extLst>
          </p:cNvPr>
          <p:cNvGraphicFramePr>
            <a:graphicFrameLocks noGrp="1"/>
          </p:cNvGraphicFramePr>
          <p:nvPr>
            <p:ph type="tbl" sz="quarter" idx="13"/>
            <p:extLst>
              <p:ext uri="{D42A27DB-BD31-4B8C-83A1-F6EECF244321}">
                <p14:modId xmlns:p14="http://schemas.microsoft.com/office/powerpoint/2010/main" val="358789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02456931"/>
                    </a:ext>
                  </a:extLst>
                </a:gridCol>
                <a:gridCol w="1316737">
                  <a:extLst>
                    <a:ext uri="{9D8B030D-6E8A-4147-A177-3AD203B41FA5}">
                      <a16:colId xmlns:a16="http://schemas.microsoft.com/office/drawing/2014/main" val="3772989014"/>
                    </a:ext>
                  </a:extLst>
                </a:gridCol>
                <a:gridCol w="329184">
                  <a:extLst>
                    <a:ext uri="{9D8B030D-6E8A-4147-A177-3AD203B41FA5}">
                      <a16:colId xmlns:a16="http://schemas.microsoft.com/office/drawing/2014/main" val="350027894"/>
                    </a:ext>
                  </a:extLst>
                </a:gridCol>
                <a:gridCol w="329184">
                  <a:extLst>
                    <a:ext uri="{9D8B030D-6E8A-4147-A177-3AD203B41FA5}">
                      <a16:colId xmlns:a16="http://schemas.microsoft.com/office/drawing/2014/main" val="4221205572"/>
                    </a:ext>
                  </a:extLst>
                </a:gridCol>
                <a:gridCol w="329184">
                  <a:extLst>
                    <a:ext uri="{9D8B030D-6E8A-4147-A177-3AD203B41FA5}">
                      <a16:colId xmlns:a16="http://schemas.microsoft.com/office/drawing/2014/main" val="855755639"/>
                    </a:ext>
                  </a:extLst>
                </a:gridCol>
                <a:gridCol w="329184">
                  <a:extLst>
                    <a:ext uri="{9D8B030D-6E8A-4147-A177-3AD203B41FA5}">
                      <a16:colId xmlns:a16="http://schemas.microsoft.com/office/drawing/2014/main" val="1074775808"/>
                    </a:ext>
                  </a:extLst>
                </a:gridCol>
                <a:gridCol w="329184">
                  <a:extLst>
                    <a:ext uri="{9D8B030D-6E8A-4147-A177-3AD203B41FA5}">
                      <a16:colId xmlns:a16="http://schemas.microsoft.com/office/drawing/2014/main" val="4033323727"/>
                    </a:ext>
                  </a:extLst>
                </a:gridCol>
                <a:gridCol w="329184">
                  <a:extLst>
                    <a:ext uri="{9D8B030D-6E8A-4147-A177-3AD203B41FA5}">
                      <a16:colId xmlns:a16="http://schemas.microsoft.com/office/drawing/2014/main" val="643661664"/>
                    </a:ext>
                  </a:extLst>
                </a:gridCol>
                <a:gridCol w="329184">
                  <a:extLst>
                    <a:ext uri="{9D8B030D-6E8A-4147-A177-3AD203B41FA5}">
                      <a16:colId xmlns:a16="http://schemas.microsoft.com/office/drawing/2014/main" val="904462765"/>
                    </a:ext>
                  </a:extLst>
                </a:gridCol>
                <a:gridCol w="329184">
                  <a:extLst>
                    <a:ext uri="{9D8B030D-6E8A-4147-A177-3AD203B41FA5}">
                      <a16:colId xmlns:a16="http://schemas.microsoft.com/office/drawing/2014/main" val="650093920"/>
                    </a:ext>
                  </a:extLst>
                </a:gridCol>
                <a:gridCol w="329184">
                  <a:extLst>
                    <a:ext uri="{9D8B030D-6E8A-4147-A177-3AD203B41FA5}">
                      <a16:colId xmlns:a16="http://schemas.microsoft.com/office/drawing/2014/main" val="2583515033"/>
                    </a:ext>
                  </a:extLst>
                </a:gridCol>
                <a:gridCol w="329184">
                  <a:extLst>
                    <a:ext uri="{9D8B030D-6E8A-4147-A177-3AD203B41FA5}">
                      <a16:colId xmlns:a16="http://schemas.microsoft.com/office/drawing/2014/main" val="4091447911"/>
                    </a:ext>
                  </a:extLst>
                </a:gridCol>
                <a:gridCol w="329184">
                  <a:extLst>
                    <a:ext uri="{9D8B030D-6E8A-4147-A177-3AD203B41FA5}">
                      <a16:colId xmlns:a16="http://schemas.microsoft.com/office/drawing/2014/main" val="3424827667"/>
                    </a:ext>
                  </a:extLst>
                </a:gridCol>
                <a:gridCol w="329184">
                  <a:extLst>
                    <a:ext uri="{9D8B030D-6E8A-4147-A177-3AD203B41FA5}">
                      <a16:colId xmlns:a16="http://schemas.microsoft.com/office/drawing/2014/main" val="3823590255"/>
                    </a:ext>
                  </a:extLst>
                </a:gridCol>
                <a:gridCol w="329184">
                  <a:extLst>
                    <a:ext uri="{9D8B030D-6E8A-4147-A177-3AD203B41FA5}">
                      <a16:colId xmlns:a16="http://schemas.microsoft.com/office/drawing/2014/main" val="3919986937"/>
                    </a:ext>
                  </a:extLst>
                </a:gridCol>
                <a:gridCol w="329184">
                  <a:extLst>
                    <a:ext uri="{9D8B030D-6E8A-4147-A177-3AD203B41FA5}">
                      <a16:colId xmlns:a16="http://schemas.microsoft.com/office/drawing/2014/main" val="3128768772"/>
                    </a:ext>
                  </a:extLst>
                </a:gridCol>
                <a:gridCol w="329184">
                  <a:extLst>
                    <a:ext uri="{9D8B030D-6E8A-4147-A177-3AD203B41FA5}">
                      <a16:colId xmlns:a16="http://schemas.microsoft.com/office/drawing/2014/main" val="64487775"/>
                    </a:ext>
                  </a:extLst>
                </a:gridCol>
                <a:gridCol w="329184">
                  <a:extLst>
                    <a:ext uri="{9D8B030D-6E8A-4147-A177-3AD203B41FA5}">
                      <a16:colId xmlns:a16="http://schemas.microsoft.com/office/drawing/2014/main" val="4087604000"/>
                    </a:ext>
                  </a:extLst>
                </a:gridCol>
                <a:gridCol w="329184">
                  <a:extLst>
                    <a:ext uri="{9D8B030D-6E8A-4147-A177-3AD203B41FA5}">
                      <a16:colId xmlns:a16="http://schemas.microsoft.com/office/drawing/2014/main" val="393749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7217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18:00:15</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Vincent Lim embarked on his Fujifilm medium format journey two years ago, initially using the GFX50S II for his professional work. The camera has become an essential piece of photography gear, capturing life's poignant moments with clarity and depth.
Upon transitioning to the GFX100S, he praised the remarkable detail and color rendition that greatly enhanced the vividness and intricacy of his photographs.
Now, with the latest GFX100S II, Vincent is enthusiastic about its rapid autofocus and capability to shoot at eight frames per second, making it an ideal choice for his wedding photography assignments.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https://quintly-eu-image-storage.s3.amazonaws.com/aaf8f68db843cc217addf8054c322eb2/d67a4ad3772331bc9b03165385f05e5f.jpg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46968947"/>
                  </a:ext>
                </a:extLst>
              </a:tr>
            </a:tbl>
          </a:graphicData>
        </a:graphic>
      </p:graphicFrame>
      <p:sp>
        <p:nvSpPr>
          <p:cNvPr id="4" name="Text Placeholder 3">
            <a:extLst>
              <a:ext uri="{FF2B5EF4-FFF2-40B4-BE49-F238E27FC236}">
                <a16:creationId xmlns:a16="http://schemas.microsoft.com/office/drawing/2014/main" id="{A04C3F2E-6675-44D4-8045-DAB96DCB6BD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34027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3FDF-EF37-4454-BEC4-2A0518E5DDCC}"/>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22BFC775-34A0-41AF-AAE4-190284D1DAA9}"/>
              </a:ext>
            </a:extLst>
          </p:cNvPr>
          <p:cNvGraphicFramePr>
            <a:graphicFrameLocks noGrp="1"/>
          </p:cNvGraphicFramePr>
          <p:nvPr>
            <p:ph type="tbl" sz="quarter" idx="13"/>
            <p:extLst>
              <p:ext uri="{D42A27DB-BD31-4B8C-83A1-F6EECF244321}">
                <p14:modId xmlns:p14="http://schemas.microsoft.com/office/powerpoint/2010/main" val="233598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05672155"/>
                    </a:ext>
                  </a:extLst>
                </a:gridCol>
                <a:gridCol w="1316737">
                  <a:extLst>
                    <a:ext uri="{9D8B030D-6E8A-4147-A177-3AD203B41FA5}">
                      <a16:colId xmlns:a16="http://schemas.microsoft.com/office/drawing/2014/main" val="852606129"/>
                    </a:ext>
                  </a:extLst>
                </a:gridCol>
                <a:gridCol w="329184">
                  <a:extLst>
                    <a:ext uri="{9D8B030D-6E8A-4147-A177-3AD203B41FA5}">
                      <a16:colId xmlns:a16="http://schemas.microsoft.com/office/drawing/2014/main" val="1277550339"/>
                    </a:ext>
                  </a:extLst>
                </a:gridCol>
                <a:gridCol w="329184">
                  <a:extLst>
                    <a:ext uri="{9D8B030D-6E8A-4147-A177-3AD203B41FA5}">
                      <a16:colId xmlns:a16="http://schemas.microsoft.com/office/drawing/2014/main" val="3507060265"/>
                    </a:ext>
                  </a:extLst>
                </a:gridCol>
                <a:gridCol w="329184">
                  <a:extLst>
                    <a:ext uri="{9D8B030D-6E8A-4147-A177-3AD203B41FA5}">
                      <a16:colId xmlns:a16="http://schemas.microsoft.com/office/drawing/2014/main" val="2731281134"/>
                    </a:ext>
                  </a:extLst>
                </a:gridCol>
                <a:gridCol w="329184">
                  <a:extLst>
                    <a:ext uri="{9D8B030D-6E8A-4147-A177-3AD203B41FA5}">
                      <a16:colId xmlns:a16="http://schemas.microsoft.com/office/drawing/2014/main" val="2611172684"/>
                    </a:ext>
                  </a:extLst>
                </a:gridCol>
                <a:gridCol w="329184">
                  <a:extLst>
                    <a:ext uri="{9D8B030D-6E8A-4147-A177-3AD203B41FA5}">
                      <a16:colId xmlns:a16="http://schemas.microsoft.com/office/drawing/2014/main" val="3963721515"/>
                    </a:ext>
                  </a:extLst>
                </a:gridCol>
                <a:gridCol w="329184">
                  <a:extLst>
                    <a:ext uri="{9D8B030D-6E8A-4147-A177-3AD203B41FA5}">
                      <a16:colId xmlns:a16="http://schemas.microsoft.com/office/drawing/2014/main" val="2144025372"/>
                    </a:ext>
                  </a:extLst>
                </a:gridCol>
                <a:gridCol w="329184">
                  <a:extLst>
                    <a:ext uri="{9D8B030D-6E8A-4147-A177-3AD203B41FA5}">
                      <a16:colId xmlns:a16="http://schemas.microsoft.com/office/drawing/2014/main" val="585896294"/>
                    </a:ext>
                  </a:extLst>
                </a:gridCol>
                <a:gridCol w="329184">
                  <a:extLst>
                    <a:ext uri="{9D8B030D-6E8A-4147-A177-3AD203B41FA5}">
                      <a16:colId xmlns:a16="http://schemas.microsoft.com/office/drawing/2014/main" val="1872934375"/>
                    </a:ext>
                  </a:extLst>
                </a:gridCol>
                <a:gridCol w="329184">
                  <a:extLst>
                    <a:ext uri="{9D8B030D-6E8A-4147-A177-3AD203B41FA5}">
                      <a16:colId xmlns:a16="http://schemas.microsoft.com/office/drawing/2014/main" val="3079126268"/>
                    </a:ext>
                  </a:extLst>
                </a:gridCol>
                <a:gridCol w="329184">
                  <a:extLst>
                    <a:ext uri="{9D8B030D-6E8A-4147-A177-3AD203B41FA5}">
                      <a16:colId xmlns:a16="http://schemas.microsoft.com/office/drawing/2014/main" val="1858522925"/>
                    </a:ext>
                  </a:extLst>
                </a:gridCol>
                <a:gridCol w="329184">
                  <a:extLst>
                    <a:ext uri="{9D8B030D-6E8A-4147-A177-3AD203B41FA5}">
                      <a16:colId xmlns:a16="http://schemas.microsoft.com/office/drawing/2014/main" val="1340662743"/>
                    </a:ext>
                  </a:extLst>
                </a:gridCol>
                <a:gridCol w="329184">
                  <a:extLst>
                    <a:ext uri="{9D8B030D-6E8A-4147-A177-3AD203B41FA5}">
                      <a16:colId xmlns:a16="http://schemas.microsoft.com/office/drawing/2014/main" val="1722810572"/>
                    </a:ext>
                  </a:extLst>
                </a:gridCol>
                <a:gridCol w="329184">
                  <a:extLst>
                    <a:ext uri="{9D8B030D-6E8A-4147-A177-3AD203B41FA5}">
                      <a16:colId xmlns:a16="http://schemas.microsoft.com/office/drawing/2014/main" val="3978629904"/>
                    </a:ext>
                  </a:extLst>
                </a:gridCol>
                <a:gridCol w="329184">
                  <a:extLst>
                    <a:ext uri="{9D8B030D-6E8A-4147-A177-3AD203B41FA5}">
                      <a16:colId xmlns:a16="http://schemas.microsoft.com/office/drawing/2014/main" val="4068664542"/>
                    </a:ext>
                  </a:extLst>
                </a:gridCol>
                <a:gridCol w="329184">
                  <a:extLst>
                    <a:ext uri="{9D8B030D-6E8A-4147-A177-3AD203B41FA5}">
                      <a16:colId xmlns:a16="http://schemas.microsoft.com/office/drawing/2014/main" val="2214330114"/>
                    </a:ext>
                  </a:extLst>
                </a:gridCol>
                <a:gridCol w="329184">
                  <a:extLst>
                    <a:ext uri="{9D8B030D-6E8A-4147-A177-3AD203B41FA5}">
                      <a16:colId xmlns:a16="http://schemas.microsoft.com/office/drawing/2014/main" val="3019996187"/>
                    </a:ext>
                  </a:extLst>
                </a:gridCol>
                <a:gridCol w="329184">
                  <a:extLst>
                    <a:ext uri="{9D8B030D-6E8A-4147-A177-3AD203B41FA5}">
                      <a16:colId xmlns:a16="http://schemas.microsoft.com/office/drawing/2014/main" val="333613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11852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16:00:18</a:t>
                      </a:r>
                      <a:r>
                        <a:rPr kumimoji="0" lang="en-US" sz="1000" b="0" i="0" u="none" strike="noStrike" kern="1200" cap="none" spc="0" normalizeH="0" baseline="0" noProof="0">
                          <a:ln>
                            <a:noFill/>
                          </a:ln>
                          <a:solidFill>
                            <a:prstClr val="black"/>
                          </a:solidFill>
                          <a:effectLst/>
                          <a:uLnTx/>
                          <a:uFillTx/>
                          <a:latin typeface="Calibri"/>
                          <a:ea typeface="+mn-ea"/>
                          <a:cs typeface="+mn-cs"/>
                        </a:rPr>
                        <a:t>
 Jd Chang shares his positive experiences with the X-T50, praising its impressive features. Key highlights include the 40.2MP APS-C X-Trans sensor, which delivers exceptional image quality with crisp details and vibrant colors, complemented by the 7-stop IBIS for sharp, slow shutter photos without the constant need for a tripod.
He also appreciates the X-T50's film simulation dial, which offers creative flexibility to toggle between 20 film simulation modes effortlessly. It not only enhances the shooting experience but also helps streamline his workflow.
With its high performance and user-friendly features, JD Chang considers the X-T50 a top choice for amateurs and professionals. Its versatile capabilities encourage exploration and creativity, affirming its status as a formidable tool in photography.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https://quintly-eu-image-storage.s3.amazonaws.com/aaf8f68db843cc217addf8054c322eb2/85ee2b3b8955ba8e1ad1915e74d0c11b.jpg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34719998"/>
                  </a:ext>
                </a:extLst>
              </a:tr>
            </a:tbl>
          </a:graphicData>
        </a:graphic>
      </p:graphicFrame>
      <p:sp>
        <p:nvSpPr>
          <p:cNvPr id="4" name="Text Placeholder 3">
            <a:extLst>
              <a:ext uri="{FF2B5EF4-FFF2-40B4-BE49-F238E27FC236}">
                <a16:creationId xmlns:a16="http://schemas.microsoft.com/office/drawing/2014/main" id="{48015703-9704-44D1-A1C5-709C486BC59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146390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E852C-3196-4F25-A47E-E1FDE25C97DD}"/>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5AC044A1-389D-40BC-8E27-BFF846258C3B}"/>
              </a:ext>
            </a:extLst>
          </p:cNvPr>
          <p:cNvGraphicFramePr>
            <a:graphicFrameLocks noGrp="1"/>
          </p:cNvGraphicFramePr>
          <p:nvPr>
            <p:ph type="tbl" sz="quarter" idx="13"/>
            <p:extLst>
              <p:ext uri="{D42A27DB-BD31-4B8C-83A1-F6EECF244321}">
                <p14:modId xmlns:p14="http://schemas.microsoft.com/office/powerpoint/2010/main" val="3523857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12088878"/>
                    </a:ext>
                  </a:extLst>
                </a:gridCol>
                <a:gridCol w="1316737">
                  <a:extLst>
                    <a:ext uri="{9D8B030D-6E8A-4147-A177-3AD203B41FA5}">
                      <a16:colId xmlns:a16="http://schemas.microsoft.com/office/drawing/2014/main" val="925017713"/>
                    </a:ext>
                  </a:extLst>
                </a:gridCol>
                <a:gridCol w="329184">
                  <a:extLst>
                    <a:ext uri="{9D8B030D-6E8A-4147-A177-3AD203B41FA5}">
                      <a16:colId xmlns:a16="http://schemas.microsoft.com/office/drawing/2014/main" val="1619608441"/>
                    </a:ext>
                  </a:extLst>
                </a:gridCol>
                <a:gridCol w="329184">
                  <a:extLst>
                    <a:ext uri="{9D8B030D-6E8A-4147-A177-3AD203B41FA5}">
                      <a16:colId xmlns:a16="http://schemas.microsoft.com/office/drawing/2014/main" val="128172143"/>
                    </a:ext>
                  </a:extLst>
                </a:gridCol>
                <a:gridCol w="329184">
                  <a:extLst>
                    <a:ext uri="{9D8B030D-6E8A-4147-A177-3AD203B41FA5}">
                      <a16:colId xmlns:a16="http://schemas.microsoft.com/office/drawing/2014/main" val="905612402"/>
                    </a:ext>
                  </a:extLst>
                </a:gridCol>
                <a:gridCol w="329184">
                  <a:extLst>
                    <a:ext uri="{9D8B030D-6E8A-4147-A177-3AD203B41FA5}">
                      <a16:colId xmlns:a16="http://schemas.microsoft.com/office/drawing/2014/main" val="475973604"/>
                    </a:ext>
                  </a:extLst>
                </a:gridCol>
                <a:gridCol w="329184">
                  <a:extLst>
                    <a:ext uri="{9D8B030D-6E8A-4147-A177-3AD203B41FA5}">
                      <a16:colId xmlns:a16="http://schemas.microsoft.com/office/drawing/2014/main" val="267738"/>
                    </a:ext>
                  </a:extLst>
                </a:gridCol>
                <a:gridCol w="329184">
                  <a:extLst>
                    <a:ext uri="{9D8B030D-6E8A-4147-A177-3AD203B41FA5}">
                      <a16:colId xmlns:a16="http://schemas.microsoft.com/office/drawing/2014/main" val="250985363"/>
                    </a:ext>
                  </a:extLst>
                </a:gridCol>
                <a:gridCol w="329184">
                  <a:extLst>
                    <a:ext uri="{9D8B030D-6E8A-4147-A177-3AD203B41FA5}">
                      <a16:colId xmlns:a16="http://schemas.microsoft.com/office/drawing/2014/main" val="2570364269"/>
                    </a:ext>
                  </a:extLst>
                </a:gridCol>
                <a:gridCol w="329184">
                  <a:extLst>
                    <a:ext uri="{9D8B030D-6E8A-4147-A177-3AD203B41FA5}">
                      <a16:colId xmlns:a16="http://schemas.microsoft.com/office/drawing/2014/main" val="645477625"/>
                    </a:ext>
                  </a:extLst>
                </a:gridCol>
                <a:gridCol w="329184">
                  <a:extLst>
                    <a:ext uri="{9D8B030D-6E8A-4147-A177-3AD203B41FA5}">
                      <a16:colId xmlns:a16="http://schemas.microsoft.com/office/drawing/2014/main" val="1711639149"/>
                    </a:ext>
                  </a:extLst>
                </a:gridCol>
                <a:gridCol w="329184">
                  <a:extLst>
                    <a:ext uri="{9D8B030D-6E8A-4147-A177-3AD203B41FA5}">
                      <a16:colId xmlns:a16="http://schemas.microsoft.com/office/drawing/2014/main" val="2375689240"/>
                    </a:ext>
                  </a:extLst>
                </a:gridCol>
                <a:gridCol w="329184">
                  <a:extLst>
                    <a:ext uri="{9D8B030D-6E8A-4147-A177-3AD203B41FA5}">
                      <a16:colId xmlns:a16="http://schemas.microsoft.com/office/drawing/2014/main" val="1023933358"/>
                    </a:ext>
                  </a:extLst>
                </a:gridCol>
                <a:gridCol w="329184">
                  <a:extLst>
                    <a:ext uri="{9D8B030D-6E8A-4147-A177-3AD203B41FA5}">
                      <a16:colId xmlns:a16="http://schemas.microsoft.com/office/drawing/2014/main" val="4267601708"/>
                    </a:ext>
                  </a:extLst>
                </a:gridCol>
                <a:gridCol w="329184">
                  <a:extLst>
                    <a:ext uri="{9D8B030D-6E8A-4147-A177-3AD203B41FA5}">
                      <a16:colId xmlns:a16="http://schemas.microsoft.com/office/drawing/2014/main" val="804592233"/>
                    </a:ext>
                  </a:extLst>
                </a:gridCol>
                <a:gridCol w="329184">
                  <a:extLst>
                    <a:ext uri="{9D8B030D-6E8A-4147-A177-3AD203B41FA5}">
                      <a16:colId xmlns:a16="http://schemas.microsoft.com/office/drawing/2014/main" val="2418766548"/>
                    </a:ext>
                  </a:extLst>
                </a:gridCol>
                <a:gridCol w="329184">
                  <a:extLst>
                    <a:ext uri="{9D8B030D-6E8A-4147-A177-3AD203B41FA5}">
                      <a16:colId xmlns:a16="http://schemas.microsoft.com/office/drawing/2014/main" val="1672444713"/>
                    </a:ext>
                  </a:extLst>
                </a:gridCol>
                <a:gridCol w="329184">
                  <a:extLst>
                    <a:ext uri="{9D8B030D-6E8A-4147-A177-3AD203B41FA5}">
                      <a16:colId xmlns:a16="http://schemas.microsoft.com/office/drawing/2014/main" val="2533001455"/>
                    </a:ext>
                  </a:extLst>
                </a:gridCol>
                <a:gridCol w="329184">
                  <a:extLst>
                    <a:ext uri="{9D8B030D-6E8A-4147-A177-3AD203B41FA5}">
                      <a16:colId xmlns:a16="http://schemas.microsoft.com/office/drawing/2014/main" val="2879468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78193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15:00:11</a:t>
                      </a:r>
                      <a:r>
                        <a:rPr kumimoji="0" lang="en-US" sz="1000" b="0" i="0" u="none" strike="noStrike" kern="1200" cap="none" spc="0" normalizeH="0" baseline="0" noProof="0">
                          <a:ln>
                            <a:noFill/>
                          </a:ln>
                          <a:solidFill>
                            <a:prstClr val="black"/>
                          </a:solidFill>
                          <a:effectLst/>
                          <a:uLnTx/>
                          <a:uFillTx/>
                          <a:latin typeface="Calibri"/>
                          <a:ea typeface="+mn-ea"/>
                          <a:cs typeface="+mn-cs"/>
                        </a:rPr>
                        <a:t>
 The XF16-50mmF2.8-4.8 R LM WR is a standard zoom lens which covers a versatile focal range, staying attached to your camera for any shooting scenario. It offers high-resolution performance and close-up capabilities akin to half macro photography, ideal for food, crafts, plants, and daily scenes.
On the other hand, the GF500mmF5.6 R LM OIS WR is a super telephoto prime lens that captures intricate details—from the sweat on athletes in key moments to the wrinkles on wild animals and individual bird feathers—with realism unseen by the naked eye. 
By compacting the size and weight of a typical super telephoto lens and providing high-speed, precise autofocus, the GFX series excels in mobile super telephoto photography for sports, wildlife, and birding.
#Fujifilm #FujifilmMY #XSummitSydney2024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https://quintly-eu-image-storage.s3.amazonaws.com/aaf8f68db843cc217addf8054c322eb2/638327dd99de4ae628ba3b54d0a06e5e.jpg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55384687"/>
                  </a:ext>
                </a:extLst>
              </a:tr>
            </a:tbl>
          </a:graphicData>
        </a:graphic>
      </p:graphicFrame>
      <p:sp>
        <p:nvSpPr>
          <p:cNvPr id="4" name="Text Placeholder 3">
            <a:extLst>
              <a:ext uri="{FF2B5EF4-FFF2-40B4-BE49-F238E27FC236}">
                <a16:creationId xmlns:a16="http://schemas.microsoft.com/office/drawing/2014/main" id="{E6DE74C4-0D5C-4A87-9633-18D0D61065E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34184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300C-54DC-4914-81D2-30E2C55ECC8F}"/>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A29B5BB5-D473-4000-A2EA-AADFD896680C}"/>
              </a:ext>
            </a:extLst>
          </p:cNvPr>
          <p:cNvGraphicFramePr>
            <a:graphicFrameLocks noGrp="1"/>
          </p:cNvGraphicFramePr>
          <p:nvPr>
            <p:ph type="tbl" sz="quarter" idx="13"/>
            <p:extLst>
              <p:ext uri="{D42A27DB-BD31-4B8C-83A1-F6EECF244321}">
                <p14:modId xmlns:p14="http://schemas.microsoft.com/office/powerpoint/2010/main" val="250248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32576397"/>
                    </a:ext>
                  </a:extLst>
                </a:gridCol>
                <a:gridCol w="1316737">
                  <a:extLst>
                    <a:ext uri="{9D8B030D-6E8A-4147-A177-3AD203B41FA5}">
                      <a16:colId xmlns:a16="http://schemas.microsoft.com/office/drawing/2014/main" val="3602321791"/>
                    </a:ext>
                  </a:extLst>
                </a:gridCol>
                <a:gridCol w="329184">
                  <a:extLst>
                    <a:ext uri="{9D8B030D-6E8A-4147-A177-3AD203B41FA5}">
                      <a16:colId xmlns:a16="http://schemas.microsoft.com/office/drawing/2014/main" val="8804183"/>
                    </a:ext>
                  </a:extLst>
                </a:gridCol>
                <a:gridCol w="329184">
                  <a:extLst>
                    <a:ext uri="{9D8B030D-6E8A-4147-A177-3AD203B41FA5}">
                      <a16:colId xmlns:a16="http://schemas.microsoft.com/office/drawing/2014/main" val="54849701"/>
                    </a:ext>
                  </a:extLst>
                </a:gridCol>
                <a:gridCol w="329184">
                  <a:extLst>
                    <a:ext uri="{9D8B030D-6E8A-4147-A177-3AD203B41FA5}">
                      <a16:colId xmlns:a16="http://schemas.microsoft.com/office/drawing/2014/main" val="3094766580"/>
                    </a:ext>
                  </a:extLst>
                </a:gridCol>
                <a:gridCol w="329184">
                  <a:extLst>
                    <a:ext uri="{9D8B030D-6E8A-4147-A177-3AD203B41FA5}">
                      <a16:colId xmlns:a16="http://schemas.microsoft.com/office/drawing/2014/main" val="2954218833"/>
                    </a:ext>
                  </a:extLst>
                </a:gridCol>
                <a:gridCol w="329184">
                  <a:extLst>
                    <a:ext uri="{9D8B030D-6E8A-4147-A177-3AD203B41FA5}">
                      <a16:colId xmlns:a16="http://schemas.microsoft.com/office/drawing/2014/main" val="1341797302"/>
                    </a:ext>
                  </a:extLst>
                </a:gridCol>
                <a:gridCol w="329184">
                  <a:extLst>
                    <a:ext uri="{9D8B030D-6E8A-4147-A177-3AD203B41FA5}">
                      <a16:colId xmlns:a16="http://schemas.microsoft.com/office/drawing/2014/main" val="2658250925"/>
                    </a:ext>
                  </a:extLst>
                </a:gridCol>
                <a:gridCol w="329184">
                  <a:extLst>
                    <a:ext uri="{9D8B030D-6E8A-4147-A177-3AD203B41FA5}">
                      <a16:colId xmlns:a16="http://schemas.microsoft.com/office/drawing/2014/main" val="1633086332"/>
                    </a:ext>
                  </a:extLst>
                </a:gridCol>
                <a:gridCol w="329184">
                  <a:extLst>
                    <a:ext uri="{9D8B030D-6E8A-4147-A177-3AD203B41FA5}">
                      <a16:colId xmlns:a16="http://schemas.microsoft.com/office/drawing/2014/main" val="1517626619"/>
                    </a:ext>
                  </a:extLst>
                </a:gridCol>
                <a:gridCol w="329184">
                  <a:extLst>
                    <a:ext uri="{9D8B030D-6E8A-4147-A177-3AD203B41FA5}">
                      <a16:colId xmlns:a16="http://schemas.microsoft.com/office/drawing/2014/main" val="2865270331"/>
                    </a:ext>
                  </a:extLst>
                </a:gridCol>
                <a:gridCol w="329184">
                  <a:extLst>
                    <a:ext uri="{9D8B030D-6E8A-4147-A177-3AD203B41FA5}">
                      <a16:colId xmlns:a16="http://schemas.microsoft.com/office/drawing/2014/main" val="1742830158"/>
                    </a:ext>
                  </a:extLst>
                </a:gridCol>
                <a:gridCol w="329184">
                  <a:extLst>
                    <a:ext uri="{9D8B030D-6E8A-4147-A177-3AD203B41FA5}">
                      <a16:colId xmlns:a16="http://schemas.microsoft.com/office/drawing/2014/main" val="1497274882"/>
                    </a:ext>
                  </a:extLst>
                </a:gridCol>
                <a:gridCol w="329184">
                  <a:extLst>
                    <a:ext uri="{9D8B030D-6E8A-4147-A177-3AD203B41FA5}">
                      <a16:colId xmlns:a16="http://schemas.microsoft.com/office/drawing/2014/main" val="173204319"/>
                    </a:ext>
                  </a:extLst>
                </a:gridCol>
                <a:gridCol w="329184">
                  <a:extLst>
                    <a:ext uri="{9D8B030D-6E8A-4147-A177-3AD203B41FA5}">
                      <a16:colId xmlns:a16="http://schemas.microsoft.com/office/drawing/2014/main" val="1635265358"/>
                    </a:ext>
                  </a:extLst>
                </a:gridCol>
                <a:gridCol w="329184">
                  <a:extLst>
                    <a:ext uri="{9D8B030D-6E8A-4147-A177-3AD203B41FA5}">
                      <a16:colId xmlns:a16="http://schemas.microsoft.com/office/drawing/2014/main" val="4140950698"/>
                    </a:ext>
                  </a:extLst>
                </a:gridCol>
                <a:gridCol w="329184">
                  <a:extLst>
                    <a:ext uri="{9D8B030D-6E8A-4147-A177-3AD203B41FA5}">
                      <a16:colId xmlns:a16="http://schemas.microsoft.com/office/drawing/2014/main" val="2434923148"/>
                    </a:ext>
                  </a:extLst>
                </a:gridCol>
                <a:gridCol w="329184">
                  <a:extLst>
                    <a:ext uri="{9D8B030D-6E8A-4147-A177-3AD203B41FA5}">
                      <a16:colId xmlns:a16="http://schemas.microsoft.com/office/drawing/2014/main" val="3615469977"/>
                    </a:ext>
                  </a:extLst>
                </a:gridCol>
                <a:gridCol w="329184">
                  <a:extLst>
                    <a:ext uri="{9D8B030D-6E8A-4147-A177-3AD203B41FA5}">
                      <a16:colId xmlns:a16="http://schemas.microsoft.com/office/drawing/2014/main" val="1873192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4580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12:00:05</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is packed with exceptional technological advancements - including a newly developed 102MP high-speed sensor that delivers remarkably breathtaking resolution, a robust IBIS with 8.0 stops for unparalleled stability, and rapid-fire capture capabilities of 7.0 fps - all in the lightest body of the GFX series.
𝗙𝗶𝗻𝗱 𝗼𝘂𝘁 𝗺𝗼𝗿𝗲 𝗮𝗯𝗼𝘂𝘁 𝘁𝗵𝗲 𝗚𝗙𝗫𝟭𝟬𝟬𝗦 𝗜𝗜
https://fujifilm-x.com/en-my/products/cameras/gfx100s-ii/
𝗣𝗿𝗲-𝗼𝗿𝗱𝗲𝗿 𝘆𝗼𝘂𝗿𝘀 𝘁𝗼𝗱𝗮𝘆 𝗮𝘁
https://www.store-my.fujifilm-x.com/products/gfx100s-ii-body-pre-order-16-may-16-june-2024?fbclid=IwZXh0bgNhZW0CMTAAAR3wJPUev-DSscgwte7vQSZyGUXqwMMaU6yYPB3g-uMxI1IvKAe7x9qGHR0_aem_AZPAyy4d3Fr9eq9mv5THVYWve_2SLLNqlQsxTg8fWwkFOf6CEJYCOt_bD89tWsksQWnRQvKv-SJPPxs4xYlzb13H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https://quintly-eu-image-storage.s3.amazonaws.com/aaf8f68db843cc217addf8054c322eb2/7803052c0d793100a93b2e737df63573.jpg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0347995"/>
                  </a:ext>
                </a:extLst>
              </a:tr>
            </a:tbl>
          </a:graphicData>
        </a:graphic>
      </p:graphicFrame>
      <p:sp>
        <p:nvSpPr>
          <p:cNvPr id="4" name="Text Placeholder 3">
            <a:extLst>
              <a:ext uri="{FF2B5EF4-FFF2-40B4-BE49-F238E27FC236}">
                <a16:creationId xmlns:a16="http://schemas.microsoft.com/office/drawing/2014/main" id="{60177863-D834-4C45-949A-4A97E7877BC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2662224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68608-46F6-4E4F-956E-088A164DFBC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80EA247C-D351-4A97-96D9-5A5D7F614D4B}"/>
              </a:ext>
            </a:extLst>
          </p:cNvPr>
          <p:cNvGraphicFramePr>
            <a:graphicFrameLocks noGrp="1"/>
          </p:cNvGraphicFramePr>
          <p:nvPr>
            <p:ph type="tbl" sz="quarter" idx="13"/>
            <p:extLst>
              <p:ext uri="{D42A27DB-BD31-4B8C-83A1-F6EECF244321}">
                <p14:modId xmlns:p14="http://schemas.microsoft.com/office/powerpoint/2010/main" val="149775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582452"/>
                    </a:ext>
                  </a:extLst>
                </a:gridCol>
                <a:gridCol w="1316737">
                  <a:extLst>
                    <a:ext uri="{9D8B030D-6E8A-4147-A177-3AD203B41FA5}">
                      <a16:colId xmlns:a16="http://schemas.microsoft.com/office/drawing/2014/main" val="2156941405"/>
                    </a:ext>
                  </a:extLst>
                </a:gridCol>
                <a:gridCol w="329184">
                  <a:extLst>
                    <a:ext uri="{9D8B030D-6E8A-4147-A177-3AD203B41FA5}">
                      <a16:colId xmlns:a16="http://schemas.microsoft.com/office/drawing/2014/main" val="3821247073"/>
                    </a:ext>
                  </a:extLst>
                </a:gridCol>
                <a:gridCol w="329184">
                  <a:extLst>
                    <a:ext uri="{9D8B030D-6E8A-4147-A177-3AD203B41FA5}">
                      <a16:colId xmlns:a16="http://schemas.microsoft.com/office/drawing/2014/main" val="3089889682"/>
                    </a:ext>
                  </a:extLst>
                </a:gridCol>
                <a:gridCol w="329184">
                  <a:extLst>
                    <a:ext uri="{9D8B030D-6E8A-4147-A177-3AD203B41FA5}">
                      <a16:colId xmlns:a16="http://schemas.microsoft.com/office/drawing/2014/main" val="1621573419"/>
                    </a:ext>
                  </a:extLst>
                </a:gridCol>
                <a:gridCol w="329184">
                  <a:extLst>
                    <a:ext uri="{9D8B030D-6E8A-4147-A177-3AD203B41FA5}">
                      <a16:colId xmlns:a16="http://schemas.microsoft.com/office/drawing/2014/main" val="2912865801"/>
                    </a:ext>
                  </a:extLst>
                </a:gridCol>
                <a:gridCol w="329184">
                  <a:extLst>
                    <a:ext uri="{9D8B030D-6E8A-4147-A177-3AD203B41FA5}">
                      <a16:colId xmlns:a16="http://schemas.microsoft.com/office/drawing/2014/main" val="1479500243"/>
                    </a:ext>
                  </a:extLst>
                </a:gridCol>
                <a:gridCol w="329184">
                  <a:extLst>
                    <a:ext uri="{9D8B030D-6E8A-4147-A177-3AD203B41FA5}">
                      <a16:colId xmlns:a16="http://schemas.microsoft.com/office/drawing/2014/main" val="918549672"/>
                    </a:ext>
                  </a:extLst>
                </a:gridCol>
                <a:gridCol w="329184">
                  <a:extLst>
                    <a:ext uri="{9D8B030D-6E8A-4147-A177-3AD203B41FA5}">
                      <a16:colId xmlns:a16="http://schemas.microsoft.com/office/drawing/2014/main" val="1252573769"/>
                    </a:ext>
                  </a:extLst>
                </a:gridCol>
                <a:gridCol w="329184">
                  <a:extLst>
                    <a:ext uri="{9D8B030D-6E8A-4147-A177-3AD203B41FA5}">
                      <a16:colId xmlns:a16="http://schemas.microsoft.com/office/drawing/2014/main" val="698524634"/>
                    </a:ext>
                  </a:extLst>
                </a:gridCol>
                <a:gridCol w="329184">
                  <a:extLst>
                    <a:ext uri="{9D8B030D-6E8A-4147-A177-3AD203B41FA5}">
                      <a16:colId xmlns:a16="http://schemas.microsoft.com/office/drawing/2014/main" val="71547990"/>
                    </a:ext>
                  </a:extLst>
                </a:gridCol>
                <a:gridCol w="329184">
                  <a:extLst>
                    <a:ext uri="{9D8B030D-6E8A-4147-A177-3AD203B41FA5}">
                      <a16:colId xmlns:a16="http://schemas.microsoft.com/office/drawing/2014/main" val="3208318151"/>
                    </a:ext>
                  </a:extLst>
                </a:gridCol>
                <a:gridCol w="329184">
                  <a:extLst>
                    <a:ext uri="{9D8B030D-6E8A-4147-A177-3AD203B41FA5}">
                      <a16:colId xmlns:a16="http://schemas.microsoft.com/office/drawing/2014/main" val="3213164034"/>
                    </a:ext>
                  </a:extLst>
                </a:gridCol>
                <a:gridCol w="329184">
                  <a:extLst>
                    <a:ext uri="{9D8B030D-6E8A-4147-A177-3AD203B41FA5}">
                      <a16:colId xmlns:a16="http://schemas.microsoft.com/office/drawing/2014/main" val="3956502024"/>
                    </a:ext>
                  </a:extLst>
                </a:gridCol>
                <a:gridCol w="329184">
                  <a:extLst>
                    <a:ext uri="{9D8B030D-6E8A-4147-A177-3AD203B41FA5}">
                      <a16:colId xmlns:a16="http://schemas.microsoft.com/office/drawing/2014/main" val="541445743"/>
                    </a:ext>
                  </a:extLst>
                </a:gridCol>
                <a:gridCol w="329184">
                  <a:extLst>
                    <a:ext uri="{9D8B030D-6E8A-4147-A177-3AD203B41FA5}">
                      <a16:colId xmlns:a16="http://schemas.microsoft.com/office/drawing/2014/main" val="2059704002"/>
                    </a:ext>
                  </a:extLst>
                </a:gridCol>
                <a:gridCol w="329184">
                  <a:extLst>
                    <a:ext uri="{9D8B030D-6E8A-4147-A177-3AD203B41FA5}">
                      <a16:colId xmlns:a16="http://schemas.microsoft.com/office/drawing/2014/main" val="2662025352"/>
                    </a:ext>
                  </a:extLst>
                </a:gridCol>
                <a:gridCol w="329184">
                  <a:extLst>
                    <a:ext uri="{9D8B030D-6E8A-4147-A177-3AD203B41FA5}">
                      <a16:colId xmlns:a16="http://schemas.microsoft.com/office/drawing/2014/main" val="879721156"/>
                    </a:ext>
                  </a:extLst>
                </a:gridCol>
                <a:gridCol w="329184">
                  <a:extLst>
                    <a:ext uri="{9D8B030D-6E8A-4147-A177-3AD203B41FA5}">
                      <a16:colId xmlns:a16="http://schemas.microsoft.com/office/drawing/2014/main" val="239032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466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- 2024-05-17 10:33:09</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versatile X-T50, with a newly added Film Simulation dial for easy switching between film simulations, a 40.2MP sensor for high-resolution images with a superior signal-to-noise ratio, AI-based subject detection AF for tracking moving subjects, an advanced AF prediction algorithm that surpasses its predecessors, and more.
Compact yet powerful, this camera delivers exceptional image quality, performance, and mobility.
𝗣𝗿𝗲-𝗼𝗿𝗱𝗲𝗿 𝘆𝗼𝘂𝗿𝘀 𝘁𝗼𝗱𝗮𝘆
• X-T50 Body: https://www.store-my.fujifilm-x.com/products/x-t50-pre-order-16-may-16-june-2024?fbclid=IwZXh0bgNhZW0CMTAAAR3Wjf5qwBAvFnyID1uniXJbNbH7Bl_4OrmeL3yvdfdBasvony-ZGzC16qU_aem_AZM46g_Se6agAaLV0lVuXP1qiQpnoU7SreUhXz0-DcM91DUt-DQr7NWgMKdHoE1HunhlkQQtu49mHr_PRr_nu7F_
• X-T50 XC15-45mm Kit: https://www.store-my.fujifilm-x.com/products/x-t50-xc-15-45mm-kit-pre-order-16-may-16-june-2024?fbclid=IwZXh0bgNhZW0CMTAAAR0fEZppoQdXafD1pmG82YGT-Q60QMM3FV9th8leG-ZLOVHVliLgw0zaFqI_aem_AZMAO2dH_C2t5cycGluah0Ms9VDEmKigQdfGw9N4aMj89rqJGhi4J7YoppQZxDCgD_22hEkkvcXNOiPqg_HQeaSi
• X-T50 XF16-50mm Kit: https://www.store-my.fujifilm-x.com/products/x-t50-xf16-50mm-kit-pre-order-16-may-16-june-2024?fbclid=IwZXh0bgNhZW0CMTAAAR1sd1KaaLYQoKoiNa8VwbtOIv29IGSuPlQzeSc2dYGncRke26flFpHqzZc_aem_AZOvz49KD1mj-fE7Gaus73kFuHX49dAPKXfkGDh6A0gG5APkLZTML7T5ISBbL7j8QALqW4IrhqIOL_1BdQEX-ZHF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https://quintly-eu-image-storage.s3.amazonaws.com/aaf8f68db843cc217addf8054c322eb2/de6241bf0f4c84aba45b679050cc2cc8.jpg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1218423"/>
                  </a:ext>
                </a:extLst>
              </a:tr>
            </a:tbl>
          </a:graphicData>
        </a:graphic>
      </p:graphicFrame>
      <p:sp>
        <p:nvSpPr>
          <p:cNvPr id="4" name="Text Placeholder 3">
            <a:extLst>
              <a:ext uri="{FF2B5EF4-FFF2-40B4-BE49-F238E27FC236}">
                <a16:creationId xmlns:a16="http://schemas.microsoft.com/office/drawing/2014/main" id="{86014913-D863-4DEF-A3B2-4547757A9E8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009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36AF7-966B-42FB-9522-332CE5EC83C5}"/>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7E7B800B-1092-4270-ACC2-1A6BB7884351}"/>
              </a:ext>
            </a:extLst>
          </p:cNvPr>
          <p:cNvGraphicFramePr>
            <a:graphicFrameLocks noGrp="1"/>
          </p:cNvGraphicFramePr>
          <p:nvPr>
            <p:ph type="tbl" sz="quarter" idx="13"/>
            <p:extLst>
              <p:ext uri="{D42A27DB-BD31-4B8C-83A1-F6EECF244321}">
                <p14:modId xmlns:p14="http://schemas.microsoft.com/office/powerpoint/2010/main" val="1419581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98237105"/>
                    </a:ext>
                  </a:extLst>
                </a:gridCol>
                <a:gridCol w="1316737">
                  <a:extLst>
                    <a:ext uri="{9D8B030D-6E8A-4147-A177-3AD203B41FA5}">
                      <a16:colId xmlns:a16="http://schemas.microsoft.com/office/drawing/2014/main" val="4275274761"/>
                    </a:ext>
                  </a:extLst>
                </a:gridCol>
                <a:gridCol w="329184">
                  <a:extLst>
                    <a:ext uri="{9D8B030D-6E8A-4147-A177-3AD203B41FA5}">
                      <a16:colId xmlns:a16="http://schemas.microsoft.com/office/drawing/2014/main" val="3649158121"/>
                    </a:ext>
                  </a:extLst>
                </a:gridCol>
                <a:gridCol w="329184">
                  <a:extLst>
                    <a:ext uri="{9D8B030D-6E8A-4147-A177-3AD203B41FA5}">
                      <a16:colId xmlns:a16="http://schemas.microsoft.com/office/drawing/2014/main" val="3197209428"/>
                    </a:ext>
                  </a:extLst>
                </a:gridCol>
                <a:gridCol w="329184">
                  <a:extLst>
                    <a:ext uri="{9D8B030D-6E8A-4147-A177-3AD203B41FA5}">
                      <a16:colId xmlns:a16="http://schemas.microsoft.com/office/drawing/2014/main" val="493530154"/>
                    </a:ext>
                  </a:extLst>
                </a:gridCol>
                <a:gridCol w="329184">
                  <a:extLst>
                    <a:ext uri="{9D8B030D-6E8A-4147-A177-3AD203B41FA5}">
                      <a16:colId xmlns:a16="http://schemas.microsoft.com/office/drawing/2014/main" val="1848690970"/>
                    </a:ext>
                  </a:extLst>
                </a:gridCol>
                <a:gridCol w="329184">
                  <a:extLst>
                    <a:ext uri="{9D8B030D-6E8A-4147-A177-3AD203B41FA5}">
                      <a16:colId xmlns:a16="http://schemas.microsoft.com/office/drawing/2014/main" val="1124096952"/>
                    </a:ext>
                  </a:extLst>
                </a:gridCol>
                <a:gridCol w="329184">
                  <a:extLst>
                    <a:ext uri="{9D8B030D-6E8A-4147-A177-3AD203B41FA5}">
                      <a16:colId xmlns:a16="http://schemas.microsoft.com/office/drawing/2014/main" val="1541275472"/>
                    </a:ext>
                  </a:extLst>
                </a:gridCol>
                <a:gridCol w="329184">
                  <a:extLst>
                    <a:ext uri="{9D8B030D-6E8A-4147-A177-3AD203B41FA5}">
                      <a16:colId xmlns:a16="http://schemas.microsoft.com/office/drawing/2014/main" val="4070642178"/>
                    </a:ext>
                  </a:extLst>
                </a:gridCol>
                <a:gridCol w="329184">
                  <a:extLst>
                    <a:ext uri="{9D8B030D-6E8A-4147-A177-3AD203B41FA5}">
                      <a16:colId xmlns:a16="http://schemas.microsoft.com/office/drawing/2014/main" val="1092280393"/>
                    </a:ext>
                  </a:extLst>
                </a:gridCol>
                <a:gridCol w="329184">
                  <a:extLst>
                    <a:ext uri="{9D8B030D-6E8A-4147-A177-3AD203B41FA5}">
                      <a16:colId xmlns:a16="http://schemas.microsoft.com/office/drawing/2014/main" val="1659215486"/>
                    </a:ext>
                  </a:extLst>
                </a:gridCol>
                <a:gridCol w="329184">
                  <a:extLst>
                    <a:ext uri="{9D8B030D-6E8A-4147-A177-3AD203B41FA5}">
                      <a16:colId xmlns:a16="http://schemas.microsoft.com/office/drawing/2014/main" val="581487753"/>
                    </a:ext>
                  </a:extLst>
                </a:gridCol>
                <a:gridCol w="329184">
                  <a:extLst>
                    <a:ext uri="{9D8B030D-6E8A-4147-A177-3AD203B41FA5}">
                      <a16:colId xmlns:a16="http://schemas.microsoft.com/office/drawing/2014/main" val="1684535433"/>
                    </a:ext>
                  </a:extLst>
                </a:gridCol>
                <a:gridCol w="329184">
                  <a:extLst>
                    <a:ext uri="{9D8B030D-6E8A-4147-A177-3AD203B41FA5}">
                      <a16:colId xmlns:a16="http://schemas.microsoft.com/office/drawing/2014/main" val="1200107447"/>
                    </a:ext>
                  </a:extLst>
                </a:gridCol>
                <a:gridCol w="329184">
                  <a:extLst>
                    <a:ext uri="{9D8B030D-6E8A-4147-A177-3AD203B41FA5}">
                      <a16:colId xmlns:a16="http://schemas.microsoft.com/office/drawing/2014/main" val="2686562557"/>
                    </a:ext>
                  </a:extLst>
                </a:gridCol>
                <a:gridCol w="329184">
                  <a:extLst>
                    <a:ext uri="{9D8B030D-6E8A-4147-A177-3AD203B41FA5}">
                      <a16:colId xmlns:a16="http://schemas.microsoft.com/office/drawing/2014/main" val="2996213616"/>
                    </a:ext>
                  </a:extLst>
                </a:gridCol>
                <a:gridCol w="329184">
                  <a:extLst>
                    <a:ext uri="{9D8B030D-6E8A-4147-A177-3AD203B41FA5}">
                      <a16:colId xmlns:a16="http://schemas.microsoft.com/office/drawing/2014/main" val="3366189016"/>
                    </a:ext>
                  </a:extLst>
                </a:gridCol>
                <a:gridCol w="329184">
                  <a:extLst>
                    <a:ext uri="{9D8B030D-6E8A-4147-A177-3AD203B41FA5}">
                      <a16:colId xmlns:a16="http://schemas.microsoft.com/office/drawing/2014/main" val="399638729"/>
                    </a:ext>
                  </a:extLst>
                </a:gridCol>
                <a:gridCol w="329184">
                  <a:extLst>
                    <a:ext uri="{9D8B030D-6E8A-4147-A177-3AD203B41FA5}">
                      <a16:colId xmlns:a16="http://schemas.microsoft.com/office/drawing/2014/main" val="371575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9181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18:03:52</a:t>
                      </a:r>
                      <a:r>
                        <a:rPr kumimoji="0" lang="en-US" sz="1000" b="0" i="0" u="none" strike="noStrike" kern="1200" cap="none" spc="0" normalizeH="0" baseline="0" noProof="0">
                          <a:ln>
                            <a:noFill/>
                          </a:ln>
                          <a:solidFill>
                            <a:prstClr val="black"/>
                          </a:solidFill>
                          <a:effectLst/>
                          <a:uLnTx/>
                          <a:uFillTx/>
                          <a:latin typeface="Calibri"/>
                          <a:ea typeface="+mn-ea"/>
                          <a:cs typeface="+mn-cs"/>
                        </a:rPr>
                        <a:t>
 The GFX100S II and GF 500mm F5.6 R LM OIS WR are here, and ZY Cheng (ZY Productions) has all the details. Join him as he explores the features of our latest camera and lens in his comprehensive review.
https://www.youtube.com/watch?v=spGwc4TLQ10 
#Fujifilm #FujifilmMY #XSummitSydney2024 #XT50 #GFX100SII #GF500mm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https://quintly-eu-image-storage.s3.amazonaws.com/aaf8f68db843cc217addf8054c322eb2/2c9c641d3b76e55ddb7ae3a1e513d905.jpg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507369960"/>
                  </a:ext>
                </a:extLst>
              </a:tr>
            </a:tbl>
          </a:graphicData>
        </a:graphic>
      </p:graphicFrame>
      <p:sp>
        <p:nvSpPr>
          <p:cNvPr id="4" name="Text Placeholder 3">
            <a:extLst>
              <a:ext uri="{FF2B5EF4-FFF2-40B4-BE49-F238E27FC236}">
                <a16:creationId xmlns:a16="http://schemas.microsoft.com/office/drawing/2014/main" id="{D241E0BC-D310-47A2-AE9F-C24D4B3F37F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49090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D900-5070-4CEF-A4F7-C12CD8AEAD76}"/>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54CCB5AD-6E76-42E5-A24B-A189232E0430}"/>
              </a:ext>
            </a:extLst>
          </p:cNvPr>
          <p:cNvGraphicFramePr>
            <a:graphicFrameLocks noGrp="1"/>
          </p:cNvGraphicFramePr>
          <p:nvPr>
            <p:ph type="tbl" sz="quarter" idx="13"/>
            <p:extLst>
              <p:ext uri="{D42A27DB-BD31-4B8C-83A1-F6EECF244321}">
                <p14:modId xmlns:p14="http://schemas.microsoft.com/office/powerpoint/2010/main" val="170521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0346212"/>
                    </a:ext>
                  </a:extLst>
                </a:gridCol>
                <a:gridCol w="1316737">
                  <a:extLst>
                    <a:ext uri="{9D8B030D-6E8A-4147-A177-3AD203B41FA5}">
                      <a16:colId xmlns:a16="http://schemas.microsoft.com/office/drawing/2014/main" val="506235122"/>
                    </a:ext>
                  </a:extLst>
                </a:gridCol>
                <a:gridCol w="329184">
                  <a:extLst>
                    <a:ext uri="{9D8B030D-6E8A-4147-A177-3AD203B41FA5}">
                      <a16:colId xmlns:a16="http://schemas.microsoft.com/office/drawing/2014/main" val="2032306310"/>
                    </a:ext>
                  </a:extLst>
                </a:gridCol>
                <a:gridCol w="329184">
                  <a:extLst>
                    <a:ext uri="{9D8B030D-6E8A-4147-A177-3AD203B41FA5}">
                      <a16:colId xmlns:a16="http://schemas.microsoft.com/office/drawing/2014/main" val="49044854"/>
                    </a:ext>
                  </a:extLst>
                </a:gridCol>
                <a:gridCol w="329184">
                  <a:extLst>
                    <a:ext uri="{9D8B030D-6E8A-4147-A177-3AD203B41FA5}">
                      <a16:colId xmlns:a16="http://schemas.microsoft.com/office/drawing/2014/main" val="4271380024"/>
                    </a:ext>
                  </a:extLst>
                </a:gridCol>
                <a:gridCol w="329184">
                  <a:extLst>
                    <a:ext uri="{9D8B030D-6E8A-4147-A177-3AD203B41FA5}">
                      <a16:colId xmlns:a16="http://schemas.microsoft.com/office/drawing/2014/main" val="3976222471"/>
                    </a:ext>
                  </a:extLst>
                </a:gridCol>
                <a:gridCol w="329184">
                  <a:extLst>
                    <a:ext uri="{9D8B030D-6E8A-4147-A177-3AD203B41FA5}">
                      <a16:colId xmlns:a16="http://schemas.microsoft.com/office/drawing/2014/main" val="3294250361"/>
                    </a:ext>
                  </a:extLst>
                </a:gridCol>
                <a:gridCol w="329184">
                  <a:extLst>
                    <a:ext uri="{9D8B030D-6E8A-4147-A177-3AD203B41FA5}">
                      <a16:colId xmlns:a16="http://schemas.microsoft.com/office/drawing/2014/main" val="1756738455"/>
                    </a:ext>
                  </a:extLst>
                </a:gridCol>
                <a:gridCol w="329184">
                  <a:extLst>
                    <a:ext uri="{9D8B030D-6E8A-4147-A177-3AD203B41FA5}">
                      <a16:colId xmlns:a16="http://schemas.microsoft.com/office/drawing/2014/main" val="3485692480"/>
                    </a:ext>
                  </a:extLst>
                </a:gridCol>
                <a:gridCol w="329184">
                  <a:extLst>
                    <a:ext uri="{9D8B030D-6E8A-4147-A177-3AD203B41FA5}">
                      <a16:colId xmlns:a16="http://schemas.microsoft.com/office/drawing/2014/main" val="2918988293"/>
                    </a:ext>
                  </a:extLst>
                </a:gridCol>
                <a:gridCol w="329184">
                  <a:extLst>
                    <a:ext uri="{9D8B030D-6E8A-4147-A177-3AD203B41FA5}">
                      <a16:colId xmlns:a16="http://schemas.microsoft.com/office/drawing/2014/main" val="2981434462"/>
                    </a:ext>
                  </a:extLst>
                </a:gridCol>
                <a:gridCol w="329184">
                  <a:extLst>
                    <a:ext uri="{9D8B030D-6E8A-4147-A177-3AD203B41FA5}">
                      <a16:colId xmlns:a16="http://schemas.microsoft.com/office/drawing/2014/main" val="2674213245"/>
                    </a:ext>
                  </a:extLst>
                </a:gridCol>
                <a:gridCol w="329184">
                  <a:extLst>
                    <a:ext uri="{9D8B030D-6E8A-4147-A177-3AD203B41FA5}">
                      <a16:colId xmlns:a16="http://schemas.microsoft.com/office/drawing/2014/main" val="674778234"/>
                    </a:ext>
                  </a:extLst>
                </a:gridCol>
                <a:gridCol w="329184">
                  <a:extLst>
                    <a:ext uri="{9D8B030D-6E8A-4147-A177-3AD203B41FA5}">
                      <a16:colId xmlns:a16="http://schemas.microsoft.com/office/drawing/2014/main" val="2151102189"/>
                    </a:ext>
                  </a:extLst>
                </a:gridCol>
                <a:gridCol w="329184">
                  <a:extLst>
                    <a:ext uri="{9D8B030D-6E8A-4147-A177-3AD203B41FA5}">
                      <a16:colId xmlns:a16="http://schemas.microsoft.com/office/drawing/2014/main" val="1791662667"/>
                    </a:ext>
                  </a:extLst>
                </a:gridCol>
                <a:gridCol w="329184">
                  <a:extLst>
                    <a:ext uri="{9D8B030D-6E8A-4147-A177-3AD203B41FA5}">
                      <a16:colId xmlns:a16="http://schemas.microsoft.com/office/drawing/2014/main" val="3883918629"/>
                    </a:ext>
                  </a:extLst>
                </a:gridCol>
                <a:gridCol w="329184">
                  <a:extLst>
                    <a:ext uri="{9D8B030D-6E8A-4147-A177-3AD203B41FA5}">
                      <a16:colId xmlns:a16="http://schemas.microsoft.com/office/drawing/2014/main" val="2249836306"/>
                    </a:ext>
                  </a:extLst>
                </a:gridCol>
                <a:gridCol w="329184">
                  <a:extLst>
                    <a:ext uri="{9D8B030D-6E8A-4147-A177-3AD203B41FA5}">
                      <a16:colId xmlns:a16="http://schemas.microsoft.com/office/drawing/2014/main" val="600660701"/>
                    </a:ext>
                  </a:extLst>
                </a:gridCol>
                <a:gridCol w="329184">
                  <a:extLst>
                    <a:ext uri="{9D8B030D-6E8A-4147-A177-3AD203B41FA5}">
                      <a16:colId xmlns:a16="http://schemas.microsoft.com/office/drawing/2014/main" val="79497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95047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17:40:41</a:t>
                      </a:r>
                      <a:r>
                        <a:rPr kumimoji="0" lang="en-US" sz="1000" b="0" i="0" u="none" strike="noStrike" kern="1200" cap="none" spc="0" normalizeH="0" baseline="0" noProof="0">
                          <a:ln>
                            <a:noFill/>
                          </a:ln>
                          <a:solidFill>
                            <a:prstClr val="black"/>
                          </a:solidFill>
                          <a:effectLst/>
                          <a:uLnTx/>
                          <a:uFillTx/>
                          <a:latin typeface="Calibri"/>
                          <a:ea typeface="+mn-ea"/>
                          <a:cs typeface="+mn-cs"/>
                        </a:rPr>
                        <a:t>
 🌟 Get hands-on with the X-T50 at our Touch &amp; Try Sessions! Visit the nearest location and explore the innovative features and capabilities of the latest X-T5. Don’t miss your chance to experience it up-close! 🚀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https://quintly-eu-image-storage.s3.amazonaws.com/aaf8f68db843cc217addf8054c322eb2/5f627286d112a8812bb7f4888d4b5eaa.jpg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684608510"/>
                  </a:ext>
                </a:extLst>
              </a:tr>
            </a:tbl>
          </a:graphicData>
        </a:graphic>
      </p:graphicFrame>
      <p:sp>
        <p:nvSpPr>
          <p:cNvPr id="4" name="Text Placeholder 3">
            <a:extLst>
              <a:ext uri="{FF2B5EF4-FFF2-40B4-BE49-F238E27FC236}">
                <a16:creationId xmlns:a16="http://schemas.microsoft.com/office/drawing/2014/main" id="{86F4FFD2-C645-426A-B743-FBA54D89D44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767282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9FFF-2672-4922-A3B4-E5A1D9862980}"/>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6185FF77-4EF1-408D-AA09-7AA08B465EF2}"/>
              </a:ext>
            </a:extLst>
          </p:cNvPr>
          <p:cNvGraphicFramePr>
            <a:graphicFrameLocks noGrp="1"/>
          </p:cNvGraphicFramePr>
          <p:nvPr>
            <p:ph type="tbl" sz="quarter" idx="13"/>
            <p:extLst>
              <p:ext uri="{D42A27DB-BD31-4B8C-83A1-F6EECF244321}">
                <p14:modId xmlns:p14="http://schemas.microsoft.com/office/powerpoint/2010/main" val="3176650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18267817"/>
                    </a:ext>
                  </a:extLst>
                </a:gridCol>
                <a:gridCol w="1316737">
                  <a:extLst>
                    <a:ext uri="{9D8B030D-6E8A-4147-A177-3AD203B41FA5}">
                      <a16:colId xmlns:a16="http://schemas.microsoft.com/office/drawing/2014/main" val="1651352438"/>
                    </a:ext>
                  </a:extLst>
                </a:gridCol>
                <a:gridCol w="329184">
                  <a:extLst>
                    <a:ext uri="{9D8B030D-6E8A-4147-A177-3AD203B41FA5}">
                      <a16:colId xmlns:a16="http://schemas.microsoft.com/office/drawing/2014/main" val="2518640086"/>
                    </a:ext>
                  </a:extLst>
                </a:gridCol>
                <a:gridCol w="329184">
                  <a:extLst>
                    <a:ext uri="{9D8B030D-6E8A-4147-A177-3AD203B41FA5}">
                      <a16:colId xmlns:a16="http://schemas.microsoft.com/office/drawing/2014/main" val="589793519"/>
                    </a:ext>
                  </a:extLst>
                </a:gridCol>
                <a:gridCol w="329184">
                  <a:extLst>
                    <a:ext uri="{9D8B030D-6E8A-4147-A177-3AD203B41FA5}">
                      <a16:colId xmlns:a16="http://schemas.microsoft.com/office/drawing/2014/main" val="1687001889"/>
                    </a:ext>
                  </a:extLst>
                </a:gridCol>
                <a:gridCol w="329184">
                  <a:extLst>
                    <a:ext uri="{9D8B030D-6E8A-4147-A177-3AD203B41FA5}">
                      <a16:colId xmlns:a16="http://schemas.microsoft.com/office/drawing/2014/main" val="3351175535"/>
                    </a:ext>
                  </a:extLst>
                </a:gridCol>
                <a:gridCol w="329184">
                  <a:extLst>
                    <a:ext uri="{9D8B030D-6E8A-4147-A177-3AD203B41FA5}">
                      <a16:colId xmlns:a16="http://schemas.microsoft.com/office/drawing/2014/main" val="2107881453"/>
                    </a:ext>
                  </a:extLst>
                </a:gridCol>
                <a:gridCol w="329184">
                  <a:extLst>
                    <a:ext uri="{9D8B030D-6E8A-4147-A177-3AD203B41FA5}">
                      <a16:colId xmlns:a16="http://schemas.microsoft.com/office/drawing/2014/main" val="92765409"/>
                    </a:ext>
                  </a:extLst>
                </a:gridCol>
                <a:gridCol w="329184">
                  <a:extLst>
                    <a:ext uri="{9D8B030D-6E8A-4147-A177-3AD203B41FA5}">
                      <a16:colId xmlns:a16="http://schemas.microsoft.com/office/drawing/2014/main" val="2234893736"/>
                    </a:ext>
                  </a:extLst>
                </a:gridCol>
                <a:gridCol w="329184">
                  <a:extLst>
                    <a:ext uri="{9D8B030D-6E8A-4147-A177-3AD203B41FA5}">
                      <a16:colId xmlns:a16="http://schemas.microsoft.com/office/drawing/2014/main" val="142018310"/>
                    </a:ext>
                  </a:extLst>
                </a:gridCol>
                <a:gridCol w="329184">
                  <a:extLst>
                    <a:ext uri="{9D8B030D-6E8A-4147-A177-3AD203B41FA5}">
                      <a16:colId xmlns:a16="http://schemas.microsoft.com/office/drawing/2014/main" val="983406555"/>
                    </a:ext>
                  </a:extLst>
                </a:gridCol>
                <a:gridCol w="329184">
                  <a:extLst>
                    <a:ext uri="{9D8B030D-6E8A-4147-A177-3AD203B41FA5}">
                      <a16:colId xmlns:a16="http://schemas.microsoft.com/office/drawing/2014/main" val="944787473"/>
                    </a:ext>
                  </a:extLst>
                </a:gridCol>
                <a:gridCol w="329184">
                  <a:extLst>
                    <a:ext uri="{9D8B030D-6E8A-4147-A177-3AD203B41FA5}">
                      <a16:colId xmlns:a16="http://schemas.microsoft.com/office/drawing/2014/main" val="4156912505"/>
                    </a:ext>
                  </a:extLst>
                </a:gridCol>
                <a:gridCol w="329184">
                  <a:extLst>
                    <a:ext uri="{9D8B030D-6E8A-4147-A177-3AD203B41FA5}">
                      <a16:colId xmlns:a16="http://schemas.microsoft.com/office/drawing/2014/main" val="234334659"/>
                    </a:ext>
                  </a:extLst>
                </a:gridCol>
                <a:gridCol w="329184">
                  <a:extLst>
                    <a:ext uri="{9D8B030D-6E8A-4147-A177-3AD203B41FA5}">
                      <a16:colId xmlns:a16="http://schemas.microsoft.com/office/drawing/2014/main" val="1466504428"/>
                    </a:ext>
                  </a:extLst>
                </a:gridCol>
                <a:gridCol w="329184">
                  <a:extLst>
                    <a:ext uri="{9D8B030D-6E8A-4147-A177-3AD203B41FA5}">
                      <a16:colId xmlns:a16="http://schemas.microsoft.com/office/drawing/2014/main" val="3989184157"/>
                    </a:ext>
                  </a:extLst>
                </a:gridCol>
                <a:gridCol w="329184">
                  <a:extLst>
                    <a:ext uri="{9D8B030D-6E8A-4147-A177-3AD203B41FA5}">
                      <a16:colId xmlns:a16="http://schemas.microsoft.com/office/drawing/2014/main" val="1613277191"/>
                    </a:ext>
                  </a:extLst>
                </a:gridCol>
                <a:gridCol w="329184">
                  <a:extLst>
                    <a:ext uri="{9D8B030D-6E8A-4147-A177-3AD203B41FA5}">
                      <a16:colId xmlns:a16="http://schemas.microsoft.com/office/drawing/2014/main" val="1473860649"/>
                    </a:ext>
                  </a:extLst>
                </a:gridCol>
                <a:gridCol w="329184">
                  <a:extLst>
                    <a:ext uri="{9D8B030D-6E8A-4147-A177-3AD203B41FA5}">
                      <a16:colId xmlns:a16="http://schemas.microsoft.com/office/drawing/2014/main" val="2380062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8222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16:33:54</a:t>
                      </a:r>
                      <a:r>
                        <a:rPr kumimoji="0" lang="en-US" sz="1000" b="0" i="0" u="none" strike="noStrike" kern="1200" cap="none" spc="0" normalizeH="0" baseline="0" noProof="0">
                          <a:ln>
                            <a:noFill/>
                          </a:ln>
                          <a:solidFill>
                            <a:prstClr val="black"/>
                          </a:solidFill>
                          <a:effectLst/>
                          <a:uLnTx/>
                          <a:uFillTx/>
                          <a:latin typeface="Calibri"/>
                          <a:ea typeface="+mn-ea"/>
                          <a:cs typeface="+mn-cs"/>
                        </a:rPr>
                        <a:t>
 ZY Cheng (ZY Productions) shares his expert review of the X-T50. Tune in to hear what he has to say about the latest addition to our lineup!
https://www.youtube.com/watch?v=VOYq3LF2Cr8 
#Fujifilm #FujifilmMY #XSummitSydney2024 #XT50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https://quintly-eu-image-storage.s3.amazonaws.com/aaf8f68db843cc217addf8054c322eb2/300e96b11f518f2ad908535ed0fcc240.jpg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460053575"/>
                  </a:ext>
                </a:extLst>
              </a:tr>
            </a:tbl>
          </a:graphicData>
        </a:graphic>
      </p:graphicFrame>
      <p:sp>
        <p:nvSpPr>
          <p:cNvPr id="4" name="Text Placeholder 3">
            <a:extLst>
              <a:ext uri="{FF2B5EF4-FFF2-40B4-BE49-F238E27FC236}">
                <a16:creationId xmlns:a16="http://schemas.microsoft.com/office/drawing/2014/main" id="{7D6CEC3F-C1A7-4478-9242-F4F74B043FA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182870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AC4B-3033-4DE3-8CA4-A896488496B1}"/>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90551AE1-3044-4E7B-ABEA-B3DDA27ED5F2}"/>
              </a:ext>
            </a:extLst>
          </p:cNvPr>
          <p:cNvGraphicFramePr>
            <a:graphicFrameLocks noGrp="1"/>
          </p:cNvGraphicFramePr>
          <p:nvPr>
            <p:ph type="tbl" sz="quarter" idx="13"/>
            <p:extLst>
              <p:ext uri="{D42A27DB-BD31-4B8C-83A1-F6EECF244321}">
                <p14:modId xmlns:p14="http://schemas.microsoft.com/office/powerpoint/2010/main" val="370433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14535313"/>
                    </a:ext>
                  </a:extLst>
                </a:gridCol>
                <a:gridCol w="1316737">
                  <a:extLst>
                    <a:ext uri="{9D8B030D-6E8A-4147-A177-3AD203B41FA5}">
                      <a16:colId xmlns:a16="http://schemas.microsoft.com/office/drawing/2014/main" val="2445465419"/>
                    </a:ext>
                  </a:extLst>
                </a:gridCol>
                <a:gridCol w="329184">
                  <a:extLst>
                    <a:ext uri="{9D8B030D-6E8A-4147-A177-3AD203B41FA5}">
                      <a16:colId xmlns:a16="http://schemas.microsoft.com/office/drawing/2014/main" val="1679054696"/>
                    </a:ext>
                  </a:extLst>
                </a:gridCol>
                <a:gridCol w="329184">
                  <a:extLst>
                    <a:ext uri="{9D8B030D-6E8A-4147-A177-3AD203B41FA5}">
                      <a16:colId xmlns:a16="http://schemas.microsoft.com/office/drawing/2014/main" val="3992283502"/>
                    </a:ext>
                  </a:extLst>
                </a:gridCol>
                <a:gridCol w="329184">
                  <a:extLst>
                    <a:ext uri="{9D8B030D-6E8A-4147-A177-3AD203B41FA5}">
                      <a16:colId xmlns:a16="http://schemas.microsoft.com/office/drawing/2014/main" val="4198787102"/>
                    </a:ext>
                  </a:extLst>
                </a:gridCol>
                <a:gridCol w="329184">
                  <a:extLst>
                    <a:ext uri="{9D8B030D-6E8A-4147-A177-3AD203B41FA5}">
                      <a16:colId xmlns:a16="http://schemas.microsoft.com/office/drawing/2014/main" val="800855324"/>
                    </a:ext>
                  </a:extLst>
                </a:gridCol>
                <a:gridCol w="329184">
                  <a:extLst>
                    <a:ext uri="{9D8B030D-6E8A-4147-A177-3AD203B41FA5}">
                      <a16:colId xmlns:a16="http://schemas.microsoft.com/office/drawing/2014/main" val="512634034"/>
                    </a:ext>
                  </a:extLst>
                </a:gridCol>
                <a:gridCol w="329184">
                  <a:extLst>
                    <a:ext uri="{9D8B030D-6E8A-4147-A177-3AD203B41FA5}">
                      <a16:colId xmlns:a16="http://schemas.microsoft.com/office/drawing/2014/main" val="2782781622"/>
                    </a:ext>
                  </a:extLst>
                </a:gridCol>
                <a:gridCol w="329184">
                  <a:extLst>
                    <a:ext uri="{9D8B030D-6E8A-4147-A177-3AD203B41FA5}">
                      <a16:colId xmlns:a16="http://schemas.microsoft.com/office/drawing/2014/main" val="2226266291"/>
                    </a:ext>
                  </a:extLst>
                </a:gridCol>
                <a:gridCol w="329184">
                  <a:extLst>
                    <a:ext uri="{9D8B030D-6E8A-4147-A177-3AD203B41FA5}">
                      <a16:colId xmlns:a16="http://schemas.microsoft.com/office/drawing/2014/main" val="433769132"/>
                    </a:ext>
                  </a:extLst>
                </a:gridCol>
                <a:gridCol w="329184">
                  <a:extLst>
                    <a:ext uri="{9D8B030D-6E8A-4147-A177-3AD203B41FA5}">
                      <a16:colId xmlns:a16="http://schemas.microsoft.com/office/drawing/2014/main" val="2332862836"/>
                    </a:ext>
                  </a:extLst>
                </a:gridCol>
                <a:gridCol w="329184">
                  <a:extLst>
                    <a:ext uri="{9D8B030D-6E8A-4147-A177-3AD203B41FA5}">
                      <a16:colId xmlns:a16="http://schemas.microsoft.com/office/drawing/2014/main" val="3987872584"/>
                    </a:ext>
                  </a:extLst>
                </a:gridCol>
                <a:gridCol w="329184">
                  <a:extLst>
                    <a:ext uri="{9D8B030D-6E8A-4147-A177-3AD203B41FA5}">
                      <a16:colId xmlns:a16="http://schemas.microsoft.com/office/drawing/2014/main" val="2086962873"/>
                    </a:ext>
                  </a:extLst>
                </a:gridCol>
                <a:gridCol w="329184">
                  <a:extLst>
                    <a:ext uri="{9D8B030D-6E8A-4147-A177-3AD203B41FA5}">
                      <a16:colId xmlns:a16="http://schemas.microsoft.com/office/drawing/2014/main" val="3513788125"/>
                    </a:ext>
                  </a:extLst>
                </a:gridCol>
                <a:gridCol w="329184">
                  <a:extLst>
                    <a:ext uri="{9D8B030D-6E8A-4147-A177-3AD203B41FA5}">
                      <a16:colId xmlns:a16="http://schemas.microsoft.com/office/drawing/2014/main" val="3684352297"/>
                    </a:ext>
                  </a:extLst>
                </a:gridCol>
                <a:gridCol w="329184">
                  <a:extLst>
                    <a:ext uri="{9D8B030D-6E8A-4147-A177-3AD203B41FA5}">
                      <a16:colId xmlns:a16="http://schemas.microsoft.com/office/drawing/2014/main" val="1117672532"/>
                    </a:ext>
                  </a:extLst>
                </a:gridCol>
                <a:gridCol w="329184">
                  <a:extLst>
                    <a:ext uri="{9D8B030D-6E8A-4147-A177-3AD203B41FA5}">
                      <a16:colId xmlns:a16="http://schemas.microsoft.com/office/drawing/2014/main" val="1991309692"/>
                    </a:ext>
                  </a:extLst>
                </a:gridCol>
                <a:gridCol w="329184">
                  <a:extLst>
                    <a:ext uri="{9D8B030D-6E8A-4147-A177-3AD203B41FA5}">
                      <a16:colId xmlns:a16="http://schemas.microsoft.com/office/drawing/2014/main" val="354134072"/>
                    </a:ext>
                  </a:extLst>
                </a:gridCol>
                <a:gridCol w="329184">
                  <a:extLst>
                    <a:ext uri="{9D8B030D-6E8A-4147-A177-3AD203B41FA5}">
                      <a16:colId xmlns:a16="http://schemas.microsoft.com/office/drawing/2014/main" val="143209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540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16:18:11</a:t>
                      </a:r>
                      <a:r>
                        <a:rPr kumimoji="0" lang="en-US" sz="1000" b="0" i="0" u="none" strike="noStrike" kern="1200" cap="none" spc="0" normalizeH="0" baseline="0" noProof="0">
                          <a:ln>
                            <a:noFill/>
                          </a:ln>
                          <a:solidFill>
                            <a:prstClr val="black"/>
                          </a:solidFill>
                          <a:effectLst/>
                          <a:uLnTx/>
                          <a:uFillTx/>
                          <a:latin typeface="Calibri"/>
                          <a:ea typeface="+mn-ea"/>
                          <a:cs typeface="+mn-cs"/>
                        </a:rPr>
                        <a:t>
 📸 𝗚𝗙𝗫𝟭𝟬𝟬𝗦 𝗜𝗜: 𝗠𝗼𝗿𝗲 𝗧𝗵𝗮𝗻 𝗙𝘂𝗹𝗹 𝗙𝗿𝗮𝗺𝗲
With a newly developed 102MP high-speed sensor, the revolutionary GFX100S II assures unparalleled image quality in every shot, down to the finest details.
Seize every moment with the GFX1000S II, where every emotion and intricacy is immortalized in a single frame.
#Fujifilm #FujifilmMY #XSummitSydney2024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https://quintly-eu-image-storage.s3.amazonaws.com/aaf8f68db843cc217addf8054c322eb2/e23880812bf5896e3deeadd07afae0fd.jpg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86166062"/>
                  </a:ext>
                </a:extLst>
              </a:tr>
            </a:tbl>
          </a:graphicData>
        </a:graphic>
      </p:graphicFrame>
      <p:sp>
        <p:nvSpPr>
          <p:cNvPr id="4" name="Text Placeholder 3">
            <a:extLst>
              <a:ext uri="{FF2B5EF4-FFF2-40B4-BE49-F238E27FC236}">
                <a16:creationId xmlns:a16="http://schemas.microsoft.com/office/drawing/2014/main" id="{B9CA047A-0659-4D24-B274-F209E3E2082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195969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ADC9-1917-45FB-B620-3C1B58BF6896}"/>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FA31255C-46D0-4D9F-9D20-C5F5AD3A3097}"/>
              </a:ext>
            </a:extLst>
          </p:cNvPr>
          <p:cNvGraphicFramePr>
            <a:graphicFrameLocks noGrp="1"/>
          </p:cNvGraphicFramePr>
          <p:nvPr>
            <p:ph type="tbl" sz="quarter" idx="13"/>
            <p:extLst>
              <p:ext uri="{D42A27DB-BD31-4B8C-83A1-F6EECF244321}">
                <p14:modId xmlns:p14="http://schemas.microsoft.com/office/powerpoint/2010/main" val="2421000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86820645"/>
                    </a:ext>
                  </a:extLst>
                </a:gridCol>
                <a:gridCol w="1316737">
                  <a:extLst>
                    <a:ext uri="{9D8B030D-6E8A-4147-A177-3AD203B41FA5}">
                      <a16:colId xmlns:a16="http://schemas.microsoft.com/office/drawing/2014/main" val="2982748717"/>
                    </a:ext>
                  </a:extLst>
                </a:gridCol>
                <a:gridCol w="329184">
                  <a:extLst>
                    <a:ext uri="{9D8B030D-6E8A-4147-A177-3AD203B41FA5}">
                      <a16:colId xmlns:a16="http://schemas.microsoft.com/office/drawing/2014/main" val="4093481290"/>
                    </a:ext>
                  </a:extLst>
                </a:gridCol>
                <a:gridCol w="329184">
                  <a:extLst>
                    <a:ext uri="{9D8B030D-6E8A-4147-A177-3AD203B41FA5}">
                      <a16:colId xmlns:a16="http://schemas.microsoft.com/office/drawing/2014/main" val="952997830"/>
                    </a:ext>
                  </a:extLst>
                </a:gridCol>
                <a:gridCol w="329184">
                  <a:extLst>
                    <a:ext uri="{9D8B030D-6E8A-4147-A177-3AD203B41FA5}">
                      <a16:colId xmlns:a16="http://schemas.microsoft.com/office/drawing/2014/main" val="675084591"/>
                    </a:ext>
                  </a:extLst>
                </a:gridCol>
                <a:gridCol w="329184">
                  <a:extLst>
                    <a:ext uri="{9D8B030D-6E8A-4147-A177-3AD203B41FA5}">
                      <a16:colId xmlns:a16="http://schemas.microsoft.com/office/drawing/2014/main" val="462090805"/>
                    </a:ext>
                  </a:extLst>
                </a:gridCol>
                <a:gridCol w="329184">
                  <a:extLst>
                    <a:ext uri="{9D8B030D-6E8A-4147-A177-3AD203B41FA5}">
                      <a16:colId xmlns:a16="http://schemas.microsoft.com/office/drawing/2014/main" val="1638183635"/>
                    </a:ext>
                  </a:extLst>
                </a:gridCol>
                <a:gridCol w="329184">
                  <a:extLst>
                    <a:ext uri="{9D8B030D-6E8A-4147-A177-3AD203B41FA5}">
                      <a16:colId xmlns:a16="http://schemas.microsoft.com/office/drawing/2014/main" val="1362979044"/>
                    </a:ext>
                  </a:extLst>
                </a:gridCol>
                <a:gridCol w="329184">
                  <a:extLst>
                    <a:ext uri="{9D8B030D-6E8A-4147-A177-3AD203B41FA5}">
                      <a16:colId xmlns:a16="http://schemas.microsoft.com/office/drawing/2014/main" val="3129553981"/>
                    </a:ext>
                  </a:extLst>
                </a:gridCol>
                <a:gridCol w="329184">
                  <a:extLst>
                    <a:ext uri="{9D8B030D-6E8A-4147-A177-3AD203B41FA5}">
                      <a16:colId xmlns:a16="http://schemas.microsoft.com/office/drawing/2014/main" val="827965425"/>
                    </a:ext>
                  </a:extLst>
                </a:gridCol>
                <a:gridCol w="329184">
                  <a:extLst>
                    <a:ext uri="{9D8B030D-6E8A-4147-A177-3AD203B41FA5}">
                      <a16:colId xmlns:a16="http://schemas.microsoft.com/office/drawing/2014/main" val="2317730896"/>
                    </a:ext>
                  </a:extLst>
                </a:gridCol>
                <a:gridCol w="329184">
                  <a:extLst>
                    <a:ext uri="{9D8B030D-6E8A-4147-A177-3AD203B41FA5}">
                      <a16:colId xmlns:a16="http://schemas.microsoft.com/office/drawing/2014/main" val="4028682481"/>
                    </a:ext>
                  </a:extLst>
                </a:gridCol>
                <a:gridCol w="329184">
                  <a:extLst>
                    <a:ext uri="{9D8B030D-6E8A-4147-A177-3AD203B41FA5}">
                      <a16:colId xmlns:a16="http://schemas.microsoft.com/office/drawing/2014/main" val="3454939601"/>
                    </a:ext>
                  </a:extLst>
                </a:gridCol>
                <a:gridCol w="329184">
                  <a:extLst>
                    <a:ext uri="{9D8B030D-6E8A-4147-A177-3AD203B41FA5}">
                      <a16:colId xmlns:a16="http://schemas.microsoft.com/office/drawing/2014/main" val="4134111460"/>
                    </a:ext>
                  </a:extLst>
                </a:gridCol>
                <a:gridCol w="329184">
                  <a:extLst>
                    <a:ext uri="{9D8B030D-6E8A-4147-A177-3AD203B41FA5}">
                      <a16:colId xmlns:a16="http://schemas.microsoft.com/office/drawing/2014/main" val="1221940277"/>
                    </a:ext>
                  </a:extLst>
                </a:gridCol>
                <a:gridCol w="329184">
                  <a:extLst>
                    <a:ext uri="{9D8B030D-6E8A-4147-A177-3AD203B41FA5}">
                      <a16:colId xmlns:a16="http://schemas.microsoft.com/office/drawing/2014/main" val="1923589157"/>
                    </a:ext>
                  </a:extLst>
                </a:gridCol>
                <a:gridCol w="329184">
                  <a:extLst>
                    <a:ext uri="{9D8B030D-6E8A-4147-A177-3AD203B41FA5}">
                      <a16:colId xmlns:a16="http://schemas.microsoft.com/office/drawing/2014/main" val="3050715859"/>
                    </a:ext>
                  </a:extLst>
                </a:gridCol>
                <a:gridCol w="329184">
                  <a:extLst>
                    <a:ext uri="{9D8B030D-6E8A-4147-A177-3AD203B41FA5}">
                      <a16:colId xmlns:a16="http://schemas.microsoft.com/office/drawing/2014/main" val="1943029622"/>
                    </a:ext>
                  </a:extLst>
                </a:gridCol>
                <a:gridCol w="329184">
                  <a:extLst>
                    <a:ext uri="{9D8B030D-6E8A-4147-A177-3AD203B41FA5}">
                      <a16:colId xmlns:a16="http://schemas.microsoft.com/office/drawing/2014/main" val="266905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211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15:57:56</a:t>
                      </a:r>
                      <a:r>
                        <a:rPr kumimoji="0" lang="en-US" sz="1000" b="0" i="0" u="none" strike="noStrike" kern="1200" cap="none" spc="0" normalizeH="0" baseline="0" noProof="0">
                          <a:ln>
                            <a:noFill/>
                          </a:ln>
                          <a:solidFill>
                            <a:prstClr val="black"/>
                          </a:solidFill>
                          <a:effectLst/>
                          <a:uLnTx/>
                          <a:uFillTx/>
                          <a:latin typeface="Calibri"/>
                          <a:ea typeface="+mn-ea"/>
                          <a:cs typeface="+mn-cs"/>
                        </a:rPr>
                        <a:t>
 📸 𝗫-𝗧𝟱𝟬: 𝗠𝘆 𝗘𝘅𝗽𝗲𝗿𝗶𝗲𝗻𝗰𝗲, 𝗠𝘆 𝗖𝗼𝗹𝗼𝗿
The X-T50 is the first to feature a Film Simulation dial, enabling a seamless switch between your preferred film simulation to picture your creative vision. 
Notice the unnoticed and turn the ordinary into the extraordinary in everyday scenes. Preserve moments that matter with the X-T50.
Explore more about the X-T50
https://fujifilm-x.com/en-my/products/cameras/x-t50/
#Fujifilm #FujifilmMY #XSummitSydney2024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https://quintly-eu-image-storage.s3.amazonaws.com/aaf8f68db843cc217addf8054c322eb2/21ee555ecdaa1fe708953020115715c9.jpg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56097030"/>
                  </a:ext>
                </a:extLst>
              </a:tr>
            </a:tbl>
          </a:graphicData>
        </a:graphic>
      </p:graphicFrame>
      <p:sp>
        <p:nvSpPr>
          <p:cNvPr id="4" name="Text Placeholder 3">
            <a:extLst>
              <a:ext uri="{FF2B5EF4-FFF2-40B4-BE49-F238E27FC236}">
                <a16:creationId xmlns:a16="http://schemas.microsoft.com/office/drawing/2014/main" id="{1969F703-B096-46DD-9EA0-C494F05072B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955283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B6D7E-E8B1-4275-A476-D9423650FC98}"/>
              </a:ext>
            </a:extLst>
          </p:cNvPr>
          <p:cNvSpPr>
            <a:spLocks noGrp="1"/>
          </p:cNvSpPr>
          <p:nvPr>
            <p:ph type="title"/>
          </p:nvPr>
        </p:nvSpPr>
        <p:spPr/>
        <p:txBody>
          <a:bodyPr/>
          <a:lstStyle/>
          <a:p>
            <a:r>
              <a:rPr lang="en-US"/>
              <a:t>Facebook Post Length Efficiency | FUJIFILM Malaysia</a:t>
            </a:r>
          </a:p>
        </p:txBody>
      </p:sp>
      <p:graphicFrame>
        <p:nvGraphicFramePr>
          <p:cNvPr id="6" name="Chart Placeholder 5">
            <a:extLst>
              <a:ext uri="{FF2B5EF4-FFF2-40B4-BE49-F238E27FC236}">
                <a16:creationId xmlns:a16="http://schemas.microsoft.com/office/drawing/2014/main" id="{C85D639E-46B0-455F-BA7C-366F90507531}"/>
              </a:ext>
            </a:extLst>
          </p:cNvPr>
          <p:cNvGraphicFramePr>
            <a:graphicFrameLocks noGrp="1"/>
          </p:cNvGraphicFramePr>
          <p:nvPr>
            <p:ph type="chart" sz="quarter" idx="13"/>
            <p:extLst>
              <p:ext uri="{D42A27DB-BD31-4B8C-83A1-F6EECF244321}">
                <p14:modId xmlns:p14="http://schemas.microsoft.com/office/powerpoint/2010/main" val="29873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D2591-D9F8-4E61-B52F-F271CBD29A24}"/>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25DAD1D-24AE-421C-804C-5D2BB4B4FC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952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5D9E8-18A8-45A7-82A3-E6D2A9B7A5F4}"/>
              </a:ext>
            </a:extLst>
          </p:cNvPr>
          <p:cNvSpPr>
            <a:spLocks noGrp="1"/>
          </p:cNvSpPr>
          <p:nvPr>
            <p:ph type="title"/>
          </p:nvPr>
        </p:nvSpPr>
        <p:spPr/>
        <p:txBody>
          <a:bodyPr/>
          <a:lstStyle/>
          <a:p>
            <a:r>
              <a:rPr lang="en-US"/>
              <a:t>Facebook Stories Type Distribution | FUJIFILM Malaysia</a:t>
            </a:r>
          </a:p>
        </p:txBody>
      </p:sp>
      <p:graphicFrame>
        <p:nvGraphicFramePr>
          <p:cNvPr id="6" name="Chart Placeholder 5">
            <a:extLst>
              <a:ext uri="{FF2B5EF4-FFF2-40B4-BE49-F238E27FC236}">
                <a16:creationId xmlns:a16="http://schemas.microsoft.com/office/drawing/2014/main" id="{A99D7C5A-E514-4DF6-A739-21A78099C4EE}"/>
              </a:ext>
            </a:extLst>
          </p:cNvPr>
          <p:cNvGraphicFramePr>
            <a:graphicFrameLocks noGrp="1"/>
          </p:cNvGraphicFramePr>
          <p:nvPr>
            <p:ph type="chart" sz="quarter" idx="13"/>
            <p:extLst>
              <p:ext uri="{D42A27DB-BD31-4B8C-83A1-F6EECF244321}">
                <p14:modId xmlns:p14="http://schemas.microsoft.com/office/powerpoint/2010/main" val="4215237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58B76-9318-405E-95A6-EEED4A17930D}"/>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788700A6-5D01-4AA2-BA96-D0D3A8B73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47383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5289</Words>
  <Application>Microsoft Office PowerPoint</Application>
  <PresentationFormat>On-screen Show (4:3)</PresentationFormat>
  <Paragraphs>1179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lpstr>Facebook Post Length Efficiency | FUJIFILM Malaysia</vt:lpstr>
      <vt:lpstr>Facebook Stories Type Distribution | FUJIFILM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2024-08-25T19:25:07Z</dcterms:created>
  <dcterms:modified xsi:type="dcterms:W3CDTF">2024-08-25T19:27:06Z</dcterms:modified>
</cp:coreProperties>
</file>