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numCache>
            </c:numRef>
          </c:cat>
          <c:val>
            <c:numRef>
              <c:f>Sheet1!$B$2:$B$19</c:f>
              <c:numCache>
                <c:formatCode>General</c:formatCode>
                <c:ptCount val="18"/>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numCache>
            </c:numRef>
          </c:val>
          <c:extLst>
            <c:ext xmlns:c16="http://schemas.microsoft.com/office/drawing/2014/chart" uri="{C3380CC4-5D6E-409C-BE32-E72D297353CC}">
              <c16:uniqueId val="{00000000-6739-4257-B098-57E34C466DF7}"/>
            </c:ext>
          </c:extLst>
        </c:ser>
        <c:dLbls>
          <c:showLegendKey val="0"/>
          <c:showVal val="0"/>
          <c:showCatName val="0"/>
          <c:showSerName val="0"/>
          <c:showPercent val="0"/>
          <c:showBubbleSize val="0"/>
        </c:dLbls>
        <c:gapWidth val="219"/>
        <c:overlap val="-27"/>
        <c:axId val="401405592"/>
        <c:axId val="401408216"/>
      </c:barChart>
      <c:dateAx>
        <c:axId val="40140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08216"/>
        <c:crosses val="autoZero"/>
        <c:auto val="1"/>
        <c:lblOffset val="100"/>
        <c:baseTimeUnit val="months"/>
      </c:dateAx>
      <c:valAx>
        <c:axId val="40140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0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4.0386091030249196E-3</c:v>
                </c:pt>
                <c:pt idx="1">
                  <c:v>6.73074334329483E-3</c:v>
                </c:pt>
                <c:pt idx="2">
                  <c:v>-1.3460580689450899E-3</c:v>
                </c:pt>
                <c:pt idx="3">
                  <c:v>1.34607618791224E-2</c:v>
                </c:pt>
                <c:pt idx="4">
                  <c:v>2.6917900403768502E-3</c:v>
                </c:pt>
                <c:pt idx="5">
                  <c:v>-5.3834351699819701E-3</c:v>
                </c:pt>
                <c:pt idx="6">
                  <c:v>1.34593124983176E-3</c:v>
                </c:pt>
                <c:pt idx="7">
                  <c:v>6.7295656738314098E-3</c:v>
                </c:pt>
                <c:pt idx="8">
                  <c:v>1.3458225667528001E-3</c:v>
                </c:pt>
                <c:pt idx="9">
                  <c:v>2.6916089092254899E-3</c:v>
                </c:pt>
                <c:pt idx="10">
                  <c:v>1.0766145854361E-2</c:v>
                </c:pt>
                <c:pt idx="11">
                  <c:v>5.3824934400861198E-3</c:v>
                </c:pt>
                <c:pt idx="12">
                  <c:v>-2.6911018716613499E-3</c:v>
                </c:pt>
                <c:pt idx="13">
                  <c:v>2.6911742939031398E-3</c:v>
                </c:pt>
                <c:pt idx="14">
                  <c:v>5.3822037433226997E-3</c:v>
                </c:pt>
                <c:pt idx="15">
                  <c:v>1.4800263713789801E-2</c:v>
                </c:pt>
                <c:pt idx="16">
                  <c:v>2.42150294616192E-2</c:v>
                </c:pt>
                <c:pt idx="17">
                  <c:v>3.0933935872606001E-2</c:v>
                </c:pt>
                <c:pt idx="18">
                  <c:v>4.0336134453781503E-3</c:v>
                </c:pt>
                <c:pt idx="19">
                  <c:v>6.7224179192772104E-3</c:v>
                </c:pt>
                <c:pt idx="20">
                  <c:v>2.68878641625103E-3</c:v>
                </c:pt>
                <c:pt idx="21">
                  <c:v>1.07548564898837E-2</c:v>
                </c:pt>
                <c:pt idx="22">
                  <c:v>9.4094874517763796E-3</c:v>
                </c:pt>
                <c:pt idx="23">
                  <c:v>4.0322580645161298E-3</c:v>
                </c:pt>
                <c:pt idx="24">
                  <c:v>1.34403182667366E-3</c:v>
                </c:pt>
                <c:pt idx="25">
                  <c:v>6.72006881350465E-3</c:v>
                </c:pt>
                <c:pt idx="26">
                  <c:v>5.3756938004811197E-3</c:v>
                </c:pt>
                <c:pt idx="27">
                  <c:v>5.3754048351766504E-3</c:v>
                </c:pt>
                <c:pt idx="28">
                  <c:v>1.0750231801873201E-2</c:v>
                </c:pt>
                <c:pt idx="29">
                  <c:v>4.0309035942223698E-3</c:v>
                </c:pt>
                <c:pt idx="30">
                  <c:v>1.6122964475734899E-2</c:v>
                </c:pt>
              </c:numCache>
            </c:numRef>
          </c:val>
          <c:extLst>
            <c:ext xmlns:c16="http://schemas.microsoft.com/office/drawing/2014/chart" uri="{C3380CC4-5D6E-409C-BE32-E72D297353CC}">
              <c16:uniqueId val="{00000000-CA3A-4F11-86B4-ED7BE3E18AAA}"/>
            </c:ext>
          </c:extLst>
        </c:ser>
        <c:dLbls>
          <c:showLegendKey val="0"/>
          <c:showVal val="0"/>
          <c:showCatName val="0"/>
          <c:showSerName val="0"/>
          <c:showPercent val="0"/>
          <c:showBubbleSize val="0"/>
        </c:dLbls>
        <c:gapWidth val="219"/>
        <c:overlap val="-27"/>
        <c:axId val="393780768"/>
        <c:axId val="393781424"/>
      </c:barChart>
      <c:dateAx>
        <c:axId val="39378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81424"/>
        <c:crosses val="autoZero"/>
        <c:auto val="1"/>
        <c:lblOffset val="100"/>
        <c:baseTimeUnit val="days"/>
      </c:dateAx>
      <c:valAx>
        <c:axId val="39378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8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3</c:v>
                </c:pt>
                <c:pt idx="1">
                  <c:v>5</c:v>
                </c:pt>
                <c:pt idx="2">
                  <c:v>-1</c:v>
                </c:pt>
                <c:pt idx="3">
                  <c:v>10</c:v>
                </c:pt>
                <c:pt idx="4">
                  <c:v>2</c:v>
                </c:pt>
                <c:pt idx="5">
                  <c:v>-4</c:v>
                </c:pt>
                <c:pt idx="6">
                  <c:v>1</c:v>
                </c:pt>
                <c:pt idx="7">
                  <c:v>5</c:v>
                </c:pt>
                <c:pt idx="8">
                  <c:v>1</c:v>
                </c:pt>
                <c:pt idx="9">
                  <c:v>2</c:v>
                </c:pt>
                <c:pt idx="10">
                  <c:v>8</c:v>
                </c:pt>
                <c:pt idx="11">
                  <c:v>4</c:v>
                </c:pt>
                <c:pt idx="12">
                  <c:v>-2</c:v>
                </c:pt>
                <c:pt idx="13">
                  <c:v>2</c:v>
                </c:pt>
                <c:pt idx="14">
                  <c:v>4</c:v>
                </c:pt>
                <c:pt idx="15">
                  <c:v>11</c:v>
                </c:pt>
                <c:pt idx="16">
                  <c:v>18</c:v>
                </c:pt>
                <c:pt idx="17">
                  <c:v>23</c:v>
                </c:pt>
                <c:pt idx="18">
                  <c:v>3</c:v>
                </c:pt>
                <c:pt idx="19">
                  <c:v>5</c:v>
                </c:pt>
                <c:pt idx="20">
                  <c:v>2</c:v>
                </c:pt>
                <c:pt idx="21">
                  <c:v>8</c:v>
                </c:pt>
                <c:pt idx="22">
                  <c:v>7</c:v>
                </c:pt>
                <c:pt idx="23">
                  <c:v>3</c:v>
                </c:pt>
                <c:pt idx="24">
                  <c:v>1</c:v>
                </c:pt>
                <c:pt idx="25">
                  <c:v>5</c:v>
                </c:pt>
                <c:pt idx="26">
                  <c:v>4</c:v>
                </c:pt>
                <c:pt idx="27">
                  <c:v>4</c:v>
                </c:pt>
                <c:pt idx="28">
                  <c:v>8</c:v>
                </c:pt>
                <c:pt idx="29">
                  <c:v>3</c:v>
                </c:pt>
                <c:pt idx="30">
                  <c:v>12</c:v>
                </c:pt>
              </c:numCache>
            </c:numRef>
          </c:val>
          <c:smooth val="0"/>
          <c:extLst>
            <c:ext xmlns:c16="http://schemas.microsoft.com/office/drawing/2014/chart" uri="{C3380CC4-5D6E-409C-BE32-E72D297353CC}">
              <c16:uniqueId val="{00000000-B66C-4AB3-BC60-7DDC975FDCEB}"/>
            </c:ext>
          </c:extLst>
        </c:ser>
        <c:dLbls>
          <c:showLegendKey val="0"/>
          <c:showVal val="0"/>
          <c:showCatName val="0"/>
          <c:showSerName val="0"/>
          <c:showPercent val="0"/>
          <c:showBubbleSize val="0"/>
        </c:dLbls>
        <c:smooth val="0"/>
        <c:axId val="399505840"/>
        <c:axId val="399506496"/>
      </c:lineChart>
      <c:dateAx>
        <c:axId val="39950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6496"/>
        <c:crosses val="autoZero"/>
        <c:auto val="1"/>
        <c:lblOffset val="100"/>
        <c:baseTimeUnit val="days"/>
      </c:dateAx>
      <c:valAx>
        <c:axId val="39950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74279</c:v>
                </c:pt>
                <c:pt idx="1">
                  <c:v>74277</c:v>
                </c:pt>
                <c:pt idx="2">
                  <c:v>74288</c:v>
                </c:pt>
                <c:pt idx="3">
                  <c:v>74290</c:v>
                </c:pt>
                <c:pt idx="4">
                  <c:v>74289</c:v>
                </c:pt>
                <c:pt idx="5">
                  <c:v>74287</c:v>
                </c:pt>
                <c:pt idx="6">
                  <c:v>74292</c:v>
                </c:pt>
                <c:pt idx="7">
                  <c:v>74294</c:v>
                </c:pt>
                <c:pt idx="8">
                  <c:v>74296</c:v>
                </c:pt>
                <c:pt idx="9">
                  <c:v>74300</c:v>
                </c:pt>
                <c:pt idx="10">
                  <c:v>74308</c:v>
                </c:pt>
                <c:pt idx="11">
                  <c:v>74307</c:v>
                </c:pt>
                <c:pt idx="12">
                  <c:v>74308</c:v>
                </c:pt>
                <c:pt idx="13">
                  <c:v>74310</c:v>
                </c:pt>
                <c:pt idx="14">
                  <c:v>74321</c:v>
                </c:pt>
                <c:pt idx="15">
                  <c:v>74332</c:v>
                </c:pt>
                <c:pt idx="16">
                  <c:v>74358</c:v>
                </c:pt>
                <c:pt idx="17">
                  <c:v>74366</c:v>
                </c:pt>
                <c:pt idx="18">
                  <c:v>74372</c:v>
                </c:pt>
                <c:pt idx="19">
                  <c:v>74372</c:v>
                </c:pt>
                <c:pt idx="20">
                  <c:v>74379</c:v>
                </c:pt>
                <c:pt idx="21">
                  <c:v>74387</c:v>
                </c:pt>
                <c:pt idx="22">
                  <c:v>74392</c:v>
                </c:pt>
                <c:pt idx="23">
                  <c:v>74392</c:v>
                </c:pt>
                <c:pt idx="24">
                  <c:v>74396</c:v>
                </c:pt>
                <c:pt idx="25">
                  <c:v>74402</c:v>
                </c:pt>
                <c:pt idx="26">
                  <c:v>74404</c:v>
                </c:pt>
                <c:pt idx="27">
                  <c:v>74413</c:v>
                </c:pt>
                <c:pt idx="28">
                  <c:v>74416</c:v>
                </c:pt>
                <c:pt idx="29">
                  <c:v>74426</c:v>
                </c:pt>
                <c:pt idx="30">
                  <c:v>74433</c:v>
                </c:pt>
              </c:numCache>
            </c:numRef>
          </c:val>
          <c:smooth val="0"/>
          <c:extLst>
            <c:ext xmlns:c16="http://schemas.microsoft.com/office/drawing/2014/chart" uri="{C3380CC4-5D6E-409C-BE32-E72D297353CC}">
              <c16:uniqueId val="{00000000-E9C8-466B-9B36-6DE776CC16D9}"/>
            </c:ext>
          </c:extLst>
        </c:ser>
        <c:dLbls>
          <c:showLegendKey val="0"/>
          <c:showVal val="0"/>
          <c:showCatName val="0"/>
          <c:showSerName val="0"/>
          <c:showPercent val="0"/>
          <c:showBubbleSize val="0"/>
        </c:dLbls>
        <c:smooth val="0"/>
        <c:axId val="401402312"/>
        <c:axId val="393815264"/>
      </c:lineChart>
      <c:dateAx>
        <c:axId val="401402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15264"/>
        <c:crosses val="autoZero"/>
        <c:auto val="1"/>
        <c:lblOffset val="100"/>
        <c:baseTimeUnit val="days"/>
      </c:dateAx>
      <c:valAx>
        <c:axId val="39381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0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42088</c:v>
                </c:pt>
                <c:pt idx="1">
                  <c:v>38632</c:v>
                </c:pt>
                <c:pt idx="2">
                  <c:v>34862</c:v>
                </c:pt>
                <c:pt idx="3">
                  <c:v>41677</c:v>
                </c:pt>
                <c:pt idx="4">
                  <c:v>47455</c:v>
                </c:pt>
                <c:pt idx="5">
                  <c:v>44859</c:v>
                </c:pt>
                <c:pt idx="6">
                  <c:v>33768</c:v>
                </c:pt>
                <c:pt idx="7">
                  <c:v>32816</c:v>
                </c:pt>
                <c:pt idx="8">
                  <c:v>33713</c:v>
                </c:pt>
                <c:pt idx="9">
                  <c:v>31418</c:v>
                </c:pt>
                <c:pt idx="10">
                  <c:v>38123</c:v>
                </c:pt>
                <c:pt idx="11">
                  <c:v>37818</c:v>
                </c:pt>
                <c:pt idx="12">
                  <c:v>36054</c:v>
                </c:pt>
                <c:pt idx="13">
                  <c:v>31165</c:v>
                </c:pt>
                <c:pt idx="14">
                  <c:v>40965</c:v>
                </c:pt>
                <c:pt idx="15">
                  <c:v>42157</c:v>
                </c:pt>
                <c:pt idx="16">
                  <c:v>146016</c:v>
                </c:pt>
                <c:pt idx="17">
                  <c:v>151455</c:v>
                </c:pt>
                <c:pt idx="18">
                  <c:v>54801</c:v>
                </c:pt>
                <c:pt idx="19">
                  <c:v>38219</c:v>
                </c:pt>
                <c:pt idx="20">
                  <c:v>45566</c:v>
                </c:pt>
                <c:pt idx="21">
                  <c:v>36163</c:v>
                </c:pt>
                <c:pt idx="22">
                  <c:v>35255</c:v>
                </c:pt>
                <c:pt idx="23">
                  <c:v>29112</c:v>
                </c:pt>
                <c:pt idx="24">
                  <c:v>33467</c:v>
                </c:pt>
                <c:pt idx="25">
                  <c:v>37413</c:v>
                </c:pt>
                <c:pt idx="26">
                  <c:v>33975</c:v>
                </c:pt>
                <c:pt idx="27">
                  <c:v>33902</c:v>
                </c:pt>
                <c:pt idx="28">
                  <c:v>34725</c:v>
                </c:pt>
                <c:pt idx="29">
                  <c:v>36619</c:v>
                </c:pt>
                <c:pt idx="30">
                  <c:v>19088</c:v>
                </c:pt>
              </c:numCache>
            </c:numRef>
          </c:val>
          <c:smooth val="0"/>
          <c:extLst>
            <c:ext xmlns:c16="http://schemas.microsoft.com/office/drawing/2014/chart" uri="{C3380CC4-5D6E-409C-BE32-E72D297353CC}">
              <c16:uniqueId val="{00000000-7A17-4205-B771-F9413B5B2854}"/>
            </c:ext>
          </c:extLst>
        </c:ser>
        <c:dLbls>
          <c:showLegendKey val="0"/>
          <c:showVal val="0"/>
          <c:showCatName val="0"/>
          <c:showSerName val="0"/>
          <c:showPercent val="0"/>
          <c:showBubbleSize val="0"/>
        </c:dLbls>
        <c:smooth val="0"/>
        <c:axId val="85227000"/>
        <c:axId val="85229296"/>
      </c:lineChart>
      <c:dateAx>
        <c:axId val="8522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29296"/>
        <c:crosses val="autoZero"/>
        <c:auto val="1"/>
        <c:lblOffset val="100"/>
        <c:baseTimeUnit val="days"/>
      </c:dateAx>
      <c:valAx>
        <c:axId val="8522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2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36136</c:v>
                </c:pt>
                <c:pt idx="1">
                  <c:v>36323</c:v>
                </c:pt>
                <c:pt idx="2">
                  <c:v>214053</c:v>
                </c:pt>
                <c:pt idx="3">
                  <c:v>407624</c:v>
                </c:pt>
                <c:pt idx="4">
                  <c:v>160393</c:v>
                </c:pt>
                <c:pt idx="5">
                  <c:v>99961</c:v>
                </c:pt>
                <c:pt idx="6">
                  <c:v>326476</c:v>
                </c:pt>
                <c:pt idx="7">
                  <c:v>837637</c:v>
                </c:pt>
              </c:numCache>
            </c:numRef>
          </c:val>
          <c:extLst>
            <c:ext xmlns:c16="http://schemas.microsoft.com/office/drawing/2014/chart" uri="{C3380CC4-5D6E-409C-BE32-E72D297353CC}">
              <c16:uniqueId val="{00000000-D418-4AA8-88B9-74AE29879461}"/>
            </c:ext>
          </c:extLst>
        </c:ser>
        <c:dLbls>
          <c:showLegendKey val="0"/>
          <c:showVal val="0"/>
          <c:showCatName val="0"/>
          <c:showSerName val="0"/>
          <c:showPercent val="0"/>
          <c:showBubbleSize val="0"/>
        </c:dLbls>
        <c:gapWidth val="219"/>
        <c:overlap val="-27"/>
        <c:axId val="85232904"/>
        <c:axId val="85231592"/>
      </c:barChart>
      <c:dateAx>
        <c:axId val="8523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31592"/>
        <c:crosses val="autoZero"/>
        <c:auto val="1"/>
        <c:lblOffset val="100"/>
        <c:baseTimeUnit val="months"/>
      </c:dateAx>
      <c:valAx>
        <c:axId val="8523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3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416</c:v>
                </c:pt>
                <c:pt idx="1">
                  <c:v>367</c:v>
                </c:pt>
                <c:pt idx="2">
                  <c:v>606</c:v>
                </c:pt>
                <c:pt idx="3">
                  <c:v>326</c:v>
                </c:pt>
                <c:pt idx="4">
                  <c:v>447</c:v>
                </c:pt>
                <c:pt idx="5">
                  <c:v>406</c:v>
                </c:pt>
                <c:pt idx="6">
                  <c:v>355</c:v>
                </c:pt>
                <c:pt idx="7">
                  <c:v>287</c:v>
                </c:pt>
                <c:pt idx="8">
                  <c:v>377</c:v>
                </c:pt>
                <c:pt idx="9">
                  <c:v>300</c:v>
                </c:pt>
                <c:pt idx="10">
                  <c:v>291</c:v>
                </c:pt>
                <c:pt idx="11">
                  <c:v>250</c:v>
                </c:pt>
                <c:pt idx="12">
                  <c:v>295</c:v>
                </c:pt>
                <c:pt idx="13">
                  <c:v>290</c:v>
                </c:pt>
                <c:pt idx="14">
                  <c:v>913</c:v>
                </c:pt>
                <c:pt idx="15">
                  <c:v>1492</c:v>
                </c:pt>
                <c:pt idx="16">
                  <c:v>1063</c:v>
                </c:pt>
                <c:pt idx="17">
                  <c:v>808</c:v>
                </c:pt>
                <c:pt idx="18">
                  <c:v>432</c:v>
                </c:pt>
                <c:pt idx="19">
                  <c:v>506</c:v>
                </c:pt>
                <c:pt idx="20">
                  <c:v>561</c:v>
                </c:pt>
                <c:pt idx="21">
                  <c:v>394</c:v>
                </c:pt>
                <c:pt idx="22">
                  <c:v>305</c:v>
                </c:pt>
                <c:pt idx="23">
                  <c:v>241</c:v>
                </c:pt>
                <c:pt idx="24">
                  <c:v>177</c:v>
                </c:pt>
                <c:pt idx="25">
                  <c:v>278</c:v>
                </c:pt>
                <c:pt idx="26">
                  <c:v>212</c:v>
                </c:pt>
                <c:pt idx="27">
                  <c:v>344</c:v>
                </c:pt>
                <c:pt idx="28">
                  <c:v>321</c:v>
                </c:pt>
                <c:pt idx="29">
                  <c:v>615</c:v>
                </c:pt>
                <c:pt idx="30">
                  <c:v>452</c:v>
                </c:pt>
              </c:numCache>
            </c:numRef>
          </c:val>
          <c:smooth val="0"/>
          <c:extLst>
            <c:ext xmlns:c16="http://schemas.microsoft.com/office/drawing/2014/chart" uri="{C3380CC4-5D6E-409C-BE32-E72D297353CC}">
              <c16:uniqueId val="{00000000-F927-4109-AF32-036AA0F54421}"/>
            </c:ext>
          </c:extLst>
        </c:ser>
        <c:dLbls>
          <c:showLegendKey val="0"/>
          <c:showVal val="0"/>
          <c:showCatName val="0"/>
          <c:showSerName val="0"/>
          <c:showPercent val="0"/>
          <c:showBubbleSize val="0"/>
        </c:dLbls>
        <c:smooth val="0"/>
        <c:axId val="397135440"/>
        <c:axId val="397138720"/>
      </c:lineChart>
      <c:dateAx>
        <c:axId val="397135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38720"/>
        <c:crosses val="autoZero"/>
        <c:auto val="1"/>
        <c:lblOffset val="100"/>
        <c:baseTimeUnit val="days"/>
      </c:dateAx>
      <c:valAx>
        <c:axId val="39713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3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5809</c:v>
                </c:pt>
                <c:pt idx="1">
                  <c:v>6609</c:v>
                </c:pt>
                <c:pt idx="2">
                  <c:v>5555</c:v>
                </c:pt>
                <c:pt idx="3">
                  <c:v>9178</c:v>
                </c:pt>
                <c:pt idx="4">
                  <c:v>13214</c:v>
                </c:pt>
                <c:pt idx="5">
                  <c:v>9767</c:v>
                </c:pt>
                <c:pt idx="6">
                  <c:v>10410</c:v>
                </c:pt>
                <c:pt idx="7">
                  <c:v>12738</c:v>
                </c:pt>
              </c:numCache>
            </c:numRef>
          </c:val>
          <c:extLst>
            <c:ext xmlns:c16="http://schemas.microsoft.com/office/drawing/2014/chart" uri="{C3380CC4-5D6E-409C-BE32-E72D297353CC}">
              <c16:uniqueId val="{00000000-7FB0-4431-93CB-E84DB66DBAF4}"/>
            </c:ext>
          </c:extLst>
        </c:ser>
        <c:dLbls>
          <c:showLegendKey val="0"/>
          <c:showVal val="0"/>
          <c:showCatName val="0"/>
          <c:showSerName val="0"/>
          <c:showPercent val="0"/>
          <c:showBubbleSize val="0"/>
        </c:dLbls>
        <c:gapWidth val="219"/>
        <c:overlap val="-27"/>
        <c:axId val="397144952"/>
        <c:axId val="397142000"/>
      </c:barChart>
      <c:dateAx>
        <c:axId val="39714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42000"/>
        <c:crosses val="autoZero"/>
        <c:auto val="1"/>
        <c:lblOffset val="100"/>
        <c:baseTimeUnit val="months"/>
      </c:dateAx>
      <c:valAx>
        <c:axId val="39714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4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A661-4AAC-8D2F-AC3D9406000F}"/>
            </c:ext>
          </c:extLst>
        </c:ser>
        <c:dLbls>
          <c:showLegendKey val="0"/>
          <c:showVal val="0"/>
          <c:showCatName val="0"/>
          <c:showSerName val="0"/>
          <c:showPercent val="0"/>
          <c:showBubbleSize val="0"/>
        </c:dLbls>
        <c:smooth val="0"/>
        <c:axId val="397146920"/>
        <c:axId val="397148888"/>
      </c:lineChart>
      <c:dateAx>
        <c:axId val="39714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48888"/>
        <c:crosses val="autoZero"/>
        <c:auto val="1"/>
        <c:lblOffset val="100"/>
        <c:baseTimeUnit val="days"/>
      </c:dateAx>
      <c:valAx>
        <c:axId val="39714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4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9CC4-4DDB-84E2-062BF4DA5682}"/>
            </c:ext>
          </c:extLst>
        </c:ser>
        <c:dLbls>
          <c:showLegendKey val="0"/>
          <c:showVal val="0"/>
          <c:showCatName val="0"/>
          <c:showSerName val="0"/>
          <c:showPercent val="0"/>
          <c:showBubbleSize val="0"/>
        </c:dLbls>
        <c:gapWidth val="219"/>
        <c:overlap val="-27"/>
        <c:axId val="399506824"/>
        <c:axId val="399508136"/>
      </c:barChart>
      <c:dateAx>
        <c:axId val="39950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8136"/>
        <c:crosses val="autoZero"/>
        <c:auto val="1"/>
        <c:lblOffset val="100"/>
        <c:baseTimeUnit val="months"/>
      </c:dateAx>
      <c:valAx>
        <c:axId val="39950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0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Sheet1!$A$2:$A$33</c:f>
              <c:numCache>
                <c:formatCode>General</c:formatCode>
                <c:ptCount val="32"/>
                <c:pt idx="0">
                  <c:v>13</c:v>
                </c:pt>
                <c:pt idx="1">
                  <c:v>15</c:v>
                </c:pt>
                <c:pt idx="2">
                  <c:v>24</c:v>
                </c:pt>
                <c:pt idx="3">
                  <c:v>25</c:v>
                </c:pt>
                <c:pt idx="4">
                  <c:v>26</c:v>
                </c:pt>
                <c:pt idx="5">
                  <c:v>31</c:v>
                </c:pt>
                <c:pt idx="6">
                  <c:v>40</c:v>
                </c:pt>
                <c:pt idx="7">
                  <c:v>45</c:v>
                </c:pt>
                <c:pt idx="8">
                  <c:v>50</c:v>
                </c:pt>
                <c:pt idx="9">
                  <c:v>51</c:v>
                </c:pt>
                <c:pt idx="10">
                  <c:v>58</c:v>
                </c:pt>
                <c:pt idx="11">
                  <c:v>61</c:v>
                </c:pt>
                <c:pt idx="12">
                  <c:v>63</c:v>
                </c:pt>
                <c:pt idx="13">
                  <c:v>67</c:v>
                </c:pt>
                <c:pt idx="14">
                  <c:v>69</c:v>
                </c:pt>
                <c:pt idx="15">
                  <c:v>72</c:v>
                </c:pt>
                <c:pt idx="16">
                  <c:v>73</c:v>
                </c:pt>
                <c:pt idx="17">
                  <c:v>74</c:v>
                </c:pt>
                <c:pt idx="18">
                  <c:v>75</c:v>
                </c:pt>
                <c:pt idx="19">
                  <c:v>81</c:v>
                </c:pt>
                <c:pt idx="20">
                  <c:v>84</c:v>
                </c:pt>
                <c:pt idx="21">
                  <c:v>86</c:v>
                </c:pt>
                <c:pt idx="22">
                  <c:v>87</c:v>
                </c:pt>
                <c:pt idx="23">
                  <c:v>94</c:v>
                </c:pt>
                <c:pt idx="24">
                  <c:v>97</c:v>
                </c:pt>
                <c:pt idx="25">
                  <c:v>102</c:v>
                </c:pt>
                <c:pt idx="26">
                  <c:v>109</c:v>
                </c:pt>
                <c:pt idx="27">
                  <c:v>110</c:v>
                </c:pt>
                <c:pt idx="28">
                  <c:v>114</c:v>
                </c:pt>
                <c:pt idx="29">
                  <c:v>119</c:v>
                </c:pt>
                <c:pt idx="30">
                  <c:v>121</c:v>
                </c:pt>
                <c:pt idx="31">
                  <c:v>122</c:v>
                </c:pt>
              </c:numCache>
            </c:numRef>
          </c:cat>
          <c:val>
            <c:numRef>
              <c:f>Sheet1!$B$2:$B$33</c:f>
              <c:numCache>
                <c:formatCode>General</c:formatCode>
                <c:ptCount val="32"/>
                <c:pt idx="0">
                  <c:v>7</c:v>
                </c:pt>
                <c:pt idx="1">
                  <c:v>28</c:v>
                </c:pt>
                <c:pt idx="2">
                  <c:v>89</c:v>
                </c:pt>
                <c:pt idx="3">
                  <c:v>6</c:v>
                </c:pt>
                <c:pt idx="4">
                  <c:v>15</c:v>
                </c:pt>
                <c:pt idx="5">
                  <c:v>4</c:v>
                </c:pt>
                <c:pt idx="6">
                  <c:v>37</c:v>
                </c:pt>
                <c:pt idx="7">
                  <c:v>6</c:v>
                </c:pt>
                <c:pt idx="8">
                  <c:v>25</c:v>
                </c:pt>
                <c:pt idx="9">
                  <c:v>58</c:v>
                </c:pt>
                <c:pt idx="10">
                  <c:v>60</c:v>
                </c:pt>
                <c:pt idx="11">
                  <c:v>75.5</c:v>
                </c:pt>
                <c:pt idx="12">
                  <c:v>289</c:v>
                </c:pt>
                <c:pt idx="13">
                  <c:v>7</c:v>
                </c:pt>
                <c:pt idx="14">
                  <c:v>64</c:v>
                </c:pt>
                <c:pt idx="15">
                  <c:v>101</c:v>
                </c:pt>
                <c:pt idx="16">
                  <c:v>292</c:v>
                </c:pt>
                <c:pt idx="17">
                  <c:v>37</c:v>
                </c:pt>
                <c:pt idx="18">
                  <c:v>53</c:v>
                </c:pt>
                <c:pt idx="19">
                  <c:v>216.666666666667</c:v>
                </c:pt>
                <c:pt idx="20">
                  <c:v>10</c:v>
                </c:pt>
                <c:pt idx="21">
                  <c:v>59</c:v>
                </c:pt>
                <c:pt idx="22">
                  <c:v>56</c:v>
                </c:pt>
                <c:pt idx="23">
                  <c:v>50</c:v>
                </c:pt>
                <c:pt idx="24">
                  <c:v>81</c:v>
                </c:pt>
                <c:pt idx="25">
                  <c:v>238</c:v>
                </c:pt>
                <c:pt idx="26">
                  <c:v>13</c:v>
                </c:pt>
                <c:pt idx="27">
                  <c:v>20</c:v>
                </c:pt>
                <c:pt idx="28">
                  <c:v>138</c:v>
                </c:pt>
                <c:pt idx="29">
                  <c:v>108</c:v>
                </c:pt>
                <c:pt idx="30">
                  <c:v>13</c:v>
                </c:pt>
                <c:pt idx="31">
                  <c:v>12</c:v>
                </c:pt>
              </c:numCache>
            </c:numRef>
          </c:val>
          <c:extLst>
            <c:ext xmlns:c16="http://schemas.microsoft.com/office/drawing/2014/chart" uri="{C3380CC4-5D6E-409C-BE32-E72D297353CC}">
              <c16:uniqueId val="{00000000-3063-4167-A7D0-66F348B3B0EF}"/>
            </c:ext>
          </c:extLst>
        </c:ser>
        <c:dLbls>
          <c:showLegendKey val="0"/>
          <c:showVal val="0"/>
          <c:showCatName val="0"/>
          <c:showSerName val="0"/>
          <c:showPercent val="0"/>
          <c:showBubbleSize val="0"/>
        </c:dLbls>
        <c:gapWidth val="182"/>
        <c:axId val="671939888"/>
        <c:axId val="671938248"/>
      </c:barChart>
      <c:catAx>
        <c:axId val="671939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938248"/>
        <c:crosses val="autoZero"/>
        <c:auto val="1"/>
        <c:lblAlgn val="ctr"/>
        <c:lblOffset val="100"/>
        <c:noMultiLvlLbl val="0"/>
      </c:catAx>
      <c:valAx>
        <c:axId val="671938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93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numCache>
            </c:numRef>
          </c:val>
          <c:extLst>
            <c:ext xmlns:c16="http://schemas.microsoft.com/office/drawing/2014/chart" uri="{C3380CC4-5D6E-409C-BE32-E72D297353CC}">
              <c16:uniqueId val="{00000000-C0CA-43AC-B0FC-E4A9EFFEA806}"/>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numCache>
            </c:numRef>
          </c:val>
          <c:extLst>
            <c:ext xmlns:c16="http://schemas.microsoft.com/office/drawing/2014/chart" uri="{C3380CC4-5D6E-409C-BE32-E72D297353CC}">
              <c16:uniqueId val="{00000001-C0CA-43AC-B0FC-E4A9EFFEA806}"/>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numCache>
            </c:numRef>
          </c:val>
          <c:extLst>
            <c:ext xmlns:c16="http://schemas.microsoft.com/office/drawing/2014/chart" uri="{C3380CC4-5D6E-409C-BE32-E72D297353CC}">
              <c16:uniqueId val="{00000002-C0CA-43AC-B0FC-E4A9EFFEA806}"/>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numCache>
            </c:numRef>
          </c:val>
          <c:extLst>
            <c:ext xmlns:c16="http://schemas.microsoft.com/office/drawing/2014/chart" uri="{C3380CC4-5D6E-409C-BE32-E72D297353CC}">
              <c16:uniqueId val="{00000003-C0CA-43AC-B0FC-E4A9EFFEA806}"/>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numCache>
            </c:numRef>
          </c:val>
          <c:extLst>
            <c:ext xmlns:c16="http://schemas.microsoft.com/office/drawing/2014/chart" uri="{C3380CC4-5D6E-409C-BE32-E72D297353CC}">
              <c16:uniqueId val="{00000004-C0CA-43AC-B0FC-E4A9EFFEA806}"/>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numCache>
            </c:numRef>
          </c:val>
          <c:extLst>
            <c:ext xmlns:c16="http://schemas.microsoft.com/office/drawing/2014/chart" uri="{C3380CC4-5D6E-409C-BE32-E72D297353CC}">
              <c16:uniqueId val="{00000005-C0CA-43AC-B0FC-E4A9EFFEA806}"/>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numCache>
            </c:numRef>
          </c:val>
          <c:extLst>
            <c:ext xmlns:c16="http://schemas.microsoft.com/office/drawing/2014/chart" uri="{C3380CC4-5D6E-409C-BE32-E72D297353CC}">
              <c16:uniqueId val="{00000006-C0CA-43AC-B0FC-E4A9EFFEA806}"/>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numCache>
            </c:numRef>
          </c:val>
          <c:extLst>
            <c:ext xmlns:c16="http://schemas.microsoft.com/office/drawing/2014/chart" uri="{C3380CC4-5D6E-409C-BE32-E72D297353CC}">
              <c16:uniqueId val="{00000007-C0CA-43AC-B0FC-E4A9EFFEA806}"/>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numCache>
            </c:numRef>
          </c:val>
          <c:extLst>
            <c:ext xmlns:c16="http://schemas.microsoft.com/office/drawing/2014/chart" uri="{C3380CC4-5D6E-409C-BE32-E72D297353CC}">
              <c16:uniqueId val="{00000008-C0CA-43AC-B0FC-E4A9EFFEA806}"/>
            </c:ext>
          </c:extLst>
        </c:ser>
        <c:dLbls>
          <c:showLegendKey val="0"/>
          <c:showVal val="0"/>
          <c:showCatName val="0"/>
          <c:showSerName val="0"/>
          <c:showPercent val="0"/>
          <c:showBubbleSize val="0"/>
        </c:dLbls>
        <c:gapWidth val="150"/>
        <c:overlap val="100"/>
        <c:axId val="671933000"/>
        <c:axId val="671938904"/>
      </c:barChart>
      <c:catAx>
        <c:axId val="671933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938904"/>
        <c:crosses val="autoZero"/>
        <c:auto val="1"/>
        <c:lblAlgn val="ctr"/>
        <c:lblOffset val="100"/>
        <c:noMultiLvlLbl val="0"/>
      </c:catAx>
      <c:valAx>
        <c:axId val="671938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93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9F190-34A3-46B9-B21C-1BF55BE8096B}"/>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C3913024-25BB-419F-9300-F94F69EDEEC9}"/>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586800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D29B9-3C6B-458B-B7C9-8DF3A29E0D6E}"/>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83CD9150-D4A4-4FC7-BAEB-97BED20CF7C3}"/>
              </a:ext>
            </a:extLst>
          </p:cNvPr>
          <p:cNvGraphicFramePr>
            <a:graphicFrameLocks noGrp="1"/>
          </p:cNvGraphicFramePr>
          <p:nvPr>
            <p:ph type="tbl" sz="quarter" idx="13"/>
            <p:extLst>
              <p:ext uri="{D42A27DB-BD31-4B8C-83A1-F6EECF244321}">
                <p14:modId xmlns:p14="http://schemas.microsoft.com/office/powerpoint/2010/main" val="4284907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640430832"/>
                    </a:ext>
                  </a:extLst>
                </a:gridCol>
                <a:gridCol w="740665">
                  <a:extLst>
                    <a:ext uri="{9D8B030D-6E8A-4147-A177-3AD203B41FA5}">
                      <a16:colId xmlns:a16="http://schemas.microsoft.com/office/drawing/2014/main" val="767400949"/>
                    </a:ext>
                  </a:extLst>
                </a:gridCol>
                <a:gridCol w="411480">
                  <a:extLst>
                    <a:ext uri="{9D8B030D-6E8A-4147-A177-3AD203B41FA5}">
                      <a16:colId xmlns:a16="http://schemas.microsoft.com/office/drawing/2014/main" val="2511132313"/>
                    </a:ext>
                  </a:extLst>
                </a:gridCol>
                <a:gridCol w="740665">
                  <a:extLst>
                    <a:ext uri="{9D8B030D-6E8A-4147-A177-3AD203B41FA5}">
                      <a16:colId xmlns:a16="http://schemas.microsoft.com/office/drawing/2014/main" val="1289131567"/>
                    </a:ext>
                  </a:extLst>
                </a:gridCol>
                <a:gridCol w="411480">
                  <a:extLst>
                    <a:ext uri="{9D8B030D-6E8A-4147-A177-3AD203B41FA5}">
                      <a16:colId xmlns:a16="http://schemas.microsoft.com/office/drawing/2014/main" val="4131494530"/>
                    </a:ext>
                  </a:extLst>
                </a:gridCol>
                <a:gridCol w="411480">
                  <a:extLst>
                    <a:ext uri="{9D8B030D-6E8A-4147-A177-3AD203B41FA5}">
                      <a16:colId xmlns:a16="http://schemas.microsoft.com/office/drawing/2014/main" val="3386408193"/>
                    </a:ext>
                  </a:extLst>
                </a:gridCol>
                <a:gridCol w="411480">
                  <a:extLst>
                    <a:ext uri="{9D8B030D-6E8A-4147-A177-3AD203B41FA5}">
                      <a16:colId xmlns:a16="http://schemas.microsoft.com/office/drawing/2014/main" val="192088262"/>
                    </a:ext>
                  </a:extLst>
                </a:gridCol>
                <a:gridCol w="411480">
                  <a:extLst>
                    <a:ext uri="{9D8B030D-6E8A-4147-A177-3AD203B41FA5}">
                      <a16:colId xmlns:a16="http://schemas.microsoft.com/office/drawing/2014/main" val="1384845656"/>
                    </a:ext>
                  </a:extLst>
                </a:gridCol>
                <a:gridCol w="411480">
                  <a:extLst>
                    <a:ext uri="{9D8B030D-6E8A-4147-A177-3AD203B41FA5}">
                      <a16:colId xmlns:a16="http://schemas.microsoft.com/office/drawing/2014/main" val="2294075005"/>
                    </a:ext>
                  </a:extLst>
                </a:gridCol>
                <a:gridCol w="411480">
                  <a:extLst>
                    <a:ext uri="{9D8B030D-6E8A-4147-A177-3AD203B41FA5}">
                      <a16:colId xmlns:a16="http://schemas.microsoft.com/office/drawing/2014/main" val="81480889"/>
                    </a:ext>
                  </a:extLst>
                </a:gridCol>
                <a:gridCol w="411480">
                  <a:extLst>
                    <a:ext uri="{9D8B030D-6E8A-4147-A177-3AD203B41FA5}">
                      <a16:colId xmlns:a16="http://schemas.microsoft.com/office/drawing/2014/main" val="3020321500"/>
                    </a:ext>
                  </a:extLst>
                </a:gridCol>
                <a:gridCol w="411480">
                  <a:extLst>
                    <a:ext uri="{9D8B030D-6E8A-4147-A177-3AD203B41FA5}">
                      <a16:colId xmlns:a16="http://schemas.microsoft.com/office/drawing/2014/main" val="2563796516"/>
                    </a:ext>
                  </a:extLst>
                </a:gridCol>
                <a:gridCol w="411480">
                  <a:extLst>
                    <a:ext uri="{9D8B030D-6E8A-4147-A177-3AD203B41FA5}">
                      <a16:colId xmlns:a16="http://schemas.microsoft.com/office/drawing/2014/main" val="3332940551"/>
                    </a:ext>
                  </a:extLst>
                </a:gridCol>
                <a:gridCol w="411480">
                  <a:extLst>
                    <a:ext uri="{9D8B030D-6E8A-4147-A177-3AD203B41FA5}">
                      <a16:colId xmlns:a16="http://schemas.microsoft.com/office/drawing/2014/main" val="3445693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71044881"/>
                  </a:ext>
                </a:extLst>
              </a:tr>
              <a:tr h="370840">
                <a:tc>
                  <a:txBody>
                    <a:bodyPr/>
                    <a:lstStyle/>
                    <a:p>
                      <a:r>
                        <a:rPr lang="en-US" sz="1000"/>
                        <a:t>FUJIFILM Malaysia</a:t>
                      </a:r>
                    </a:p>
                  </a:txBody>
                  <a:tcPr/>
                </a:tc>
                <a:tc>
                  <a:txBody>
                    <a:bodyPr/>
                    <a:lstStyle/>
                    <a:p>
                      <a:r>
                        <a:rPr lang="en-US" sz="1000"/>
                        <a:t>74440</a:t>
                      </a:r>
                    </a:p>
                  </a:txBody>
                  <a:tcPr/>
                </a:tc>
                <a:tc>
                  <a:txBody>
                    <a:bodyPr/>
                    <a:lstStyle/>
                    <a:p>
                      <a:r>
                        <a:rPr lang="en-US" sz="1000"/>
                        <a:t>157</a:t>
                      </a:r>
                    </a:p>
                  </a:txBody>
                  <a:tcPr/>
                </a:tc>
                <a:tc>
                  <a:txBody>
                    <a:bodyPr/>
                    <a:lstStyle/>
                    <a:p>
                      <a:r>
                        <a:rPr lang="en-US" sz="1000"/>
                        <a:t>77173</a:t>
                      </a:r>
                    </a:p>
                  </a:txBody>
                  <a:tcPr/>
                </a:tc>
                <a:tc>
                  <a:txBody>
                    <a:bodyPr/>
                    <a:lstStyle/>
                    <a:p>
                      <a:r>
                        <a:rPr lang="en-US" sz="1000"/>
                        <a:t>285</a:t>
                      </a:r>
                    </a:p>
                  </a:txBody>
                  <a:tcPr/>
                </a:tc>
                <a:tc>
                  <a:txBody>
                    <a:bodyPr/>
                    <a:lstStyle/>
                    <a:p>
                      <a:r>
                        <a:rPr lang="en-US" sz="1000"/>
                        <a:t>40</a:t>
                      </a:r>
                    </a:p>
                  </a:txBody>
                  <a:tcPr/>
                </a:tc>
                <a:tc>
                  <a:txBody>
                    <a:bodyPr/>
                    <a:lstStyle/>
                    <a:p>
                      <a:r>
                        <a:rPr lang="en-US" sz="1000"/>
                        <a:t>1161</a:t>
                      </a:r>
                    </a:p>
                  </a:txBody>
                  <a:tcPr/>
                </a:tc>
                <a:tc>
                  <a:txBody>
                    <a:bodyPr/>
                    <a:lstStyle/>
                    <a:p>
                      <a:r>
                        <a:rPr lang="en-US" sz="1000"/>
                        <a:t>0</a:t>
                      </a:r>
                    </a:p>
                  </a:txBody>
                  <a:tcPr/>
                </a:tc>
                <a:tc>
                  <a:txBody>
                    <a:bodyPr/>
                    <a:lstStyle/>
                    <a:p>
                      <a:r>
                        <a:rPr lang="en-US" sz="1000"/>
                        <a:t>118</a:t>
                      </a:r>
                    </a:p>
                  </a:txBody>
                  <a:tcPr/>
                </a:tc>
                <a:tc>
                  <a:txBody>
                    <a:bodyPr/>
                    <a:lstStyle/>
                    <a:p>
                      <a:r>
                        <a:rPr lang="en-US" sz="1000"/>
                        <a:t>166</a:t>
                      </a:r>
                    </a:p>
                  </a:txBody>
                  <a:tcPr/>
                </a:tc>
                <a:tc>
                  <a:txBody>
                    <a:bodyPr/>
                    <a:lstStyle/>
                    <a:p>
                      <a:r>
                        <a:rPr lang="en-US" sz="1000"/>
                        <a:t>0</a:t>
                      </a:r>
                    </a:p>
                  </a:txBody>
                  <a:tcPr/>
                </a:tc>
                <a:tc>
                  <a:txBody>
                    <a:bodyPr/>
                    <a:lstStyle/>
                    <a:p>
                      <a:r>
                        <a:rPr lang="en-US" sz="1000"/>
                        <a:t>0</a:t>
                      </a:r>
                    </a:p>
                  </a:txBody>
                  <a:tcPr/>
                </a:tc>
                <a:tc>
                  <a:txBody>
                    <a:bodyPr/>
                    <a:lstStyle/>
                    <a:p>
                      <a:r>
                        <a:rPr lang="en-US" sz="1000"/>
                        <a:t>0.0486 %</a:t>
                      </a:r>
                    </a:p>
                  </a:txBody>
                  <a:tcPr/>
                </a:tc>
                <a:tc>
                  <a:txBody>
                    <a:bodyPr/>
                    <a:lstStyle/>
                    <a:p>
                      <a:r>
                        <a:rPr lang="en-US" sz="1000"/>
                        <a:t>0.0 %</a:t>
                      </a:r>
                    </a:p>
                  </a:txBody>
                  <a:tcPr/>
                </a:tc>
                <a:extLst>
                  <a:ext uri="{0D108BD9-81ED-4DB2-BD59-A6C34878D82A}">
                    <a16:rowId xmlns:a16="http://schemas.microsoft.com/office/drawing/2014/main" val="1397272488"/>
                  </a:ext>
                </a:extLst>
              </a:tr>
            </a:tbl>
          </a:graphicData>
        </a:graphic>
      </p:graphicFrame>
      <p:sp>
        <p:nvSpPr>
          <p:cNvPr id="4" name="Text Placeholder 3">
            <a:extLst>
              <a:ext uri="{FF2B5EF4-FFF2-40B4-BE49-F238E27FC236}">
                <a16:creationId xmlns:a16="http://schemas.microsoft.com/office/drawing/2014/main" id="{7BDCE6C4-2B3E-424D-A12C-92B840F4D4D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34933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805C9-2EC8-446B-BA1C-7A3CDD8B29FB}"/>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362538F3-058F-4995-B37D-53BF516B783B}"/>
              </a:ext>
            </a:extLst>
          </p:cNvPr>
          <p:cNvGraphicFramePr>
            <a:graphicFrameLocks noGrp="1"/>
          </p:cNvGraphicFramePr>
          <p:nvPr>
            <p:ph type="chart" sz="quarter" idx="13"/>
            <p:extLst>
              <p:ext uri="{D42A27DB-BD31-4B8C-83A1-F6EECF244321}">
                <p14:modId xmlns:p14="http://schemas.microsoft.com/office/powerpoint/2010/main" val="111684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B127A5-8511-4C4D-A79C-74EEAF3F2212}"/>
              </a:ext>
            </a:extLst>
          </p:cNvPr>
          <p:cNvSpPr>
            <a:spLocks noGrp="1"/>
          </p:cNvSpPr>
          <p:nvPr>
            <p:ph type="body" sz="quarter" idx="14"/>
          </p:nvPr>
        </p:nvSpPr>
        <p:spPr/>
        <p:txBody>
          <a:bodyPr/>
          <a:lstStyle/>
          <a:p>
            <a:r>
              <a:rPr lang="en-US"/>
              <a:t>12/01/2022 - 05/31/2024</a:t>
            </a:r>
          </a:p>
        </p:txBody>
      </p:sp>
      <p:sp>
        <p:nvSpPr>
          <p:cNvPr id="5" name="Footer Placeholder 4">
            <a:extLst>
              <a:ext uri="{FF2B5EF4-FFF2-40B4-BE49-F238E27FC236}">
                <a16:creationId xmlns:a16="http://schemas.microsoft.com/office/drawing/2014/main" id="{D9DA583F-4F2A-400B-BAF7-342E70FFD4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3285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9A3DE-D4C2-45A7-B180-59DF77582C64}"/>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C7A93D11-FDE0-48C9-9AD3-CA40055A2F8A}"/>
              </a:ext>
            </a:extLst>
          </p:cNvPr>
          <p:cNvGraphicFramePr>
            <a:graphicFrameLocks noGrp="1"/>
          </p:cNvGraphicFramePr>
          <p:nvPr>
            <p:ph type="chart" sz="quarter" idx="13"/>
            <p:extLst>
              <p:ext uri="{D42A27DB-BD31-4B8C-83A1-F6EECF244321}">
                <p14:modId xmlns:p14="http://schemas.microsoft.com/office/powerpoint/2010/main" val="3998011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F1C3F9-2B55-47A0-A8AC-8B5D34E7470D}"/>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EB84A89B-12EB-424F-B8AC-F6D65A63A0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7309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0E0D9-1163-4A84-8C41-6E1F7CB9B49F}"/>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ED425E10-3393-4FFB-862D-F99A15998959}"/>
              </a:ext>
            </a:extLst>
          </p:cNvPr>
          <p:cNvGraphicFramePr>
            <a:graphicFrameLocks noGrp="1"/>
          </p:cNvGraphicFramePr>
          <p:nvPr>
            <p:ph type="chart" sz="quarter" idx="13"/>
            <p:extLst>
              <p:ext uri="{D42A27DB-BD31-4B8C-83A1-F6EECF244321}">
                <p14:modId xmlns:p14="http://schemas.microsoft.com/office/powerpoint/2010/main" val="3233763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6A4091-F0F4-49AD-9F8A-CDA6651D343A}"/>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D19637D1-7A7E-4F5D-AB39-DBBF673752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21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5BD75-FF2D-40E3-BE13-CCDC21B075BE}"/>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60FF1668-7374-4D84-B667-6BA6375B48ED}"/>
              </a:ext>
            </a:extLst>
          </p:cNvPr>
          <p:cNvGraphicFramePr>
            <a:graphicFrameLocks noGrp="1"/>
          </p:cNvGraphicFramePr>
          <p:nvPr>
            <p:ph type="chart" sz="quarter" idx="13"/>
            <p:extLst>
              <p:ext uri="{D42A27DB-BD31-4B8C-83A1-F6EECF244321}">
                <p14:modId xmlns:p14="http://schemas.microsoft.com/office/powerpoint/2010/main" val="2351712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499FEC-0788-4CC7-BF5B-499BD491B713}"/>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36B12685-29A2-49FD-A4B8-AE4659902C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0714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3E78B-2AD6-4903-8058-E40E9EDE7942}"/>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200690D5-B4CF-42A0-9F25-546EDDDC5F8C}"/>
              </a:ext>
            </a:extLst>
          </p:cNvPr>
          <p:cNvGraphicFramePr>
            <a:graphicFrameLocks noGrp="1"/>
          </p:cNvGraphicFramePr>
          <p:nvPr>
            <p:ph type="chart" sz="quarter" idx="13"/>
            <p:extLst>
              <p:ext uri="{D42A27DB-BD31-4B8C-83A1-F6EECF244321}">
                <p14:modId xmlns:p14="http://schemas.microsoft.com/office/powerpoint/2010/main" val="2779666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592BA4-ABE0-443E-97A2-AB9FE89F67D4}"/>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9C689444-A911-475A-9316-1DA2D0C73E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3717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8ABB7-24C3-4ADA-9C0A-3DF88B8FF468}"/>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8365F432-9F01-43C1-BA6D-2D6F521A1ED7}"/>
              </a:ext>
            </a:extLst>
          </p:cNvPr>
          <p:cNvGraphicFramePr>
            <a:graphicFrameLocks noGrp="1"/>
          </p:cNvGraphicFramePr>
          <p:nvPr>
            <p:ph type="chart" sz="quarter" idx="13"/>
            <p:extLst>
              <p:ext uri="{D42A27DB-BD31-4B8C-83A1-F6EECF244321}">
                <p14:modId xmlns:p14="http://schemas.microsoft.com/office/powerpoint/2010/main" val="1019591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BF0C89-84E8-421A-9987-52624C9D569E}"/>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BDB301AC-42A8-4971-BB2B-141FC2FBF6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6502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99871-49DF-4D65-81CC-883CB3794353}"/>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EE035974-41EB-4E1E-9073-49CAC2455C53}"/>
              </a:ext>
            </a:extLst>
          </p:cNvPr>
          <p:cNvGraphicFramePr>
            <a:graphicFrameLocks noGrp="1"/>
          </p:cNvGraphicFramePr>
          <p:nvPr>
            <p:ph type="chart" sz="quarter" idx="13"/>
            <p:extLst>
              <p:ext uri="{D42A27DB-BD31-4B8C-83A1-F6EECF244321}">
                <p14:modId xmlns:p14="http://schemas.microsoft.com/office/powerpoint/2010/main" val="2814434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512773-71FD-4ED0-8015-E68182706910}"/>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BEC6BF60-31A0-4663-AD1F-B9A1DBD94F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2501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17D0B-DD11-43EB-83FE-E0C522A4D5DF}"/>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FDD1F185-98FD-4AD1-9655-B5C5D323976B}"/>
              </a:ext>
            </a:extLst>
          </p:cNvPr>
          <p:cNvGraphicFramePr>
            <a:graphicFrameLocks noGrp="1"/>
          </p:cNvGraphicFramePr>
          <p:nvPr>
            <p:ph type="chart" sz="quarter" idx="13"/>
            <p:extLst>
              <p:ext uri="{D42A27DB-BD31-4B8C-83A1-F6EECF244321}">
                <p14:modId xmlns:p14="http://schemas.microsoft.com/office/powerpoint/2010/main" val="1336438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821B9C-96DA-40E4-9181-43C01726C272}"/>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0ADCE55E-8122-42B5-AC45-4B6B58A98B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562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53D0D-8ADF-46D0-A4A6-17E4D24D524A}"/>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9F8961EF-2924-49A3-858F-DCFCCBA4100D}"/>
              </a:ext>
            </a:extLst>
          </p:cNvPr>
          <p:cNvGraphicFramePr>
            <a:graphicFrameLocks noGrp="1"/>
          </p:cNvGraphicFramePr>
          <p:nvPr>
            <p:ph type="chart" sz="quarter" idx="13"/>
            <p:extLst>
              <p:ext uri="{D42A27DB-BD31-4B8C-83A1-F6EECF244321}">
                <p14:modId xmlns:p14="http://schemas.microsoft.com/office/powerpoint/2010/main" val="951807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3B537D-EEBF-4B9D-992D-B9B88CCC725D}"/>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593D1C7B-8AAD-4A8C-B440-5BA358E56C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9394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AA3FB-FF6A-4A9A-AED8-1981AAE0E77E}"/>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9AB4FC2A-28BC-463D-8473-253F93A905D3}"/>
              </a:ext>
            </a:extLst>
          </p:cNvPr>
          <p:cNvGraphicFramePr>
            <a:graphicFrameLocks noGrp="1"/>
          </p:cNvGraphicFramePr>
          <p:nvPr>
            <p:ph type="chart" sz="quarter" idx="13"/>
            <p:extLst>
              <p:ext uri="{D42A27DB-BD31-4B8C-83A1-F6EECF244321}">
                <p14:modId xmlns:p14="http://schemas.microsoft.com/office/powerpoint/2010/main" val="894656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1722C9-D671-4DCD-ACEC-DA8C56CA1234}"/>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123EACE2-38EC-4BC3-B704-5238EE37F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3886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9E8C4-B0B2-45E3-A3C5-B3F85720A4F4}"/>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EAF73EF3-3F32-4735-9770-559974BC7322}"/>
              </a:ext>
            </a:extLst>
          </p:cNvPr>
          <p:cNvGraphicFramePr>
            <a:graphicFrameLocks noGrp="1"/>
          </p:cNvGraphicFramePr>
          <p:nvPr>
            <p:ph type="tbl" sz="quarter" idx="13"/>
            <p:extLst>
              <p:ext uri="{D42A27DB-BD31-4B8C-83A1-F6EECF244321}">
                <p14:modId xmlns:p14="http://schemas.microsoft.com/office/powerpoint/2010/main" val="756104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14799404"/>
                    </a:ext>
                  </a:extLst>
                </a:gridCol>
                <a:gridCol w="1645920">
                  <a:extLst>
                    <a:ext uri="{9D8B030D-6E8A-4147-A177-3AD203B41FA5}">
                      <a16:colId xmlns:a16="http://schemas.microsoft.com/office/drawing/2014/main" val="1914157584"/>
                    </a:ext>
                  </a:extLst>
                </a:gridCol>
                <a:gridCol w="1645920">
                  <a:extLst>
                    <a:ext uri="{9D8B030D-6E8A-4147-A177-3AD203B41FA5}">
                      <a16:colId xmlns:a16="http://schemas.microsoft.com/office/drawing/2014/main" val="2170716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07332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316061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196042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65664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169257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82837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3008845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89957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9007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1601094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456375761"/>
                  </a:ext>
                </a:extLst>
              </a:tr>
            </a:tbl>
          </a:graphicData>
        </a:graphic>
      </p:graphicFrame>
      <p:sp>
        <p:nvSpPr>
          <p:cNvPr id="4" name="Text Placeholder 3">
            <a:extLst>
              <a:ext uri="{FF2B5EF4-FFF2-40B4-BE49-F238E27FC236}">
                <a16:creationId xmlns:a16="http://schemas.microsoft.com/office/drawing/2014/main" id="{D24DBDA6-7485-47C6-A008-3E59D0C7510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719165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D9567-B09E-414D-914A-0027F85CC225}"/>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FB3FF555-FF9D-4F90-A8EE-5F1CDEFF6A5C}"/>
              </a:ext>
            </a:extLst>
          </p:cNvPr>
          <p:cNvGraphicFramePr>
            <a:graphicFrameLocks noGrp="1"/>
          </p:cNvGraphicFramePr>
          <p:nvPr>
            <p:ph type="tbl" sz="quarter" idx="13"/>
            <p:extLst>
              <p:ext uri="{D42A27DB-BD31-4B8C-83A1-F6EECF244321}">
                <p14:modId xmlns:p14="http://schemas.microsoft.com/office/powerpoint/2010/main" val="3689026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29943084"/>
                    </a:ext>
                  </a:extLst>
                </a:gridCol>
                <a:gridCol w="1645920">
                  <a:extLst>
                    <a:ext uri="{9D8B030D-6E8A-4147-A177-3AD203B41FA5}">
                      <a16:colId xmlns:a16="http://schemas.microsoft.com/office/drawing/2014/main" val="3656980672"/>
                    </a:ext>
                  </a:extLst>
                </a:gridCol>
                <a:gridCol w="1645920">
                  <a:extLst>
                    <a:ext uri="{9D8B030D-6E8A-4147-A177-3AD203B41FA5}">
                      <a16:colId xmlns:a16="http://schemas.microsoft.com/office/drawing/2014/main" val="390210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91054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98818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420170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57492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76878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705953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379187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361843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592449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90537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929237863"/>
                  </a:ext>
                </a:extLst>
              </a:tr>
            </a:tbl>
          </a:graphicData>
        </a:graphic>
      </p:graphicFrame>
      <p:sp>
        <p:nvSpPr>
          <p:cNvPr id="4" name="Text Placeholder 3">
            <a:extLst>
              <a:ext uri="{FF2B5EF4-FFF2-40B4-BE49-F238E27FC236}">
                <a16:creationId xmlns:a16="http://schemas.microsoft.com/office/drawing/2014/main" id="{72005AA4-8177-4A9A-9194-2805160E7E4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913960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05DFE-EC7C-48E5-9EBF-5A401B85014D}"/>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EF8295C6-EBCB-4C23-953B-94D3566A9B61}"/>
              </a:ext>
            </a:extLst>
          </p:cNvPr>
          <p:cNvGraphicFramePr>
            <a:graphicFrameLocks noGrp="1"/>
          </p:cNvGraphicFramePr>
          <p:nvPr>
            <p:ph type="tbl" sz="quarter" idx="13"/>
            <p:extLst>
              <p:ext uri="{D42A27DB-BD31-4B8C-83A1-F6EECF244321}">
                <p14:modId xmlns:p14="http://schemas.microsoft.com/office/powerpoint/2010/main" val="2600550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52069365"/>
                    </a:ext>
                  </a:extLst>
                </a:gridCol>
                <a:gridCol w="1645920">
                  <a:extLst>
                    <a:ext uri="{9D8B030D-6E8A-4147-A177-3AD203B41FA5}">
                      <a16:colId xmlns:a16="http://schemas.microsoft.com/office/drawing/2014/main" val="2338393487"/>
                    </a:ext>
                  </a:extLst>
                </a:gridCol>
                <a:gridCol w="1645920">
                  <a:extLst>
                    <a:ext uri="{9D8B030D-6E8A-4147-A177-3AD203B41FA5}">
                      <a16:colId xmlns:a16="http://schemas.microsoft.com/office/drawing/2014/main" val="3270078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85218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04532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778587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092959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766511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640352964"/>
                  </a:ext>
                </a:extLst>
              </a:tr>
            </a:tbl>
          </a:graphicData>
        </a:graphic>
      </p:graphicFrame>
      <p:sp>
        <p:nvSpPr>
          <p:cNvPr id="4" name="Text Placeholder 3">
            <a:extLst>
              <a:ext uri="{FF2B5EF4-FFF2-40B4-BE49-F238E27FC236}">
                <a16:creationId xmlns:a16="http://schemas.microsoft.com/office/drawing/2014/main" id="{16ED9151-A067-4441-A186-A7834AE8ABB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69519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AE05B-C871-47B9-84C7-B6C2AAE3F6C5}"/>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9A9EEE33-3482-461B-8050-E0CE047B3AE0}"/>
              </a:ext>
            </a:extLst>
          </p:cNvPr>
          <p:cNvGraphicFramePr>
            <a:graphicFrameLocks noGrp="1"/>
          </p:cNvGraphicFramePr>
          <p:nvPr>
            <p:ph type="tbl" sz="quarter" idx="13"/>
            <p:extLst>
              <p:ext uri="{D42A27DB-BD31-4B8C-83A1-F6EECF244321}">
                <p14:modId xmlns:p14="http://schemas.microsoft.com/office/powerpoint/2010/main" val="1736494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70707838"/>
                    </a:ext>
                  </a:extLst>
                </a:gridCol>
                <a:gridCol w="1316737">
                  <a:extLst>
                    <a:ext uri="{9D8B030D-6E8A-4147-A177-3AD203B41FA5}">
                      <a16:colId xmlns:a16="http://schemas.microsoft.com/office/drawing/2014/main" val="291825218"/>
                    </a:ext>
                  </a:extLst>
                </a:gridCol>
                <a:gridCol w="329184">
                  <a:extLst>
                    <a:ext uri="{9D8B030D-6E8A-4147-A177-3AD203B41FA5}">
                      <a16:colId xmlns:a16="http://schemas.microsoft.com/office/drawing/2014/main" val="283877315"/>
                    </a:ext>
                  </a:extLst>
                </a:gridCol>
                <a:gridCol w="329184">
                  <a:extLst>
                    <a:ext uri="{9D8B030D-6E8A-4147-A177-3AD203B41FA5}">
                      <a16:colId xmlns:a16="http://schemas.microsoft.com/office/drawing/2014/main" val="2987599759"/>
                    </a:ext>
                  </a:extLst>
                </a:gridCol>
                <a:gridCol w="329184">
                  <a:extLst>
                    <a:ext uri="{9D8B030D-6E8A-4147-A177-3AD203B41FA5}">
                      <a16:colId xmlns:a16="http://schemas.microsoft.com/office/drawing/2014/main" val="811895348"/>
                    </a:ext>
                  </a:extLst>
                </a:gridCol>
                <a:gridCol w="329184">
                  <a:extLst>
                    <a:ext uri="{9D8B030D-6E8A-4147-A177-3AD203B41FA5}">
                      <a16:colId xmlns:a16="http://schemas.microsoft.com/office/drawing/2014/main" val="1838911198"/>
                    </a:ext>
                  </a:extLst>
                </a:gridCol>
                <a:gridCol w="329184">
                  <a:extLst>
                    <a:ext uri="{9D8B030D-6E8A-4147-A177-3AD203B41FA5}">
                      <a16:colId xmlns:a16="http://schemas.microsoft.com/office/drawing/2014/main" val="2253778468"/>
                    </a:ext>
                  </a:extLst>
                </a:gridCol>
                <a:gridCol w="329184">
                  <a:extLst>
                    <a:ext uri="{9D8B030D-6E8A-4147-A177-3AD203B41FA5}">
                      <a16:colId xmlns:a16="http://schemas.microsoft.com/office/drawing/2014/main" val="3733484668"/>
                    </a:ext>
                  </a:extLst>
                </a:gridCol>
                <a:gridCol w="329184">
                  <a:extLst>
                    <a:ext uri="{9D8B030D-6E8A-4147-A177-3AD203B41FA5}">
                      <a16:colId xmlns:a16="http://schemas.microsoft.com/office/drawing/2014/main" val="563177236"/>
                    </a:ext>
                  </a:extLst>
                </a:gridCol>
                <a:gridCol w="329184">
                  <a:extLst>
                    <a:ext uri="{9D8B030D-6E8A-4147-A177-3AD203B41FA5}">
                      <a16:colId xmlns:a16="http://schemas.microsoft.com/office/drawing/2014/main" val="3438077466"/>
                    </a:ext>
                  </a:extLst>
                </a:gridCol>
                <a:gridCol w="329184">
                  <a:extLst>
                    <a:ext uri="{9D8B030D-6E8A-4147-A177-3AD203B41FA5}">
                      <a16:colId xmlns:a16="http://schemas.microsoft.com/office/drawing/2014/main" val="247124676"/>
                    </a:ext>
                  </a:extLst>
                </a:gridCol>
                <a:gridCol w="329184">
                  <a:extLst>
                    <a:ext uri="{9D8B030D-6E8A-4147-A177-3AD203B41FA5}">
                      <a16:colId xmlns:a16="http://schemas.microsoft.com/office/drawing/2014/main" val="2238061986"/>
                    </a:ext>
                  </a:extLst>
                </a:gridCol>
                <a:gridCol w="329184">
                  <a:extLst>
                    <a:ext uri="{9D8B030D-6E8A-4147-A177-3AD203B41FA5}">
                      <a16:colId xmlns:a16="http://schemas.microsoft.com/office/drawing/2014/main" val="3513925892"/>
                    </a:ext>
                  </a:extLst>
                </a:gridCol>
                <a:gridCol w="329184">
                  <a:extLst>
                    <a:ext uri="{9D8B030D-6E8A-4147-A177-3AD203B41FA5}">
                      <a16:colId xmlns:a16="http://schemas.microsoft.com/office/drawing/2014/main" val="4278939454"/>
                    </a:ext>
                  </a:extLst>
                </a:gridCol>
                <a:gridCol w="329184">
                  <a:extLst>
                    <a:ext uri="{9D8B030D-6E8A-4147-A177-3AD203B41FA5}">
                      <a16:colId xmlns:a16="http://schemas.microsoft.com/office/drawing/2014/main" val="377115426"/>
                    </a:ext>
                  </a:extLst>
                </a:gridCol>
                <a:gridCol w="329184">
                  <a:extLst>
                    <a:ext uri="{9D8B030D-6E8A-4147-A177-3AD203B41FA5}">
                      <a16:colId xmlns:a16="http://schemas.microsoft.com/office/drawing/2014/main" val="3278318624"/>
                    </a:ext>
                  </a:extLst>
                </a:gridCol>
                <a:gridCol w="329184">
                  <a:extLst>
                    <a:ext uri="{9D8B030D-6E8A-4147-A177-3AD203B41FA5}">
                      <a16:colId xmlns:a16="http://schemas.microsoft.com/office/drawing/2014/main" val="1958188168"/>
                    </a:ext>
                  </a:extLst>
                </a:gridCol>
                <a:gridCol w="329184">
                  <a:extLst>
                    <a:ext uri="{9D8B030D-6E8A-4147-A177-3AD203B41FA5}">
                      <a16:colId xmlns:a16="http://schemas.microsoft.com/office/drawing/2014/main" val="4126098139"/>
                    </a:ext>
                  </a:extLst>
                </a:gridCol>
                <a:gridCol w="329184">
                  <a:extLst>
                    <a:ext uri="{9D8B030D-6E8A-4147-A177-3AD203B41FA5}">
                      <a16:colId xmlns:a16="http://schemas.microsoft.com/office/drawing/2014/main" val="1372136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09134214"/>
                  </a:ext>
                </a:extLst>
              </a:tr>
            </a:tbl>
          </a:graphicData>
        </a:graphic>
      </p:graphicFrame>
      <p:sp>
        <p:nvSpPr>
          <p:cNvPr id="4" name="Text Placeholder 3">
            <a:extLst>
              <a:ext uri="{FF2B5EF4-FFF2-40B4-BE49-F238E27FC236}">
                <a16:creationId xmlns:a16="http://schemas.microsoft.com/office/drawing/2014/main" id="{FE58F0C9-2F23-43C5-B109-BABDDC95650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197485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DBB6-EC7B-4693-8ED3-9B6F19610DE3}"/>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BE5FB95A-D178-4F6E-AF3D-35B3E1C7C107}"/>
              </a:ext>
            </a:extLst>
          </p:cNvPr>
          <p:cNvGraphicFramePr>
            <a:graphicFrameLocks noGrp="1"/>
          </p:cNvGraphicFramePr>
          <p:nvPr>
            <p:ph type="tbl" sz="quarter" idx="13"/>
            <p:extLst>
              <p:ext uri="{D42A27DB-BD31-4B8C-83A1-F6EECF244321}">
                <p14:modId xmlns:p14="http://schemas.microsoft.com/office/powerpoint/2010/main" val="3730866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9258694"/>
                    </a:ext>
                  </a:extLst>
                </a:gridCol>
                <a:gridCol w="1316737">
                  <a:extLst>
                    <a:ext uri="{9D8B030D-6E8A-4147-A177-3AD203B41FA5}">
                      <a16:colId xmlns:a16="http://schemas.microsoft.com/office/drawing/2014/main" val="1270455382"/>
                    </a:ext>
                  </a:extLst>
                </a:gridCol>
                <a:gridCol w="329184">
                  <a:extLst>
                    <a:ext uri="{9D8B030D-6E8A-4147-A177-3AD203B41FA5}">
                      <a16:colId xmlns:a16="http://schemas.microsoft.com/office/drawing/2014/main" val="2074426221"/>
                    </a:ext>
                  </a:extLst>
                </a:gridCol>
                <a:gridCol w="329184">
                  <a:extLst>
                    <a:ext uri="{9D8B030D-6E8A-4147-A177-3AD203B41FA5}">
                      <a16:colId xmlns:a16="http://schemas.microsoft.com/office/drawing/2014/main" val="3318669148"/>
                    </a:ext>
                  </a:extLst>
                </a:gridCol>
                <a:gridCol w="329184">
                  <a:extLst>
                    <a:ext uri="{9D8B030D-6E8A-4147-A177-3AD203B41FA5}">
                      <a16:colId xmlns:a16="http://schemas.microsoft.com/office/drawing/2014/main" val="3274945788"/>
                    </a:ext>
                  </a:extLst>
                </a:gridCol>
                <a:gridCol w="329184">
                  <a:extLst>
                    <a:ext uri="{9D8B030D-6E8A-4147-A177-3AD203B41FA5}">
                      <a16:colId xmlns:a16="http://schemas.microsoft.com/office/drawing/2014/main" val="3080074562"/>
                    </a:ext>
                  </a:extLst>
                </a:gridCol>
                <a:gridCol w="329184">
                  <a:extLst>
                    <a:ext uri="{9D8B030D-6E8A-4147-A177-3AD203B41FA5}">
                      <a16:colId xmlns:a16="http://schemas.microsoft.com/office/drawing/2014/main" val="4114784744"/>
                    </a:ext>
                  </a:extLst>
                </a:gridCol>
                <a:gridCol w="329184">
                  <a:extLst>
                    <a:ext uri="{9D8B030D-6E8A-4147-A177-3AD203B41FA5}">
                      <a16:colId xmlns:a16="http://schemas.microsoft.com/office/drawing/2014/main" val="1059437435"/>
                    </a:ext>
                  </a:extLst>
                </a:gridCol>
                <a:gridCol w="329184">
                  <a:extLst>
                    <a:ext uri="{9D8B030D-6E8A-4147-A177-3AD203B41FA5}">
                      <a16:colId xmlns:a16="http://schemas.microsoft.com/office/drawing/2014/main" val="2017897829"/>
                    </a:ext>
                  </a:extLst>
                </a:gridCol>
                <a:gridCol w="329184">
                  <a:extLst>
                    <a:ext uri="{9D8B030D-6E8A-4147-A177-3AD203B41FA5}">
                      <a16:colId xmlns:a16="http://schemas.microsoft.com/office/drawing/2014/main" val="731473391"/>
                    </a:ext>
                  </a:extLst>
                </a:gridCol>
                <a:gridCol w="329184">
                  <a:extLst>
                    <a:ext uri="{9D8B030D-6E8A-4147-A177-3AD203B41FA5}">
                      <a16:colId xmlns:a16="http://schemas.microsoft.com/office/drawing/2014/main" val="1268985543"/>
                    </a:ext>
                  </a:extLst>
                </a:gridCol>
                <a:gridCol w="329184">
                  <a:extLst>
                    <a:ext uri="{9D8B030D-6E8A-4147-A177-3AD203B41FA5}">
                      <a16:colId xmlns:a16="http://schemas.microsoft.com/office/drawing/2014/main" val="2390105799"/>
                    </a:ext>
                  </a:extLst>
                </a:gridCol>
                <a:gridCol w="329184">
                  <a:extLst>
                    <a:ext uri="{9D8B030D-6E8A-4147-A177-3AD203B41FA5}">
                      <a16:colId xmlns:a16="http://schemas.microsoft.com/office/drawing/2014/main" val="14912172"/>
                    </a:ext>
                  </a:extLst>
                </a:gridCol>
                <a:gridCol w="329184">
                  <a:extLst>
                    <a:ext uri="{9D8B030D-6E8A-4147-A177-3AD203B41FA5}">
                      <a16:colId xmlns:a16="http://schemas.microsoft.com/office/drawing/2014/main" val="3502688595"/>
                    </a:ext>
                  </a:extLst>
                </a:gridCol>
                <a:gridCol w="329184">
                  <a:extLst>
                    <a:ext uri="{9D8B030D-6E8A-4147-A177-3AD203B41FA5}">
                      <a16:colId xmlns:a16="http://schemas.microsoft.com/office/drawing/2014/main" val="1087049301"/>
                    </a:ext>
                  </a:extLst>
                </a:gridCol>
                <a:gridCol w="329184">
                  <a:extLst>
                    <a:ext uri="{9D8B030D-6E8A-4147-A177-3AD203B41FA5}">
                      <a16:colId xmlns:a16="http://schemas.microsoft.com/office/drawing/2014/main" val="2549206265"/>
                    </a:ext>
                  </a:extLst>
                </a:gridCol>
                <a:gridCol w="329184">
                  <a:extLst>
                    <a:ext uri="{9D8B030D-6E8A-4147-A177-3AD203B41FA5}">
                      <a16:colId xmlns:a16="http://schemas.microsoft.com/office/drawing/2014/main" val="1460427366"/>
                    </a:ext>
                  </a:extLst>
                </a:gridCol>
                <a:gridCol w="329184">
                  <a:extLst>
                    <a:ext uri="{9D8B030D-6E8A-4147-A177-3AD203B41FA5}">
                      <a16:colId xmlns:a16="http://schemas.microsoft.com/office/drawing/2014/main" val="3935042380"/>
                    </a:ext>
                  </a:extLst>
                </a:gridCol>
                <a:gridCol w="329184">
                  <a:extLst>
                    <a:ext uri="{9D8B030D-6E8A-4147-A177-3AD203B41FA5}">
                      <a16:colId xmlns:a16="http://schemas.microsoft.com/office/drawing/2014/main" val="1263022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6286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16:29:05</a:t>
                      </a:r>
                      <a:r>
                        <a:rPr kumimoji="0" lang="en-US" sz="1000" b="0" i="0" u="none" strike="noStrike" kern="1200" cap="none" spc="0" normalizeH="0" baseline="0" noProof="0">
                          <a:ln>
                            <a:noFill/>
                          </a:ln>
                          <a:solidFill>
                            <a:prstClr val="black"/>
                          </a:solidFill>
                          <a:effectLst/>
                          <a:uLnTx/>
                          <a:uFillTx/>
                          <a:latin typeface="Calibri"/>
                          <a:ea typeface="+mn-ea"/>
                          <a:cs typeface="+mn-cs"/>
                        </a:rPr>
                        <a:t>
 We stepped back in time at the Traditional Portrait Photography Workshop held at Rumah Warisan TSDAAAU. Under the expert guidance of the talented photographer TW Wann Al-Hajj, participants captured the essence of heritage through stunning portraits of models dressed in traditional garb. 
The classic interiors of a Malay traditional house provided the perfect setting, evoking the charm of bygone days. Thanks to all who joined us for this immersive experience. We hope it not only elevated your photography skills but also deepened your appreciation for our cultural legacy!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https://quintly-eu-image-storage.s3.amazonaws.com/aaf8f68db843cc217addf8054c322eb2/7bd64a46a242e400afc4f803b88bca60.jpg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08404777"/>
                  </a:ext>
                </a:extLst>
              </a:tr>
            </a:tbl>
          </a:graphicData>
        </a:graphic>
      </p:graphicFrame>
      <p:sp>
        <p:nvSpPr>
          <p:cNvPr id="4" name="Text Placeholder 3">
            <a:extLst>
              <a:ext uri="{FF2B5EF4-FFF2-40B4-BE49-F238E27FC236}">
                <a16:creationId xmlns:a16="http://schemas.microsoft.com/office/drawing/2014/main" id="{3548193B-F83D-42B8-B27D-6353B260E8C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877197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D39AD-4A79-4CE8-8C17-760FF6D48D00}"/>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55E1E76F-66B6-4720-A04D-52E0B0BB94E0}"/>
              </a:ext>
            </a:extLst>
          </p:cNvPr>
          <p:cNvGraphicFramePr>
            <a:graphicFrameLocks noGrp="1"/>
          </p:cNvGraphicFramePr>
          <p:nvPr>
            <p:ph type="tbl" sz="quarter" idx="13"/>
            <p:extLst>
              <p:ext uri="{D42A27DB-BD31-4B8C-83A1-F6EECF244321}">
                <p14:modId xmlns:p14="http://schemas.microsoft.com/office/powerpoint/2010/main" val="758962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61528066"/>
                    </a:ext>
                  </a:extLst>
                </a:gridCol>
                <a:gridCol w="1316737">
                  <a:extLst>
                    <a:ext uri="{9D8B030D-6E8A-4147-A177-3AD203B41FA5}">
                      <a16:colId xmlns:a16="http://schemas.microsoft.com/office/drawing/2014/main" val="4074815596"/>
                    </a:ext>
                  </a:extLst>
                </a:gridCol>
                <a:gridCol w="329184">
                  <a:extLst>
                    <a:ext uri="{9D8B030D-6E8A-4147-A177-3AD203B41FA5}">
                      <a16:colId xmlns:a16="http://schemas.microsoft.com/office/drawing/2014/main" val="2552322213"/>
                    </a:ext>
                  </a:extLst>
                </a:gridCol>
                <a:gridCol w="329184">
                  <a:extLst>
                    <a:ext uri="{9D8B030D-6E8A-4147-A177-3AD203B41FA5}">
                      <a16:colId xmlns:a16="http://schemas.microsoft.com/office/drawing/2014/main" val="1599370063"/>
                    </a:ext>
                  </a:extLst>
                </a:gridCol>
                <a:gridCol w="329184">
                  <a:extLst>
                    <a:ext uri="{9D8B030D-6E8A-4147-A177-3AD203B41FA5}">
                      <a16:colId xmlns:a16="http://schemas.microsoft.com/office/drawing/2014/main" val="1331747434"/>
                    </a:ext>
                  </a:extLst>
                </a:gridCol>
                <a:gridCol w="329184">
                  <a:extLst>
                    <a:ext uri="{9D8B030D-6E8A-4147-A177-3AD203B41FA5}">
                      <a16:colId xmlns:a16="http://schemas.microsoft.com/office/drawing/2014/main" val="305248169"/>
                    </a:ext>
                  </a:extLst>
                </a:gridCol>
                <a:gridCol w="329184">
                  <a:extLst>
                    <a:ext uri="{9D8B030D-6E8A-4147-A177-3AD203B41FA5}">
                      <a16:colId xmlns:a16="http://schemas.microsoft.com/office/drawing/2014/main" val="3811731683"/>
                    </a:ext>
                  </a:extLst>
                </a:gridCol>
                <a:gridCol w="329184">
                  <a:extLst>
                    <a:ext uri="{9D8B030D-6E8A-4147-A177-3AD203B41FA5}">
                      <a16:colId xmlns:a16="http://schemas.microsoft.com/office/drawing/2014/main" val="82197275"/>
                    </a:ext>
                  </a:extLst>
                </a:gridCol>
                <a:gridCol w="329184">
                  <a:extLst>
                    <a:ext uri="{9D8B030D-6E8A-4147-A177-3AD203B41FA5}">
                      <a16:colId xmlns:a16="http://schemas.microsoft.com/office/drawing/2014/main" val="3432603645"/>
                    </a:ext>
                  </a:extLst>
                </a:gridCol>
                <a:gridCol w="329184">
                  <a:extLst>
                    <a:ext uri="{9D8B030D-6E8A-4147-A177-3AD203B41FA5}">
                      <a16:colId xmlns:a16="http://schemas.microsoft.com/office/drawing/2014/main" val="1406982815"/>
                    </a:ext>
                  </a:extLst>
                </a:gridCol>
                <a:gridCol w="329184">
                  <a:extLst>
                    <a:ext uri="{9D8B030D-6E8A-4147-A177-3AD203B41FA5}">
                      <a16:colId xmlns:a16="http://schemas.microsoft.com/office/drawing/2014/main" val="3981438587"/>
                    </a:ext>
                  </a:extLst>
                </a:gridCol>
                <a:gridCol w="329184">
                  <a:extLst>
                    <a:ext uri="{9D8B030D-6E8A-4147-A177-3AD203B41FA5}">
                      <a16:colId xmlns:a16="http://schemas.microsoft.com/office/drawing/2014/main" val="2457968008"/>
                    </a:ext>
                  </a:extLst>
                </a:gridCol>
                <a:gridCol w="329184">
                  <a:extLst>
                    <a:ext uri="{9D8B030D-6E8A-4147-A177-3AD203B41FA5}">
                      <a16:colId xmlns:a16="http://schemas.microsoft.com/office/drawing/2014/main" val="4058530464"/>
                    </a:ext>
                  </a:extLst>
                </a:gridCol>
                <a:gridCol w="329184">
                  <a:extLst>
                    <a:ext uri="{9D8B030D-6E8A-4147-A177-3AD203B41FA5}">
                      <a16:colId xmlns:a16="http://schemas.microsoft.com/office/drawing/2014/main" val="1067360196"/>
                    </a:ext>
                  </a:extLst>
                </a:gridCol>
                <a:gridCol w="329184">
                  <a:extLst>
                    <a:ext uri="{9D8B030D-6E8A-4147-A177-3AD203B41FA5}">
                      <a16:colId xmlns:a16="http://schemas.microsoft.com/office/drawing/2014/main" val="571628836"/>
                    </a:ext>
                  </a:extLst>
                </a:gridCol>
                <a:gridCol w="329184">
                  <a:extLst>
                    <a:ext uri="{9D8B030D-6E8A-4147-A177-3AD203B41FA5}">
                      <a16:colId xmlns:a16="http://schemas.microsoft.com/office/drawing/2014/main" val="678315421"/>
                    </a:ext>
                  </a:extLst>
                </a:gridCol>
                <a:gridCol w="329184">
                  <a:extLst>
                    <a:ext uri="{9D8B030D-6E8A-4147-A177-3AD203B41FA5}">
                      <a16:colId xmlns:a16="http://schemas.microsoft.com/office/drawing/2014/main" val="3957246556"/>
                    </a:ext>
                  </a:extLst>
                </a:gridCol>
                <a:gridCol w="329184">
                  <a:extLst>
                    <a:ext uri="{9D8B030D-6E8A-4147-A177-3AD203B41FA5}">
                      <a16:colId xmlns:a16="http://schemas.microsoft.com/office/drawing/2014/main" val="2486973104"/>
                    </a:ext>
                  </a:extLst>
                </a:gridCol>
                <a:gridCol w="329184">
                  <a:extLst>
                    <a:ext uri="{9D8B030D-6E8A-4147-A177-3AD203B41FA5}">
                      <a16:colId xmlns:a16="http://schemas.microsoft.com/office/drawing/2014/main" val="1673888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7853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08:09:15</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Portret Raya Workshop on 20 April 2024 at Institut Kemahiran Bina Negara (IKBN) Kemasik! 
Your enthusiasm added a festive sparkle to our day as we captured stunning Hari Raya-themed shots under the guidance of the talented TW Wann Al-Hajj. 
We hope you've picked up valuable photography skills and are eagerly applying them in practice! We look forward to seeing a new wave of young, budding photographers emerge from this inspiring experience.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https://quintly-eu-image-storage.s3.amazonaws.com/aaf8f68db843cc217addf8054c322eb2/bc7c5162a1edc886c020ed5f32ab731a.jpg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02489984"/>
                  </a:ext>
                </a:extLst>
              </a:tr>
            </a:tbl>
          </a:graphicData>
        </a:graphic>
      </p:graphicFrame>
      <p:sp>
        <p:nvSpPr>
          <p:cNvPr id="4" name="Text Placeholder 3">
            <a:extLst>
              <a:ext uri="{FF2B5EF4-FFF2-40B4-BE49-F238E27FC236}">
                <a16:creationId xmlns:a16="http://schemas.microsoft.com/office/drawing/2014/main" id="{98EB5D42-C94B-45A9-9FD2-48D207EAFDA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780811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6D3B4-2C77-4025-8055-A65B2DCCB1F4}"/>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FB34E241-29F7-4D7E-8A11-D230847A022B}"/>
              </a:ext>
            </a:extLst>
          </p:cNvPr>
          <p:cNvGraphicFramePr>
            <a:graphicFrameLocks noGrp="1"/>
          </p:cNvGraphicFramePr>
          <p:nvPr>
            <p:ph type="tbl" sz="quarter" idx="13"/>
            <p:extLst>
              <p:ext uri="{D42A27DB-BD31-4B8C-83A1-F6EECF244321}">
                <p14:modId xmlns:p14="http://schemas.microsoft.com/office/powerpoint/2010/main" val="17873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18056558"/>
                    </a:ext>
                  </a:extLst>
                </a:gridCol>
                <a:gridCol w="1316737">
                  <a:extLst>
                    <a:ext uri="{9D8B030D-6E8A-4147-A177-3AD203B41FA5}">
                      <a16:colId xmlns:a16="http://schemas.microsoft.com/office/drawing/2014/main" val="899458130"/>
                    </a:ext>
                  </a:extLst>
                </a:gridCol>
                <a:gridCol w="329184">
                  <a:extLst>
                    <a:ext uri="{9D8B030D-6E8A-4147-A177-3AD203B41FA5}">
                      <a16:colId xmlns:a16="http://schemas.microsoft.com/office/drawing/2014/main" val="3344137951"/>
                    </a:ext>
                  </a:extLst>
                </a:gridCol>
                <a:gridCol w="329184">
                  <a:extLst>
                    <a:ext uri="{9D8B030D-6E8A-4147-A177-3AD203B41FA5}">
                      <a16:colId xmlns:a16="http://schemas.microsoft.com/office/drawing/2014/main" val="3769832411"/>
                    </a:ext>
                  </a:extLst>
                </a:gridCol>
                <a:gridCol w="329184">
                  <a:extLst>
                    <a:ext uri="{9D8B030D-6E8A-4147-A177-3AD203B41FA5}">
                      <a16:colId xmlns:a16="http://schemas.microsoft.com/office/drawing/2014/main" val="2446916673"/>
                    </a:ext>
                  </a:extLst>
                </a:gridCol>
                <a:gridCol w="329184">
                  <a:extLst>
                    <a:ext uri="{9D8B030D-6E8A-4147-A177-3AD203B41FA5}">
                      <a16:colId xmlns:a16="http://schemas.microsoft.com/office/drawing/2014/main" val="1996873376"/>
                    </a:ext>
                  </a:extLst>
                </a:gridCol>
                <a:gridCol w="329184">
                  <a:extLst>
                    <a:ext uri="{9D8B030D-6E8A-4147-A177-3AD203B41FA5}">
                      <a16:colId xmlns:a16="http://schemas.microsoft.com/office/drawing/2014/main" val="550396888"/>
                    </a:ext>
                  </a:extLst>
                </a:gridCol>
                <a:gridCol w="329184">
                  <a:extLst>
                    <a:ext uri="{9D8B030D-6E8A-4147-A177-3AD203B41FA5}">
                      <a16:colId xmlns:a16="http://schemas.microsoft.com/office/drawing/2014/main" val="1034997074"/>
                    </a:ext>
                  </a:extLst>
                </a:gridCol>
                <a:gridCol w="329184">
                  <a:extLst>
                    <a:ext uri="{9D8B030D-6E8A-4147-A177-3AD203B41FA5}">
                      <a16:colId xmlns:a16="http://schemas.microsoft.com/office/drawing/2014/main" val="160143242"/>
                    </a:ext>
                  </a:extLst>
                </a:gridCol>
                <a:gridCol w="329184">
                  <a:extLst>
                    <a:ext uri="{9D8B030D-6E8A-4147-A177-3AD203B41FA5}">
                      <a16:colId xmlns:a16="http://schemas.microsoft.com/office/drawing/2014/main" val="2892107149"/>
                    </a:ext>
                  </a:extLst>
                </a:gridCol>
                <a:gridCol w="329184">
                  <a:extLst>
                    <a:ext uri="{9D8B030D-6E8A-4147-A177-3AD203B41FA5}">
                      <a16:colId xmlns:a16="http://schemas.microsoft.com/office/drawing/2014/main" val="1832802365"/>
                    </a:ext>
                  </a:extLst>
                </a:gridCol>
                <a:gridCol w="329184">
                  <a:extLst>
                    <a:ext uri="{9D8B030D-6E8A-4147-A177-3AD203B41FA5}">
                      <a16:colId xmlns:a16="http://schemas.microsoft.com/office/drawing/2014/main" val="2512858854"/>
                    </a:ext>
                  </a:extLst>
                </a:gridCol>
                <a:gridCol w="329184">
                  <a:extLst>
                    <a:ext uri="{9D8B030D-6E8A-4147-A177-3AD203B41FA5}">
                      <a16:colId xmlns:a16="http://schemas.microsoft.com/office/drawing/2014/main" val="3713429841"/>
                    </a:ext>
                  </a:extLst>
                </a:gridCol>
                <a:gridCol w="329184">
                  <a:extLst>
                    <a:ext uri="{9D8B030D-6E8A-4147-A177-3AD203B41FA5}">
                      <a16:colId xmlns:a16="http://schemas.microsoft.com/office/drawing/2014/main" val="2532240386"/>
                    </a:ext>
                  </a:extLst>
                </a:gridCol>
                <a:gridCol w="329184">
                  <a:extLst>
                    <a:ext uri="{9D8B030D-6E8A-4147-A177-3AD203B41FA5}">
                      <a16:colId xmlns:a16="http://schemas.microsoft.com/office/drawing/2014/main" val="3337079141"/>
                    </a:ext>
                  </a:extLst>
                </a:gridCol>
                <a:gridCol w="329184">
                  <a:extLst>
                    <a:ext uri="{9D8B030D-6E8A-4147-A177-3AD203B41FA5}">
                      <a16:colId xmlns:a16="http://schemas.microsoft.com/office/drawing/2014/main" val="3038040572"/>
                    </a:ext>
                  </a:extLst>
                </a:gridCol>
                <a:gridCol w="329184">
                  <a:extLst>
                    <a:ext uri="{9D8B030D-6E8A-4147-A177-3AD203B41FA5}">
                      <a16:colId xmlns:a16="http://schemas.microsoft.com/office/drawing/2014/main" val="415431182"/>
                    </a:ext>
                  </a:extLst>
                </a:gridCol>
                <a:gridCol w="329184">
                  <a:extLst>
                    <a:ext uri="{9D8B030D-6E8A-4147-A177-3AD203B41FA5}">
                      <a16:colId xmlns:a16="http://schemas.microsoft.com/office/drawing/2014/main" val="505146451"/>
                    </a:ext>
                  </a:extLst>
                </a:gridCol>
                <a:gridCol w="329184">
                  <a:extLst>
                    <a:ext uri="{9D8B030D-6E8A-4147-A177-3AD203B41FA5}">
                      <a16:colId xmlns:a16="http://schemas.microsoft.com/office/drawing/2014/main" val="2765090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4993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08:02:28</a:t>
                      </a:r>
                      <a:r>
                        <a:rPr kumimoji="0" lang="en-US" sz="1000" b="0" i="0" u="none" strike="noStrike" kern="1200" cap="none" spc="0" normalizeH="0" baseline="0" noProof="0">
                          <a:ln>
                            <a:noFill/>
                          </a:ln>
                          <a:solidFill>
                            <a:prstClr val="black"/>
                          </a:solidFill>
                          <a:effectLst/>
                          <a:uLnTx/>
                          <a:uFillTx/>
                          <a:latin typeface="Calibri"/>
                          <a:ea typeface="+mn-ea"/>
                          <a:cs typeface="+mn-cs"/>
                        </a:rPr>
                        <a:t>
 On 21 April 2024, our participants embarked on an enriching journey into the dynamic world of landscape and human interest photography during our Landscape &amp; Human Interest Workshop. 
Under the expert guidance of X-Photographer Raja Kamal R. Hussin and TW Wann Al-Hajj, everyone captured the thrilling Silat movements synchronized against the breathtaking backdrop of Pantai Teluk Cempedak in Kuantan, creating a vivid splash of action. 
Thank you to all who joined us, and we hope you've brought home a sea of knowledge that'll take your photography journey to the next level!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https://quintly-eu-image-storage.s3.amazonaws.com/aaf8f68db843cc217addf8054c322eb2/986af12766736db52b5cf76e3153f656.jpg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67566748"/>
                  </a:ext>
                </a:extLst>
              </a:tr>
            </a:tbl>
          </a:graphicData>
        </a:graphic>
      </p:graphicFrame>
      <p:sp>
        <p:nvSpPr>
          <p:cNvPr id="4" name="Text Placeholder 3">
            <a:extLst>
              <a:ext uri="{FF2B5EF4-FFF2-40B4-BE49-F238E27FC236}">
                <a16:creationId xmlns:a16="http://schemas.microsoft.com/office/drawing/2014/main" id="{3A6114E0-A822-4235-BE7E-FDEEB03D5EC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131677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B5687-E6D0-423B-B563-E0EA07F32CD2}"/>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CB2D388F-696F-44F1-8ADC-81D7384C705B}"/>
              </a:ext>
            </a:extLst>
          </p:cNvPr>
          <p:cNvGraphicFramePr>
            <a:graphicFrameLocks noGrp="1"/>
          </p:cNvGraphicFramePr>
          <p:nvPr>
            <p:ph type="tbl" sz="quarter" idx="13"/>
            <p:extLst>
              <p:ext uri="{D42A27DB-BD31-4B8C-83A1-F6EECF244321}">
                <p14:modId xmlns:p14="http://schemas.microsoft.com/office/powerpoint/2010/main" val="28068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70682767"/>
                    </a:ext>
                  </a:extLst>
                </a:gridCol>
                <a:gridCol w="1316737">
                  <a:extLst>
                    <a:ext uri="{9D8B030D-6E8A-4147-A177-3AD203B41FA5}">
                      <a16:colId xmlns:a16="http://schemas.microsoft.com/office/drawing/2014/main" val="1055472255"/>
                    </a:ext>
                  </a:extLst>
                </a:gridCol>
                <a:gridCol w="329184">
                  <a:extLst>
                    <a:ext uri="{9D8B030D-6E8A-4147-A177-3AD203B41FA5}">
                      <a16:colId xmlns:a16="http://schemas.microsoft.com/office/drawing/2014/main" val="2391518259"/>
                    </a:ext>
                  </a:extLst>
                </a:gridCol>
                <a:gridCol w="329184">
                  <a:extLst>
                    <a:ext uri="{9D8B030D-6E8A-4147-A177-3AD203B41FA5}">
                      <a16:colId xmlns:a16="http://schemas.microsoft.com/office/drawing/2014/main" val="3828421672"/>
                    </a:ext>
                  </a:extLst>
                </a:gridCol>
                <a:gridCol w="329184">
                  <a:extLst>
                    <a:ext uri="{9D8B030D-6E8A-4147-A177-3AD203B41FA5}">
                      <a16:colId xmlns:a16="http://schemas.microsoft.com/office/drawing/2014/main" val="650555232"/>
                    </a:ext>
                  </a:extLst>
                </a:gridCol>
                <a:gridCol w="329184">
                  <a:extLst>
                    <a:ext uri="{9D8B030D-6E8A-4147-A177-3AD203B41FA5}">
                      <a16:colId xmlns:a16="http://schemas.microsoft.com/office/drawing/2014/main" val="862629518"/>
                    </a:ext>
                  </a:extLst>
                </a:gridCol>
                <a:gridCol w="329184">
                  <a:extLst>
                    <a:ext uri="{9D8B030D-6E8A-4147-A177-3AD203B41FA5}">
                      <a16:colId xmlns:a16="http://schemas.microsoft.com/office/drawing/2014/main" val="1538356079"/>
                    </a:ext>
                  </a:extLst>
                </a:gridCol>
                <a:gridCol w="329184">
                  <a:extLst>
                    <a:ext uri="{9D8B030D-6E8A-4147-A177-3AD203B41FA5}">
                      <a16:colId xmlns:a16="http://schemas.microsoft.com/office/drawing/2014/main" val="2986790434"/>
                    </a:ext>
                  </a:extLst>
                </a:gridCol>
                <a:gridCol w="329184">
                  <a:extLst>
                    <a:ext uri="{9D8B030D-6E8A-4147-A177-3AD203B41FA5}">
                      <a16:colId xmlns:a16="http://schemas.microsoft.com/office/drawing/2014/main" val="2492698009"/>
                    </a:ext>
                  </a:extLst>
                </a:gridCol>
                <a:gridCol w="329184">
                  <a:extLst>
                    <a:ext uri="{9D8B030D-6E8A-4147-A177-3AD203B41FA5}">
                      <a16:colId xmlns:a16="http://schemas.microsoft.com/office/drawing/2014/main" val="567946421"/>
                    </a:ext>
                  </a:extLst>
                </a:gridCol>
                <a:gridCol w="329184">
                  <a:extLst>
                    <a:ext uri="{9D8B030D-6E8A-4147-A177-3AD203B41FA5}">
                      <a16:colId xmlns:a16="http://schemas.microsoft.com/office/drawing/2014/main" val="3269106771"/>
                    </a:ext>
                  </a:extLst>
                </a:gridCol>
                <a:gridCol w="329184">
                  <a:extLst>
                    <a:ext uri="{9D8B030D-6E8A-4147-A177-3AD203B41FA5}">
                      <a16:colId xmlns:a16="http://schemas.microsoft.com/office/drawing/2014/main" val="1326326171"/>
                    </a:ext>
                  </a:extLst>
                </a:gridCol>
                <a:gridCol w="329184">
                  <a:extLst>
                    <a:ext uri="{9D8B030D-6E8A-4147-A177-3AD203B41FA5}">
                      <a16:colId xmlns:a16="http://schemas.microsoft.com/office/drawing/2014/main" val="2973875042"/>
                    </a:ext>
                  </a:extLst>
                </a:gridCol>
                <a:gridCol w="329184">
                  <a:extLst>
                    <a:ext uri="{9D8B030D-6E8A-4147-A177-3AD203B41FA5}">
                      <a16:colId xmlns:a16="http://schemas.microsoft.com/office/drawing/2014/main" val="1668673020"/>
                    </a:ext>
                  </a:extLst>
                </a:gridCol>
                <a:gridCol w="329184">
                  <a:extLst>
                    <a:ext uri="{9D8B030D-6E8A-4147-A177-3AD203B41FA5}">
                      <a16:colId xmlns:a16="http://schemas.microsoft.com/office/drawing/2014/main" val="3913469468"/>
                    </a:ext>
                  </a:extLst>
                </a:gridCol>
                <a:gridCol w="329184">
                  <a:extLst>
                    <a:ext uri="{9D8B030D-6E8A-4147-A177-3AD203B41FA5}">
                      <a16:colId xmlns:a16="http://schemas.microsoft.com/office/drawing/2014/main" val="3252666540"/>
                    </a:ext>
                  </a:extLst>
                </a:gridCol>
                <a:gridCol w="329184">
                  <a:extLst>
                    <a:ext uri="{9D8B030D-6E8A-4147-A177-3AD203B41FA5}">
                      <a16:colId xmlns:a16="http://schemas.microsoft.com/office/drawing/2014/main" val="695066111"/>
                    </a:ext>
                  </a:extLst>
                </a:gridCol>
                <a:gridCol w="329184">
                  <a:extLst>
                    <a:ext uri="{9D8B030D-6E8A-4147-A177-3AD203B41FA5}">
                      <a16:colId xmlns:a16="http://schemas.microsoft.com/office/drawing/2014/main" val="3480722916"/>
                    </a:ext>
                  </a:extLst>
                </a:gridCol>
                <a:gridCol w="329184">
                  <a:extLst>
                    <a:ext uri="{9D8B030D-6E8A-4147-A177-3AD203B41FA5}">
                      <a16:colId xmlns:a16="http://schemas.microsoft.com/office/drawing/2014/main" val="2695908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0202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20:00:06</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feature, meet Bryan Kek (Shian Ghee), a photography enthusiast passionate about capturing landscapes, streets, and urban scenes. 
He started his photography journey a year ago with the X-S20 and has since strived to create compelling visual stories. Skillfully using image composition and natural light, he crafts emotive and timeless photographs that resonate deeply with viewers.
Discover Bryan's journey and the powerful narratives he crafts through his lens.
#Fujifilm #FujifilmMY #FujifilmMalaysia #FujifilmInHisHands
#Photography #DigitalPhotography #XS20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https://quintly-eu-image-storage.s3.amazonaws.com/aaf8f68db843cc217addf8054c322eb2/99caae6558a21b252ad9b5f3be897f3f.jpg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57393278"/>
                  </a:ext>
                </a:extLst>
              </a:tr>
            </a:tbl>
          </a:graphicData>
        </a:graphic>
      </p:graphicFrame>
      <p:sp>
        <p:nvSpPr>
          <p:cNvPr id="4" name="Text Placeholder 3">
            <a:extLst>
              <a:ext uri="{FF2B5EF4-FFF2-40B4-BE49-F238E27FC236}">
                <a16:creationId xmlns:a16="http://schemas.microsoft.com/office/drawing/2014/main" id="{2C4581A6-661C-4AEA-B37E-E0793804125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165232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5D30D-2985-4BDA-8A49-7F4A0259BD07}"/>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C812B2D5-A8AD-4E01-83B0-1235B0AF4600}"/>
              </a:ext>
            </a:extLst>
          </p:cNvPr>
          <p:cNvGraphicFramePr>
            <a:graphicFrameLocks noGrp="1"/>
          </p:cNvGraphicFramePr>
          <p:nvPr>
            <p:ph type="tbl" sz="quarter" idx="13"/>
            <p:extLst>
              <p:ext uri="{D42A27DB-BD31-4B8C-83A1-F6EECF244321}">
                <p14:modId xmlns:p14="http://schemas.microsoft.com/office/powerpoint/2010/main" val="297967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16012381"/>
                    </a:ext>
                  </a:extLst>
                </a:gridCol>
                <a:gridCol w="1316737">
                  <a:extLst>
                    <a:ext uri="{9D8B030D-6E8A-4147-A177-3AD203B41FA5}">
                      <a16:colId xmlns:a16="http://schemas.microsoft.com/office/drawing/2014/main" val="3653830222"/>
                    </a:ext>
                  </a:extLst>
                </a:gridCol>
                <a:gridCol w="329184">
                  <a:extLst>
                    <a:ext uri="{9D8B030D-6E8A-4147-A177-3AD203B41FA5}">
                      <a16:colId xmlns:a16="http://schemas.microsoft.com/office/drawing/2014/main" val="4182387491"/>
                    </a:ext>
                  </a:extLst>
                </a:gridCol>
                <a:gridCol w="329184">
                  <a:extLst>
                    <a:ext uri="{9D8B030D-6E8A-4147-A177-3AD203B41FA5}">
                      <a16:colId xmlns:a16="http://schemas.microsoft.com/office/drawing/2014/main" val="2368787843"/>
                    </a:ext>
                  </a:extLst>
                </a:gridCol>
                <a:gridCol w="329184">
                  <a:extLst>
                    <a:ext uri="{9D8B030D-6E8A-4147-A177-3AD203B41FA5}">
                      <a16:colId xmlns:a16="http://schemas.microsoft.com/office/drawing/2014/main" val="2313282182"/>
                    </a:ext>
                  </a:extLst>
                </a:gridCol>
                <a:gridCol w="329184">
                  <a:extLst>
                    <a:ext uri="{9D8B030D-6E8A-4147-A177-3AD203B41FA5}">
                      <a16:colId xmlns:a16="http://schemas.microsoft.com/office/drawing/2014/main" val="2079578073"/>
                    </a:ext>
                  </a:extLst>
                </a:gridCol>
                <a:gridCol w="329184">
                  <a:extLst>
                    <a:ext uri="{9D8B030D-6E8A-4147-A177-3AD203B41FA5}">
                      <a16:colId xmlns:a16="http://schemas.microsoft.com/office/drawing/2014/main" val="3365066749"/>
                    </a:ext>
                  </a:extLst>
                </a:gridCol>
                <a:gridCol w="329184">
                  <a:extLst>
                    <a:ext uri="{9D8B030D-6E8A-4147-A177-3AD203B41FA5}">
                      <a16:colId xmlns:a16="http://schemas.microsoft.com/office/drawing/2014/main" val="2389655768"/>
                    </a:ext>
                  </a:extLst>
                </a:gridCol>
                <a:gridCol w="329184">
                  <a:extLst>
                    <a:ext uri="{9D8B030D-6E8A-4147-A177-3AD203B41FA5}">
                      <a16:colId xmlns:a16="http://schemas.microsoft.com/office/drawing/2014/main" val="3582586594"/>
                    </a:ext>
                  </a:extLst>
                </a:gridCol>
                <a:gridCol w="329184">
                  <a:extLst>
                    <a:ext uri="{9D8B030D-6E8A-4147-A177-3AD203B41FA5}">
                      <a16:colId xmlns:a16="http://schemas.microsoft.com/office/drawing/2014/main" val="3508689442"/>
                    </a:ext>
                  </a:extLst>
                </a:gridCol>
                <a:gridCol w="329184">
                  <a:extLst>
                    <a:ext uri="{9D8B030D-6E8A-4147-A177-3AD203B41FA5}">
                      <a16:colId xmlns:a16="http://schemas.microsoft.com/office/drawing/2014/main" val="771003457"/>
                    </a:ext>
                  </a:extLst>
                </a:gridCol>
                <a:gridCol w="329184">
                  <a:extLst>
                    <a:ext uri="{9D8B030D-6E8A-4147-A177-3AD203B41FA5}">
                      <a16:colId xmlns:a16="http://schemas.microsoft.com/office/drawing/2014/main" val="4092956659"/>
                    </a:ext>
                  </a:extLst>
                </a:gridCol>
                <a:gridCol w="329184">
                  <a:extLst>
                    <a:ext uri="{9D8B030D-6E8A-4147-A177-3AD203B41FA5}">
                      <a16:colId xmlns:a16="http://schemas.microsoft.com/office/drawing/2014/main" val="2238986902"/>
                    </a:ext>
                  </a:extLst>
                </a:gridCol>
                <a:gridCol w="329184">
                  <a:extLst>
                    <a:ext uri="{9D8B030D-6E8A-4147-A177-3AD203B41FA5}">
                      <a16:colId xmlns:a16="http://schemas.microsoft.com/office/drawing/2014/main" val="762175831"/>
                    </a:ext>
                  </a:extLst>
                </a:gridCol>
                <a:gridCol w="329184">
                  <a:extLst>
                    <a:ext uri="{9D8B030D-6E8A-4147-A177-3AD203B41FA5}">
                      <a16:colId xmlns:a16="http://schemas.microsoft.com/office/drawing/2014/main" val="926192767"/>
                    </a:ext>
                  </a:extLst>
                </a:gridCol>
                <a:gridCol w="329184">
                  <a:extLst>
                    <a:ext uri="{9D8B030D-6E8A-4147-A177-3AD203B41FA5}">
                      <a16:colId xmlns:a16="http://schemas.microsoft.com/office/drawing/2014/main" val="256444116"/>
                    </a:ext>
                  </a:extLst>
                </a:gridCol>
                <a:gridCol w="329184">
                  <a:extLst>
                    <a:ext uri="{9D8B030D-6E8A-4147-A177-3AD203B41FA5}">
                      <a16:colId xmlns:a16="http://schemas.microsoft.com/office/drawing/2014/main" val="4294858740"/>
                    </a:ext>
                  </a:extLst>
                </a:gridCol>
                <a:gridCol w="329184">
                  <a:extLst>
                    <a:ext uri="{9D8B030D-6E8A-4147-A177-3AD203B41FA5}">
                      <a16:colId xmlns:a16="http://schemas.microsoft.com/office/drawing/2014/main" val="3423058025"/>
                    </a:ext>
                  </a:extLst>
                </a:gridCol>
                <a:gridCol w="329184">
                  <a:extLst>
                    <a:ext uri="{9D8B030D-6E8A-4147-A177-3AD203B41FA5}">
                      <a16:colId xmlns:a16="http://schemas.microsoft.com/office/drawing/2014/main" val="111359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761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19:00:10</a:t>
                      </a:r>
                      <a:r>
                        <a:rPr kumimoji="0" lang="en-US" sz="1000" b="0" i="0" u="none" strike="noStrike" kern="1200" cap="none" spc="0" normalizeH="0" baseline="0" noProof="0">
                          <a:ln>
                            <a:noFill/>
                          </a:ln>
                          <a:solidFill>
                            <a:prstClr val="black"/>
                          </a:solidFill>
                          <a:effectLst/>
                          <a:uLnTx/>
                          <a:uFillTx/>
                          <a:latin typeface="Calibri"/>
                          <a:ea typeface="+mn-ea"/>
                          <a:cs typeface="+mn-cs"/>
                        </a:rPr>
                        <a:t>
 On 21 April 2024, our participants embarked on an enriching journey into the dynamic world of landscape and human interest photography during our Landscape &amp; Human Interest Workshop. 
Under the expert guidance of X-Photographer Raja Kamal R. Hussin and TW Wann Al-Hajj, everyone captured the thrilling Silat movements synchronized against the breathtaking backdrop of Pantai Teluk Cempedak in Kuantan, creating a vivid splash of action. 
Thank you to all who joined us, and we hope you've brought home a sea of knowledge that'll take your photography journey to the next level!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https://quintly-eu-image-storage.s3.amazonaws.com/aaf8f68db843cc217addf8054c322eb2/4952521608b7bba08157e6f810538d2d.jpg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57941656"/>
                  </a:ext>
                </a:extLst>
              </a:tr>
            </a:tbl>
          </a:graphicData>
        </a:graphic>
      </p:graphicFrame>
      <p:sp>
        <p:nvSpPr>
          <p:cNvPr id="4" name="Text Placeholder 3">
            <a:extLst>
              <a:ext uri="{FF2B5EF4-FFF2-40B4-BE49-F238E27FC236}">
                <a16:creationId xmlns:a16="http://schemas.microsoft.com/office/drawing/2014/main" id="{311CB889-1723-4121-8616-EE8C60F8BC0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934713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E1E69-9C75-424E-8462-24009AB41B3B}"/>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5D1645A9-433A-4FF5-98B6-891BB9B64A25}"/>
              </a:ext>
            </a:extLst>
          </p:cNvPr>
          <p:cNvGraphicFramePr>
            <a:graphicFrameLocks noGrp="1"/>
          </p:cNvGraphicFramePr>
          <p:nvPr>
            <p:ph type="tbl" sz="quarter" idx="13"/>
            <p:extLst>
              <p:ext uri="{D42A27DB-BD31-4B8C-83A1-F6EECF244321}">
                <p14:modId xmlns:p14="http://schemas.microsoft.com/office/powerpoint/2010/main" val="3239217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47263280"/>
                    </a:ext>
                  </a:extLst>
                </a:gridCol>
                <a:gridCol w="1316737">
                  <a:extLst>
                    <a:ext uri="{9D8B030D-6E8A-4147-A177-3AD203B41FA5}">
                      <a16:colId xmlns:a16="http://schemas.microsoft.com/office/drawing/2014/main" val="2271926237"/>
                    </a:ext>
                  </a:extLst>
                </a:gridCol>
                <a:gridCol w="329184">
                  <a:extLst>
                    <a:ext uri="{9D8B030D-6E8A-4147-A177-3AD203B41FA5}">
                      <a16:colId xmlns:a16="http://schemas.microsoft.com/office/drawing/2014/main" val="4277478041"/>
                    </a:ext>
                  </a:extLst>
                </a:gridCol>
                <a:gridCol w="329184">
                  <a:extLst>
                    <a:ext uri="{9D8B030D-6E8A-4147-A177-3AD203B41FA5}">
                      <a16:colId xmlns:a16="http://schemas.microsoft.com/office/drawing/2014/main" val="4040994493"/>
                    </a:ext>
                  </a:extLst>
                </a:gridCol>
                <a:gridCol w="329184">
                  <a:extLst>
                    <a:ext uri="{9D8B030D-6E8A-4147-A177-3AD203B41FA5}">
                      <a16:colId xmlns:a16="http://schemas.microsoft.com/office/drawing/2014/main" val="1694765812"/>
                    </a:ext>
                  </a:extLst>
                </a:gridCol>
                <a:gridCol w="329184">
                  <a:extLst>
                    <a:ext uri="{9D8B030D-6E8A-4147-A177-3AD203B41FA5}">
                      <a16:colId xmlns:a16="http://schemas.microsoft.com/office/drawing/2014/main" val="2706521539"/>
                    </a:ext>
                  </a:extLst>
                </a:gridCol>
                <a:gridCol w="329184">
                  <a:extLst>
                    <a:ext uri="{9D8B030D-6E8A-4147-A177-3AD203B41FA5}">
                      <a16:colId xmlns:a16="http://schemas.microsoft.com/office/drawing/2014/main" val="4139512422"/>
                    </a:ext>
                  </a:extLst>
                </a:gridCol>
                <a:gridCol w="329184">
                  <a:extLst>
                    <a:ext uri="{9D8B030D-6E8A-4147-A177-3AD203B41FA5}">
                      <a16:colId xmlns:a16="http://schemas.microsoft.com/office/drawing/2014/main" val="887129411"/>
                    </a:ext>
                  </a:extLst>
                </a:gridCol>
                <a:gridCol w="329184">
                  <a:extLst>
                    <a:ext uri="{9D8B030D-6E8A-4147-A177-3AD203B41FA5}">
                      <a16:colId xmlns:a16="http://schemas.microsoft.com/office/drawing/2014/main" val="1513437026"/>
                    </a:ext>
                  </a:extLst>
                </a:gridCol>
                <a:gridCol w="329184">
                  <a:extLst>
                    <a:ext uri="{9D8B030D-6E8A-4147-A177-3AD203B41FA5}">
                      <a16:colId xmlns:a16="http://schemas.microsoft.com/office/drawing/2014/main" val="3069747544"/>
                    </a:ext>
                  </a:extLst>
                </a:gridCol>
                <a:gridCol w="329184">
                  <a:extLst>
                    <a:ext uri="{9D8B030D-6E8A-4147-A177-3AD203B41FA5}">
                      <a16:colId xmlns:a16="http://schemas.microsoft.com/office/drawing/2014/main" val="2373210231"/>
                    </a:ext>
                  </a:extLst>
                </a:gridCol>
                <a:gridCol w="329184">
                  <a:extLst>
                    <a:ext uri="{9D8B030D-6E8A-4147-A177-3AD203B41FA5}">
                      <a16:colId xmlns:a16="http://schemas.microsoft.com/office/drawing/2014/main" val="759429916"/>
                    </a:ext>
                  </a:extLst>
                </a:gridCol>
                <a:gridCol w="329184">
                  <a:extLst>
                    <a:ext uri="{9D8B030D-6E8A-4147-A177-3AD203B41FA5}">
                      <a16:colId xmlns:a16="http://schemas.microsoft.com/office/drawing/2014/main" val="1933474842"/>
                    </a:ext>
                  </a:extLst>
                </a:gridCol>
                <a:gridCol w="329184">
                  <a:extLst>
                    <a:ext uri="{9D8B030D-6E8A-4147-A177-3AD203B41FA5}">
                      <a16:colId xmlns:a16="http://schemas.microsoft.com/office/drawing/2014/main" val="2193099031"/>
                    </a:ext>
                  </a:extLst>
                </a:gridCol>
                <a:gridCol w="329184">
                  <a:extLst>
                    <a:ext uri="{9D8B030D-6E8A-4147-A177-3AD203B41FA5}">
                      <a16:colId xmlns:a16="http://schemas.microsoft.com/office/drawing/2014/main" val="1516777275"/>
                    </a:ext>
                  </a:extLst>
                </a:gridCol>
                <a:gridCol w="329184">
                  <a:extLst>
                    <a:ext uri="{9D8B030D-6E8A-4147-A177-3AD203B41FA5}">
                      <a16:colId xmlns:a16="http://schemas.microsoft.com/office/drawing/2014/main" val="151582580"/>
                    </a:ext>
                  </a:extLst>
                </a:gridCol>
                <a:gridCol w="329184">
                  <a:extLst>
                    <a:ext uri="{9D8B030D-6E8A-4147-A177-3AD203B41FA5}">
                      <a16:colId xmlns:a16="http://schemas.microsoft.com/office/drawing/2014/main" val="3161419169"/>
                    </a:ext>
                  </a:extLst>
                </a:gridCol>
                <a:gridCol w="329184">
                  <a:extLst>
                    <a:ext uri="{9D8B030D-6E8A-4147-A177-3AD203B41FA5}">
                      <a16:colId xmlns:a16="http://schemas.microsoft.com/office/drawing/2014/main" val="1811153268"/>
                    </a:ext>
                  </a:extLst>
                </a:gridCol>
                <a:gridCol w="329184">
                  <a:extLst>
                    <a:ext uri="{9D8B030D-6E8A-4147-A177-3AD203B41FA5}">
                      <a16:colId xmlns:a16="http://schemas.microsoft.com/office/drawing/2014/main" val="4262306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2109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18:06:51</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Portret Raya Workshop on 20 April 2024 at Institut Kemahiran Bina Negara (IKBN) Kemasik! 
Your enthusiasm added a festive sparkle to our day as we captured stunning Hari Raya-themed shots under the guidance of the talented TW Wann Al-Hajj. 
We hope you've picked up valuable photography skills and are eagerly applying them in practice! We look forward to seeing a new wave of young, budding photographers emerge from this inspiring experience.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https://quintly-eu-image-storage.s3.amazonaws.com/aaf8f68db843cc217addf8054c322eb2/07ec7ad86526c1e1763d78beab12da31.jpg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13968037"/>
                  </a:ext>
                </a:extLst>
              </a:tr>
            </a:tbl>
          </a:graphicData>
        </a:graphic>
      </p:graphicFrame>
      <p:sp>
        <p:nvSpPr>
          <p:cNvPr id="4" name="Text Placeholder 3">
            <a:extLst>
              <a:ext uri="{FF2B5EF4-FFF2-40B4-BE49-F238E27FC236}">
                <a16:creationId xmlns:a16="http://schemas.microsoft.com/office/drawing/2014/main" id="{F6DC6D2C-32B0-494C-95D3-1517691C5B0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01390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3ABB1-EE20-411D-A3F0-7F633168D701}"/>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5034CEE2-514D-4E5C-B1B6-54442EB155DA}"/>
              </a:ext>
            </a:extLst>
          </p:cNvPr>
          <p:cNvGraphicFramePr>
            <a:graphicFrameLocks noGrp="1"/>
          </p:cNvGraphicFramePr>
          <p:nvPr>
            <p:ph type="tbl" sz="quarter" idx="13"/>
            <p:extLst>
              <p:ext uri="{D42A27DB-BD31-4B8C-83A1-F6EECF244321}">
                <p14:modId xmlns:p14="http://schemas.microsoft.com/office/powerpoint/2010/main" val="3657519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24544512"/>
                    </a:ext>
                  </a:extLst>
                </a:gridCol>
                <a:gridCol w="1316737">
                  <a:extLst>
                    <a:ext uri="{9D8B030D-6E8A-4147-A177-3AD203B41FA5}">
                      <a16:colId xmlns:a16="http://schemas.microsoft.com/office/drawing/2014/main" val="145270835"/>
                    </a:ext>
                  </a:extLst>
                </a:gridCol>
                <a:gridCol w="329184">
                  <a:extLst>
                    <a:ext uri="{9D8B030D-6E8A-4147-A177-3AD203B41FA5}">
                      <a16:colId xmlns:a16="http://schemas.microsoft.com/office/drawing/2014/main" val="3311459649"/>
                    </a:ext>
                  </a:extLst>
                </a:gridCol>
                <a:gridCol w="329184">
                  <a:extLst>
                    <a:ext uri="{9D8B030D-6E8A-4147-A177-3AD203B41FA5}">
                      <a16:colId xmlns:a16="http://schemas.microsoft.com/office/drawing/2014/main" val="1222414031"/>
                    </a:ext>
                  </a:extLst>
                </a:gridCol>
                <a:gridCol w="329184">
                  <a:extLst>
                    <a:ext uri="{9D8B030D-6E8A-4147-A177-3AD203B41FA5}">
                      <a16:colId xmlns:a16="http://schemas.microsoft.com/office/drawing/2014/main" val="1325228774"/>
                    </a:ext>
                  </a:extLst>
                </a:gridCol>
                <a:gridCol w="329184">
                  <a:extLst>
                    <a:ext uri="{9D8B030D-6E8A-4147-A177-3AD203B41FA5}">
                      <a16:colId xmlns:a16="http://schemas.microsoft.com/office/drawing/2014/main" val="99297812"/>
                    </a:ext>
                  </a:extLst>
                </a:gridCol>
                <a:gridCol w="329184">
                  <a:extLst>
                    <a:ext uri="{9D8B030D-6E8A-4147-A177-3AD203B41FA5}">
                      <a16:colId xmlns:a16="http://schemas.microsoft.com/office/drawing/2014/main" val="3179182875"/>
                    </a:ext>
                  </a:extLst>
                </a:gridCol>
                <a:gridCol w="329184">
                  <a:extLst>
                    <a:ext uri="{9D8B030D-6E8A-4147-A177-3AD203B41FA5}">
                      <a16:colId xmlns:a16="http://schemas.microsoft.com/office/drawing/2014/main" val="2468499646"/>
                    </a:ext>
                  </a:extLst>
                </a:gridCol>
                <a:gridCol w="329184">
                  <a:extLst>
                    <a:ext uri="{9D8B030D-6E8A-4147-A177-3AD203B41FA5}">
                      <a16:colId xmlns:a16="http://schemas.microsoft.com/office/drawing/2014/main" val="2611594952"/>
                    </a:ext>
                  </a:extLst>
                </a:gridCol>
                <a:gridCol w="329184">
                  <a:extLst>
                    <a:ext uri="{9D8B030D-6E8A-4147-A177-3AD203B41FA5}">
                      <a16:colId xmlns:a16="http://schemas.microsoft.com/office/drawing/2014/main" val="4198424310"/>
                    </a:ext>
                  </a:extLst>
                </a:gridCol>
                <a:gridCol w="329184">
                  <a:extLst>
                    <a:ext uri="{9D8B030D-6E8A-4147-A177-3AD203B41FA5}">
                      <a16:colId xmlns:a16="http://schemas.microsoft.com/office/drawing/2014/main" val="3276714469"/>
                    </a:ext>
                  </a:extLst>
                </a:gridCol>
                <a:gridCol w="329184">
                  <a:extLst>
                    <a:ext uri="{9D8B030D-6E8A-4147-A177-3AD203B41FA5}">
                      <a16:colId xmlns:a16="http://schemas.microsoft.com/office/drawing/2014/main" val="4257064598"/>
                    </a:ext>
                  </a:extLst>
                </a:gridCol>
                <a:gridCol w="329184">
                  <a:extLst>
                    <a:ext uri="{9D8B030D-6E8A-4147-A177-3AD203B41FA5}">
                      <a16:colId xmlns:a16="http://schemas.microsoft.com/office/drawing/2014/main" val="1777836914"/>
                    </a:ext>
                  </a:extLst>
                </a:gridCol>
                <a:gridCol w="329184">
                  <a:extLst>
                    <a:ext uri="{9D8B030D-6E8A-4147-A177-3AD203B41FA5}">
                      <a16:colId xmlns:a16="http://schemas.microsoft.com/office/drawing/2014/main" val="2071459782"/>
                    </a:ext>
                  </a:extLst>
                </a:gridCol>
                <a:gridCol w="329184">
                  <a:extLst>
                    <a:ext uri="{9D8B030D-6E8A-4147-A177-3AD203B41FA5}">
                      <a16:colId xmlns:a16="http://schemas.microsoft.com/office/drawing/2014/main" val="2073638393"/>
                    </a:ext>
                  </a:extLst>
                </a:gridCol>
                <a:gridCol w="329184">
                  <a:extLst>
                    <a:ext uri="{9D8B030D-6E8A-4147-A177-3AD203B41FA5}">
                      <a16:colId xmlns:a16="http://schemas.microsoft.com/office/drawing/2014/main" val="3887152482"/>
                    </a:ext>
                  </a:extLst>
                </a:gridCol>
                <a:gridCol w="329184">
                  <a:extLst>
                    <a:ext uri="{9D8B030D-6E8A-4147-A177-3AD203B41FA5}">
                      <a16:colId xmlns:a16="http://schemas.microsoft.com/office/drawing/2014/main" val="3857247103"/>
                    </a:ext>
                  </a:extLst>
                </a:gridCol>
                <a:gridCol w="329184">
                  <a:extLst>
                    <a:ext uri="{9D8B030D-6E8A-4147-A177-3AD203B41FA5}">
                      <a16:colId xmlns:a16="http://schemas.microsoft.com/office/drawing/2014/main" val="3318702610"/>
                    </a:ext>
                  </a:extLst>
                </a:gridCol>
                <a:gridCol w="329184">
                  <a:extLst>
                    <a:ext uri="{9D8B030D-6E8A-4147-A177-3AD203B41FA5}">
                      <a16:colId xmlns:a16="http://schemas.microsoft.com/office/drawing/2014/main" val="799346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224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20:00:07</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𝗧𝗵𝗼𝗺𝗮𝘀 𝗣𝗵𝗼𝗼𝗻
Introducing Thomas Phoon, a distinguished X-Photographer with Fujifilm Malaysia since 2017, specializing in travel and documentary photography. 
Since 2013, Thomas has expertly captured the world through various Fujifilm models, ranging from the X-Pro1 to X-Pro3, X-T1 to X-T5, X-H2s, XF10, and the medium format GFX 50R. 
Recently, he led a travel and street photography workshop in Bangkok, focusing on candid shots that truly reflect local life. Thomas stresses the importance of blending into the environment, observing quietly, and traveling light to authentically capture the essence of his subjects. His latest Bangkok series vividly demonstrates his skill in capturing genuine moments.
#Fujifilm #FujifilmMY #FujifilmMalaysia #Fujifilm_XSeries #Photography #DigitalPhotography #PhotographyLife #PhotographyLover #TravelPhotography #DocumentaryPhotography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https://quintly-eu-image-storage.s3.amazonaws.com/aaf8f68db843cc217addf8054c322eb2/f313b4b308b211e2def6f7ee951ecb4c.jpg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64093168"/>
                  </a:ext>
                </a:extLst>
              </a:tr>
            </a:tbl>
          </a:graphicData>
        </a:graphic>
      </p:graphicFrame>
      <p:sp>
        <p:nvSpPr>
          <p:cNvPr id="4" name="Text Placeholder 3">
            <a:extLst>
              <a:ext uri="{FF2B5EF4-FFF2-40B4-BE49-F238E27FC236}">
                <a16:creationId xmlns:a16="http://schemas.microsoft.com/office/drawing/2014/main" id="{F87B4796-D079-4B33-B608-FFA63C0AEC1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754212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AE6C-ABC0-4062-82A4-A41E71ABC553}"/>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B6B08D94-AF6D-475E-A7A3-2E31BDA54AF9}"/>
              </a:ext>
            </a:extLst>
          </p:cNvPr>
          <p:cNvGraphicFramePr>
            <a:graphicFrameLocks noGrp="1"/>
          </p:cNvGraphicFramePr>
          <p:nvPr>
            <p:ph type="tbl" sz="quarter" idx="13"/>
            <p:extLst>
              <p:ext uri="{D42A27DB-BD31-4B8C-83A1-F6EECF244321}">
                <p14:modId xmlns:p14="http://schemas.microsoft.com/office/powerpoint/2010/main" val="3479823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49599678"/>
                    </a:ext>
                  </a:extLst>
                </a:gridCol>
                <a:gridCol w="1316737">
                  <a:extLst>
                    <a:ext uri="{9D8B030D-6E8A-4147-A177-3AD203B41FA5}">
                      <a16:colId xmlns:a16="http://schemas.microsoft.com/office/drawing/2014/main" val="36706335"/>
                    </a:ext>
                  </a:extLst>
                </a:gridCol>
                <a:gridCol w="329184">
                  <a:extLst>
                    <a:ext uri="{9D8B030D-6E8A-4147-A177-3AD203B41FA5}">
                      <a16:colId xmlns:a16="http://schemas.microsoft.com/office/drawing/2014/main" val="2552195210"/>
                    </a:ext>
                  </a:extLst>
                </a:gridCol>
                <a:gridCol w="329184">
                  <a:extLst>
                    <a:ext uri="{9D8B030D-6E8A-4147-A177-3AD203B41FA5}">
                      <a16:colId xmlns:a16="http://schemas.microsoft.com/office/drawing/2014/main" val="1705844400"/>
                    </a:ext>
                  </a:extLst>
                </a:gridCol>
                <a:gridCol w="329184">
                  <a:extLst>
                    <a:ext uri="{9D8B030D-6E8A-4147-A177-3AD203B41FA5}">
                      <a16:colId xmlns:a16="http://schemas.microsoft.com/office/drawing/2014/main" val="715875127"/>
                    </a:ext>
                  </a:extLst>
                </a:gridCol>
                <a:gridCol w="329184">
                  <a:extLst>
                    <a:ext uri="{9D8B030D-6E8A-4147-A177-3AD203B41FA5}">
                      <a16:colId xmlns:a16="http://schemas.microsoft.com/office/drawing/2014/main" val="3487676968"/>
                    </a:ext>
                  </a:extLst>
                </a:gridCol>
                <a:gridCol w="329184">
                  <a:extLst>
                    <a:ext uri="{9D8B030D-6E8A-4147-A177-3AD203B41FA5}">
                      <a16:colId xmlns:a16="http://schemas.microsoft.com/office/drawing/2014/main" val="2444512653"/>
                    </a:ext>
                  </a:extLst>
                </a:gridCol>
                <a:gridCol w="329184">
                  <a:extLst>
                    <a:ext uri="{9D8B030D-6E8A-4147-A177-3AD203B41FA5}">
                      <a16:colId xmlns:a16="http://schemas.microsoft.com/office/drawing/2014/main" val="1413291285"/>
                    </a:ext>
                  </a:extLst>
                </a:gridCol>
                <a:gridCol w="329184">
                  <a:extLst>
                    <a:ext uri="{9D8B030D-6E8A-4147-A177-3AD203B41FA5}">
                      <a16:colId xmlns:a16="http://schemas.microsoft.com/office/drawing/2014/main" val="2026876588"/>
                    </a:ext>
                  </a:extLst>
                </a:gridCol>
                <a:gridCol w="329184">
                  <a:extLst>
                    <a:ext uri="{9D8B030D-6E8A-4147-A177-3AD203B41FA5}">
                      <a16:colId xmlns:a16="http://schemas.microsoft.com/office/drawing/2014/main" val="1396943487"/>
                    </a:ext>
                  </a:extLst>
                </a:gridCol>
                <a:gridCol w="329184">
                  <a:extLst>
                    <a:ext uri="{9D8B030D-6E8A-4147-A177-3AD203B41FA5}">
                      <a16:colId xmlns:a16="http://schemas.microsoft.com/office/drawing/2014/main" val="204680188"/>
                    </a:ext>
                  </a:extLst>
                </a:gridCol>
                <a:gridCol w="329184">
                  <a:extLst>
                    <a:ext uri="{9D8B030D-6E8A-4147-A177-3AD203B41FA5}">
                      <a16:colId xmlns:a16="http://schemas.microsoft.com/office/drawing/2014/main" val="1804034350"/>
                    </a:ext>
                  </a:extLst>
                </a:gridCol>
                <a:gridCol w="329184">
                  <a:extLst>
                    <a:ext uri="{9D8B030D-6E8A-4147-A177-3AD203B41FA5}">
                      <a16:colId xmlns:a16="http://schemas.microsoft.com/office/drawing/2014/main" val="2348403370"/>
                    </a:ext>
                  </a:extLst>
                </a:gridCol>
                <a:gridCol w="329184">
                  <a:extLst>
                    <a:ext uri="{9D8B030D-6E8A-4147-A177-3AD203B41FA5}">
                      <a16:colId xmlns:a16="http://schemas.microsoft.com/office/drawing/2014/main" val="2457977236"/>
                    </a:ext>
                  </a:extLst>
                </a:gridCol>
                <a:gridCol w="329184">
                  <a:extLst>
                    <a:ext uri="{9D8B030D-6E8A-4147-A177-3AD203B41FA5}">
                      <a16:colId xmlns:a16="http://schemas.microsoft.com/office/drawing/2014/main" val="989744467"/>
                    </a:ext>
                  </a:extLst>
                </a:gridCol>
                <a:gridCol w="329184">
                  <a:extLst>
                    <a:ext uri="{9D8B030D-6E8A-4147-A177-3AD203B41FA5}">
                      <a16:colId xmlns:a16="http://schemas.microsoft.com/office/drawing/2014/main" val="1267380268"/>
                    </a:ext>
                  </a:extLst>
                </a:gridCol>
                <a:gridCol w="329184">
                  <a:extLst>
                    <a:ext uri="{9D8B030D-6E8A-4147-A177-3AD203B41FA5}">
                      <a16:colId xmlns:a16="http://schemas.microsoft.com/office/drawing/2014/main" val="1645999725"/>
                    </a:ext>
                  </a:extLst>
                </a:gridCol>
                <a:gridCol w="329184">
                  <a:extLst>
                    <a:ext uri="{9D8B030D-6E8A-4147-A177-3AD203B41FA5}">
                      <a16:colId xmlns:a16="http://schemas.microsoft.com/office/drawing/2014/main" val="2890989720"/>
                    </a:ext>
                  </a:extLst>
                </a:gridCol>
                <a:gridCol w="329184">
                  <a:extLst>
                    <a:ext uri="{9D8B030D-6E8A-4147-A177-3AD203B41FA5}">
                      <a16:colId xmlns:a16="http://schemas.microsoft.com/office/drawing/2014/main" val="2167936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6259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14:00:04</a:t>
                      </a:r>
                      <a:r>
                        <a:rPr kumimoji="0" lang="en-US" sz="1000" b="0" i="0" u="none" strike="noStrike" kern="1200" cap="none" spc="0" normalizeH="0" baseline="0" noProof="0">
                          <a:ln>
                            <a:noFill/>
                          </a:ln>
                          <a:solidFill>
                            <a:prstClr val="black"/>
                          </a:solidFill>
                          <a:effectLst/>
                          <a:uLnTx/>
                          <a:uFillTx/>
                          <a:latin typeface="Calibri"/>
                          <a:ea typeface="+mn-ea"/>
                          <a:cs typeface="+mn-cs"/>
                        </a:rPr>
                        <a:t>
 Our Studio Lighting Photography Workshop on 19 April 2024 was a beacon of inspiration, thanks to our collaboration with N4 Camera Store!
Led by TW Wann Al-Hajj, participants explored the techniques of using studio lighting to evoke various moods and emotions. Thank you to everyone who joined us — we hope you've brought home enlightening tips and tricks to elevate your photography journey further!
#Fujifilm #FujifilmMY #FujifilmMalaysia #Fujifilm_XSeries #Photography #DigitalPhotography #StudioLightingPhotography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https://quintly-eu-image-storage.s3.amazonaws.com/aaf8f68db843cc217addf8054c322eb2/29f63664d1eb520d2f1d0779e822360c.jpg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3019240"/>
                  </a:ext>
                </a:extLst>
              </a:tr>
            </a:tbl>
          </a:graphicData>
        </a:graphic>
      </p:graphicFrame>
      <p:sp>
        <p:nvSpPr>
          <p:cNvPr id="4" name="Text Placeholder 3">
            <a:extLst>
              <a:ext uri="{FF2B5EF4-FFF2-40B4-BE49-F238E27FC236}">
                <a16:creationId xmlns:a16="http://schemas.microsoft.com/office/drawing/2014/main" id="{586E592E-B76D-4FBF-B676-DFD77149109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74152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B7794-D4C5-43F1-96C0-67DE845C8A92}"/>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75F61469-D13B-4824-BD77-F7B8209AD9AA}"/>
              </a:ext>
            </a:extLst>
          </p:cNvPr>
          <p:cNvGraphicFramePr>
            <a:graphicFrameLocks noGrp="1"/>
          </p:cNvGraphicFramePr>
          <p:nvPr>
            <p:ph type="tbl" sz="quarter" idx="13"/>
            <p:extLst>
              <p:ext uri="{D42A27DB-BD31-4B8C-83A1-F6EECF244321}">
                <p14:modId xmlns:p14="http://schemas.microsoft.com/office/powerpoint/2010/main" val="915720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20137894"/>
                    </a:ext>
                  </a:extLst>
                </a:gridCol>
                <a:gridCol w="1316737">
                  <a:extLst>
                    <a:ext uri="{9D8B030D-6E8A-4147-A177-3AD203B41FA5}">
                      <a16:colId xmlns:a16="http://schemas.microsoft.com/office/drawing/2014/main" val="3354077995"/>
                    </a:ext>
                  </a:extLst>
                </a:gridCol>
                <a:gridCol w="329184">
                  <a:extLst>
                    <a:ext uri="{9D8B030D-6E8A-4147-A177-3AD203B41FA5}">
                      <a16:colId xmlns:a16="http://schemas.microsoft.com/office/drawing/2014/main" val="3555892397"/>
                    </a:ext>
                  </a:extLst>
                </a:gridCol>
                <a:gridCol w="329184">
                  <a:extLst>
                    <a:ext uri="{9D8B030D-6E8A-4147-A177-3AD203B41FA5}">
                      <a16:colId xmlns:a16="http://schemas.microsoft.com/office/drawing/2014/main" val="2414853511"/>
                    </a:ext>
                  </a:extLst>
                </a:gridCol>
                <a:gridCol w="329184">
                  <a:extLst>
                    <a:ext uri="{9D8B030D-6E8A-4147-A177-3AD203B41FA5}">
                      <a16:colId xmlns:a16="http://schemas.microsoft.com/office/drawing/2014/main" val="1104092296"/>
                    </a:ext>
                  </a:extLst>
                </a:gridCol>
                <a:gridCol w="329184">
                  <a:extLst>
                    <a:ext uri="{9D8B030D-6E8A-4147-A177-3AD203B41FA5}">
                      <a16:colId xmlns:a16="http://schemas.microsoft.com/office/drawing/2014/main" val="209339084"/>
                    </a:ext>
                  </a:extLst>
                </a:gridCol>
                <a:gridCol w="329184">
                  <a:extLst>
                    <a:ext uri="{9D8B030D-6E8A-4147-A177-3AD203B41FA5}">
                      <a16:colId xmlns:a16="http://schemas.microsoft.com/office/drawing/2014/main" val="766457510"/>
                    </a:ext>
                  </a:extLst>
                </a:gridCol>
                <a:gridCol w="329184">
                  <a:extLst>
                    <a:ext uri="{9D8B030D-6E8A-4147-A177-3AD203B41FA5}">
                      <a16:colId xmlns:a16="http://schemas.microsoft.com/office/drawing/2014/main" val="2010050818"/>
                    </a:ext>
                  </a:extLst>
                </a:gridCol>
                <a:gridCol w="329184">
                  <a:extLst>
                    <a:ext uri="{9D8B030D-6E8A-4147-A177-3AD203B41FA5}">
                      <a16:colId xmlns:a16="http://schemas.microsoft.com/office/drawing/2014/main" val="2897182342"/>
                    </a:ext>
                  </a:extLst>
                </a:gridCol>
                <a:gridCol w="329184">
                  <a:extLst>
                    <a:ext uri="{9D8B030D-6E8A-4147-A177-3AD203B41FA5}">
                      <a16:colId xmlns:a16="http://schemas.microsoft.com/office/drawing/2014/main" val="1269786902"/>
                    </a:ext>
                  </a:extLst>
                </a:gridCol>
                <a:gridCol w="329184">
                  <a:extLst>
                    <a:ext uri="{9D8B030D-6E8A-4147-A177-3AD203B41FA5}">
                      <a16:colId xmlns:a16="http://schemas.microsoft.com/office/drawing/2014/main" val="3332954896"/>
                    </a:ext>
                  </a:extLst>
                </a:gridCol>
                <a:gridCol w="329184">
                  <a:extLst>
                    <a:ext uri="{9D8B030D-6E8A-4147-A177-3AD203B41FA5}">
                      <a16:colId xmlns:a16="http://schemas.microsoft.com/office/drawing/2014/main" val="1445607720"/>
                    </a:ext>
                  </a:extLst>
                </a:gridCol>
                <a:gridCol w="329184">
                  <a:extLst>
                    <a:ext uri="{9D8B030D-6E8A-4147-A177-3AD203B41FA5}">
                      <a16:colId xmlns:a16="http://schemas.microsoft.com/office/drawing/2014/main" val="233920790"/>
                    </a:ext>
                  </a:extLst>
                </a:gridCol>
                <a:gridCol w="329184">
                  <a:extLst>
                    <a:ext uri="{9D8B030D-6E8A-4147-A177-3AD203B41FA5}">
                      <a16:colId xmlns:a16="http://schemas.microsoft.com/office/drawing/2014/main" val="3972584743"/>
                    </a:ext>
                  </a:extLst>
                </a:gridCol>
                <a:gridCol w="329184">
                  <a:extLst>
                    <a:ext uri="{9D8B030D-6E8A-4147-A177-3AD203B41FA5}">
                      <a16:colId xmlns:a16="http://schemas.microsoft.com/office/drawing/2014/main" val="2716566383"/>
                    </a:ext>
                  </a:extLst>
                </a:gridCol>
                <a:gridCol w="329184">
                  <a:extLst>
                    <a:ext uri="{9D8B030D-6E8A-4147-A177-3AD203B41FA5}">
                      <a16:colId xmlns:a16="http://schemas.microsoft.com/office/drawing/2014/main" val="848167677"/>
                    </a:ext>
                  </a:extLst>
                </a:gridCol>
                <a:gridCol w="329184">
                  <a:extLst>
                    <a:ext uri="{9D8B030D-6E8A-4147-A177-3AD203B41FA5}">
                      <a16:colId xmlns:a16="http://schemas.microsoft.com/office/drawing/2014/main" val="4177649927"/>
                    </a:ext>
                  </a:extLst>
                </a:gridCol>
                <a:gridCol w="329184">
                  <a:extLst>
                    <a:ext uri="{9D8B030D-6E8A-4147-A177-3AD203B41FA5}">
                      <a16:colId xmlns:a16="http://schemas.microsoft.com/office/drawing/2014/main" val="4117859106"/>
                    </a:ext>
                  </a:extLst>
                </a:gridCol>
                <a:gridCol w="329184">
                  <a:extLst>
                    <a:ext uri="{9D8B030D-6E8A-4147-A177-3AD203B41FA5}">
                      <a16:colId xmlns:a16="http://schemas.microsoft.com/office/drawing/2014/main" val="1193024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49361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12:00:08</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everyone who joined us for the Insect Macro Photography workshop on 19 April in collaboration with  Capitol photo studio!
With the insightful guidance of Pang Way, it was thrilling to see participants dive into the world of insects, exploring the art of macro photography through various lenses, lighting, and composition techniques. 
Your curiosity and creativity made every tiny detail come alive in our workshop. See you in the next one!
#Fujifilm #FujifilmMY #FujifilmMalaysia #Fujifilm_XSeries #Photography #DigitalPhotography #MacroPhotography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https://quintly-eu-image-storage.s3.amazonaws.com/aaf8f68db843cc217addf8054c322eb2/8bc94652cf32bd0f12b161767ff7c247.jpg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67488793"/>
                  </a:ext>
                </a:extLst>
              </a:tr>
            </a:tbl>
          </a:graphicData>
        </a:graphic>
      </p:graphicFrame>
      <p:sp>
        <p:nvSpPr>
          <p:cNvPr id="4" name="Text Placeholder 3">
            <a:extLst>
              <a:ext uri="{FF2B5EF4-FFF2-40B4-BE49-F238E27FC236}">
                <a16:creationId xmlns:a16="http://schemas.microsoft.com/office/drawing/2014/main" id="{A685F8E1-FC01-4296-9284-B4ECBD9EFB5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252237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F3245-9247-48AA-A816-86897DB4C08B}"/>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34D036F3-1787-4EE6-BD88-F69FB9876DD1}"/>
              </a:ext>
            </a:extLst>
          </p:cNvPr>
          <p:cNvGraphicFramePr>
            <a:graphicFrameLocks noGrp="1"/>
          </p:cNvGraphicFramePr>
          <p:nvPr>
            <p:ph type="tbl" sz="quarter" idx="13"/>
            <p:extLst>
              <p:ext uri="{D42A27DB-BD31-4B8C-83A1-F6EECF244321}">
                <p14:modId xmlns:p14="http://schemas.microsoft.com/office/powerpoint/2010/main" val="2367783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03214378"/>
                    </a:ext>
                  </a:extLst>
                </a:gridCol>
                <a:gridCol w="1316737">
                  <a:extLst>
                    <a:ext uri="{9D8B030D-6E8A-4147-A177-3AD203B41FA5}">
                      <a16:colId xmlns:a16="http://schemas.microsoft.com/office/drawing/2014/main" val="2378094833"/>
                    </a:ext>
                  </a:extLst>
                </a:gridCol>
                <a:gridCol w="329184">
                  <a:extLst>
                    <a:ext uri="{9D8B030D-6E8A-4147-A177-3AD203B41FA5}">
                      <a16:colId xmlns:a16="http://schemas.microsoft.com/office/drawing/2014/main" val="3906551767"/>
                    </a:ext>
                  </a:extLst>
                </a:gridCol>
                <a:gridCol w="329184">
                  <a:extLst>
                    <a:ext uri="{9D8B030D-6E8A-4147-A177-3AD203B41FA5}">
                      <a16:colId xmlns:a16="http://schemas.microsoft.com/office/drawing/2014/main" val="274805055"/>
                    </a:ext>
                  </a:extLst>
                </a:gridCol>
                <a:gridCol w="329184">
                  <a:extLst>
                    <a:ext uri="{9D8B030D-6E8A-4147-A177-3AD203B41FA5}">
                      <a16:colId xmlns:a16="http://schemas.microsoft.com/office/drawing/2014/main" val="3573241055"/>
                    </a:ext>
                  </a:extLst>
                </a:gridCol>
                <a:gridCol w="329184">
                  <a:extLst>
                    <a:ext uri="{9D8B030D-6E8A-4147-A177-3AD203B41FA5}">
                      <a16:colId xmlns:a16="http://schemas.microsoft.com/office/drawing/2014/main" val="3305959502"/>
                    </a:ext>
                  </a:extLst>
                </a:gridCol>
                <a:gridCol w="329184">
                  <a:extLst>
                    <a:ext uri="{9D8B030D-6E8A-4147-A177-3AD203B41FA5}">
                      <a16:colId xmlns:a16="http://schemas.microsoft.com/office/drawing/2014/main" val="436939737"/>
                    </a:ext>
                  </a:extLst>
                </a:gridCol>
                <a:gridCol w="329184">
                  <a:extLst>
                    <a:ext uri="{9D8B030D-6E8A-4147-A177-3AD203B41FA5}">
                      <a16:colId xmlns:a16="http://schemas.microsoft.com/office/drawing/2014/main" val="1238329655"/>
                    </a:ext>
                  </a:extLst>
                </a:gridCol>
                <a:gridCol w="329184">
                  <a:extLst>
                    <a:ext uri="{9D8B030D-6E8A-4147-A177-3AD203B41FA5}">
                      <a16:colId xmlns:a16="http://schemas.microsoft.com/office/drawing/2014/main" val="2208952179"/>
                    </a:ext>
                  </a:extLst>
                </a:gridCol>
                <a:gridCol w="329184">
                  <a:extLst>
                    <a:ext uri="{9D8B030D-6E8A-4147-A177-3AD203B41FA5}">
                      <a16:colId xmlns:a16="http://schemas.microsoft.com/office/drawing/2014/main" val="171010935"/>
                    </a:ext>
                  </a:extLst>
                </a:gridCol>
                <a:gridCol w="329184">
                  <a:extLst>
                    <a:ext uri="{9D8B030D-6E8A-4147-A177-3AD203B41FA5}">
                      <a16:colId xmlns:a16="http://schemas.microsoft.com/office/drawing/2014/main" val="2743304221"/>
                    </a:ext>
                  </a:extLst>
                </a:gridCol>
                <a:gridCol w="329184">
                  <a:extLst>
                    <a:ext uri="{9D8B030D-6E8A-4147-A177-3AD203B41FA5}">
                      <a16:colId xmlns:a16="http://schemas.microsoft.com/office/drawing/2014/main" val="1282376728"/>
                    </a:ext>
                  </a:extLst>
                </a:gridCol>
                <a:gridCol w="329184">
                  <a:extLst>
                    <a:ext uri="{9D8B030D-6E8A-4147-A177-3AD203B41FA5}">
                      <a16:colId xmlns:a16="http://schemas.microsoft.com/office/drawing/2014/main" val="686802277"/>
                    </a:ext>
                  </a:extLst>
                </a:gridCol>
                <a:gridCol w="329184">
                  <a:extLst>
                    <a:ext uri="{9D8B030D-6E8A-4147-A177-3AD203B41FA5}">
                      <a16:colId xmlns:a16="http://schemas.microsoft.com/office/drawing/2014/main" val="2165187926"/>
                    </a:ext>
                  </a:extLst>
                </a:gridCol>
                <a:gridCol w="329184">
                  <a:extLst>
                    <a:ext uri="{9D8B030D-6E8A-4147-A177-3AD203B41FA5}">
                      <a16:colId xmlns:a16="http://schemas.microsoft.com/office/drawing/2014/main" val="7234384"/>
                    </a:ext>
                  </a:extLst>
                </a:gridCol>
                <a:gridCol w="329184">
                  <a:extLst>
                    <a:ext uri="{9D8B030D-6E8A-4147-A177-3AD203B41FA5}">
                      <a16:colId xmlns:a16="http://schemas.microsoft.com/office/drawing/2014/main" val="3408210600"/>
                    </a:ext>
                  </a:extLst>
                </a:gridCol>
                <a:gridCol w="329184">
                  <a:extLst>
                    <a:ext uri="{9D8B030D-6E8A-4147-A177-3AD203B41FA5}">
                      <a16:colId xmlns:a16="http://schemas.microsoft.com/office/drawing/2014/main" val="1372909416"/>
                    </a:ext>
                  </a:extLst>
                </a:gridCol>
                <a:gridCol w="329184">
                  <a:extLst>
                    <a:ext uri="{9D8B030D-6E8A-4147-A177-3AD203B41FA5}">
                      <a16:colId xmlns:a16="http://schemas.microsoft.com/office/drawing/2014/main" val="3848787855"/>
                    </a:ext>
                  </a:extLst>
                </a:gridCol>
                <a:gridCol w="329184">
                  <a:extLst>
                    <a:ext uri="{9D8B030D-6E8A-4147-A177-3AD203B41FA5}">
                      <a16:colId xmlns:a16="http://schemas.microsoft.com/office/drawing/2014/main" val="1752795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0979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20:00:53</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Raja Kamal R. Hussin praises Fujifilm's unique Film Simulation feature, highlighting its ability to capture soft contrast and beautiful skin tones, vibrant blue skies, and lush greens of nature. To date - Fujifilm offers 20 different film simulations, including the latest, REALA ACE, in the Fujifilm X100VI.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 #X100VI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https://quintly-eu-image-storage.s3.amazonaws.com/aaf8f68db843cc217addf8054c322eb2/a4bf524ff65f393d7e9c71e2ae54393a.jpg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381249676"/>
                  </a:ext>
                </a:extLst>
              </a:tr>
            </a:tbl>
          </a:graphicData>
        </a:graphic>
      </p:graphicFrame>
      <p:sp>
        <p:nvSpPr>
          <p:cNvPr id="4" name="Text Placeholder 3">
            <a:extLst>
              <a:ext uri="{FF2B5EF4-FFF2-40B4-BE49-F238E27FC236}">
                <a16:creationId xmlns:a16="http://schemas.microsoft.com/office/drawing/2014/main" id="{81ADED8E-4E8B-4524-9E97-A9F50FB4A1B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81686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AF00F-0FF5-4296-9FAD-3BCCEAC38BCF}"/>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A2B826F2-4C6C-4231-BFD7-B5DA56E0DBBD}"/>
              </a:ext>
            </a:extLst>
          </p:cNvPr>
          <p:cNvGraphicFramePr>
            <a:graphicFrameLocks noGrp="1"/>
          </p:cNvGraphicFramePr>
          <p:nvPr>
            <p:ph type="tbl" sz="quarter" idx="13"/>
            <p:extLst>
              <p:ext uri="{D42A27DB-BD31-4B8C-83A1-F6EECF244321}">
                <p14:modId xmlns:p14="http://schemas.microsoft.com/office/powerpoint/2010/main" val="3628836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82215307"/>
                    </a:ext>
                  </a:extLst>
                </a:gridCol>
                <a:gridCol w="1316737">
                  <a:extLst>
                    <a:ext uri="{9D8B030D-6E8A-4147-A177-3AD203B41FA5}">
                      <a16:colId xmlns:a16="http://schemas.microsoft.com/office/drawing/2014/main" val="4203775824"/>
                    </a:ext>
                  </a:extLst>
                </a:gridCol>
                <a:gridCol w="329184">
                  <a:extLst>
                    <a:ext uri="{9D8B030D-6E8A-4147-A177-3AD203B41FA5}">
                      <a16:colId xmlns:a16="http://schemas.microsoft.com/office/drawing/2014/main" val="688203415"/>
                    </a:ext>
                  </a:extLst>
                </a:gridCol>
                <a:gridCol w="329184">
                  <a:extLst>
                    <a:ext uri="{9D8B030D-6E8A-4147-A177-3AD203B41FA5}">
                      <a16:colId xmlns:a16="http://schemas.microsoft.com/office/drawing/2014/main" val="3442084023"/>
                    </a:ext>
                  </a:extLst>
                </a:gridCol>
                <a:gridCol w="329184">
                  <a:extLst>
                    <a:ext uri="{9D8B030D-6E8A-4147-A177-3AD203B41FA5}">
                      <a16:colId xmlns:a16="http://schemas.microsoft.com/office/drawing/2014/main" val="4258453304"/>
                    </a:ext>
                  </a:extLst>
                </a:gridCol>
                <a:gridCol w="329184">
                  <a:extLst>
                    <a:ext uri="{9D8B030D-6E8A-4147-A177-3AD203B41FA5}">
                      <a16:colId xmlns:a16="http://schemas.microsoft.com/office/drawing/2014/main" val="150470977"/>
                    </a:ext>
                  </a:extLst>
                </a:gridCol>
                <a:gridCol w="329184">
                  <a:extLst>
                    <a:ext uri="{9D8B030D-6E8A-4147-A177-3AD203B41FA5}">
                      <a16:colId xmlns:a16="http://schemas.microsoft.com/office/drawing/2014/main" val="1466383757"/>
                    </a:ext>
                  </a:extLst>
                </a:gridCol>
                <a:gridCol w="329184">
                  <a:extLst>
                    <a:ext uri="{9D8B030D-6E8A-4147-A177-3AD203B41FA5}">
                      <a16:colId xmlns:a16="http://schemas.microsoft.com/office/drawing/2014/main" val="1992653642"/>
                    </a:ext>
                  </a:extLst>
                </a:gridCol>
                <a:gridCol w="329184">
                  <a:extLst>
                    <a:ext uri="{9D8B030D-6E8A-4147-A177-3AD203B41FA5}">
                      <a16:colId xmlns:a16="http://schemas.microsoft.com/office/drawing/2014/main" val="3109881964"/>
                    </a:ext>
                  </a:extLst>
                </a:gridCol>
                <a:gridCol w="329184">
                  <a:extLst>
                    <a:ext uri="{9D8B030D-6E8A-4147-A177-3AD203B41FA5}">
                      <a16:colId xmlns:a16="http://schemas.microsoft.com/office/drawing/2014/main" val="2245207712"/>
                    </a:ext>
                  </a:extLst>
                </a:gridCol>
                <a:gridCol w="329184">
                  <a:extLst>
                    <a:ext uri="{9D8B030D-6E8A-4147-A177-3AD203B41FA5}">
                      <a16:colId xmlns:a16="http://schemas.microsoft.com/office/drawing/2014/main" val="2091789110"/>
                    </a:ext>
                  </a:extLst>
                </a:gridCol>
                <a:gridCol w="329184">
                  <a:extLst>
                    <a:ext uri="{9D8B030D-6E8A-4147-A177-3AD203B41FA5}">
                      <a16:colId xmlns:a16="http://schemas.microsoft.com/office/drawing/2014/main" val="3842985775"/>
                    </a:ext>
                  </a:extLst>
                </a:gridCol>
                <a:gridCol w="329184">
                  <a:extLst>
                    <a:ext uri="{9D8B030D-6E8A-4147-A177-3AD203B41FA5}">
                      <a16:colId xmlns:a16="http://schemas.microsoft.com/office/drawing/2014/main" val="885735211"/>
                    </a:ext>
                  </a:extLst>
                </a:gridCol>
                <a:gridCol w="329184">
                  <a:extLst>
                    <a:ext uri="{9D8B030D-6E8A-4147-A177-3AD203B41FA5}">
                      <a16:colId xmlns:a16="http://schemas.microsoft.com/office/drawing/2014/main" val="2617974024"/>
                    </a:ext>
                  </a:extLst>
                </a:gridCol>
                <a:gridCol w="329184">
                  <a:extLst>
                    <a:ext uri="{9D8B030D-6E8A-4147-A177-3AD203B41FA5}">
                      <a16:colId xmlns:a16="http://schemas.microsoft.com/office/drawing/2014/main" val="912265102"/>
                    </a:ext>
                  </a:extLst>
                </a:gridCol>
                <a:gridCol w="329184">
                  <a:extLst>
                    <a:ext uri="{9D8B030D-6E8A-4147-A177-3AD203B41FA5}">
                      <a16:colId xmlns:a16="http://schemas.microsoft.com/office/drawing/2014/main" val="4099254579"/>
                    </a:ext>
                  </a:extLst>
                </a:gridCol>
                <a:gridCol w="329184">
                  <a:extLst>
                    <a:ext uri="{9D8B030D-6E8A-4147-A177-3AD203B41FA5}">
                      <a16:colId xmlns:a16="http://schemas.microsoft.com/office/drawing/2014/main" val="558667912"/>
                    </a:ext>
                  </a:extLst>
                </a:gridCol>
                <a:gridCol w="329184">
                  <a:extLst>
                    <a:ext uri="{9D8B030D-6E8A-4147-A177-3AD203B41FA5}">
                      <a16:colId xmlns:a16="http://schemas.microsoft.com/office/drawing/2014/main" val="1372942552"/>
                    </a:ext>
                  </a:extLst>
                </a:gridCol>
                <a:gridCol w="329184">
                  <a:extLst>
                    <a:ext uri="{9D8B030D-6E8A-4147-A177-3AD203B41FA5}">
                      <a16:colId xmlns:a16="http://schemas.microsoft.com/office/drawing/2014/main" val="3341178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0739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12:11:13</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a unique blend of creativity and conversation at our immersive Coffee Talk &amp; Portrait Shooting workshop on 2 June 2024 at Warung Theater @ Cathay by Nifyayi, in collaboration with SLR Centre Camera Shop! Elevate your portrait skills with speaker TW Wann Al-Hajj and enjoy meaningful discussions over coffee.
Reserve your spot now for RM20 by contacting Mr. Lok at 012-458 3777!
*Limited to only 15 participants.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https://quintly-eu-image-storage.s3.amazonaws.com/aaf8f68db843cc217addf8054c322eb2/e37047bf0078f11c70df17dde3c6b117.jpg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4376783"/>
                  </a:ext>
                </a:extLst>
              </a:tr>
            </a:tbl>
          </a:graphicData>
        </a:graphic>
      </p:graphicFrame>
      <p:sp>
        <p:nvSpPr>
          <p:cNvPr id="4" name="Text Placeholder 3">
            <a:extLst>
              <a:ext uri="{FF2B5EF4-FFF2-40B4-BE49-F238E27FC236}">
                <a16:creationId xmlns:a16="http://schemas.microsoft.com/office/drawing/2014/main" id="{DDECDC18-8B37-4A5A-B7B3-E625ECCBDFE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0232002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EF1DD-9258-4761-8660-60209ADF320E}"/>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4F206B96-558D-456C-A39F-C8C4CA76C7EB}"/>
              </a:ext>
            </a:extLst>
          </p:cNvPr>
          <p:cNvGraphicFramePr>
            <a:graphicFrameLocks noGrp="1"/>
          </p:cNvGraphicFramePr>
          <p:nvPr>
            <p:ph type="tbl" sz="quarter" idx="13"/>
            <p:extLst>
              <p:ext uri="{D42A27DB-BD31-4B8C-83A1-F6EECF244321}">
                <p14:modId xmlns:p14="http://schemas.microsoft.com/office/powerpoint/2010/main" val="1911840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85213617"/>
                    </a:ext>
                  </a:extLst>
                </a:gridCol>
                <a:gridCol w="1316737">
                  <a:extLst>
                    <a:ext uri="{9D8B030D-6E8A-4147-A177-3AD203B41FA5}">
                      <a16:colId xmlns:a16="http://schemas.microsoft.com/office/drawing/2014/main" val="1575454549"/>
                    </a:ext>
                  </a:extLst>
                </a:gridCol>
                <a:gridCol w="329184">
                  <a:extLst>
                    <a:ext uri="{9D8B030D-6E8A-4147-A177-3AD203B41FA5}">
                      <a16:colId xmlns:a16="http://schemas.microsoft.com/office/drawing/2014/main" val="2735357508"/>
                    </a:ext>
                  </a:extLst>
                </a:gridCol>
                <a:gridCol w="329184">
                  <a:extLst>
                    <a:ext uri="{9D8B030D-6E8A-4147-A177-3AD203B41FA5}">
                      <a16:colId xmlns:a16="http://schemas.microsoft.com/office/drawing/2014/main" val="669357942"/>
                    </a:ext>
                  </a:extLst>
                </a:gridCol>
                <a:gridCol w="329184">
                  <a:extLst>
                    <a:ext uri="{9D8B030D-6E8A-4147-A177-3AD203B41FA5}">
                      <a16:colId xmlns:a16="http://schemas.microsoft.com/office/drawing/2014/main" val="1623167380"/>
                    </a:ext>
                  </a:extLst>
                </a:gridCol>
                <a:gridCol w="329184">
                  <a:extLst>
                    <a:ext uri="{9D8B030D-6E8A-4147-A177-3AD203B41FA5}">
                      <a16:colId xmlns:a16="http://schemas.microsoft.com/office/drawing/2014/main" val="706508834"/>
                    </a:ext>
                  </a:extLst>
                </a:gridCol>
                <a:gridCol w="329184">
                  <a:extLst>
                    <a:ext uri="{9D8B030D-6E8A-4147-A177-3AD203B41FA5}">
                      <a16:colId xmlns:a16="http://schemas.microsoft.com/office/drawing/2014/main" val="3105263394"/>
                    </a:ext>
                  </a:extLst>
                </a:gridCol>
                <a:gridCol w="329184">
                  <a:extLst>
                    <a:ext uri="{9D8B030D-6E8A-4147-A177-3AD203B41FA5}">
                      <a16:colId xmlns:a16="http://schemas.microsoft.com/office/drawing/2014/main" val="4147736031"/>
                    </a:ext>
                  </a:extLst>
                </a:gridCol>
                <a:gridCol w="329184">
                  <a:extLst>
                    <a:ext uri="{9D8B030D-6E8A-4147-A177-3AD203B41FA5}">
                      <a16:colId xmlns:a16="http://schemas.microsoft.com/office/drawing/2014/main" val="2109053190"/>
                    </a:ext>
                  </a:extLst>
                </a:gridCol>
                <a:gridCol w="329184">
                  <a:extLst>
                    <a:ext uri="{9D8B030D-6E8A-4147-A177-3AD203B41FA5}">
                      <a16:colId xmlns:a16="http://schemas.microsoft.com/office/drawing/2014/main" val="1257447933"/>
                    </a:ext>
                  </a:extLst>
                </a:gridCol>
                <a:gridCol w="329184">
                  <a:extLst>
                    <a:ext uri="{9D8B030D-6E8A-4147-A177-3AD203B41FA5}">
                      <a16:colId xmlns:a16="http://schemas.microsoft.com/office/drawing/2014/main" val="2529224022"/>
                    </a:ext>
                  </a:extLst>
                </a:gridCol>
                <a:gridCol w="329184">
                  <a:extLst>
                    <a:ext uri="{9D8B030D-6E8A-4147-A177-3AD203B41FA5}">
                      <a16:colId xmlns:a16="http://schemas.microsoft.com/office/drawing/2014/main" val="2041317255"/>
                    </a:ext>
                  </a:extLst>
                </a:gridCol>
                <a:gridCol w="329184">
                  <a:extLst>
                    <a:ext uri="{9D8B030D-6E8A-4147-A177-3AD203B41FA5}">
                      <a16:colId xmlns:a16="http://schemas.microsoft.com/office/drawing/2014/main" val="1387655660"/>
                    </a:ext>
                  </a:extLst>
                </a:gridCol>
                <a:gridCol w="329184">
                  <a:extLst>
                    <a:ext uri="{9D8B030D-6E8A-4147-A177-3AD203B41FA5}">
                      <a16:colId xmlns:a16="http://schemas.microsoft.com/office/drawing/2014/main" val="2764148740"/>
                    </a:ext>
                  </a:extLst>
                </a:gridCol>
                <a:gridCol w="329184">
                  <a:extLst>
                    <a:ext uri="{9D8B030D-6E8A-4147-A177-3AD203B41FA5}">
                      <a16:colId xmlns:a16="http://schemas.microsoft.com/office/drawing/2014/main" val="587891979"/>
                    </a:ext>
                  </a:extLst>
                </a:gridCol>
                <a:gridCol w="329184">
                  <a:extLst>
                    <a:ext uri="{9D8B030D-6E8A-4147-A177-3AD203B41FA5}">
                      <a16:colId xmlns:a16="http://schemas.microsoft.com/office/drawing/2014/main" val="1254358173"/>
                    </a:ext>
                  </a:extLst>
                </a:gridCol>
                <a:gridCol w="329184">
                  <a:extLst>
                    <a:ext uri="{9D8B030D-6E8A-4147-A177-3AD203B41FA5}">
                      <a16:colId xmlns:a16="http://schemas.microsoft.com/office/drawing/2014/main" val="618982153"/>
                    </a:ext>
                  </a:extLst>
                </a:gridCol>
                <a:gridCol w="329184">
                  <a:extLst>
                    <a:ext uri="{9D8B030D-6E8A-4147-A177-3AD203B41FA5}">
                      <a16:colId xmlns:a16="http://schemas.microsoft.com/office/drawing/2014/main" val="824199141"/>
                    </a:ext>
                  </a:extLst>
                </a:gridCol>
                <a:gridCol w="329184">
                  <a:extLst>
                    <a:ext uri="{9D8B030D-6E8A-4147-A177-3AD203B41FA5}">
                      <a16:colId xmlns:a16="http://schemas.microsoft.com/office/drawing/2014/main" val="966989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885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FUJIFILM Malaysia - 2024-05-23 16:55:42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https://quintly-eu-image-storage.s3.amazonaws.com/aaf8f68db843cc217addf8054c322eb2/64b845bb9f6eeec73d0d0f3002d528a0.png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85043449"/>
                  </a:ext>
                </a:extLst>
              </a:tr>
            </a:tbl>
          </a:graphicData>
        </a:graphic>
      </p:graphicFrame>
      <p:sp>
        <p:nvSpPr>
          <p:cNvPr id="4" name="Text Placeholder 3">
            <a:extLst>
              <a:ext uri="{FF2B5EF4-FFF2-40B4-BE49-F238E27FC236}">
                <a16:creationId xmlns:a16="http://schemas.microsoft.com/office/drawing/2014/main" id="{5B7B4EAB-B603-40CE-AEF5-ADD015B58B7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0663113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44D8E-CCBA-442B-9D34-ECC57B048F53}"/>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276F0D41-B77C-40F1-B2C6-4C824B7DFB80}"/>
              </a:ext>
            </a:extLst>
          </p:cNvPr>
          <p:cNvGraphicFramePr>
            <a:graphicFrameLocks noGrp="1"/>
          </p:cNvGraphicFramePr>
          <p:nvPr>
            <p:ph type="tbl" sz="quarter" idx="13"/>
            <p:extLst>
              <p:ext uri="{D42A27DB-BD31-4B8C-83A1-F6EECF244321}">
                <p14:modId xmlns:p14="http://schemas.microsoft.com/office/powerpoint/2010/main" val="1303471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97682560"/>
                    </a:ext>
                  </a:extLst>
                </a:gridCol>
                <a:gridCol w="1316737">
                  <a:extLst>
                    <a:ext uri="{9D8B030D-6E8A-4147-A177-3AD203B41FA5}">
                      <a16:colId xmlns:a16="http://schemas.microsoft.com/office/drawing/2014/main" val="1201888198"/>
                    </a:ext>
                  </a:extLst>
                </a:gridCol>
                <a:gridCol w="329184">
                  <a:extLst>
                    <a:ext uri="{9D8B030D-6E8A-4147-A177-3AD203B41FA5}">
                      <a16:colId xmlns:a16="http://schemas.microsoft.com/office/drawing/2014/main" val="2090970390"/>
                    </a:ext>
                  </a:extLst>
                </a:gridCol>
                <a:gridCol w="329184">
                  <a:extLst>
                    <a:ext uri="{9D8B030D-6E8A-4147-A177-3AD203B41FA5}">
                      <a16:colId xmlns:a16="http://schemas.microsoft.com/office/drawing/2014/main" val="2730604506"/>
                    </a:ext>
                  </a:extLst>
                </a:gridCol>
                <a:gridCol w="329184">
                  <a:extLst>
                    <a:ext uri="{9D8B030D-6E8A-4147-A177-3AD203B41FA5}">
                      <a16:colId xmlns:a16="http://schemas.microsoft.com/office/drawing/2014/main" val="3499946032"/>
                    </a:ext>
                  </a:extLst>
                </a:gridCol>
                <a:gridCol w="329184">
                  <a:extLst>
                    <a:ext uri="{9D8B030D-6E8A-4147-A177-3AD203B41FA5}">
                      <a16:colId xmlns:a16="http://schemas.microsoft.com/office/drawing/2014/main" val="2452641286"/>
                    </a:ext>
                  </a:extLst>
                </a:gridCol>
                <a:gridCol w="329184">
                  <a:extLst>
                    <a:ext uri="{9D8B030D-6E8A-4147-A177-3AD203B41FA5}">
                      <a16:colId xmlns:a16="http://schemas.microsoft.com/office/drawing/2014/main" val="1335173294"/>
                    </a:ext>
                  </a:extLst>
                </a:gridCol>
                <a:gridCol w="329184">
                  <a:extLst>
                    <a:ext uri="{9D8B030D-6E8A-4147-A177-3AD203B41FA5}">
                      <a16:colId xmlns:a16="http://schemas.microsoft.com/office/drawing/2014/main" val="2419322856"/>
                    </a:ext>
                  </a:extLst>
                </a:gridCol>
                <a:gridCol w="329184">
                  <a:extLst>
                    <a:ext uri="{9D8B030D-6E8A-4147-A177-3AD203B41FA5}">
                      <a16:colId xmlns:a16="http://schemas.microsoft.com/office/drawing/2014/main" val="230453390"/>
                    </a:ext>
                  </a:extLst>
                </a:gridCol>
                <a:gridCol w="329184">
                  <a:extLst>
                    <a:ext uri="{9D8B030D-6E8A-4147-A177-3AD203B41FA5}">
                      <a16:colId xmlns:a16="http://schemas.microsoft.com/office/drawing/2014/main" val="949040163"/>
                    </a:ext>
                  </a:extLst>
                </a:gridCol>
                <a:gridCol w="329184">
                  <a:extLst>
                    <a:ext uri="{9D8B030D-6E8A-4147-A177-3AD203B41FA5}">
                      <a16:colId xmlns:a16="http://schemas.microsoft.com/office/drawing/2014/main" val="3219330687"/>
                    </a:ext>
                  </a:extLst>
                </a:gridCol>
                <a:gridCol w="329184">
                  <a:extLst>
                    <a:ext uri="{9D8B030D-6E8A-4147-A177-3AD203B41FA5}">
                      <a16:colId xmlns:a16="http://schemas.microsoft.com/office/drawing/2014/main" val="4100282448"/>
                    </a:ext>
                  </a:extLst>
                </a:gridCol>
                <a:gridCol w="329184">
                  <a:extLst>
                    <a:ext uri="{9D8B030D-6E8A-4147-A177-3AD203B41FA5}">
                      <a16:colId xmlns:a16="http://schemas.microsoft.com/office/drawing/2014/main" val="2459049173"/>
                    </a:ext>
                  </a:extLst>
                </a:gridCol>
                <a:gridCol w="329184">
                  <a:extLst>
                    <a:ext uri="{9D8B030D-6E8A-4147-A177-3AD203B41FA5}">
                      <a16:colId xmlns:a16="http://schemas.microsoft.com/office/drawing/2014/main" val="3832006961"/>
                    </a:ext>
                  </a:extLst>
                </a:gridCol>
                <a:gridCol w="329184">
                  <a:extLst>
                    <a:ext uri="{9D8B030D-6E8A-4147-A177-3AD203B41FA5}">
                      <a16:colId xmlns:a16="http://schemas.microsoft.com/office/drawing/2014/main" val="3275332039"/>
                    </a:ext>
                  </a:extLst>
                </a:gridCol>
                <a:gridCol w="329184">
                  <a:extLst>
                    <a:ext uri="{9D8B030D-6E8A-4147-A177-3AD203B41FA5}">
                      <a16:colId xmlns:a16="http://schemas.microsoft.com/office/drawing/2014/main" val="3003407202"/>
                    </a:ext>
                  </a:extLst>
                </a:gridCol>
                <a:gridCol w="329184">
                  <a:extLst>
                    <a:ext uri="{9D8B030D-6E8A-4147-A177-3AD203B41FA5}">
                      <a16:colId xmlns:a16="http://schemas.microsoft.com/office/drawing/2014/main" val="958770816"/>
                    </a:ext>
                  </a:extLst>
                </a:gridCol>
                <a:gridCol w="329184">
                  <a:extLst>
                    <a:ext uri="{9D8B030D-6E8A-4147-A177-3AD203B41FA5}">
                      <a16:colId xmlns:a16="http://schemas.microsoft.com/office/drawing/2014/main" val="383996095"/>
                    </a:ext>
                  </a:extLst>
                </a:gridCol>
                <a:gridCol w="329184">
                  <a:extLst>
                    <a:ext uri="{9D8B030D-6E8A-4147-A177-3AD203B41FA5}">
                      <a16:colId xmlns:a16="http://schemas.microsoft.com/office/drawing/2014/main" val="2489549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3061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20:00:23</a:t>
                      </a:r>
                      <a:r>
                        <a:rPr kumimoji="0" lang="en-US" sz="1000" b="0" i="0" u="none" strike="noStrike" kern="1200" cap="none" spc="0" normalizeH="0" baseline="0" noProof="0">
                          <a:ln>
                            <a:noFill/>
                          </a:ln>
                          <a:solidFill>
                            <a:prstClr val="black"/>
                          </a:solidFill>
                          <a:effectLst/>
                          <a:uLnTx/>
                          <a:uFillTx/>
                          <a:latin typeface="Calibri"/>
                          <a:ea typeface="+mn-ea"/>
                          <a:cs typeface="+mn-cs"/>
                        </a:rPr>
                        <a:t>
 In a world where every moment is a story waiting to be told, Winter Heng highlights the X-T50's advanced 7-axis IBIS technology, ensuring his shots are always steady and smooth.
The X-T50’s capabilities extend to video content creation, enhancing storytelling without the need for heavy equipment. This camera opens up a world of breathtaking visuals, where every frame is a masterpiece of nature's wonders.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https://quintly-eu-image-storage.s3.amazonaws.com/aaf8f68db843cc217addf8054c322eb2/f0c38a20bfd4f090c8c1cf60d59fb5f0.jpg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80968936"/>
                  </a:ext>
                </a:extLst>
              </a:tr>
            </a:tbl>
          </a:graphicData>
        </a:graphic>
      </p:graphicFrame>
      <p:sp>
        <p:nvSpPr>
          <p:cNvPr id="4" name="Text Placeholder 3">
            <a:extLst>
              <a:ext uri="{FF2B5EF4-FFF2-40B4-BE49-F238E27FC236}">
                <a16:creationId xmlns:a16="http://schemas.microsoft.com/office/drawing/2014/main" id="{A06A1C8E-8D32-4F8C-96A1-2206B6EC496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9741590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4283E-07F7-4154-83CA-1262082FD213}"/>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F5CBDFB2-64C6-4A45-B4CD-38E62BA5CA99}"/>
              </a:ext>
            </a:extLst>
          </p:cNvPr>
          <p:cNvGraphicFramePr>
            <a:graphicFrameLocks noGrp="1"/>
          </p:cNvGraphicFramePr>
          <p:nvPr>
            <p:ph type="tbl" sz="quarter" idx="13"/>
            <p:extLst>
              <p:ext uri="{D42A27DB-BD31-4B8C-83A1-F6EECF244321}">
                <p14:modId xmlns:p14="http://schemas.microsoft.com/office/powerpoint/2010/main" val="87249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01705938"/>
                    </a:ext>
                  </a:extLst>
                </a:gridCol>
                <a:gridCol w="1316737">
                  <a:extLst>
                    <a:ext uri="{9D8B030D-6E8A-4147-A177-3AD203B41FA5}">
                      <a16:colId xmlns:a16="http://schemas.microsoft.com/office/drawing/2014/main" val="2138621031"/>
                    </a:ext>
                  </a:extLst>
                </a:gridCol>
                <a:gridCol w="329184">
                  <a:extLst>
                    <a:ext uri="{9D8B030D-6E8A-4147-A177-3AD203B41FA5}">
                      <a16:colId xmlns:a16="http://schemas.microsoft.com/office/drawing/2014/main" val="3345040874"/>
                    </a:ext>
                  </a:extLst>
                </a:gridCol>
                <a:gridCol w="329184">
                  <a:extLst>
                    <a:ext uri="{9D8B030D-6E8A-4147-A177-3AD203B41FA5}">
                      <a16:colId xmlns:a16="http://schemas.microsoft.com/office/drawing/2014/main" val="1920625432"/>
                    </a:ext>
                  </a:extLst>
                </a:gridCol>
                <a:gridCol w="329184">
                  <a:extLst>
                    <a:ext uri="{9D8B030D-6E8A-4147-A177-3AD203B41FA5}">
                      <a16:colId xmlns:a16="http://schemas.microsoft.com/office/drawing/2014/main" val="1729080994"/>
                    </a:ext>
                  </a:extLst>
                </a:gridCol>
                <a:gridCol w="329184">
                  <a:extLst>
                    <a:ext uri="{9D8B030D-6E8A-4147-A177-3AD203B41FA5}">
                      <a16:colId xmlns:a16="http://schemas.microsoft.com/office/drawing/2014/main" val="567435065"/>
                    </a:ext>
                  </a:extLst>
                </a:gridCol>
                <a:gridCol w="329184">
                  <a:extLst>
                    <a:ext uri="{9D8B030D-6E8A-4147-A177-3AD203B41FA5}">
                      <a16:colId xmlns:a16="http://schemas.microsoft.com/office/drawing/2014/main" val="1596306325"/>
                    </a:ext>
                  </a:extLst>
                </a:gridCol>
                <a:gridCol w="329184">
                  <a:extLst>
                    <a:ext uri="{9D8B030D-6E8A-4147-A177-3AD203B41FA5}">
                      <a16:colId xmlns:a16="http://schemas.microsoft.com/office/drawing/2014/main" val="567207550"/>
                    </a:ext>
                  </a:extLst>
                </a:gridCol>
                <a:gridCol w="329184">
                  <a:extLst>
                    <a:ext uri="{9D8B030D-6E8A-4147-A177-3AD203B41FA5}">
                      <a16:colId xmlns:a16="http://schemas.microsoft.com/office/drawing/2014/main" val="3801629882"/>
                    </a:ext>
                  </a:extLst>
                </a:gridCol>
                <a:gridCol w="329184">
                  <a:extLst>
                    <a:ext uri="{9D8B030D-6E8A-4147-A177-3AD203B41FA5}">
                      <a16:colId xmlns:a16="http://schemas.microsoft.com/office/drawing/2014/main" val="1802464194"/>
                    </a:ext>
                  </a:extLst>
                </a:gridCol>
                <a:gridCol w="329184">
                  <a:extLst>
                    <a:ext uri="{9D8B030D-6E8A-4147-A177-3AD203B41FA5}">
                      <a16:colId xmlns:a16="http://schemas.microsoft.com/office/drawing/2014/main" val="3062044661"/>
                    </a:ext>
                  </a:extLst>
                </a:gridCol>
                <a:gridCol w="329184">
                  <a:extLst>
                    <a:ext uri="{9D8B030D-6E8A-4147-A177-3AD203B41FA5}">
                      <a16:colId xmlns:a16="http://schemas.microsoft.com/office/drawing/2014/main" val="4083310356"/>
                    </a:ext>
                  </a:extLst>
                </a:gridCol>
                <a:gridCol w="329184">
                  <a:extLst>
                    <a:ext uri="{9D8B030D-6E8A-4147-A177-3AD203B41FA5}">
                      <a16:colId xmlns:a16="http://schemas.microsoft.com/office/drawing/2014/main" val="4174983401"/>
                    </a:ext>
                  </a:extLst>
                </a:gridCol>
                <a:gridCol w="329184">
                  <a:extLst>
                    <a:ext uri="{9D8B030D-6E8A-4147-A177-3AD203B41FA5}">
                      <a16:colId xmlns:a16="http://schemas.microsoft.com/office/drawing/2014/main" val="3093570358"/>
                    </a:ext>
                  </a:extLst>
                </a:gridCol>
                <a:gridCol w="329184">
                  <a:extLst>
                    <a:ext uri="{9D8B030D-6E8A-4147-A177-3AD203B41FA5}">
                      <a16:colId xmlns:a16="http://schemas.microsoft.com/office/drawing/2014/main" val="976943780"/>
                    </a:ext>
                  </a:extLst>
                </a:gridCol>
                <a:gridCol w="329184">
                  <a:extLst>
                    <a:ext uri="{9D8B030D-6E8A-4147-A177-3AD203B41FA5}">
                      <a16:colId xmlns:a16="http://schemas.microsoft.com/office/drawing/2014/main" val="2094350484"/>
                    </a:ext>
                  </a:extLst>
                </a:gridCol>
                <a:gridCol w="329184">
                  <a:extLst>
                    <a:ext uri="{9D8B030D-6E8A-4147-A177-3AD203B41FA5}">
                      <a16:colId xmlns:a16="http://schemas.microsoft.com/office/drawing/2014/main" val="1733782155"/>
                    </a:ext>
                  </a:extLst>
                </a:gridCol>
                <a:gridCol w="329184">
                  <a:extLst>
                    <a:ext uri="{9D8B030D-6E8A-4147-A177-3AD203B41FA5}">
                      <a16:colId xmlns:a16="http://schemas.microsoft.com/office/drawing/2014/main" val="3281657637"/>
                    </a:ext>
                  </a:extLst>
                </a:gridCol>
                <a:gridCol w="329184">
                  <a:extLst>
                    <a:ext uri="{9D8B030D-6E8A-4147-A177-3AD203B41FA5}">
                      <a16:colId xmlns:a16="http://schemas.microsoft.com/office/drawing/2014/main" val="3947671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56045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15:14:45</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fusion of visual art and music at the FUJIFILM x Gibson Guitar Avenue Photo Exhibition, 'Guitar Gems 2024: A Guitar Photography Journey'. 
Join us from now till 26 May at the Starhill Gallery Concourse from 10am to 10pm, and explore stunning photographs by renowned photographers Jeana Yau, John Ishii, Sam Lau, Syed Syazwan, and Vincent Lim. 
Don't miss this showcase of exceptional image quality and artistic expression!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https://quintly-eu-image-storage.s3.amazonaws.com/aaf8f68db843cc217addf8054c322eb2/3df3e01b61a0e249f16701d95509bebf.jpg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82523050"/>
                  </a:ext>
                </a:extLst>
              </a:tr>
            </a:tbl>
          </a:graphicData>
        </a:graphic>
      </p:graphicFrame>
      <p:sp>
        <p:nvSpPr>
          <p:cNvPr id="4" name="Text Placeholder 3">
            <a:extLst>
              <a:ext uri="{FF2B5EF4-FFF2-40B4-BE49-F238E27FC236}">
                <a16:creationId xmlns:a16="http://schemas.microsoft.com/office/drawing/2014/main" id="{21C90350-866F-45E7-A384-1198A27F3F6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6856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AC568-6680-4EF6-A40C-3E098AE27B0F}"/>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B5AE7606-89ED-4BF9-83BC-274B9AD3460F}"/>
              </a:ext>
            </a:extLst>
          </p:cNvPr>
          <p:cNvGraphicFramePr>
            <a:graphicFrameLocks noGrp="1"/>
          </p:cNvGraphicFramePr>
          <p:nvPr>
            <p:ph type="tbl" sz="quarter" idx="13"/>
            <p:extLst>
              <p:ext uri="{D42A27DB-BD31-4B8C-83A1-F6EECF244321}">
                <p14:modId xmlns:p14="http://schemas.microsoft.com/office/powerpoint/2010/main" val="2963341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59270969"/>
                    </a:ext>
                  </a:extLst>
                </a:gridCol>
                <a:gridCol w="1316737">
                  <a:extLst>
                    <a:ext uri="{9D8B030D-6E8A-4147-A177-3AD203B41FA5}">
                      <a16:colId xmlns:a16="http://schemas.microsoft.com/office/drawing/2014/main" val="1539642592"/>
                    </a:ext>
                  </a:extLst>
                </a:gridCol>
                <a:gridCol w="329184">
                  <a:extLst>
                    <a:ext uri="{9D8B030D-6E8A-4147-A177-3AD203B41FA5}">
                      <a16:colId xmlns:a16="http://schemas.microsoft.com/office/drawing/2014/main" val="3558251190"/>
                    </a:ext>
                  </a:extLst>
                </a:gridCol>
                <a:gridCol w="329184">
                  <a:extLst>
                    <a:ext uri="{9D8B030D-6E8A-4147-A177-3AD203B41FA5}">
                      <a16:colId xmlns:a16="http://schemas.microsoft.com/office/drawing/2014/main" val="370228873"/>
                    </a:ext>
                  </a:extLst>
                </a:gridCol>
                <a:gridCol w="329184">
                  <a:extLst>
                    <a:ext uri="{9D8B030D-6E8A-4147-A177-3AD203B41FA5}">
                      <a16:colId xmlns:a16="http://schemas.microsoft.com/office/drawing/2014/main" val="2079588043"/>
                    </a:ext>
                  </a:extLst>
                </a:gridCol>
                <a:gridCol w="329184">
                  <a:extLst>
                    <a:ext uri="{9D8B030D-6E8A-4147-A177-3AD203B41FA5}">
                      <a16:colId xmlns:a16="http://schemas.microsoft.com/office/drawing/2014/main" val="314947139"/>
                    </a:ext>
                  </a:extLst>
                </a:gridCol>
                <a:gridCol w="329184">
                  <a:extLst>
                    <a:ext uri="{9D8B030D-6E8A-4147-A177-3AD203B41FA5}">
                      <a16:colId xmlns:a16="http://schemas.microsoft.com/office/drawing/2014/main" val="452355924"/>
                    </a:ext>
                  </a:extLst>
                </a:gridCol>
                <a:gridCol w="329184">
                  <a:extLst>
                    <a:ext uri="{9D8B030D-6E8A-4147-A177-3AD203B41FA5}">
                      <a16:colId xmlns:a16="http://schemas.microsoft.com/office/drawing/2014/main" val="697364827"/>
                    </a:ext>
                  </a:extLst>
                </a:gridCol>
                <a:gridCol w="329184">
                  <a:extLst>
                    <a:ext uri="{9D8B030D-6E8A-4147-A177-3AD203B41FA5}">
                      <a16:colId xmlns:a16="http://schemas.microsoft.com/office/drawing/2014/main" val="765341389"/>
                    </a:ext>
                  </a:extLst>
                </a:gridCol>
                <a:gridCol w="329184">
                  <a:extLst>
                    <a:ext uri="{9D8B030D-6E8A-4147-A177-3AD203B41FA5}">
                      <a16:colId xmlns:a16="http://schemas.microsoft.com/office/drawing/2014/main" val="2185379579"/>
                    </a:ext>
                  </a:extLst>
                </a:gridCol>
                <a:gridCol w="329184">
                  <a:extLst>
                    <a:ext uri="{9D8B030D-6E8A-4147-A177-3AD203B41FA5}">
                      <a16:colId xmlns:a16="http://schemas.microsoft.com/office/drawing/2014/main" val="2331963637"/>
                    </a:ext>
                  </a:extLst>
                </a:gridCol>
                <a:gridCol w="329184">
                  <a:extLst>
                    <a:ext uri="{9D8B030D-6E8A-4147-A177-3AD203B41FA5}">
                      <a16:colId xmlns:a16="http://schemas.microsoft.com/office/drawing/2014/main" val="2452399062"/>
                    </a:ext>
                  </a:extLst>
                </a:gridCol>
                <a:gridCol w="329184">
                  <a:extLst>
                    <a:ext uri="{9D8B030D-6E8A-4147-A177-3AD203B41FA5}">
                      <a16:colId xmlns:a16="http://schemas.microsoft.com/office/drawing/2014/main" val="3321080080"/>
                    </a:ext>
                  </a:extLst>
                </a:gridCol>
                <a:gridCol w="329184">
                  <a:extLst>
                    <a:ext uri="{9D8B030D-6E8A-4147-A177-3AD203B41FA5}">
                      <a16:colId xmlns:a16="http://schemas.microsoft.com/office/drawing/2014/main" val="2587206675"/>
                    </a:ext>
                  </a:extLst>
                </a:gridCol>
                <a:gridCol w="329184">
                  <a:extLst>
                    <a:ext uri="{9D8B030D-6E8A-4147-A177-3AD203B41FA5}">
                      <a16:colId xmlns:a16="http://schemas.microsoft.com/office/drawing/2014/main" val="399369389"/>
                    </a:ext>
                  </a:extLst>
                </a:gridCol>
                <a:gridCol w="329184">
                  <a:extLst>
                    <a:ext uri="{9D8B030D-6E8A-4147-A177-3AD203B41FA5}">
                      <a16:colId xmlns:a16="http://schemas.microsoft.com/office/drawing/2014/main" val="1209136052"/>
                    </a:ext>
                  </a:extLst>
                </a:gridCol>
                <a:gridCol w="329184">
                  <a:extLst>
                    <a:ext uri="{9D8B030D-6E8A-4147-A177-3AD203B41FA5}">
                      <a16:colId xmlns:a16="http://schemas.microsoft.com/office/drawing/2014/main" val="1912740048"/>
                    </a:ext>
                  </a:extLst>
                </a:gridCol>
                <a:gridCol w="329184">
                  <a:extLst>
                    <a:ext uri="{9D8B030D-6E8A-4147-A177-3AD203B41FA5}">
                      <a16:colId xmlns:a16="http://schemas.microsoft.com/office/drawing/2014/main" val="1612158077"/>
                    </a:ext>
                  </a:extLst>
                </a:gridCol>
                <a:gridCol w="329184">
                  <a:extLst>
                    <a:ext uri="{9D8B030D-6E8A-4147-A177-3AD203B41FA5}">
                      <a16:colId xmlns:a16="http://schemas.microsoft.com/office/drawing/2014/main" val="2672730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432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- 2024-05-20 20:00:11</a:t>
                      </a:r>
                      <a:r>
                        <a:rPr kumimoji="0" lang="en-US" sz="1000" b="0" i="0" u="none" strike="noStrike" kern="1200" cap="none" spc="0" normalizeH="0" baseline="0" noProof="0">
                          <a:ln>
                            <a:noFill/>
                          </a:ln>
                          <a:solidFill>
                            <a:prstClr val="black"/>
                          </a:solidFill>
                          <a:effectLst/>
                          <a:uLnTx/>
                          <a:uFillTx/>
                          <a:latin typeface="Calibri"/>
                          <a:ea typeface="+mn-ea"/>
                          <a:cs typeface="+mn-cs"/>
                        </a:rPr>
                        <a:t>
 Joie Koo appreciates the GFX100S II for its compact body and medium format power, noting how its easy handling enhances his photo shoots, allowing for agile and precise photography. 
He also praises the camera for its reliable face and eye detection that performs exceptionally well, even in complex scenes, ensuring critical focus where it matters most. 
The GFX100S II's rapid and accurate autofocus, combined with its outstanding image quality that delivers exceptional color reproduction and tonality, makes every shoot a joy for Joie.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https://quintly-eu-image-storage.s3.amazonaws.com/aaf8f68db843cc217addf8054c322eb2/431060270cd7b336c4fa63a39fc6ca98.jpg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41105368"/>
                  </a:ext>
                </a:extLst>
              </a:tr>
            </a:tbl>
          </a:graphicData>
        </a:graphic>
      </p:graphicFrame>
      <p:sp>
        <p:nvSpPr>
          <p:cNvPr id="4" name="Text Placeholder 3">
            <a:extLst>
              <a:ext uri="{FF2B5EF4-FFF2-40B4-BE49-F238E27FC236}">
                <a16:creationId xmlns:a16="http://schemas.microsoft.com/office/drawing/2014/main" id="{FC30EBC3-29F6-45B8-ACFD-ADB0CE72FCC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451590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5DE69-C5A5-4A50-A4E5-2A4A151C9997}"/>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3B45DA0A-F2D2-4FC5-B25F-4FE5195A461E}"/>
              </a:ext>
            </a:extLst>
          </p:cNvPr>
          <p:cNvGraphicFramePr>
            <a:graphicFrameLocks noGrp="1"/>
          </p:cNvGraphicFramePr>
          <p:nvPr>
            <p:ph type="tbl" sz="quarter" idx="13"/>
            <p:extLst>
              <p:ext uri="{D42A27DB-BD31-4B8C-83A1-F6EECF244321}">
                <p14:modId xmlns:p14="http://schemas.microsoft.com/office/powerpoint/2010/main" val="83015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39647560"/>
                    </a:ext>
                  </a:extLst>
                </a:gridCol>
                <a:gridCol w="1316737">
                  <a:extLst>
                    <a:ext uri="{9D8B030D-6E8A-4147-A177-3AD203B41FA5}">
                      <a16:colId xmlns:a16="http://schemas.microsoft.com/office/drawing/2014/main" val="806361264"/>
                    </a:ext>
                  </a:extLst>
                </a:gridCol>
                <a:gridCol w="329184">
                  <a:extLst>
                    <a:ext uri="{9D8B030D-6E8A-4147-A177-3AD203B41FA5}">
                      <a16:colId xmlns:a16="http://schemas.microsoft.com/office/drawing/2014/main" val="998092770"/>
                    </a:ext>
                  </a:extLst>
                </a:gridCol>
                <a:gridCol w="329184">
                  <a:extLst>
                    <a:ext uri="{9D8B030D-6E8A-4147-A177-3AD203B41FA5}">
                      <a16:colId xmlns:a16="http://schemas.microsoft.com/office/drawing/2014/main" val="2331519844"/>
                    </a:ext>
                  </a:extLst>
                </a:gridCol>
                <a:gridCol w="329184">
                  <a:extLst>
                    <a:ext uri="{9D8B030D-6E8A-4147-A177-3AD203B41FA5}">
                      <a16:colId xmlns:a16="http://schemas.microsoft.com/office/drawing/2014/main" val="1389198072"/>
                    </a:ext>
                  </a:extLst>
                </a:gridCol>
                <a:gridCol w="329184">
                  <a:extLst>
                    <a:ext uri="{9D8B030D-6E8A-4147-A177-3AD203B41FA5}">
                      <a16:colId xmlns:a16="http://schemas.microsoft.com/office/drawing/2014/main" val="534795633"/>
                    </a:ext>
                  </a:extLst>
                </a:gridCol>
                <a:gridCol w="329184">
                  <a:extLst>
                    <a:ext uri="{9D8B030D-6E8A-4147-A177-3AD203B41FA5}">
                      <a16:colId xmlns:a16="http://schemas.microsoft.com/office/drawing/2014/main" val="2109303916"/>
                    </a:ext>
                  </a:extLst>
                </a:gridCol>
                <a:gridCol w="329184">
                  <a:extLst>
                    <a:ext uri="{9D8B030D-6E8A-4147-A177-3AD203B41FA5}">
                      <a16:colId xmlns:a16="http://schemas.microsoft.com/office/drawing/2014/main" val="1683077529"/>
                    </a:ext>
                  </a:extLst>
                </a:gridCol>
                <a:gridCol w="329184">
                  <a:extLst>
                    <a:ext uri="{9D8B030D-6E8A-4147-A177-3AD203B41FA5}">
                      <a16:colId xmlns:a16="http://schemas.microsoft.com/office/drawing/2014/main" val="3257793053"/>
                    </a:ext>
                  </a:extLst>
                </a:gridCol>
                <a:gridCol w="329184">
                  <a:extLst>
                    <a:ext uri="{9D8B030D-6E8A-4147-A177-3AD203B41FA5}">
                      <a16:colId xmlns:a16="http://schemas.microsoft.com/office/drawing/2014/main" val="1714972299"/>
                    </a:ext>
                  </a:extLst>
                </a:gridCol>
                <a:gridCol w="329184">
                  <a:extLst>
                    <a:ext uri="{9D8B030D-6E8A-4147-A177-3AD203B41FA5}">
                      <a16:colId xmlns:a16="http://schemas.microsoft.com/office/drawing/2014/main" val="1682214991"/>
                    </a:ext>
                  </a:extLst>
                </a:gridCol>
                <a:gridCol w="329184">
                  <a:extLst>
                    <a:ext uri="{9D8B030D-6E8A-4147-A177-3AD203B41FA5}">
                      <a16:colId xmlns:a16="http://schemas.microsoft.com/office/drawing/2014/main" val="4065572689"/>
                    </a:ext>
                  </a:extLst>
                </a:gridCol>
                <a:gridCol w="329184">
                  <a:extLst>
                    <a:ext uri="{9D8B030D-6E8A-4147-A177-3AD203B41FA5}">
                      <a16:colId xmlns:a16="http://schemas.microsoft.com/office/drawing/2014/main" val="1118252734"/>
                    </a:ext>
                  </a:extLst>
                </a:gridCol>
                <a:gridCol w="329184">
                  <a:extLst>
                    <a:ext uri="{9D8B030D-6E8A-4147-A177-3AD203B41FA5}">
                      <a16:colId xmlns:a16="http://schemas.microsoft.com/office/drawing/2014/main" val="1480130857"/>
                    </a:ext>
                  </a:extLst>
                </a:gridCol>
                <a:gridCol w="329184">
                  <a:extLst>
                    <a:ext uri="{9D8B030D-6E8A-4147-A177-3AD203B41FA5}">
                      <a16:colId xmlns:a16="http://schemas.microsoft.com/office/drawing/2014/main" val="159357305"/>
                    </a:ext>
                  </a:extLst>
                </a:gridCol>
                <a:gridCol w="329184">
                  <a:extLst>
                    <a:ext uri="{9D8B030D-6E8A-4147-A177-3AD203B41FA5}">
                      <a16:colId xmlns:a16="http://schemas.microsoft.com/office/drawing/2014/main" val="832924915"/>
                    </a:ext>
                  </a:extLst>
                </a:gridCol>
                <a:gridCol w="329184">
                  <a:extLst>
                    <a:ext uri="{9D8B030D-6E8A-4147-A177-3AD203B41FA5}">
                      <a16:colId xmlns:a16="http://schemas.microsoft.com/office/drawing/2014/main" val="2414098770"/>
                    </a:ext>
                  </a:extLst>
                </a:gridCol>
                <a:gridCol w="329184">
                  <a:extLst>
                    <a:ext uri="{9D8B030D-6E8A-4147-A177-3AD203B41FA5}">
                      <a16:colId xmlns:a16="http://schemas.microsoft.com/office/drawing/2014/main" val="1380795621"/>
                    </a:ext>
                  </a:extLst>
                </a:gridCol>
                <a:gridCol w="329184">
                  <a:extLst>
                    <a:ext uri="{9D8B030D-6E8A-4147-A177-3AD203B41FA5}">
                      <a16:colId xmlns:a16="http://schemas.microsoft.com/office/drawing/2014/main" val="2952522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8250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18:00:15</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Vincent Lim embarked on his Fujifilm medium format journey two years ago, initially using the GFX50S II for his professional work. The camera has become an essential piece of photography gear, capturing life's poignant moments with clarity and depth.
Upon transitioning to the GFX100S, he praised the remarkable detail and color rendition that greatly enhanced the vividness and intricacy of his photographs.
Now, with the latest GFX100S II, Vincent is enthusiastic about its rapid autofocus and capability to shoot at eight frames per second, making it an ideal choice for his wedding photography assignments.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https://quintly-eu-image-storage.s3.amazonaws.com/aaf8f68db843cc217addf8054c322eb2/d67a4ad3772331bc9b03165385f05e5f.jpg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91683929"/>
                  </a:ext>
                </a:extLst>
              </a:tr>
            </a:tbl>
          </a:graphicData>
        </a:graphic>
      </p:graphicFrame>
      <p:sp>
        <p:nvSpPr>
          <p:cNvPr id="4" name="Text Placeholder 3">
            <a:extLst>
              <a:ext uri="{FF2B5EF4-FFF2-40B4-BE49-F238E27FC236}">
                <a16:creationId xmlns:a16="http://schemas.microsoft.com/office/drawing/2014/main" id="{B72BBCFA-F4DF-4075-B63A-C292ED63DD3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866229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F9E61-0021-4686-B2C8-F48AFE9CD47C}"/>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00DA0319-11BB-481D-8668-BE5F9782C7D7}"/>
              </a:ext>
            </a:extLst>
          </p:cNvPr>
          <p:cNvGraphicFramePr>
            <a:graphicFrameLocks noGrp="1"/>
          </p:cNvGraphicFramePr>
          <p:nvPr>
            <p:ph type="tbl" sz="quarter" idx="13"/>
            <p:extLst>
              <p:ext uri="{D42A27DB-BD31-4B8C-83A1-F6EECF244321}">
                <p14:modId xmlns:p14="http://schemas.microsoft.com/office/powerpoint/2010/main" val="2284155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18192135"/>
                    </a:ext>
                  </a:extLst>
                </a:gridCol>
                <a:gridCol w="1316737">
                  <a:extLst>
                    <a:ext uri="{9D8B030D-6E8A-4147-A177-3AD203B41FA5}">
                      <a16:colId xmlns:a16="http://schemas.microsoft.com/office/drawing/2014/main" val="1695936431"/>
                    </a:ext>
                  </a:extLst>
                </a:gridCol>
                <a:gridCol w="329184">
                  <a:extLst>
                    <a:ext uri="{9D8B030D-6E8A-4147-A177-3AD203B41FA5}">
                      <a16:colId xmlns:a16="http://schemas.microsoft.com/office/drawing/2014/main" val="1319852700"/>
                    </a:ext>
                  </a:extLst>
                </a:gridCol>
                <a:gridCol w="329184">
                  <a:extLst>
                    <a:ext uri="{9D8B030D-6E8A-4147-A177-3AD203B41FA5}">
                      <a16:colId xmlns:a16="http://schemas.microsoft.com/office/drawing/2014/main" val="787150605"/>
                    </a:ext>
                  </a:extLst>
                </a:gridCol>
                <a:gridCol w="329184">
                  <a:extLst>
                    <a:ext uri="{9D8B030D-6E8A-4147-A177-3AD203B41FA5}">
                      <a16:colId xmlns:a16="http://schemas.microsoft.com/office/drawing/2014/main" val="1663572002"/>
                    </a:ext>
                  </a:extLst>
                </a:gridCol>
                <a:gridCol w="329184">
                  <a:extLst>
                    <a:ext uri="{9D8B030D-6E8A-4147-A177-3AD203B41FA5}">
                      <a16:colId xmlns:a16="http://schemas.microsoft.com/office/drawing/2014/main" val="2332787787"/>
                    </a:ext>
                  </a:extLst>
                </a:gridCol>
                <a:gridCol w="329184">
                  <a:extLst>
                    <a:ext uri="{9D8B030D-6E8A-4147-A177-3AD203B41FA5}">
                      <a16:colId xmlns:a16="http://schemas.microsoft.com/office/drawing/2014/main" val="2405457919"/>
                    </a:ext>
                  </a:extLst>
                </a:gridCol>
                <a:gridCol w="329184">
                  <a:extLst>
                    <a:ext uri="{9D8B030D-6E8A-4147-A177-3AD203B41FA5}">
                      <a16:colId xmlns:a16="http://schemas.microsoft.com/office/drawing/2014/main" val="3982835171"/>
                    </a:ext>
                  </a:extLst>
                </a:gridCol>
                <a:gridCol w="329184">
                  <a:extLst>
                    <a:ext uri="{9D8B030D-6E8A-4147-A177-3AD203B41FA5}">
                      <a16:colId xmlns:a16="http://schemas.microsoft.com/office/drawing/2014/main" val="3353638505"/>
                    </a:ext>
                  </a:extLst>
                </a:gridCol>
                <a:gridCol w="329184">
                  <a:extLst>
                    <a:ext uri="{9D8B030D-6E8A-4147-A177-3AD203B41FA5}">
                      <a16:colId xmlns:a16="http://schemas.microsoft.com/office/drawing/2014/main" val="601207991"/>
                    </a:ext>
                  </a:extLst>
                </a:gridCol>
                <a:gridCol w="329184">
                  <a:extLst>
                    <a:ext uri="{9D8B030D-6E8A-4147-A177-3AD203B41FA5}">
                      <a16:colId xmlns:a16="http://schemas.microsoft.com/office/drawing/2014/main" val="4236073000"/>
                    </a:ext>
                  </a:extLst>
                </a:gridCol>
                <a:gridCol w="329184">
                  <a:extLst>
                    <a:ext uri="{9D8B030D-6E8A-4147-A177-3AD203B41FA5}">
                      <a16:colId xmlns:a16="http://schemas.microsoft.com/office/drawing/2014/main" val="1402488978"/>
                    </a:ext>
                  </a:extLst>
                </a:gridCol>
                <a:gridCol w="329184">
                  <a:extLst>
                    <a:ext uri="{9D8B030D-6E8A-4147-A177-3AD203B41FA5}">
                      <a16:colId xmlns:a16="http://schemas.microsoft.com/office/drawing/2014/main" val="1025371293"/>
                    </a:ext>
                  </a:extLst>
                </a:gridCol>
                <a:gridCol w="329184">
                  <a:extLst>
                    <a:ext uri="{9D8B030D-6E8A-4147-A177-3AD203B41FA5}">
                      <a16:colId xmlns:a16="http://schemas.microsoft.com/office/drawing/2014/main" val="3828727953"/>
                    </a:ext>
                  </a:extLst>
                </a:gridCol>
                <a:gridCol w="329184">
                  <a:extLst>
                    <a:ext uri="{9D8B030D-6E8A-4147-A177-3AD203B41FA5}">
                      <a16:colId xmlns:a16="http://schemas.microsoft.com/office/drawing/2014/main" val="1548766682"/>
                    </a:ext>
                  </a:extLst>
                </a:gridCol>
                <a:gridCol w="329184">
                  <a:extLst>
                    <a:ext uri="{9D8B030D-6E8A-4147-A177-3AD203B41FA5}">
                      <a16:colId xmlns:a16="http://schemas.microsoft.com/office/drawing/2014/main" val="1042628907"/>
                    </a:ext>
                  </a:extLst>
                </a:gridCol>
                <a:gridCol w="329184">
                  <a:extLst>
                    <a:ext uri="{9D8B030D-6E8A-4147-A177-3AD203B41FA5}">
                      <a16:colId xmlns:a16="http://schemas.microsoft.com/office/drawing/2014/main" val="106372286"/>
                    </a:ext>
                  </a:extLst>
                </a:gridCol>
                <a:gridCol w="329184">
                  <a:extLst>
                    <a:ext uri="{9D8B030D-6E8A-4147-A177-3AD203B41FA5}">
                      <a16:colId xmlns:a16="http://schemas.microsoft.com/office/drawing/2014/main" val="2911997267"/>
                    </a:ext>
                  </a:extLst>
                </a:gridCol>
                <a:gridCol w="329184">
                  <a:extLst>
                    <a:ext uri="{9D8B030D-6E8A-4147-A177-3AD203B41FA5}">
                      <a16:colId xmlns:a16="http://schemas.microsoft.com/office/drawing/2014/main" val="3077123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8101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16:00:18</a:t>
                      </a:r>
                      <a:r>
                        <a:rPr kumimoji="0" lang="en-US" sz="1000" b="0" i="0" u="none" strike="noStrike" kern="1200" cap="none" spc="0" normalizeH="0" baseline="0" noProof="0">
                          <a:ln>
                            <a:noFill/>
                          </a:ln>
                          <a:solidFill>
                            <a:prstClr val="black"/>
                          </a:solidFill>
                          <a:effectLst/>
                          <a:uLnTx/>
                          <a:uFillTx/>
                          <a:latin typeface="Calibri"/>
                          <a:ea typeface="+mn-ea"/>
                          <a:cs typeface="+mn-cs"/>
                        </a:rPr>
                        <a:t>
 Jd Chang shares his positive experiences with the X-T50, praising its impressive features. Key highlights include the 40.2MP APS-C X-Trans sensor, which delivers exceptional image quality with crisp details and vibrant colors, complemented by the 7-stop IBIS for sharp, slow shutter photos without the constant need for a tripod.
He also appreciates the X-T50's film simulation dial, which offers creative flexibility to toggle between 20 film simulation modes effortlessly. It not only enhances the shooting experience but also helps streamline his workflow.
With its high performance and user-friendly features, JD Chang considers the X-T50 a top choice for amateurs and professionals. Its versatile capabilities encourage exploration and creativity, affirming its status as a formidable tool in photography.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https://quintly-eu-image-storage.s3.amazonaws.com/aaf8f68db843cc217addf8054c322eb2/85ee2b3b8955ba8e1ad1915e74d0c11b.jpg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59805497"/>
                  </a:ext>
                </a:extLst>
              </a:tr>
            </a:tbl>
          </a:graphicData>
        </a:graphic>
      </p:graphicFrame>
      <p:sp>
        <p:nvSpPr>
          <p:cNvPr id="4" name="Text Placeholder 3">
            <a:extLst>
              <a:ext uri="{FF2B5EF4-FFF2-40B4-BE49-F238E27FC236}">
                <a16:creationId xmlns:a16="http://schemas.microsoft.com/office/drawing/2014/main" id="{218B680D-3980-4E8A-9B95-87DB1A425BB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143573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D8E57-5520-4FCC-84F6-D1F330B5ED96}"/>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9DA812D5-49C2-4EF4-A8CC-58D649305FBE}"/>
              </a:ext>
            </a:extLst>
          </p:cNvPr>
          <p:cNvGraphicFramePr>
            <a:graphicFrameLocks noGrp="1"/>
          </p:cNvGraphicFramePr>
          <p:nvPr>
            <p:ph type="tbl" sz="quarter" idx="13"/>
            <p:extLst>
              <p:ext uri="{D42A27DB-BD31-4B8C-83A1-F6EECF244321}">
                <p14:modId xmlns:p14="http://schemas.microsoft.com/office/powerpoint/2010/main" val="571873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30057324"/>
                    </a:ext>
                  </a:extLst>
                </a:gridCol>
                <a:gridCol w="1316737">
                  <a:extLst>
                    <a:ext uri="{9D8B030D-6E8A-4147-A177-3AD203B41FA5}">
                      <a16:colId xmlns:a16="http://schemas.microsoft.com/office/drawing/2014/main" val="3566824249"/>
                    </a:ext>
                  </a:extLst>
                </a:gridCol>
                <a:gridCol w="329184">
                  <a:extLst>
                    <a:ext uri="{9D8B030D-6E8A-4147-A177-3AD203B41FA5}">
                      <a16:colId xmlns:a16="http://schemas.microsoft.com/office/drawing/2014/main" val="3567492678"/>
                    </a:ext>
                  </a:extLst>
                </a:gridCol>
                <a:gridCol w="329184">
                  <a:extLst>
                    <a:ext uri="{9D8B030D-6E8A-4147-A177-3AD203B41FA5}">
                      <a16:colId xmlns:a16="http://schemas.microsoft.com/office/drawing/2014/main" val="3540211568"/>
                    </a:ext>
                  </a:extLst>
                </a:gridCol>
                <a:gridCol w="329184">
                  <a:extLst>
                    <a:ext uri="{9D8B030D-6E8A-4147-A177-3AD203B41FA5}">
                      <a16:colId xmlns:a16="http://schemas.microsoft.com/office/drawing/2014/main" val="2794814743"/>
                    </a:ext>
                  </a:extLst>
                </a:gridCol>
                <a:gridCol w="329184">
                  <a:extLst>
                    <a:ext uri="{9D8B030D-6E8A-4147-A177-3AD203B41FA5}">
                      <a16:colId xmlns:a16="http://schemas.microsoft.com/office/drawing/2014/main" val="3597459626"/>
                    </a:ext>
                  </a:extLst>
                </a:gridCol>
                <a:gridCol w="329184">
                  <a:extLst>
                    <a:ext uri="{9D8B030D-6E8A-4147-A177-3AD203B41FA5}">
                      <a16:colId xmlns:a16="http://schemas.microsoft.com/office/drawing/2014/main" val="924857137"/>
                    </a:ext>
                  </a:extLst>
                </a:gridCol>
                <a:gridCol w="329184">
                  <a:extLst>
                    <a:ext uri="{9D8B030D-6E8A-4147-A177-3AD203B41FA5}">
                      <a16:colId xmlns:a16="http://schemas.microsoft.com/office/drawing/2014/main" val="923160416"/>
                    </a:ext>
                  </a:extLst>
                </a:gridCol>
                <a:gridCol w="329184">
                  <a:extLst>
                    <a:ext uri="{9D8B030D-6E8A-4147-A177-3AD203B41FA5}">
                      <a16:colId xmlns:a16="http://schemas.microsoft.com/office/drawing/2014/main" val="1077069966"/>
                    </a:ext>
                  </a:extLst>
                </a:gridCol>
                <a:gridCol w="329184">
                  <a:extLst>
                    <a:ext uri="{9D8B030D-6E8A-4147-A177-3AD203B41FA5}">
                      <a16:colId xmlns:a16="http://schemas.microsoft.com/office/drawing/2014/main" val="1981827043"/>
                    </a:ext>
                  </a:extLst>
                </a:gridCol>
                <a:gridCol w="329184">
                  <a:extLst>
                    <a:ext uri="{9D8B030D-6E8A-4147-A177-3AD203B41FA5}">
                      <a16:colId xmlns:a16="http://schemas.microsoft.com/office/drawing/2014/main" val="3207317219"/>
                    </a:ext>
                  </a:extLst>
                </a:gridCol>
                <a:gridCol w="329184">
                  <a:extLst>
                    <a:ext uri="{9D8B030D-6E8A-4147-A177-3AD203B41FA5}">
                      <a16:colId xmlns:a16="http://schemas.microsoft.com/office/drawing/2014/main" val="3309790657"/>
                    </a:ext>
                  </a:extLst>
                </a:gridCol>
                <a:gridCol w="329184">
                  <a:extLst>
                    <a:ext uri="{9D8B030D-6E8A-4147-A177-3AD203B41FA5}">
                      <a16:colId xmlns:a16="http://schemas.microsoft.com/office/drawing/2014/main" val="2921033349"/>
                    </a:ext>
                  </a:extLst>
                </a:gridCol>
                <a:gridCol w="329184">
                  <a:extLst>
                    <a:ext uri="{9D8B030D-6E8A-4147-A177-3AD203B41FA5}">
                      <a16:colId xmlns:a16="http://schemas.microsoft.com/office/drawing/2014/main" val="1416970117"/>
                    </a:ext>
                  </a:extLst>
                </a:gridCol>
                <a:gridCol w="329184">
                  <a:extLst>
                    <a:ext uri="{9D8B030D-6E8A-4147-A177-3AD203B41FA5}">
                      <a16:colId xmlns:a16="http://schemas.microsoft.com/office/drawing/2014/main" val="2035123653"/>
                    </a:ext>
                  </a:extLst>
                </a:gridCol>
                <a:gridCol w="329184">
                  <a:extLst>
                    <a:ext uri="{9D8B030D-6E8A-4147-A177-3AD203B41FA5}">
                      <a16:colId xmlns:a16="http://schemas.microsoft.com/office/drawing/2014/main" val="1892944219"/>
                    </a:ext>
                  </a:extLst>
                </a:gridCol>
                <a:gridCol w="329184">
                  <a:extLst>
                    <a:ext uri="{9D8B030D-6E8A-4147-A177-3AD203B41FA5}">
                      <a16:colId xmlns:a16="http://schemas.microsoft.com/office/drawing/2014/main" val="1327292643"/>
                    </a:ext>
                  </a:extLst>
                </a:gridCol>
                <a:gridCol w="329184">
                  <a:extLst>
                    <a:ext uri="{9D8B030D-6E8A-4147-A177-3AD203B41FA5}">
                      <a16:colId xmlns:a16="http://schemas.microsoft.com/office/drawing/2014/main" val="2353702858"/>
                    </a:ext>
                  </a:extLst>
                </a:gridCol>
                <a:gridCol w="329184">
                  <a:extLst>
                    <a:ext uri="{9D8B030D-6E8A-4147-A177-3AD203B41FA5}">
                      <a16:colId xmlns:a16="http://schemas.microsoft.com/office/drawing/2014/main" val="3998557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876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15:00:11</a:t>
                      </a:r>
                      <a:r>
                        <a:rPr kumimoji="0" lang="en-US" sz="1000" b="0" i="0" u="none" strike="noStrike" kern="1200" cap="none" spc="0" normalizeH="0" baseline="0" noProof="0">
                          <a:ln>
                            <a:noFill/>
                          </a:ln>
                          <a:solidFill>
                            <a:prstClr val="black"/>
                          </a:solidFill>
                          <a:effectLst/>
                          <a:uLnTx/>
                          <a:uFillTx/>
                          <a:latin typeface="Calibri"/>
                          <a:ea typeface="+mn-ea"/>
                          <a:cs typeface="+mn-cs"/>
                        </a:rPr>
                        <a:t>
 The XF16-50mmF2.8-4.8 R LM WR is a standard zoom lens which covers a versatile focal range, staying attached to your camera for any shooting scenario. It offers high-resolution performance and close-up capabilities akin to half macro photography, ideal for food, crafts, plants, and daily scenes.
On the other hand, the GF500mmF5.6 R LM OIS WR is a super telephoto prime lens that captures intricate details—from the sweat on athletes in key moments to the wrinkles on wild animals and individual bird feathers—with realism unseen by the naked eye. 
By compacting the size and weight of a typical super telephoto lens and providing high-speed, precise autofocus, the GFX series excels in mobile super telephoto photography for sports, wildlife, and birding.
#Fujifilm #FujifilmMY #XSummitSydney2024 #GF500mm #XF16mm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https://quintly-eu-image-storage.s3.amazonaws.com/aaf8f68db843cc217addf8054c322eb2/638327dd99de4ae628ba3b54d0a06e5e.jpg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52266955"/>
                  </a:ext>
                </a:extLst>
              </a:tr>
            </a:tbl>
          </a:graphicData>
        </a:graphic>
      </p:graphicFrame>
      <p:sp>
        <p:nvSpPr>
          <p:cNvPr id="4" name="Text Placeholder 3">
            <a:extLst>
              <a:ext uri="{FF2B5EF4-FFF2-40B4-BE49-F238E27FC236}">
                <a16:creationId xmlns:a16="http://schemas.microsoft.com/office/drawing/2014/main" id="{7A76CF1E-ABA1-43FB-AEE9-907451FD11B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55682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DFF58-5FA8-42B2-8F24-C591CCD70154}"/>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C15E18F2-D845-4D5B-88FF-EEC3DED3E852}"/>
              </a:ext>
            </a:extLst>
          </p:cNvPr>
          <p:cNvGraphicFramePr>
            <a:graphicFrameLocks noGrp="1"/>
          </p:cNvGraphicFramePr>
          <p:nvPr>
            <p:ph type="tbl" sz="quarter" idx="13"/>
            <p:extLst>
              <p:ext uri="{D42A27DB-BD31-4B8C-83A1-F6EECF244321}">
                <p14:modId xmlns:p14="http://schemas.microsoft.com/office/powerpoint/2010/main" val="3925881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67723206"/>
                    </a:ext>
                  </a:extLst>
                </a:gridCol>
                <a:gridCol w="1316737">
                  <a:extLst>
                    <a:ext uri="{9D8B030D-6E8A-4147-A177-3AD203B41FA5}">
                      <a16:colId xmlns:a16="http://schemas.microsoft.com/office/drawing/2014/main" val="1706088489"/>
                    </a:ext>
                  </a:extLst>
                </a:gridCol>
                <a:gridCol w="329184">
                  <a:extLst>
                    <a:ext uri="{9D8B030D-6E8A-4147-A177-3AD203B41FA5}">
                      <a16:colId xmlns:a16="http://schemas.microsoft.com/office/drawing/2014/main" val="1028665288"/>
                    </a:ext>
                  </a:extLst>
                </a:gridCol>
                <a:gridCol w="329184">
                  <a:extLst>
                    <a:ext uri="{9D8B030D-6E8A-4147-A177-3AD203B41FA5}">
                      <a16:colId xmlns:a16="http://schemas.microsoft.com/office/drawing/2014/main" val="1048284577"/>
                    </a:ext>
                  </a:extLst>
                </a:gridCol>
                <a:gridCol w="329184">
                  <a:extLst>
                    <a:ext uri="{9D8B030D-6E8A-4147-A177-3AD203B41FA5}">
                      <a16:colId xmlns:a16="http://schemas.microsoft.com/office/drawing/2014/main" val="1057438970"/>
                    </a:ext>
                  </a:extLst>
                </a:gridCol>
                <a:gridCol w="329184">
                  <a:extLst>
                    <a:ext uri="{9D8B030D-6E8A-4147-A177-3AD203B41FA5}">
                      <a16:colId xmlns:a16="http://schemas.microsoft.com/office/drawing/2014/main" val="2106438862"/>
                    </a:ext>
                  </a:extLst>
                </a:gridCol>
                <a:gridCol w="329184">
                  <a:extLst>
                    <a:ext uri="{9D8B030D-6E8A-4147-A177-3AD203B41FA5}">
                      <a16:colId xmlns:a16="http://schemas.microsoft.com/office/drawing/2014/main" val="2935818092"/>
                    </a:ext>
                  </a:extLst>
                </a:gridCol>
                <a:gridCol w="329184">
                  <a:extLst>
                    <a:ext uri="{9D8B030D-6E8A-4147-A177-3AD203B41FA5}">
                      <a16:colId xmlns:a16="http://schemas.microsoft.com/office/drawing/2014/main" val="103454649"/>
                    </a:ext>
                  </a:extLst>
                </a:gridCol>
                <a:gridCol w="329184">
                  <a:extLst>
                    <a:ext uri="{9D8B030D-6E8A-4147-A177-3AD203B41FA5}">
                      <a16:colId xmlns:a16="http://schemas.microsoft.com/office/drawing/2014/main" val="1151497509"/>
                    </a:ext>
                  </a:extLst>
                </a:gridCol>
                <a:gridCol w="329184">
                  <a:extLst>
                    <a:ext uri="{9D8B030D-6E8A-4147-A177-3AD203B41FA5}">
                      <a16:colId xmlns:a16="http://schemas.microsoft.com/office/drawing/2014/main" val="4208568562"/>
                    </a:ext>
                  </a:extLst>
                </a:gridCol>
                <a:gridCol w="329184">
                  <a:extLst>
                    <a:ext uri="{9D8B030D-6E8A-4147-A177-3AD203B41FA5}">
                      <a16:colId xmlns:a16="http://schemas.microsoft.com/office/drawing/2014/main" val="3380337558"/>
                    </a:ext>
                  </a:extLst>
                </a:gridCol>
                <a:gridCol w="329184">
                  <a:extLst>
                    <a:ext uri="{9D8B030D-6E8A-4147-A177-3AD203B41FA5}">
                      <a16:colId xmlns:a16="http://schemas.microsoft.com/office/drawing/2014/main" val="756216580"/>
                    </a:ext>
                  </a:extLst>
                </a:gridCol>
                <a:gridCol w="329184">
                  <a:extLst>
                    <a:ext uri="{9D8B030D-6E8A-4147-A177-3AD203B41FA5}">
                      <a16:colId xmlns:a16="http://schemas.microsoft.com/office/drawing/2014/main" val="134446442"/>
                    </a:ext>
                  </a:extLst>
                </a:gridCol>
                <a:gridCol w="329184">
                  <a:extLst>
                    <a:ext uri="{9D8B030D-6E8A-4147-A177-3AD203B41FA5}">
                      <a16:colId xmlns:a16="http://schemas.microsoft.com/office/drawing/2014/main" val="1368058596"/>
                    </a:ext>
                  </a:extLst>
                </a:gridCol>
                <a:gridCol w="329184">
                  <a:extLst>
                    <a:ext uri="{9D8B030D-6E8A-4147-A177-3AD203B41FA5}">
                      <a16:colId xmlns:a16="http://schemas.microsoft.com/office/drawing/2014/main" val="3127307317"/>
                    </a:ext>
                  </a:extLst>
                </a:gridCol>
                <a:gridCol w="329184">
                  <a:extLst>
                    <a:ext uri="{9D8B030D-6E8A-4147-A177-3AD203B41FA5}">
                      <a16:colId xmlns:a16="http://schemas.microsoft.com/office/drawing/2014/main" val="98841015"/>
                    </a:ext>
                  </a:extLst>
                </a:gridCol>
                <a:gridCol w="329184">
                  <a:extLst>
                    <a:ext uri="{9D8B030D-6E8A-4147-A177-3AD203B41FA5}">
                      <a16:colId xmlns:a16="http://schemas.microsoft.com/office/drawing/2014/main" val="2918622324"/>
                    </a:ext>
                  </a:extLst>
                </a:gridCol>
                <a:gridCol w="329184">
                  <a:extLst>
                    <a:ext uri="{9D8B030D-6E8A-4147-A177-3AD203B41FA5}">
                      <a16:colId xmlns:a16="http://schemas.microsoft.com/office/drawing/2014/main" val="4176838373"/>
                    </a:ext>
                  </a:extLst>
                </a:gridCol>
                <a:gridCol w="329184">
                  <a:extLst>
                    <a:ext uri="{9D8B030D-6E8A-4147-A177-3AD203B41FA5}">
                      <a16:colId xmlns:a16="http://schemas.microsoft.com/office/drawing/2014/main" val="4029836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3371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12:00:05</a:t>
                      </a:r>
                      <a:r>
                        <a:rPr kumimoji="0" lang="en-US" sz="1000" b="0" i="0" u="none" strike="noStrike" kern="1200" cap="none" spc="0" normalizeH="0" baseline="0" noProof="0">
                          <a:ln>
                            <a:noFill/>
                          </a:ln>
                          <a:solidFill>
                            <a:prstClr val="black"/>
                          </a:solidFill>
                          <a:effectLst/>
                          <a:uLnTx/>
                          <a:uFillTx/>
                          <a:latin typeface="Calibri"/>
                          <a:ea typeface="+mn-ea"/>
                          <a:cs typeface="+mn-cs"/>
                        </a:rPr>
                        <a:t>
 The GFX100S II is packed with exceptional technological advancements - including a newly developed 102MP high-speed sensor that delivers remarkably breathtaking resolution, a robust IBIS with 8.0 stops for unparalleled stability, and rapid-fire capture capabilities of 7.0 fps - all in the lightest body of the GFX series.
𝗙𝗶𝗻𝗱 𝗼𝘂𝘁 𝗺𝗼𝗿𝗲 𝗮𝗯𝗼𝘂𝘁 𝘁𝗵𝗲 𝗚𝗙𝗫𝟭𝟬𝟬𝗦 𝗜𝗜
https://fujifilm-x.com/en-my/products/cameras/gfx100s-ii/
𝗣𝗿𝗲-𝗼𝗿𝗱𝗲𝗿 𝘆𝗼𝘂𝗿𝘀 𝘁𝗼𝗱𝗮𝘆 𝗮𝘁
https://www.store-my.fujifilm-x.com/products/gfx100s-ii-body-pre-order-16-may-16-june-2024?fbclid=IwZXh0bgNhZW0CMTAAAR3wJPUev-DSscgwte7vQSZyGUXqwMMaU6yYPB3g-uMxI1IvKAe7x9qGHR0_aem_AZPAyy4d3Fr9eq9mv5THVYWve_2SLLNqlQsxTg8fWwkFOf6CEJYCOt_bD89tWsksQWnRQvKv-SJPPxs4xYlzb13H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https://quintly-eu-image-storage.s3.amazonaws.com/aaf8f68db843cc217addf8054c322eb2/7803052c0d793100a93b2e737df63573.jpg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66134661"/>
                  </a:ext>
                </a:extLst>
              </a:tr>
            </a:tbl>
          </a:graphicData>
        </a:graphic>
      </p:graphicFrame>
      <p:sp>
        <p:nvSpPr>
          <p:cNvPr id="4" name="Text Placeholder 3">
            <a:extLst>
              <a:ext uri="{FF2B5EF4-FFF2-40B4-BE49-F238E27FC236}">
                <a16:creationId xmlns:a16="http://schemas.microsoft.com/office/drawing/2014/main" id="{8A3FC313-849D-4E25-96D3-E37D67142EA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8459786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B6669-024D-4F84-AA3A-D9174AB678D3}"/>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8F3E27D4-A946-460D-BBE5-3DE80AD78092}"/>
              </a:ext>
            </a:extLst>
          </p:cNvPr>
          <p:cNvGraphicFramePr>
            <a:graphicFrameLocks noGrp="1"/>
          </p:cNvGraphicFramePr>
          <p:nvPr>
            <p:ph type="tbl" sz="quarter" idx="13"/>
            <p:extLst>
              <p:ext uri="{D42A27DB-BD31-4B8C-83A1-F6EECF244321}">
                <p14:modId xmlns:p14="http://schemas.microsoft.com/office/powerpoint/2010/main" val="2047533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65135362"/>
                    </a:ext>
                  </a:extLst>
                </a:gridCol>
                <a:gridCol w="1316737">
                  <a:extLst>
                    <a:ext uri="{9D8B030D-6E8A-4147-A177-3AD203B41FA5}">
                      <a16:colId xmlns:a16="http://schemas.microsoft.com/office/drawing/2014/main" val="2339990184"/>
                    </a:ext>
                  </a:extLst>
                </a:gridCol>
                <a:gridCol w="329184">
                  <a:extLst>
                    <a:ext uri="{9D8B030D-6E8A-4147-A177-3AD203B41FA5}">
                      <a16:colId xmlns:a16="http://schemas.microsoft.com/office/drawing/2014/main" val="926557170"/>
                    </a:ext>
                  </a:extLst>
                </a:gridCol>
                <a:gridCol w="329184">
                  <a:extLst>
                    <a:ext uri="{9D8B030D-6E8A-4147-A177-3AD203B41FA5}">
                      <a16:colId xmlns:a16="http://schemas.microsoft.com/office/drawing/2014/main" val="3918840127"/>
                    </a:ext>
                  </a:extLst>
                </a:gridCol>
                <a:gridCol w="329184">
                  <a:extLst>
                    <a:ext uri="{9D8B030D-6E8A-4147-A177-3AD203B41FA5}">
                      <a16:colId xmlns:a16="http://schemas.microsoft.com/office/drawing/2014/main" val="1636948862"/>
                    </a:ext>
                  </a:extLst>
                </a:gridCol>
                <a:gridCol w="329184">
                  <a:extLst>
                    <a:ext uri="{9D8B030D-6E8A-4147-A177-3AD203B41FA5}">
                      <a16:colId xmlns:a16="http://schemas.microsoft.com/office/drawing/2014/main" val="2896689217"/>
                    </a:ext>
                  </a:extLst>
                </a:gridCol>
                <a:gridCol w="329184">
                  <a:extLst>
                    <a:ext uri="{9D8B030D-6E8A-4147-A177-3AD203B41FA5}">
                      <a16:colId xmlns:a16="http://schemas.microsoft.com/office/drawing/2014/main" val="3001053193"/>
                    </a:ext>
                  </a:extLst>
                </a:gridCol>
                <a:gridCol w="329184">
                  <a:extLst>
                    <a:ext uri="{9D8B030D-6E8A-4147-A177-3AD203B41FA5}">
                      <a16:colId xmlns:a16="http://schemas.microsoft.com/office/drawing/2014/main" val="2222205369"/>
                    </a:ext>
                  </a:extLst>
                </a:gridCol>
                <a:gridCol w="329184">
                  <a:extLst>
                    <a:ext uri="{9D8B030D-6E8A-4147-A177-3AD203B41FA5}">
                      <a16:colId xmlns:a16="http://schemas.microsoft.com/office/drawing/2014/main" val="2872324095"/>
                    </a:ext>
                  </a:extLst>
                </a:gridCol>
                <a:gridCol w="329184">
                  <a:extLst>
                    <a:ext uri="{9D8B030D-6E8A-4147-A177-3AD203B41FA5}">
                      <a16:colId xmlns:a16="http://schemas.microsoft.com/office/drawing/2014/main" val="3050131721"/>
                    </a:ext>
                  </a:extLst>
                </a:gridCol>
                <a:gridCol w="329184">
                  <a:extLst>
                    <a:ext uri="{9D8B030D-6E8A-4147-A177-3AD203B41FA5}">
                      <a16:colId xmlns:a16="http://schemas.microsoft.com/office/drawing/2014/main" val="2757460610"/>
                    </a:ext>
                  </a:extLst>
                </a:gridCol>
                <a:gridCol w="329184">
                  <a:extLst>
                    <a:ext uri="{9D8B030D-6E8A-4147-A177-3AD203B41FA5}">
                      <a16:colId xmlns:a16="http://schemas.microsoft.com/office/drawing/2014/main" val="3212123506"/>
                    </a:ext>
                  </a:extLst>
                </a:gridCol>
                <a:gridCol w="329184">
                  <a:extLst>
                    <a:ext uri="{9D8B030D-6E8A-4147-A177-3AD203B41FA5}">
                      <a16:colId xmlns:a16="http://schemas.microsoft.com/office/drawing/2014/main" val="983837754"/>
                    </a:ext>
                  </a:extLst>
                </a:gridCol>
                <a:gridCol w="329184">
                  <a:extLst>
                    <a:ext uri="{9D8B030D-6E8A-4147-A177-3AD203B41FA5}">
                      <a16:colId xmlns:a16="http://schemas.microsoft.com/office/drawing/2014/main" val="3348893850"/>
                    </a:ext>
                  </a:extLst>
                </a:gridCol>
                <a:gridCol w="329184">
                  <a:extLst>
                    <a:ext uri="{9D8B030D-6E8A-4147-A177-3AD203B41FA5}">
                      <a16:colId xmlns:a16="http://schemas.microsoft.com/office/drawing/2014/main" val="2718352884"/>
                    </a:ext>
                  </a:extLst>
                </a:gridCol>
                <a:gridCol w="329184">
                  <a:extLst>
                    <a:ext uri="{9D8B030D-6E8A-4147-A177-3AD203B41FA5}">
                      <a16:colId xmlns:a16="http://schemas.microsoft.com/office/drawing/2014/main" val="1411089411"/>
                    </a:ext>
                  </a:extLst>
                </a:gridCol>
                <a:gridCol w="329184">
                  <a:extLst>
                    <a:ext uri="{9D8B030D-6E8A-4147-A177-3AD203B41FA5}">
                      <a16:colId xmlns:a16="http://schemas.microsoft.com/office/drawing/2014/main" val="4205903636"/>
                    </a:ext>
                  </a:extLst>
                </a:gridCol>
                <a:gridCol w="329184">
                  <a:extLst>
                    <a:ext uri="{9D8B030D-6E8A-4147-A177-3AD203B41FA5}">
                      <a16:colId xmlns:a16="http://schemas.microsoft.com/office/drawing/2014/main" val="2337837699"/>
                    </a:ext>
                  </a:extLst>
                </a:gridCol>
                <a:gridCol w="329184">
                  <a:extLst>
                    <a:ext uri="{9D8B030D-6E8A-4147-A177-3AD203B41FA5}">
                      <a16:colId xmlns:a16="http://schemas.microsoft.com/office/drawing/2014/main" val="1373626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45332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10:33:09</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versatile X-T50, with a newly added Film Simulation dial for easy switching between film simulations, a 40.2MP sensor for high-resolution images with a superior signal-to-noise ratio, AI-based subject detection AF for tracking moving subjects, an advanced AF prediction algorithm that surpasses its predecessors, and more.
Compact yet powerful, this camera delivers exceptional image quality, performance, and mobility.
𝗣𝗿𝗲-𝗼𝗿𝗱𝗲𝗿 𝘆𝗼𝘂𝗿𝘀 𝘁𝗼𝗱𝗮𝘆
• X-T50 Body: https://www.store-my.fujifilm-x.com/products/x-t50-pre-order-16-may-16-june-2024?fbclid=IwZXh0bgNhZW0CMTAAAR3Wjf5qwBAvFnyID1uniXJbNbH7Bl_4OrmeL3yvdfdBasvony-ZGzC16qU_aem_AZM46g_Se6agAaLV0lVuXP1qiQpnoU7SreUhXz0-DcM91DUt-DQr7NWgMKdHoE1HunhlkQQtu49mHr_PRr_nu7F_
• X-T50 XC15-45mm Kit: https://www.store-my.fujifilm-x.com/products/x-t50-xc-15-45mm-kit-pre-order-16-may-16-june-2024?fbclid=IwZXh0bgNhZW0CMTAAAR0fEZppoQdXafD1pmG82YGT-Q60QMM3FV9th8leG-ZLOVHVliLgw0zaFqI_aem_AZMAO2dH_C2t5cycGluah0Ms9VDEmKigQdfGw9N4aMj89rqJGhi4J7YoppQZxDCgD_22hEkkvcXNOiPqg_HQeaSi
• X-T50 XF16-50mm Kit: https://www.store-my.fujifilm-x.com/products/x-t50-xf16-50mm-kit-pre-order-16-may-16-june-2024?fbclid=IwZXh0bgNhZW0CMTAAAR1sd1KaaLYQoKoiNa8VwbtOIv29IGSuPlQzeSc2dYGncRke26flFpHqzZc_aem_AZOvz49KD1mj-fE7Gaus73kFuHX49dAPKXfkGDh6A0gG5APkLZTML7T5ISBbL7j8QALqW4IrhqIOL_1BdQEX-ZHF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https://quintly-eu-image-storage.s3.amazonaws.com/aaf8f68db843cc217addf8054c322eb2/de6241bf0f4c84aba45b679050cc2cc8.jpg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45948599"/>
                  </a:ext>
                </a:extLst>
              </a:tr>
            </a:tbl>
          </a:graphicData>
        </a:graphic>
      </p:graphicFrame>
      <p:sp>
        <p:nvSpPr>
          <p:cNvPr id="4" name="Text Placeholder 3">
            <a:extLst>
              <a:ext uri="{FF2B5EF4-FFF2-40B4-BE49-F238E27FC236}">
                <a16:creationId xmlns:a16="http://schemas.microsoft.com/office/drawing/2014/main" id="{4B11D968-D3A0-4A2F-9746-102F8B363EF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290442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425B7-DDAB-4B29-9A5A-4CB17BE4EA99}"/>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1B7363F3-543D-49DF-94A4-3CB94A2411F6}"/>
              </a:ext>
            </a:extLst>
          </p:cNvPr>
          <p:cNvGraphicFramePr>
            <a:graphicFrameLocks noGrp="1"/>
          </p:cNvGraphicFramePr>
          <p:nvPr>
            <p:ph type="tbl" sz="quarter" idx="13"/>
            <p:extLst>
              <p:ext uri="{D42A27DB-BD31-4B8C-83A1-F6EECF244321}">
                <p14:modId xmlns:p14="http://schemas.microsoft.com/office/powerpoint/2010/main" val="2540152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61095674"/>
                    </a:ext>
                  </a:extLst>
                </a:gridCol>
                <a:gridCol w="1316737">
                  <a:extLst>
                    <a:ext uri="{9D8B030D-6E8A-4147-A177-3AD203B41FA5}">
                      <a16:colId xmlns:a16="http://schemas.microsoft.com/office/drawing/2014/main" val="1597781710"/>
                    </a:ext>
                  </a:extLst>
                </a:gridCol>
                <a:gridCol w="329184">
                  <a:extLst>
                    <a:ext uri="{9D8B030D-6E8A-4147-A177-3AD203B41FA5}">
                      <a16:colId xmlns:a16="http://schemas.microsoft.com/office/drawing/2014/main" val="2150261075"/>
                    </a:ext>
                  </a:extLst>
                </a:gridCol>
                <a:gridCol w="329184">
                  <a:extLst>
                    <a:ext uri="{9D8B030D-6E8A-4147-A177-3AD203B41FA5}">
                      <a16:colId xmlns:a16="http://schemas.microsoft.com/office/drawing/2014/main" val="3863527246"/>
                    </a:ext>
                  </a:extLst>
                </a:gridCol>
                <a:gridCol w="329184">
                  <a:extLst>
                    <a:ext uri="{9D8B030D-6E8A-4147-A177-3AD203B41FA5}">
                      <a16:colId xmlns:a16="http://schemas.microsoft.com/office/drawing/2014/main" val="4025948116"/>
                    </a:ext>
                  </a:extLst>
                </a:gridCol>
                <a:gridCol w="329184">
                  <a:extLst>
                    <a:ext uri="{9D8B030D-6E8A-4147-A177-3AD203B41FA5}">
                      <a16:colId xmlns:a16="http://schemas.microsoft.com/office/drawing/2014/main" val="3749476924"/>
                    </a:ext>
                  </a:extLst>
                </a:gridCol>
                <a:gridCol w="329184">
                  <a:extLst>
                    <a:ext uri="{9D8B030D-6E8A-4147-A177-3AD203B41FA5}">
                      <a16:colId xmlns:a16="http://schemas.microsoft.com/office/drawing/2014/main" val="1358557390"/>
                    </a:ext>
                  </a:extLst>
                </a:gridCol>
                <a:gridCol w="329184">
                  <a:extLst>
                    <a:ext uri="{9D8B030D-6E8A-4147-A177-3AD203B41FA5}">
                      <a16:colId xmlns:a16="http://schemas.microsoft.com/office/drawing/2014/main" val="2136720051"/>
                    </a:ext>
                  </a:extLst>
                </a:gridCol>
                <a:gridCol w="329184">
                  <a:extLst>
                    <a:ext uri="{9D8B030D-6E8A-4147-A177-3AD203B41FA5}">
                      <a16:colId xmlns:a16="http://schemas.microsoft.com/office/drawing/2014/main" val="3481922271"/>
                    </a:ext>
                  </a:extLst>
                </a:gridCol>
                <a:gridCol w="329184">
                  <a:extLst>
                    <a:ext uri="{9D8B030D-6E8A-4147-A177-3AD203B41FA5}">
                      <a16:colId xmlns:a16="http://schemas.microsoft.com/office/drawing/2014/main" val="1823419445"/>
                    </a:ext>
                  </a:extLst>
                </a:gridCol>
                <a:gridCol w="329184">
                  <a:extLst>
                    <a:ext uri="{9D8B030D-6E8A-4147-A177-3AD203B41FA5}">
                      <a16:colId xmlns:a16="http://schemas.microsoft.com/office/drawing/2014/main" val="605309768"/>
                    </a:ext>
                  </a:extLst>
                </a:gridCol>
                <a:gridCol w="329184">
                  <a:extLst>
                    <a:ext uri="{9D8B030D-6E8A-4147-A177-3AD203B41FA5}">
                      <a16:colId xmlns:a16="http://schemas.microsoft.com/office/drawing/2014/main" val="3623621858"/>
                    </a:ext>
                  </a:extLst>
                </a:gridCol>
                <a:gridCol w="329184">
                  <a:extLst>
                    <a:ext uri="{9D8B030D-6E8A-4147-A177-3AD203B41FA5}">
                      <a16:colId xmlns:a16="http://schemas.microsoft.com/office/drawing/2014/main" val="1704692619"/>
                    </a:ext>
                  </a:extLst>
                </a:gridCol>
                <a:gridCol w="329184">
                  <a:extLst>
                    <a:ext uri="{9D8B030D-6E8A-4147-A177-3AD203B41FA5}">
                      <a16:colId xmlns:a16="http://schemas.microsoft.com/office/drawing/2014/main" val="4036764031"/>
                    </a:ext>
                  </a:extLst>
                </a:gridCol>
                <a:gridCol w="329184">
                  <a:extLst>
                    <a:ext uri="{9D8B030D-6E8A-4147-A177-3AD203B41FA5}">
                      <a16:colId xmlns:a16="http://schemas.microsoft.com/office/drawing/2014/main" val="3920674586"/>
                    </a:ext>
                  </a:extLst>
                </a:gridCol>
                <a:gridCol w="329184">
                  <a:extLst>
                    <a:ext uri="{9D8B030D-6E8A-4147-A177-3AD203B41FA5}">
                      <a16:colId xmlns:a16="http://schemas.microsoft.com/office/drawing/2014/main" val="2076856046"/>
                    </a:ext>
                  </a:extLst>
                </a:gridCol>
                <a:gridCol w="329184">
                  <a:extLst>
                    <a:ext uri="{9D8B030D-6E8A-4147-A177-3AD203B41FA5}">
                      <a16:colId xmlns:a16="http://schemas.microsoft.com/office/drawing/2014/main" val="144748667"/>
                    </a:ext>
                  </a:extLst>
                </a:gridCol>
                <a:gridCol w="329184">
                  <a:extLst>
                    <a:ext uri="{9D8B030D-6E8A-4147-A177-3AD203B41FA5}">
                      <a16:colId xmlns:a16="http://schemas.microsoft.com/office/drawing/2014/main" val="3147684809"/>
                    </a:ext>
                  </a:extLst>
                </a:gridCol>
                <a:gridCol w="329184">
                  <a:extLst>
                    <a:ext uri="{9D8B030D-6E8A-4147-A177-3AD203B41FA5}">
                      <a16:colId xmlns:a16="http://schemas.microsoft.com/office/drawing/2014/main" val="1710176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674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18:03:52</a:t>
                      </a:r>
                      <a:r>
                        <a:rPr kumimoji="0" lang="en-US" sz="1000" b="0" i="0" u="none" strike="noStrike" kern="1200" cap="none" spc="0" normalizeH="0" baseline="0" noProof="0">
                          <a:ln>
                            <a:noFill/>
                          </a:ln>
                          <a:solidFill>
                            <a:prstClr val="black"/>
                          </a:solidFill>
                          <a:effectLst/>
                          <a:uLnTx/>
                          <a:uFillTx/>
                          <a:latin typeface="Calibri"/>
                          <a:ea typeface="+mn-ea"/>
                          <a:cs typeface="+mn-cs"/>
                        </a:rPr>
                        <a:t>
 The GFX100S II and GF 500mm F5.6 R LM OIS WR are here, and ZY Cheng (ZY Productions) has all the details. Join him as he explores the features of our latest camera and lens in his comprehensive review.
https://www.youtube.com/watch?v=spGwc4TLQ10 
#Fujifilm #FujifilmMY #XSummitSydney2024 #XT50 #GFX100SII #GF500mm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https://quintly-eu-image-storage.s3.amazonaws.com/aaf8f68db843cc217addf8054c322eb2/2c9c641d3b76e55ddb7ae3a1e513d905.jpg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280061990"/>
                  </a:ext>
                </a:extLst>
              </a:tr>
            </a:tbl>
          </a:graphicData>
        </a:graphic>
      </p:graphicFrame>
      <p:sp>
        <p:nvSpPr>
          <p:cNvPr id="4" name="Text Placeholder 3">
            <a:extLst>
              <a:ext uri="{FF2B5EF4-FFF2-40B4-BE49-F238E27FC236}">
                <a16:creationId xmlns:a16="http://schemas.microsoft.com/office/drawing/2014/main" id="{F2CC0566-034C-4BE9-BB69-4B4A0825651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214059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79C38-660F-4946-B103-C97665F22B14}"/>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9F8B19C4-5BDC-4E13-B089-86E3917C0C27}"/>
              </a:ext>
            </a:extLst>
          </p:cNvPr>
          <p:cNvGraphicFramePr>
            <a:graphicFrameLocks noGrp="1"/>
          </p:cNvGraphicFramePr>
          <p:nvPr>
            <p:ph type="tbl" sz="quarter" idx="13"/>
            <p:extLst>
              <p:ext uri="{D42A27DB-BD31-4B8C-83A1-F6EECF244321}">
                <p14:modId xmlns:p14="http://schemas.microsoft.com/office/powerpoint/2010/main" val="1586688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63607399"/>
                    </a:ext>
                  </a:extLst>
                </a:gridCol>
                <a:gridCol w="1316737">
                  <a:extLst>
                    <a:ext uri="{9D8B030D-6E8A-4147-A177-3AD203B41FA5}">
                      <a16:colId xmlns:a16="http://schemas.microsoft.com/office/drawing/2014/main" val="2179768102"/>
                    </a:ext>
                  </a:extLst>
                </a:gridCol>
                <a:gridCol w="329184">
                  <a:extLst>
                    <a:ext uri="{9D8B030D-6E8A-4147-A177-3AD203B41FA5}">
                      <a16:colId xmlns:a16="http://schemas.microsoft.com/office/drawing/2014/main" val="1443640922"/>
                    </a:ext>
                  </a:extLst>
                </a:gridCol>
                <a:gridCol w="329184">
                  <a:extLst>
                    <a:ext uri="{9D8B030D-6E8A-4147-A177-3AD203B41FA5}">
                      <a16:colId xmlns:a16="http://schemas.microsoft.com/office/drawing/2014/main" val="1651792860"/>
                    </a:ext>
                  </a:extLst>
                </a:gridCol>
                <a:gridCol w="329184">
                  <a:extLst>
                    <a:ext uri="{9D8B030D-6E8A-4147-A177-3AD203B41FA5}">
                      <a16:colId xmlns:a16="http://schemas.microsoft.com/office/drawing/2014/main" val="3807150563"/>
                    </a:ext>
                  </a:extLst>
                </a:gridCol>
                <a:gridCol w="329184">
                  <a:extLst>
                    <a:ext uri="{9D8B030D-6E8A-4147-A177-3AD203B41FA5}">
                      <a16:colId xmlns:a16="http://schemas.microsoft.com/office/drawing/2014/main" val="4237562493"/>
                    </a:ext>
                  </a:extLst>
                </a:gridCol>
                <a:gridCol w="329184">
                  <a:extLst>
                    <a:ext uri="{9D8B030D-6E8A-4147-A177-3AD203B41FA5}">
                      <a16:colId xmlns:a16="http://schemas.microsoft.com/office/drawing/2014/main" val="4025006672"/>
                    </a:ext>
                  </a:extLst>
                </a:gridCol>
                <a:gridCol w="329184">
                  <a:extLst>
                    <a:ext uri="{9D8B030D-6E8A-4147-A177-3AD203B41FA5}">
                      <a16:colId xmlns:a16="http://schemas.microsoft.com/office/drawing/2014/main" val="1377464214"/>
                    </a:ext>
                  </a:extLst>
                </a:gridCol>
                <a:gridCol w="329184">
                  <a:extLst>
                    <a:ext uri="{9D8B030D-6E8A-4147-A177-3AD203B41FA5}">
                      <a16:colId xmlns:a16="http://schemas.microsoft.com/office/drawing/2014/main" val="2757789729"/>
                    </a:ext>
                  </a:extLst>
                </a:gridCol>
                <a:gridCol w="329184">
                  <a:extLst>
                    <a:ext uri="{9D8B030D-6E8A-4147-A177-3AD203B41FA5}">
                      <a16:colId xmlns:a16="http://schemas.microsoft.com/office/drawing/2014/main" val="263704153"/>
                    </a:ext>
                  </a:extLst>
                </a:gridCol>
                <a:gridCol w="329184">
                  <a:extLst>
                    <a:ext uri="{9D8B030D-6E8A-4147-A177-3AD203B41FA5}">
                      <a16:colId xmlns:a16="http://schemas.microsoft.com/office/drawing/2014/main" val="874717536"/>
                    </a:ext>
                  </a:extLst>
                </a:gridCol>
                <a:gridCol w="329184">
                  <a:extLst>
                    <a:ext uri="{9D8B030D-6E8A-4147-A177-3AD203B41FA5}">
                      <a16:colId xmlns:a16="http://schemas.microsoft.com/office/drawing/2014/main" val="2200596220"/>
                    </a:ext>
                  </a:extLst>
                </a:gridCol>
                <a:gridCol w="329184">
                  <a:extLst>
                    <a:ext uri="{9D8B030D-6E8A-4147-A177-3AD203B41FA5}">
                      <a16:colId xmlns:a16="http://schemas.microsoft.com/office/drawing/2014/main" val="4084278426"/>
                    </a:ext>
                  </a:extLst>
                </a:gridCol>
                <a:gridCol w="329184">
                  <a:extLst>
                    <a:ext uri="{9D8B030D-6E8A-4147-A177-3AD203B41FA5}">
                      <a16:colId xmlns:a16="http://schemas.microsoft.com/office/drawing/2014/main" val="2621121849"/>
                    </a:ext>
                  </a:extLst>
                </a:gridCol>
                <a:gridCol w="329184">
                  <a:extLst>
                    <a:ext uri="{9D8B030D-6E8A-4147-A177-3AD203B41FA5}">
                      <a16:colId xmlns:a16="http://schemas.microsoft.com/office/drawing/2014/main" val="1659188304"/>
                    </a:ext>
                  </a:extLst>
                </a:gridCol>
                <a:gridCol w="329184">
                  <a:extLst>
                    <a:ext uri="{9D8B030D-6E8A-4147-A177-3AD203B41FA5}">
                      <a16:colId xmlns:a16="http://schemas.microsoft.com/office/drawing/2014/main" val="3750299688"/>
                    </a:ext>
                  </a:extLst>
                </a:gridCol>
                <a:gridCol w="329184">
                  <a:extLst>
                    <a:ext uri="{9D8B030D-6E8A-4147-A177-3AD203B41FA5}">
                      <a16:colId xmlns:a16="http://schemas.microsoft.com/office/drawing/2014/main" val="3850177225"/>
                    </a:ext>
                  </a:extLst>
                </a:gridCol>
                <a:gridCol w="329184">
                  <a:extLst>
                    <a:ext uri="{9D8B030D-6E8A-4147-A177-3AD203B41FA5}">
                      <a16:colId xmlns:a16="http://schemas.microsoft.com/office/drawing/2014/main" val="2771456742"/>
                    </a:ext>
                  </a:extLst>
                </a:gridCol>
                <a:gridCol w="329184">
                  <a:extLst>
                    <a:ext uri="{9D8B030D-6E8A-4147-A177-3AD203B41FA5}">
                      <a16:colId xmlns:a16="http://schemas.microsoft.com/office/drawing/2014/main" val="2547829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69252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17:40:41</a:t>
                      </a:r>
                      <a:r>
                        <a:rPr kumimoji="0" lang="en-US" sz="1000" b="0" i="0" u="none" strike="noStrike" kern="1200" cap="none" spc="0" normalizeH="0" baseline="0" noProof="0">
                          <a:ln>
                            <a:noFill/>
                          </a:ln>
                          <a:solidFill>
                            <a:prstClr val="black"/>
                          </a:solidFill>
                          <a:effectLst/>
                          <a:uLnTx/>
                          <a:uFillTx/>
                          <a:latin typeface="Calibri"/>
                          <a:ea typeface="+mn-ea"/>
                          <a:cs typeface="+mn-cs"/>
                        </a:rPr>
                        <a:t>
 🌟 Get hands-on with the X-T50 at our Touch &amp; Try Sessions! Visit the nearest location and explore the innovative features and capabilities of the latest X-T5. Don’t miss your chance to experience it up-close! 🚀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https://quintly-eu-image-storage.s3.amazonaws.com/aaf8f68db843cc217addf8054c322eb2/5f627286d112a8812bb7f4888d4b5eaa.jpg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24562095"/>
                  </a:ext>
                </a:extLst>
              </a:tr>
            </a:tbl>
          </a:graphicData>
        </a:graphic>
      </p:graphicFrame>
      <p:sp>
        <p:nvSpPr>
          <p:cNvPr id="4" name="Text Placeholder 3">
            <a:extLst>
              <a:ext uri="{FF2B5EF4-FFF2-40B4-BE49-F238E27FC236}">
                <a16:creationId xmlns:a16="http://schemas.microsoft.com/office/drawing/2014/main" id="{7E8F4156-CFD7-4163-944C-41A3302F4DD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1810808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20CC5-B1C4-40F5-BA00-3F2E3E4E7D4C}"/>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B47CEA3C-CFDC-4CF2-99FC-0035FF4EC68B}"/>
              </a:ext>
            </a:extLst>
          </p:cNvPr>
          <p:cNvGraphicFramePr>
            <a:graphicFrameLocks noGrp="1"/>
          </p:cNvGraphicFramePr>
          <p:nvPr>
            <p:ph type="tbl" sz="quarter" idx="13"/>
            <p:extLst>
              <p:ext uri="{D42A27DB-BD31-4B8C-83A1-F6EECF244321}">
                <p14:modId xmlns:p14="http://schemas.microsoft.com/office/powerpoint/2010/main" val="2718377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97786303"/>
                    </a:ext>
                  </a:extLst>
                </a:gridCol>
                <a:gridCol w="1316737">
                  <a:extLst>
                    <a:ext uri="{9D8B030D-6E8A-4147-A177-3AD203B41FA5}">
                      <a16:colId xmlns:a16="http://schemas.microsoft.com/office/drawing/2014/main" val="2936131966"/>
                    </a:ext>
                  </a:extLst>
                </a:gridCol>
                <a:gridCol w="329184">
                  <a:extLst>
                    <a:ext uri="{9D8B030D-6E8A-4147-A177-3AD203B41FA5}">
                      <a16:colId xmlns:a16="http://schemas.microsoft.com/office/drawing/2014/main" val="4049852326"/>
                    </a:ext>
                  </a:extLst>
                </a:gridCol>
                <a:gridCol w="329184">
                  <a:extLst>
                    <a:ext uri="{9D8B030D-6E8A-4147-A177-3AD203B41FA5}">
                      <a16:colId xmlns:a16="http://schemas.microsoft.com/office/drawing/2014/main" val="532733055"/>
                    </a:ext>
                  </a:extLst>
                </a:gridCol>
                <a:gridCol w="329184">
                  <a:extLst>
                    <a:ext uri="{9D8B030D-6E8A-4147-A177-3AD203B41FA5}">
                      <a16:colId xmlns:a16="http://schemas.microsoft.com/office/drawing/2014/main" val="4265336806"/>
                    </a:ext>
                  </a:extLst>
                </a:gridCol>
                <a:gridCol w="329184">
                  <a:extLst>
                    <a:ext uri="{9D8B030D-6E8A-4147-A177-3AD203B41FA5}">
                      <a16:colId xmlns:a16="http://schemas.microsoft.com/office/drawing/2014/main" val="2654629178"/>
                    </a:ext>
                  </a:extLst>
                </a:gridCol>
                <a:gridCol w="329184">
                  <a:extLst>
                    <a:ext uri="{9D8B030D-6E8A-4147-A177-3AD203B41FA5}">
                      <a16:colId xmlns:a16="http://schemas.microsoft.com/office/drawing/2014/main" val="3157211496"/>
                    </a:ext>
                  </a:extLst>
                </a:gridCol>
                <a:gridCol w="329184">
                  <a:extLst>
                    <a:ext uri="{9D8B030D-6E8A-4147-A177-3AD203B41FA5}">
                      <a16:colId xmlns:a16="http://schemas.microsoft.com/office/drawing/2014/main" val="1312915560"/>
                    </a:ext>
                  </a:extLst>
                </a:gridCol>
                <a:gridCol w="329184">
                  <a:extLst>
                    <a:ext uri="{9D8B030D-6E8A-4147-A177-3AD203B41FA5}">
                      <a16:colId xmlns:a16="http://schemas.microsoft.com/office/drawing/2014/main" val="2173835144"/>
                    </a:ext>
                  </a:extLst>
                </a:gridCol>
                <a:gridCol w="329184">
                  <a:extLst>
                    <a:ext uri="{9D8B030D-6E8A-4147-A177-3AD203B41FA5}">
                      <a16:colId xmlns:a16="http://schemas.microsoft.com/office/drawing/2014/main" val="2106849530"/>
                    </a:ext>
                  </a:extLst>
                </a:gridCol>
                <a:gridCol w="329184">
                  <a:extLst>
                    <a:ext uri="{9D8B030D-6E8A-4147-A177-3AD203B41FA5}">
                      <a16:colId xmlns:a16="http://schemas.microsoft.com/office/drawing/2014/main" val="2539478994"/>
                    </a:ext>
                  </a:extLst>
                </a:gridCol>
                <a:gridCol w="329184">
                  <a:extLst>
                    <a:ext uri="{9D8B030D-6E8A-4147-A177-3AD203B41FA5}">
                      <a16:colId xmlns:a16="http://schemas.microsoft.com/office/drawing/2014/main" val="3449213019"/>
                    </a:ext>
                  </a:extLst>
                </a:gridCol>
                <a:gridCol w="329184">
                  <a:extLst>
                    <a:ext uri="{9D8B030D-6E8A-4147-A177-3AD203B41FA5}">
                      <a16:colId xmlns:a16="http://schemas.microsoft.com/office/drawing/2014/main" val="2308148353"/>
                    </a:ext>
                  </a:extLst>
                </a:gridCol>
                <a:gridCol w="329184">
                  <a:extLst>
                    <a:ext uri="{9D8B030D-6E8A-4147-A177-3AD203B41FA5}">
                      <a16:colId xmlns:a16="http://schemas.microsoft.com/office/drawing/2014/main" val="3655596983"/>
                    </a:ext>
                  </a:extLst>
                </a:gridCol>
                <a:gridCol w="329184">
                  <a:extLst>
                    <a:ext uri="{9D8B030D-6E8A-4147-A177-3AD203B41FA5}">
                      <a16:colId xmlns:a16="http://schemas.microsoft.com/office/drawing/2014/main" val="3004957666"/>
                    </a:ext>
                  </a:extLst>
                </a:gridCol>
                <a:gridCol w="329184">
                  <a:extLst>
                    <a:ext uri="{9D8B030D-6E8A-4147-A177-3AD203B41FA5}">
                      <a16:colId xmlns:a16="http://schemas.microsoft.com/office/drawing/2014/main" val="2648600128"/>
                    </a:ext>
                  </a:extLst>
                </a:gridCol>
                <a:gridCol w="329184">
                  <a:extLst>
                    <a:ext uri="{9D8B030D-6E8A-4147-A177-3AD203B41FA5}">
                      <a16:colId xmlns:a16="http://schemas.microsoft.com/office/drawing/2014/main" val="2687040607"/>
                    </a:ext>
                  </a:extLst>
                </a:gridCol>
                <a:gridCol w="329184">
                  <a:extLst>
                    <a:ext uri="{9D8B030D-6E8A-4147-A177-3AD203B41FA5}">
                      <a16:colId xmlns:a16="http://schemas.microsoft.com/office/drawing/2014/main" val="140529237"/>
                    </a:ext>
                  </a:extLst>
                </a:gridCol>
                <a:gridCol w="329184">
                  <a:extLst>
                    <a:ext uri="{9D8B030D-6E8A-4147-A177-3AD203B41FA5}">
                      <a16:colId xmlns:a16="http://schemas.microsoft.com/office/drawing/2014/main" val="322583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4764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16:33:54</a:t>
                      </a:r>
                      <a:r>
                        <a:rPr kumimoji="0" lang="en-US" sz="1000" b="0" i="0" u="none" strike="noStrike" kern="1200" cap="none" spc="0" normalizeH="0" baseline="0" noProof="0">
                          <a:ln>
                            <a:noFill/>
                          </a:ln>
                          <a:solidFill>
                            <a:prstClr val="black"/>
                          </a:solidFill>
                          <a:effectLst/>
                          <a:uLnTx/>
                          <a:uFillTx/>
                          <a:latin typeface="Calibri"/>
                          <a:ea typeface="+mn-ea"/>
                          <a:cs typeface="+mn-cs"/>
                        </a:rPr>
                        <a:t>
 ZY Cheng (ZY Productions) shares his expert review of the X-T50. Tune in to hear what he has to say about the latest addition to our lineup!
https://www.youtube.com/watch?v=VOYq3LF2Cr8 
#Fujifilm #FujifilmMY #XSummitSydney2024 #XT50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https://quintly-eu-image-storage.s3.amazonaws.com/aaf8f68db843cc217addf8054c322eb2/300e96b11f518f2ad908535ed0fcc240.jpg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682687903"/>
                  </a:ext>
                </a:extLst>
              </a:tr>
            </a:tbl>
          </a:graphicData>
        </a:graphic>
      </p:graphicFrame>
      <p:sp>
        <p:nvSpPr>
          <p:cNvPr id="4" name="Text Placeholder 3">
            <a:extLst>
              <a:ext uri="{FF2B5EF4-FFF2-40B4-BE49-F238E27FC236}">
                <a16:creationId xmlns:a16="http://schemas.microsoft.com/office/drawing/2014/main" id="{CD0D3419-F5D7-4627-84D2-DCE75EF346C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3595316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B1596-7949-4359-B7BF-581FFAFB1FFC}"/>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7444202A-A4E9-4F0F-BD7B-2027E4BC31AF}"/>
              </a:ext>
            </a:extLst>
          </p:cNvPr>
          <p:cNvGraphicFramePr>
            <a:graphicFrameLocks noGrp="1"/>
          </p:cNvGraphicFramePr>
          <p:nvPr>
            <p:ph type="tbl" sz="quarter" idx="13"/>
            <p:extLst>
              <p:ext uri="{D42A27DB-BD31-4B8C-83A1-F6EECF244321}">
                <p14:modId xmlns:p14="http://schemas.microsoft.com/office/powerpoint/2010/main" val="885740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99911636"/>
                    </a:ext>
                  </a:extLst>
                </a:gridCol>
                <a:gridCol w="1316737">
                  <a:extLst>
                    <a:ext uri="{9D8B030D-6E8A-4147-A177-3AD203B41FA5}">
                      <a16:colId xmlns:a16="http://schemas.microsoft.com/office/drawing/2014/main" val="2143167831"/>
                    </a:ext>
                  </a:extLst>
                </a:gridCol>
                <a:gridCol w="329184">
                  <a:extLst>
                    <a:ext uri="{9D8B030D-6E8A-4147-A177-3AD203B41FA5}">
                      <a16:colId xmlns:a16="http://schemas.microsoft.com/office/drawing/2014/main" val="1811403660"/>
                    </a:ext>
                  </a:extLst>
                </a:gridCol>
                <a:gridCol w="329184">
                  <a:extLst>
                    <a:ext uri="{9D8B030D-6E8A-4147-A177-3AD203B41FA5}">
                      <a16:colId xmlns:a16="http://schemas.microsoft.com/office/drawing/2014/main" val="2354819168"/>
                    </a:ext>
                  </a:extLst>
                </a:gridCol>
                <a:gridCol w="329184">
                  <a:extLst>
                    <a:ext uri="{9D8B030D-6E8A-4147-A177-3AD203B41FA5}">
                      <a16:colId xmlns:a16="http://schemas.microsoft.com/office/drawing/2014/main" val="3894461811"/>
                    </a:ext>
                  </a:extLst>
                </a:gridCol>
                <a:gridCol w="329184">
                  <a:extLst>
                    <a:ext uri="{9D8B030D-6E8A-4147-A177-3AD203B41FA5}">
                      <a16:colId xmlns:a16="http://schemas.microsoft.com/office/drawing/2014/main" val="2054043251"/>
                    </a:ext>
                  </a:extLst>
                </a:gridCol>
                <a:gridCol w="329184">
                  <a:extLst>
                    <a:ext uri="{9D8B030D-6E8A-4147-A177-3AD203B41FA5}">
                      <a16:colId xmlns:a16="http://schemas.microsoft.com/office/drawing/2014/main" val="1589476153"/>
                    </a:ext>
                  </a:extLst>
                </a:gridCol>
                <a:gridCol w="329184">
                  <a:extLst>
                    <a:ext uri="{9D8B030D-6E8A-4147-A177-3AD203B41FA5}">
                      <a16:colId xmlns:a16="http://schemas.microsoft.com/office/drawing/2014/main" val="1712120072"/>
                    </a:ext>
                  </a:extLst>
                </a:gridCol>
                <a:gridCol w="329184">
                  <a:extLst>
                    <a:ext uri="{9D8B030D-6E8A-4147-A177-3AD203B41FA5}">
                      <a16:colId xmlns:a16="http://schemas.microsoft.com/office/drawing/2014/main" val="1438736866"/>
                    </a:ext>
                  </a:extLst>
                </a:gridCol>
                <a:gridCol w="329184">
                  <a:extLst>
                    <a:ext uri="{9D8B030D-6E8A-4147-A177-3AD203B41FA5}">
                      <a16:colId xmlns:a16="http://schemas.microsoft.com/office/drawing/2014/main" val="3907456332"/>
                    </a:ext>
                  </a:extLst>
                </a:gridCol>
                <a:gridCol w="329184">
                  <a:extLst>
                    <a:ext uri="{9D8B030D-6E8A-4147-A177-3AD203B41FA5}">
                      <a16:colId xmlns:a16="http://schemas.microsoft.com/office/drawing/2014/main" val="2934513442"/>
                    </a:ext>
                  </a:extLst>
                </a:gridCol>
                <a:gridCol w="329184">
                  <a:extLst>
                    <a:ext uri="{9D8B030D-6E8A-4147-A177-3AD203B41FA5}">
                      <a16:colId xmlns:a16="http://schemas.microsoft.com/office/drawing/2014/main" val="3462192082"/>
                    </a:ext>
                  </a:extLst>
                </a:gridCol>
                <a:gridCol w="329184">
                  <a:extLst>
                    <a:ext uri="{9D8B030D-6E8A-4147-A177-3AD203B41FA5}">
                      <a16:colId xmlns:a16="http://schemas.microsoft.com/office/drawing/2014/main" val="1314044254"/>
                    </a:ext>
                  </a:extLst>
                </a:gridCol>
                <a:gridCol w="329184">
                  <a:extLst>
                    <a:ext uri="{9D8B030D-6E8A-4147-A177-3AD203B41FA5}">
                      <a16:colId xmlns:a16="http://schemas.microsoft.com/office/drawing/2014/main" val="1934742184"/>
                    </a:ext>
                  </a:extLst>
                </a:gridCol>
                <a:gridCol w="329184">
                  <a:extLst>
                    <a:ext uri="{9D8B030D-6E8A-4147-A177-3AD203B41FA5}">
                      <a16:colId xmlns:a16="http://schemas.microsoft.com/office/drawing/2014/main" val="2021302740"/>
                    </a:ext>
                  </a:extLst>
                </a:gridCol>
                <a:gridCol w="329184">
                  <a:extLst>
                    <a:ext uri="{9D8B030D-6E8A-4147-A177-3AD203B41FA5}">
                      <a16:colId xmlns:a16="http://schemas.microsoft.com/office/drawing/2014/main" val="1736460983"/>
                    </a:ext>
                  </a:extLst>
                </a:gridCol>
                <a:gridCol w="329184">
                  <a:extLst>
                    <a:ext uri="{9D8B030D-6E8A-4147-A177-3AD203B41FA5}">
                      <a16:colId xmlns:a16="http://schemas.microsoft.com/office/drawing/2014/main" val="1685769395"/>
                    </a:ext>
                  </a:extLst>
                </a:gridCol>
                <a:gridCol w="329184">
                  <a:extLst>
                    <a:ext uri="{9D8B030D-6E8A-4147-A177-3AD203B41FA5}">
                      <a16:colId xmlns:a16="http://schemas.microsoft.com/office/drawing/2014/main" val="2745559241"/>
                    </a:ext>
                  </a:extLst>
                </a:gridCol>
                <a:gridCol w="329184">
                  <a:extLst>
                    <a:ext uri="{9D8B030D-6E8A-4147-A177-3AD203B41FA5}">
                      <a16:colId xmlns:a16="http://schemas.microsoft.com/office/drawing/2014/main" val="214136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118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16:18:11</a:t>
                      </a:r>
                      <a:r>
                        <a:rPr kumimoji="0" lang="en-US" sz="1000" b="0" i="0" u="none" strike="noStrike" kern="1200" cap="none" spc="0" normalizeH="0" baseline="0" noProof="0">
                          <a:ln>
                            <a:noFill/>
                          </a:ln>
                          <a:solidFill>
                            <a:prstClr val="black"/>
                          </a:solidFill>
                          <a:effectLst/>
                          <a:uLnTx/>
                          <a:uFillTx/>
                          <a:latin typeface="Calibri"/>
                          <a:ea typeface="+mn-ea"/>
                          <a:cs typeface="+mn-cs"/>
                        </a:rPr>
                        <a:t>
 📸 𝗚𝗙𝗫𝟭𝟬𝟬𝗦 𝗜𝗜: 𝗠𝗼𝗿𝗲 𝗧𝗵𝗮𝗻 𝗙𝘂𝗹𝗹 𝗙𝗿𝗮𝗺𝗲
With a newly developed 102MP high-speed sensor, the revolutionary GFX100S II assures unparalleled image quality in every shot, down to the finest details.
Seize every moment with the GFX1000S II, where every emotion and intricacy is immortalized in a single frame.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https://quintly-eu-image-storage.s3.amazonaws.com/aaf8f68db843cc217addf8054c322eb2/e23880812bf5896e3deeadd07afae0fd.jpg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151164319"/>
                  </a:ext>
                </a:extLst>
              </a:tr>
            </a:tbl>
          </a:graphicData>
        </a:graphic>
      </p:graphicFrame>
      <p:sp>
        <p:nvSpPr>
          <p:cNvPr id="4" name="Text Placeholder 3">
            <a:extLst>
              <a:ext uri="{FF2B5EF4-FFF2-40B4-BE49-F238E27FC236}">
                <a16:creationId xmlns:a16="http://schemas.microsoft.com/office/drawing/2014/main" id="{A7CDA833-DA11-4902-903C-4F77041D3ED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5081485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B30D6-4B0A-4D19-BEB3-9D871700A106}"/>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0F61CD98-F09C-4571-ADA5-7A3ADB4C69F2}"/>
              </a:ext>
            </a:extLst>
          </p:cNvPr>
          <p:cNvGraphicFramePr>
            <a:graphicFrameLocks noGrp="1"/>
          </p:cNvGraphicFramePr>
          <p:nvPr>
            <p:ph type="tbl" sz="quarter" idx="13"/>
            <p:extLst>
              <p:ext uri="{D42A27DB-BD31-4B8C-83A1-F6EECF244321}">
                <p14:modId xmlns:p14="http://schemas.microsoft.com/office/powerpoint/2010/main" val="2258268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35390688"/>
                    </a:ext>
                  </a:extLst>
                </a:gridCol>
                <a:gridCol w="1316737">
                  <a:extLst>
                    <a:ext uri="{9D8B030D-6E8A-4147-A177-3AD203B41FA5}">
                      <a16:colId xmlns:a16="http://schemas.microsoft.com/office/drawing/2014/main" val="1005184375"/>
                    </a:ext>
                  </a:extLst>
                </a:gridCol>
                <a:gridCol w="329184">
                  <a:extLst>
                    <a:ext uri="{9D8B030D-6E8A-4147-A177-3AD203B41FA5}">
                      <a16:colId xmlns:a16="http://schemas.microsoft.com/office/drawing/2014/main" val="253293226"/>
                    </a:ext>
                  </a:extLst>
                </a:gridCol>
                <a:gridCol w="329184">
                  <a:extLst>
                    <a:ext uri="{9D8B030D-6E8A-4147-A177-3AD203B41FA5}">
                      <a16:colId xmlns:a16="http://schemas.microsoft.com/office/drawing/2014/main" val="2595022270"/>
                    </a:ext>
                  </a:extLst>
                </a:gridCol>
                <a:gridCol w="329184">
                  <a:extLst>
                    <a:ext uri="{9D8B030D-6E8A-4147-A177-3AD203B41FA5}">
                      <a16:colId xmlns:a16="http://schemas.microsoft.com/office/drawing/2014/main" val="1846482464"/>
                    </a:ext>
                  </a:extLst>
                </a:gridCol>
                <a:gridCol w="329184">
                  <a:extLst>
                    <a:ext uri="{9D8B030D-6E8A-4147-A177-3AD203B41FA5}">
                      <a16:colId xmlns:a16="http://schemas.microsoft.com/office/drawing/2014/main" val="3142833435"/>
                    </a:ext>
                  </a:extLst>
                </a:gridCol>
                <a:gridCol w="329184">
                  <a:extLst>
                    <a:ext uri="{9D8B030D-6E8A-4147-A177-3AD203B41FA5}">
                      <a16:colId xmlns:a16="http://schemas.microsoft.com/office/drawing/2014/main" val="1336424582"/>
                    </a:ext>
                  </a:extLst>
                </a:gridCol>
                <a:gridCol w="329184">
                  <a:extLst>
                    <a:ext uri="{9D8B030D-6E8A-4147-A177-3AD203B41FA5}">
                      <a16:colId xmlns:a16="http://schemas.microsoft.com/office/drawing/2014/main" val="1943815094"/>
                    </a:ext>
                  </a:extLst>
                </a:gridCol>
                <a:gridCol w="329184">
                  <a:extLst>
                    <a:ext uri="{9D8B030D-6E8A-4147-A177-3AD203B41FA5}">
                      <a16:colId xmlns:a16="http://schemas.microsoft.com/office/drawing/2014/main" val="3342809370"/>
                    </a:ext>
                  </a:extLst>
                </a:gridCol>
                <a:gridCol w="329184">
                  <a:extLst>
                    <a:ext uri="{9D8B030D-6E8A-4147-A177-3AD203B41FA5}">
                      <a16:colId xmlns:a16="http://schemas.microsoft.com/office/drawing/2014/main" val="1094152146"/>
                    </a:ext>
                  </a:extLst>
                </a:gridCol>
                <a:gridCol w="329184">
                  <a:extLst>
                    <a:ext uri="{9D8B030D-6E8A-4147-A177-3AD203B41FA5}">
                      <a16:colId xmlns:a16="http://schemas.microsoft.com/office/drawing/2014/main" val="2683188526"/>
                    </a:ext>
                  </a:extLst>
                </a:gridCol>
                <a:gridCol w="329184">
                  <a:extLst>
                    <a:ext uri="{9D8B030D-6E8A-4147-A177-3AD203B41FA5}">
                      <a16:colId xmlns:a16="http://schemas.microsoft.com/office/drawing/2014/main" val="1154260084"/>
                    </a:ext>
                  </a:extLst>
                </a:gridCol>
                <a:gridCol w="329184">
                  <a:extLst>
                    <a:ext uri="{9D8B030D-6E8A-4147-A177-3AD203B41FA5}">
                      <a16:colId xmlns:a16="http://schemas.microsoft.com/office/drawing/2014/main" val="2525687090"/>
                    </a:ext>
                  </a:extLst>
                </a:gridCol>
                <a:gridCol w="329184">
                  <a:extLst>
                    <a:ext uri="{9D8B030D-6E8A-4147-A177-3AD203B41FA5}">
                      <a16:colId xmlns:a16="http://schemas.microsoft.com/office/drawing/2014/main" val="1264705991"/>
                    </a:ext>
                  </a:extLst>
                </a:gridCol>
                <a:gridCol w="329184">
                  <a:extLst>
                    <a:ext uri="{9D8B030D-6E8A-4147-A177-3AD203B41FA5}">
                      <a16:colId xmlns:a16="http://schemas.microsoft.com/office/drawing/2014/main" val="828173025"/>
                    </a:ext>
                  </a:extLst>
                </a:gridCol>
                <a:gridCol w="329184">
                  <a:extLst>
                    <a:ext uri="{9D8B030D-6E8A-4147-A177-3AD203B41FA5}">
                      <a16:colId xmlns:a16="http://schemas.microsoft.com/office/drawing/2014/main" val="3384590099"/>
                    </a:ext>
                  </a:extLst>
                </a:gridCol>
                <a:gridCol w="329184">
                  <a:extLst>
                    <a:ext uri="{9D8B030D-6E8A-4147-A177-3AD203B41FA5}">
                      <a16:colId xmlns:a16="http://schemas.microsoft.com/office/drawing/2014/main" val="3348260395"/>
                    </a:ext>
                  </a:extLst>
                </a:gridCol>
                <a:gridCol w="329184">
                  <a:extLst>
                    <a:ext uri="{9D8B030D-6E8A-4147-A177-3AD203B41FA5}">
                      <a16:colId xmlns:a16="http://schemas.microsoft.com/office/drawing/2014/main" val="2141843115"/>
                    </a:ext>
                  </a:extLst>
                </a:gridCol>
                <a:gridCol w="329184">
                  <a:extLst>
                    <a:ext uri="{9D8B030D-6E8A-4147-A177-3AD203B41FA5}">
                      <a16:colId xmlns:a16="http://schemas.microsoft.com/office/drawing/2014/main" val="216854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6015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15:57:56</a:t>
                      </a:r>
                      <a:r>
                        <a:rPr kumimoji="0" lang="en-US" sz="1000" b="0" i="0" u="none" strike="noStrike" kern="1200" cap="none" spc="0" normalizeH="0" baseline="0" noProof="0">
                          <a:ln>
                            <a:noFill/>
                          </a:ln>
                          <a:solidFill>
                            <a:prstClr val="black"/>
                          </a:solidFill>
                          <a:effectLst/>
                          <a:uLnTx/>
                          <a:uFillTx/>
                          <a:latin typeface="Calibri"/>
                          <a:ea typeface="+mn-ea"/>
                          <a:cs typeface="+mn-cs"/>
                        </a:rPr>
                        <a:t>
 📸 𝗫-𝗧𝟱𝟬: 𝗠𝘆 𝗘𝘅𝗽𝗲𝗿𝗶𝗲𝗻𝗰𝗲, 𝗠𝘆 𝗖𝗼𝗹𝗼𝗿
The X-T50 is the first to feature a Film Simulation dial, enabling a seamless switch between your preferred film simulation to picture your creative vision. 
Notice the unnoticed and turn the ordinary into the extraordinary in everyday scenes. Preserve moments that matter with the X-T50.
Explore more about the X-T50
https://fujifilm-x.com/en-my/products/cameras/x-t50/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https://quintly-eu-image-storage.s3.amazonaws.com/aaf8f68db843cc217addf8054c322eb2/21ee555ecdaa1fe708953020115715c9.jpg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568895003"/>
                  </a:ext>
                </a:extLst>
              </a:tr>
            </a:tbl>
          </a:graphicData>
        </a:graphic>
      </p:graphicFrame>
      <p:sp>
        <p:nvSpPr>
          <p:cNvPr id="4" name="Text Placeholder 3">
            <a:extLst>
              <a:ext uri="{FF2B5EF4-FFF2-40B4-BE49-F238E27FC236}">
                <a16:creationId xmlns:a16="http://schemas.microsoft.com/office/drawing/2014/main" id="{066B9272-9931-48A3-B393-5008F5E85B7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760723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D3631-DA61-416C-916A-5B5FB088C3E8}"/>
              </a:ext>
            </a:extLst>
          </p:cNvPr>
          <p:cNvSpPr>
            <a:spLocks noGrp="1"/>
          </p:cNvSpPr>
          <p:nvPr>
            <p:ph type="title"/>
          </p:nvPr>
        </p:nvSpPr>
        <p:spPr/>
        <p:txBody>
          <a:bodyPr/>
          <a:lstStyle/>
          <a:p>
            <a:r>
              <a:rPr lang="en-US"/>
              <a:t>Facebook Post Length Efficiency | FUJIFILM Malaysia</a:t>
            </a:r>
          </a:p>
        </p:txBody>
      </p:sp>
      <p:graphicFrame>
        <p:nvGraphicFramePr>
          <p:cNvPr id="6" name="Chart Placeholder 5">
            <a:extLst>
              <a:ext uri="{FF2B5EF4-FFF2-40B4-BE49-F238E27FC236}">
                <a16:creationId xmlns:a16="http://schemas.microsoft.com/office/drawing/2014/main" id="{8B1D146F-A1A4-441A-858B-C0C2CE1F4F1F}"/>
              </a:ext>
            </a:extLst>
          </p:cNvPr>
          <p:cNvGraphicFramePr>
            <a:graphicFrameLocks noGrp="1"/>
          </p:cNvGraphicFramePr>
          <p:nvPr>
            <p:ph type="chart" sz="quarter" idx="13"/>
            <p:extLst>
              <p:ext uri="{D42A27DB-BD31-4B8C-83A1-F6EECF244321}">
                <p14:modId xmlns:p14="http://schemas.microsoft.com/office/powerpoint/2010/main" val="3864005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60BDA8-CCD3-4901-A0DB-D69565557C60}"/>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580D870F-81A8-4614-9172-F3D6D31EA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189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F05A-E615-4673-AE8F-AB3726DFAF88}"/>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6233C8E9-0090-4AF1-9537-8990C4727717}"/>
              </a:ext>
            </a:extLst>
          </p:cNvPr>
          <p:cNvGraphicFramePr>
            <a:graphicFrameLocks noGrp="1"/>
          </p:cNvGraphicFramePr>
          <p:nvPr>
            <p:ph type="chart" sz="quarter" idx="13"/>
            <p:extLst>
              <p:ext uri="{D42A27DB-BD31-4B8C-83A1-F6EECF244321}">
                <p14:modId xmlns:p14="http://schemas.microsoft.com/office/powerpoint/2010/main" val="1638778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7ED60B-9951-4B1B-A2E0-A26B7B96E479}"/>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1129EF4A-145D-4CFA-8FC5-CC358D9AFC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9680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5289</Words>
  <Application>Microsoft Office PowerPoint</Application>
  <PresentationFormat>On-screen Show (4:3)</PresentationFormat>
  <Paragraphs>1179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Post Length Efficiency | FUJIFILM Malaysia</vt:lpstr>
      <vt:lpstr>Facebook Stories Type Distribution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2024-08-25T19:18:35Z</dcterms:created>
  <dcterms:modified xsi:type="dcterms:W3CDTF">2024-08-25T19:20:36Z</dcterms:modified>
</cp:coreProperties>
</file>