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c:f>
              <c:numCache>
                <c:formatCode>m/d/yyyy</c:formatCode>
                <c:ptCount val="17"/>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numCache>
            </c:numRef>
          </c:cat>
          <c:val>
            <c:numRef>
              <c:f>Sheet1!$B$2:$B$18</c:f>
              <c:numCache>
                <c:formatCode>General</c:formatCode>
                <c:ptCount val="17"/>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numCache>
            </c:numRef>
          </c:val>
          <c:extLst>
            <c:ext xmlns:c16="http://schemas.microsoft.com/office/drawing/2014/chart" uri="{C3380CC4-5D6E-409C-BE32-E72D297353CC}">
              <c16:uniqueId val="{00000000-0AB7-4364-822E-BF664A71DCF9}"/>
            </c:ext>
          </c:extLst>
        </c:ser>
        <c:dLbls>
          <c:showLegendKey val="0"/>
          <c:showVal val="0"/>
          <c:showCatName val="0"/>
          <c:showSerName val="0"/>
          <c:showPercent val="0"/>
          <c:showBubbleSize val="0"/>
        </c:dLbls>
        <c:gapWidth val="219"/>
        <c:overlap val="-27"/>
        <c:axId val="392169120"/>
        <c:axId val="392170104"/>
      </c:barChart>
      <c:dateAx>
        <c:axId val="392169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0104"/>
        <c:crosses val="autoZero"/>
        <c:auto val="1"/>
        <c:lblOffset val="100"/>
        <c:baseTimeUnit val="months"/>
      </c:dateAx>
      <c:valAx>
        <c:axId val="39217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69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6A13-4781-849E-40E3143AA6E3}"/>
            </c:ext>
          </c:extLst>
        </c:ser>
        <c:dLbls>
          <c:showLegendKey val="0"/>
          <c:showVal val="0"/>
          <c:showCatName val="0"/>
          <c:showSerName val="0"/>
          <c:showPercent val="0"/>
          <c:showBubbleSize val="0"/>
        </c:dLbls>
        <c:gapWidth val="219"/>
        <c:overlap val="-27"/>
        <c:axId val="399598136"/>
        <c:axId val="399602072"/>
      </c:barChart>
      <c:dateAx>
        <c:axId val="39959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02072"/>
        <c:crosses val="autoZero"/>
        <c:auto val="1"/>
        <c:lblOffset val="100"/>
        <c:baseTimeUnit val="days"/>
      </c:dateAx>
      <c:valAx>
        <c:axId val="39960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9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4102-4AA8-B421-0348BADC7654}"/>
            </c:ext>
          </c:extLst>
        </c:ser>
        <c:dLbls>
          <c:showLegendKey val="0"/>
          <c:showVal val="0"/>
          <c:showCatName val="0"/>
          <c:showSerName val="0"/>
          <c:showPercent val="0"/>
          <c:showBubbleSize val="0"/>
        </c:dLbls>
        <c:smooth val="0"/>
        <c:axId val="399598792"/>
        <c:axId val="399599120"/>
      </c:lineChart>
      <c:dateAx>
        <c:axId val="39959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99120"/>
        <c:crosses val="autoZero"/>
        <c:auto val="1"/>
        <c:lblOffset val="100"/>
        <c:baseTimeUnit val="days"/>
      </c:dateAx>
      <c:valAx>
        <c:axId val="39959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59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A6E9-4227-ACB8-8C892AC10E4C}"/>
            </c:ext>
          </c:extLst>
        </c:ser>
        <c:dLbls>
          <c:showLegendKey val="0"/>
          <c:showVal val="0"/>
          <c:showCatName val="0"/>
          <c:showSerName val="0"/>
          <c:showPercent val="0"/>
          <c:showBubbleSize val="0"/>
        </c:dLbls>
        <c:smooth val="0"/>
        <c:axId val="405327368"/>
        <c:axId val="405327696"/>
      </c:lineChart>
      <c:dateAx>
        <c:axId val="40532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7696"/>
        <c:crosses val="autoZero"/>
        <c:auto val="1"/>
        <c:lblOffset val="100"/>
        <c:baseTimeUnit val="days"/>
      </c:dateAx>
      <c:valAx>
        <c:axId val="40532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FD1F-4C2E-9A4B-785D92E49B4C}"/>
            </c:ext>
          </c:extLst>
        </c:ser>
        <c:dLbls>
          <c:showLegendKey val="0"/>
          <c:showVal val="0"/>
          <c:showCatName val="0"/>
          <c:showSerName val="0"/>
          <c:showPercent val="0"/>
          <c:showBubbleSize val="0"/>
        </c:dLbls>
        <c:smooth val="0"/>
        <c:axId val="405315888"/>
        <c:axId val="405318512"/>
      </c:lineChart>
      <c:dateAx>
        <c:axId val="40531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18512"/>
        <c:crosses val="autoZero"/>
        <c:auto val="1"/>
        <c:lblOffset val="100"/>
        <c:baseTimeUnit val="days"/>
      </c:dateAx>
      <c:valAx>
        <c:axId val="40531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1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Sheet1!$A$2:$A$8</c:f>
              <c:numCache>
                <c:formatCode>m/d/yyyy</c:formatCode>
                <c:ptCount val="7"/>
                <c:pt idx="0">
                  <c:v>45200</c:v>
                </c:pt>
                <c:pt idx="1">
                  <c:v>45231</c:v>
                </c:pt>
                <c:pt idx="2">
                  <c:v>45261</c:v>
                </c:pt>
                <c:pt idx="3">
                  <c:v>45292</c:v>
                </c:pt>
                <c:pt idx="4">
                  <c:v>45323</c:v>
                </c:pt>
                <c:pt idx="5">
                  <c:v>45352</c:v>
                </c:pt>
                <c:pt idx="6">
                  <c:v>45383</c:v>
                </c:pt>
              </c:numCache>
            </c:numRef>
          </c:cat>
          <c:val>
            <c:numRef>
              <c:f>Sheet1!$B$2:$B$8</c:f>
              <c:numCache>
                <c:formatCode>General</c:formatCode>
                <c:ptCount val="7"/>
                <c:pt idx="0">
                  <c:v>36136</c:v>
                </c:pt>
                <c:pt idx="1">
                  <c:v>36323</c:v>
                </c:pt>
                <c:pt idx="2">
                  <c:v>214053</c:v>
                </c:pt>
                <c:pt idx="3">
                  <c:v>407624</c:v>
                </c:pt>
                <c:pt idx="4">
                  <c:v>160393</c:v>
                </c:pt>
                <c:pt idx="5">
                  <c:v>99961</c:v>
                </c:pt>
                <c:pt idx="6">
                  <c:v>326476</c:v>
                </c:pt>
              </c:numCache>
            </c:numRef>
          </c:val>
          <c:extLst>
            <c:ext xmlns:c16="http://schemas.microsoft.com/office/drawing/2014/chart" uri="{C3380CC4-5D6E-409C-BE32-E72D297353CC}">
              <c16:uniqueId val="{00000000-B2A9-421F-96C0-2ECDA8AF654F}"/>
            </c:ext>
          </c:extLst>
        </c:ser>
        <c:dLbls>
          <c:showLegendKey val="0"/>
          <c:showVal val="0"/>
          <c:showCatName val="0"/>
          <c:showSerName val="0"/>
          <c:showPercent val="0"/>
          <c:showBubbleSize val="0"/>
        </c:dLbls>
        <c:gapWidth val="219"/>
        <c:overlap val="-27"/>
        <c:axId val="405320480"/>
        <c:axId val="405324744"/>
      </c:barChart>
      <c:dateAx>
        <c:axId val="40532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4744"/>
        <c:crosses val="autoZero"/>
        <c:auto val="1"/>
        <c:lblOffset val="100"/>
        <c:baseTimeUnit val="months"/>
      </c:dateAx>
      <c:valAx>
        <c:axId val="40532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2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50EB-451E-9757-71E84ABC4F06}"/>
            </c:ext>
          </c:extLst>
        </c:ser>
        <c:dLbls>
          <c:showLegendKey val="0"/>
          <c:showVal val="0"/>
          <c:showCatName val="0"/>
          <c:showSerName val="0"/>
          <c:showPercent val="0"/>
          <c:showBubbleSize val="0"/>
        </c:dLbls>
        <c:smooth val="0"/>
        <c:axId val="478424664"/>
        <c:axId val="478428272"/>
      </c:lineChart>
      <c:dateAx>
        <c:axId val="47842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28272"/>
        <c:crosses val="autoZero"/>
        <c:auto val="1"/>
        <c:lblOffset val="100"/>
        <c:baseTimeUnit val="days"/>
      </c:dateAx>
      <c:valAx>
        <c:axId val="47842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Sheet1!$A$2:$A$8</c:f>
              <c:numCache>
                <c:formatCode>m/d/yyyy</c:formatCode>
                <c:ptCount val="7"/>
                <c:pt idx="0">
                  <c:v>45200</c:v>
                </c:pt>
                <c:pt idx="1">
                  <c:v>45231</c:v>
                </c:pt>
                <c:pt idx="2">
                  <c:v>45261</c:v>
                </c:pt>
                <c:pt idx="3">
                  <c:v>45292</c:v>
                </c:pt>
                <c:pt idx="4">
                  <c:v>45323</c:v>
                </c:pt>
                <c:pt idx="5">
                  <c:v>45352</c:v>
                </c:pt>
                <c:pt idx="6">
                  <c:v>45383</c:v>
                </c:pt>
              </c:numCache>
            </c:numRef>
          </c:cat>
          <c:val>
            <c:numRef>
              <c:f>Sheet1!$B$2:$B$8</c:f>
              <c:numCache>
                <c:formatCode>General</c:formatCode>
                <c:ptCount val="7"/>
                <c:pt idx="0">
                  <c:v>5809</c:v>
                </c:pt>
                <c:pt idx="1">
                  <c:v>6609</c:v>
                </c:pt>
                <c:pt idx="2">
                  <c:v>5555</c:v>
                </c:pt>
                <c:pt idx="3">
                  <c:v>9178</c:v>
                </c:pt>
                <c:pt idx="4">
                  <c:v>13214</c:v>
                </c:pt>
                <c:pt idx="5">
                  <c:v>9767</c:v>
                </c:pt>
                <c:pt idx="6">
                  <c:v>10410</c:v>
                </c:pt>
              </c:numCache>
            </c:numRef>
          </c:val>
          <c:extLst>
            <c:ext xmlns:c16="http://schemas.microsoft.com/office/drawing/2014/chart" uri="{C3380CC4-5D6E-409C-BE32-E72D297353CC}">
              <c16:uniqueId val="{00000000-4C15-4C15-9381-3D1255E272AB}"/>
            </c:ext>
          </c:extLst>
        </c:ser>
        <c:dLbls>
          <c:showLegendKey val="0"/>
          <c:showVal val="0"/>
          <c:showCatName val="0"/>
          <c:showSerName val="0"/>
          <c:showPercent val="0"/>
          <c:showBubbleSize val="0"/>
        </c:dLbls>
        <c:gapWidth val="219"/>
        <c:overlap val="-27"/>
        <c:axId val="478425976"/>
        <c:axId val="478426304"/>
      </c:barChart>
      <c:dateAx>
        <c:axId val="47842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26304"/>
        <c:crosses val="autoZero"/>
        <c:auto val="1"/>
        <c:lblOffset val="100"/>
        <c:baseTimeUnit val="months"/>
      </c:dateAx>
      <c:valAx>
        <c:axId val="47842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2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0AD5-4920-89F8-58CABC8C85C3}"/>
            </c:ext>
          </c:extLst>
        </c:ser>
        <c:dLbls>
          <c:showLegendKey val="0"/>
          <c:showVal val="0"/>
          <c:showCatName val="0"/>
          <c:showSerName val="0"/>
          <c:showPercent val="0"/>
          <c:showBubbleSize val="0"/>
        </c:dLbls>
        <c:smooth val="0"/>
        <c:axId val="478419088"/>
        <c:axId val="478415152"/>
      </c:lineChart>
      <c:dateAx>
        <c:axId val="47841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15152"/>
        <c:crosses val="autoZero"/>
        <c:auto val="1"/>
        <c:lblOffset val="100"/>
        <c:baseTimeUnit val="days"/>
      </c:dateAx>
      <c:valAx>
        <c:axId val="47841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1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2048-4F00-B720-608D0EE3B23F}"/>
            </c:ext>
          </c:extLst>
        </c:ser>
        <c:dLbls>
          <c:showLegendKey val="0"/>
          <c:showVal val="0"/>
          <c:showCatName val="0"/>
          <c:showSerName val="0"/>
          <c:showPercent val="0"/>
          <c:showBubbleSize val="0"/>
        </c:dLbls>
        <c:gapWidth val="219"/>
        <c:overlap val="-27"/>
        <c:axId val="478419416"/>
        <c:axId val="478417120"/>
      </c:barChart>
      <c:dateAx>
        <c:axId val="47841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17120"/>
        <c:crosses val="autoZero"/>
        <c:auto val="1"/>
        <c:lblOffset val="100"/>
        <c:baseTimeUnit val="months"/>
      </c:dateAx>
      <c:valAx>
        <c:axId val="47841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41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Sheet1!$A$2:$A$33</c:f>
              <c:numCache>
                <c:formatCode>General</c:formatCode>
                <c:ptCount val="32"/>
                <c:pt idx="0">
                  <c:v>13</c:v>
                </c:pt>
                <c:pt idx="1">
                  <c:v>15</c:v>
                </c:pt>
                <c:pt idx="2">
                  <c:v>24</c:v>
                </c:pt>
                <c:pt idx="3">
                  <c:v>25</c:v>
                </c:pt>
                <c:pt idx="4">
                  <c:v>26</c:v>
                </c:pt>
                <c:pt idx="5">
                  <c:v>31</c:v>
                </c:pt>
                <c:pt idx="6">
                  <c:v>40</c:v>
                </c:pt>
                <c:pt idx="7">
                  <c:v>45</c:v>
                </c:pt>
                <c:pt idx="8">
                  <c:v>50</c:v>
                </c:pt>
                <c:pt idx="9">
                  <c:v>51</c:v>
                </c:pt>
                <c:pt idx="10">
                  <c:v>58</c:v>
                </c:pt>
                <c:pt idx="11">
                  <c:v>61</c:v>
                </c:pt>
                <c:pt idx="12">
                  <c:v>63</c:v>
                </c:pt>
                <c:pt idx="13">
                  <c:v>67</c:v>
                </c:pt>
                <c:pt idx="14">
                  <c:v>69</c:v>
                </c:pt>
                <c:pt idx="15">
                  <c:v>72</c:v>
                </c:pt>
                <c:pt idx="16">
                  <c:v>73</c:v>
                </c:pt>
                <c:pt idx="17">
                  <c:v>74</c:v>
                </c:pt>
                <c:pt idx="18">
                  <c:v>75</c:v>
                </c:pt>
                <c:pt idx="19">
                  <c:v>81</c:v>
                </c:pt>
                <c:pt idx="20">
                  <c:v>84</c:v>
                </c:pt>
                <c:pt idx="21">
                  <c:v>86</c:v>
                </c:pt>
                <c:pt idx="22">
                  <c:v>87</c:v>
                </c:pt>
                <c:pt idx="23">
                  <c:v>94</c:v>
                </c:pt>
                <c:pt idx="24">
                  <c:v>97</c:v>
                </c:pt>
                <c:pt idx="25">
                  <c:v>102</c:v>
                </c:pt>
                <c:pt idx="26">
                  <c:v>109</c:v>
                </c:pt>
                <c:pt idx="27">
                  <c:v>110</c:v>
                </c:pt>
                <c:pt idx="28">
                  <c:v>114</c:v>
                </c:pt>
                <c:pt idx="29">
                  <c:v>119</c:v>
                </c:pt>
                <c:pt idx="30">
                  <c:v>121</c:v>
                </c:pt>
                <c:pt idx="31">
                  <c:v>122</c:v>
                </c:pt>
              </c:numCache>
            </c:numRef>
          </c:cat>
          <c:val>
            <c:numRef>
              <c:f>Sheet1!$B$2:$B$33</c:f>
              <c:numCache>
                <c:formatCode>General</c:formatCode>
                <c:ptCount val="32"/>
                <c:pt idx="0">
                  <c:v>7</c:v>
                </c:pt>
                <c:pt idx="1">
                  <c:v>28</c:v>
                </c:pt>
                <c:pt idx="2">
                  <c:v>89</c:v>
                </c:pt>
                <c:pt idx="3">
                  <c:v>6</c:v>
                </c:pt>
                <c:pt idx="4">
                  <c:v>15</c:v>
                </c:pt>
                <c:pt idx="5">
                  <c:v>4</c:v>
                </c:pt>
                <c:pt idx="6">
                  <c:v>37</c:v>
                </c:pt>
                <c:pt idx="7">
                  <c:v>6</c:v>
                </c:pt>
                <c:pt idx="8">
                  <c:v>25</c:v>
                </c:pt>
                <c:pt idx="9">
                  <c:v>58</c:v>
                </c:pt>
                <c:pt idx="10">
                  <c:v>60</c:v>
                </c:pt>
                <c:pt idx="11">
                  <c:v>75.5</c:v>
                </c:pt>
                <c:pt idx="12">
                  <c:v>289</c:v>
                </c:pt>
                <c:pt idx="13">
                  <c:v>7</c:v>
                </c:pt>
                <c:pt idx="14">
                  <c:v>64</c:v>
                </c:pt>
                <c:pt idx="15">
                  <c:v>101</c:v>
                </c:pt>
                <c:pt idx="16">
                  <c:v>292</c:v>
                </c:pt>
                <c:pt idx="17">
                  <c:v>37</c:v>
                </c:pt>
                <c:pt idx="18">
                  <c:v>53</c:v>
                </c:pt>
                <c:pt idx="19">
                  <c:v>216.666666666667</c:v>
                </c:pt>
                <c:pt idx="20">
                  <c:v>10</c:v>
                </c:pt>
                <c:pt idx="21">
                  <c:v>59</c:v>
                </c:pt>
                <c:pt idx="22">
                  <c:v>56</c:v>
                </c:pt>
                <c:pt idx="23">
                  <c:v>50</c:v>
                </c:pt>
                <c:pt idx="24">
                  <c:v>81</c:v>
                </c:pt>
                <c:pt idx="25">
                  <c:v>238</c:v>
                </c:pt>
                <c:pt idx="26">
                  <c:v>13</c:v>
                </c:pt>
                <c:pt idx="27">
                  <c:v>20</c:v>
                </c:pt>
                <c:pt idx="28">
                  <c:v>138</c:v>
                </c:pt>
                <c:pt idx="29">
                  <c:v>108</c:v>
                </c:pt>
                <c:pt idx="30">
                  <c:v>13</c:v>
                </c:pt>
                <c:pt idx="31">
                  <c:v>12</c:v>
                </c:pt>
              </c:numCache>
            </c:numRef>
          </c:val>
          <c:extLst>
            <c:ext xmlns:c16="http://schemas.microsoft.com/office/drawing/2014/chart" uri="{C3380CC4-5D6E-409C-BE32-E72D297353CC}">
              <c16:uniqueId val="{00000000-3FDF-46EE-BB98-6C2803530A95}"/>
            </c:ext>
          </c:extLst>
        </c:ser>
        <c:dLbls>
          <c:showLegendKey val="0"/>
          <c:showVal val="0"/>
          <c:showCatName val="0"/>
          <c:showSerName val="0"/>
          <c:showPercent val="0"/>
          <c:showBubbleSize val="0"/>
        </c:dLbls>
        <c:gapWidth val="182"/>
        <c:axId val="647003512"/>
        <c:axId val="647006464"/>
      </c:barChart>
      <c:catAx>
        <c:axId val="647003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006464"/>
        <c:crosses val="autoZero"/>
        <c:auto val="1"/>
        <c:lblAlgn val="ctr"/>
        <c:lblOffset val="100"/>
        <c:noMultiLvlLbl val="0"/>
      </c:catAx>
      <c:valAx>
        <c:axId val="647006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00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E720-4FDE-BBC0-161063253DD0}"/>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E720-4FDE-BBC0-161063253DD0}"/>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E720-4FDE-BBC0-161063253DD0}"/>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E720-4FDE-BBC0-161063253DD0}"/>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E720-4FDE-BBC0-161063253DD0}"/>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E720-4FDE-BBC0-161063253DD0}"/>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E720-4FDE-BBC0-161063253DD0}"/>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E720-4FDE-BBC0-161063253DD0}"/>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E720-4FDE-BBC0-161063253DD0}"/>
            </c:ext>
          </c:extLst>
        </c:ser>
        <c:dLbls>
          <c:showLegendKey val="0"/>
          <c:showVal val="0"/>
          <c:showCatName val="0"/>
          <c:showSerName val="0"/>
          <c:showPercent val="0"/>
          <c:showBubbleSize val="0"/>
        </c:dLbls>
        <c:gapWidth val="150"/>
        <c:overlap val="100"/>
        <c:axId val="647001872"/>
        <c:axId val="647006792"/>
      </c:barChart>
      <c:catAx>
        <c:axId val="64700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006792"/>
        <c:crosses val="autoZero"/>
        <c:auto val="1"/>
        <c:lblAlgn val="ctr"/>
        <c:lblOffset val="100"/>
        <c:noMultiLvlLbl val="0"/>
      </c:catAx>
      <c:valAx>
        <c:axId val="647006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00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65754-0A4B-43C1-8268-6D4BA6883C8E}"/>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7490B045-672D-4F46-AC89-A31C20CA122F}"/>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02637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FC446-FB43-4CA3-9F3F-07ABD7BCA70D}"/>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DDC776BD-0765-44B1-8279-7FAEA6143EAC}"/>
              </a:ext>
            </a:extLst>
          </p:cNvPr>
          <p:cNvGraphicFramePr>
            <a:graphicFrameLocks noGrp="1"/>
          </p:cNvGraphicFramePr>
          <p:nvPr>
            <p:ph type="tbl" sz="quarter" idx="13"/>
            <p:extLst>
              <p:ext uri="{D42A27DB-BD31-4B8C-83A1-F6EECF244321}">
                <p14:modId xmlns:p14="http://schemas.microsoft.com/office/powerpoint/2010/main" val="205259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901140075"/>
                    </a:ext>
                  </a:extLst>
                </a:gridCol>
                <a:gridCol w="740665">
                  <a:extLst>
                    <a:ext uri="{9D8B030D-6E8A-4147-A177-3AD203B41FA5}">
                      <a16:colId xmlns:a16="http://schemas.microsoft.com/office/drawing/2014/main" val="4051069104"/>
                    </a:ext>
                  </a:extLst>
                </a:gridCol>
                <a:gridCol w="411480">
                  <a:extLst>
                    <a:ext uri="{9D8B030D-6E8A-4147-A177-3AD203B41FA5}">
                      <a16:colId xmlns:a16="http://schemas.microsoft.com/office/drawing/2014/main" val="3746413892"/>
                    </a:ext>
                  </a:extLst>
                </a:gridCol>
                <a:gridCol w="740665">
                  <a:extLst>
                    <a:ext uri="{9D8B030D-6E8A-4147-A177-3AD203B41FA5}">
                      <a16:colId xmlns:a16="http://schemas.microsoft.com/office/drawing/2014/main" val="3217253356"/>
                    </a:ext>
                  </a:extLst>
                </a:gridCol>
                <a:gridCol w="411480">
                  <a:extLst>
                    <a:ext uri="{9D8B030D-6E8A-4147-A177-3AD203B41FA5}">
                      <a16:colId xmlns:a16="http://schemas.microsoft.com/office/drawing/2014/main" val="786230593"/>
                    </a:ext>
                  </a:extLst>
                </a:gridCol>
                <a:gridCol w="411480">
                  <a:extLst>
                    <a:ext uri="{9D8B030D-6E8A-4147-A177-3AD203B41FA5}">
                      <a16:colId xmlns:a16="http://schemas.microsoft.com/office/drawing/2014/main" val="4232116043"/>
                    </a:ext>
                  </a:extLst>
                </a:gridCol>
                <a:gridCol w="411480">
                  <a:extLst>
                    <a:ext uri="{9D8B030D-6E8A-4147-A177-3AD203B41FA5}">
                      <a16:colId xmlns:a16="http://schemas.microsoft.com/office/drawing/2014/main" val="4002646999"/>
                    </a:ext>
                  </a:extLst>
                </a:gridCol>
                <a:gridCol w="411480">
                  <a:extLst>
                    <a:ext uri="{9D8B030D-6E8A-4147-A177-3AD203B41FA5}">
                      <a16:colId xmlns:a16="http://schemas.microsoft.com/office/drawing/2014/main" val="1462694649"/>
                    </a:ext>
                  </a:extLst>
                </a:gridCol>
                <a:gridCol w="411480">
                  <a:extLst>
                    <a:ext uri="{9D8B030D-6E8A-4147-A177-3AD203B41FA5}">
                      <a16:colId xmlns:a16="http://schemas.microsoft.com/office/drawing/2014/main" val="3429407607"/>
                    </a:ext>
                  </a:extLst>
                </a:gridCol>
                <a:gridCol w="411480">
                  <a:extLst>
                    <a:ext uri="{9D8B030D-6E8A-4147-A177-3AD203B41FA5}">
                      <a16:colId xmlns:a16="http://schemas.microsoft.com/office/drawing/2014/main" val="3911192460"/>
                    </a:ext>
                  </a:extLst>
                </a:gridCol>
                <a:gridCol w="411480">
                  <a:extLst>
                    <a:ext uri="{9D8B030D-6E8A-4147-A177-3AD203B41FA5}">
                      <a16:colId xmlns:a16="http://schemas.microsoft.com/office/drawing/2014/main" val="955149409"/>
                    </a:ext>
                  </a:extLst>
                </a:gridCol>
                <a:gridCol w="411480">
                  <a:extLst>
                    <a:ext uri="{9D8B030D-6E8A-4147-A177-3AD203B41FA5}">
                      <a16:colId xmlns:a16="http://schemas.microsoft.com/office/drawing/2014/main" val="1087145470"/>
                    </a:ext>
                  </a:extLst>
                </a:gridCol>
                <a:gridCol w="411480">
                  <a:extLst>
                    <a:ext uri="{9D8B030D-6E8A-4147-A177-3AD203B41FA5}">
                      <a16:colId xmlns:a16="http://schemas.microsoft.com/office/drawing/2014/main" val="1119815178"/>
                    </a:ext>
                  </a:extLst>
                </a:gridCol>
                <a:gridCol w="411480">
                  <a:extLst>
                    <a:ext uri="{9D8B030D-6E8A-4147-A177-3AD203B41FA5}">
                      <a16:colId xmlns:a16="http://schemas.microsoft.com/office/drawing/2014/main" val="36947605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56768269"/>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3457719077"/>
                  </a:ext>
                </a:extLst>
              </a:tr>
            </a:tbl>
          </a:graphicData>
        </a:graphic>
      </p:graphicFrame>
      <p:sp>
        <p:nvSpPr>
          <p:cNvPr id="4" name="Text Placeholder 3">
            <a:extLst>
              <a:ext uri="{FF2B5EF4-FFF2-40B4-BE49-F238E27FC236}">
                <a16:creationId xmlns:a16="http://schemas.microsoft.com/office/drawing/2014/main" id="{5AD29304-31AA-4A5B-A64B-D7A84F4D736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54175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679A3-032C-4295-A956-E8D9FC28D4C3}"/>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C290D013-662E-424C-AFB7-1BC36ECA7652}"/>
              </a:ext>
            </a:extLst>
          </p:cNvPr>
          <p:cNvGraphicFramePr>
            <a:graphicFrameLocks noGrp="1"/>
          </p:cNvGraphicFramePr>
          <p:nvPr>
            <p:ph type="chart" sz="quarter" idx="13"/>
            <p:extLst>
              <p:ext uri="{D42A27DB-BD31-4B8C-83A1-F6EECF244321}">
                <p14:modId xmlns:p14="http://schemas.microsoft.com/office/powerpoint/2010/main" val="1635410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39607-007A-415F-8F8C-83B8A8BF1D38}"/>
              </a:ext>
            </a:extLst>
          </p:cNvPr>
          <p:cNvSpPr>
            <a:spLocks noGrp="1"/>
          </p:cNvSpPr>
          <p:nvPr>
            <p:ph type="body" sz="quarter" idx="14"/>
          </p:nvPr>
        </p:nvSpPr>
        <p:spPr/>
        <p:txBody>
          <a:bodyPr/>
          <a:lstStyle/>
          <a:p>
            <a:r>
              <a:rPr lang="en-US"/>
              <a:t>12/01/2022 - 04/30/2024</a:t>
            </a:r>
          </a:p>
        </p:txBody>
      </p:sp>
      <p:sp>
        <p:nvSpPr>
          <p:cNvPr id="5" name="Footer Placeholder 4">
            <a:extLst>
              <a:ext uri="{FF2B5EF4-FFF2-40B4-BE49-F238E27FC236}">
                <a16:creationId xmlns:a16="http://schemas.microsoft.com/office/drawing/2014/main" id="{FE413436-67B1-4BB6-938C-68C4725432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0525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4A62-0110-40AD-BB41-6ACC0EC34C2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83E7A5D2-BD90-486C-AAFE-EF2538B92635}"/>
              </a:ext>
            </a:extLst>
          </p:cNvPr>
          <p:cNvGraphicFramePr>
            <a:graphicFrameLocks noGrp="1"/>
          </p:cNvGraphicFramePr>
          <p:nvPr>
            <p:ph type="chart" sz="quarter" idx="13"/>
            <p:extLst>
              <p:ext uri="{D42A27DB-BD31-4B8C-83A1-F6EECF244321}">
                <p14:modId xmlns:p14="http://schemas.microsoft.com/office/powerpoint/2010/main" val="716864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566F07-4827-4BBA-9A54-41E193E27FEB}"/>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1009F0BB-6054-459B-9AF7-9F22EDB11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930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423E3-4A3F-43F9-B6E3-2EF01421BA4D}"/>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B7CBD675-267F-4B47-A117-780671606A1C}"/>
              </a:ext>
            </a:extLst>
          </p:cNvPr>
          <p:cNvGraphicFramePr>
            <a:graphicFrameLocks noGrp="1"/>
          </p:cNvGraphicFramePr>
          <p:nvPr>
            <p:ph type="chart" sz="quarter" idx="13"/>
            <p:extLst>
              <p:ext uri="{D42A27DB-BD31-4B8C-83A1-F6EECF244321}">
                <p14:modId xmlns:p14="http://schemas.microsoft.com/office/powerpoint/2010/main" val="2241179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F3851-718C-4984-9FA1-94692D39F89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194106C-1F4D-4E7F-9B50-4FBDB0DD4D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1000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0CC5A-4570-4512-8683-88C435443BE7}"/>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47794243-7BA6-43B2-AEB2-5F123045CA7D}"/>
              </a:ext>
            </a:extLst>
          </p:cNvPr>
          <p:cNvGraphicFramePr>
            <a:graphicFrameLocks noGrp="1"/>
          </p:cNvGraphicFramePr>
          <p:nvPr>
            <p:ph type="chart" sz="quarter" idx="13"/>
            <p:extLst>
              <p:ext uri="{D42A27DB-BD31-4B8C-83A1-F6EECF244321}">
                <p14:modId xmlns:p14="http://schemas.microsoft.com/office/powerpoint/2010/main" val="1116328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C9CC11-DE3B-41DE-A313-AB708FE8C9B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F7B30B42-E477-4B9C-9719-13CE33DFC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032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0EF0B-9D32-4F5E-BB8A-3580C854D7E1}"/>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5DA00259-8DAF-402E-9383-CF71AC43872D}"/>
              </a:ext>
            </a:extLst>
          </p:cNvPr>
          <p:cNvGraphicFramePr>
            <a:graphicFrameLocks noGrp="1"/>
          </p:cNvGraphicFramePr>
          <p:nvPr>
            <p:ph type="chart" sz="quarter" idx="13"/>
            <p:extLst>
              <p:ext uri="{D42A27DB-BD31-4B8C-83A1-F6EECF244321}">
                <p14:modId xmlns:p14="http://schemas.microsoft.com/office/powerpoint/2010/main" val="1843229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CDF59E-FA48-4438-9D10-058EF82EAC7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D68DE667-9D3E-49AD-9F75-0646B8A73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435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483F-4A5C-4E2D-AA29-F7609316401F}"/>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26C65920-F7DE-4475-937B-7C167B047F6D}"/>
              </a:ext>
            </a:extLst>
          </p:cNvPr>
          <p:cNvGraphicFramePr>
            <a:graphicFrameLocks noGrp="1"/>
          </p:cNvGraphicFramePr>
          <p:nvPr>
            <p:ph type="chart" sz="quarter" idx="13"/>
            <p:extLst>
              <p:ext uri="{D42A27DB-BD31-4B8C-83A1-F6EECF244321}">
                <p14:modId xmlns:p14="http://schemas.microsoft.com/office/powerpoint/2010/main" val="649947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53EEBA-8381-4CA9-A0AB-C6B380B8B93C}"/>
              </a:ext>
            </a:extLst>
          </p:cNvPr>
          <p:cNvSpPr>
            <a:spLocks noGrp="1"/>
          </p:cNvSpPr>
          <p:nvPr>
            <p:ph type="body" sz="quarter" idx="14"/>
          </p:nvPr>
        </p:nvSpPr>
        <p:spPr/>
        <p:txBody>
          <a:bodyPr/>
          <a:lstStyle/>
          <a:p>
            <a:r>
              <a:rPr lang="en-US"/>
              <a:t>10/01/2023 - 04/30/2024</a:t>
            </a:r>
          </a:p>
        </p:txBody>
      </p:sp>
      <p:sp>
        <p:nvSpPr>
          <p:cNvPr id="5" name="Footer Placeholder 4">
            <a:extLst>
              <a:ext uri="{FF2B5EF4-FFF2-40B4-BE49-F238E27FC236}">
                <a16:creationId xmlns:a16="http://schemas.microsoft.com/office/drawing/2014/main" id="{33C5A3C0-9E5E-414C-9A5A-9EEBBEA60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553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6BDF4-54BF-4C8E-B619-84BF002AF423}"/>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9C9AD135-713B-4378-BA1A-AEDBB7450F82}"/>
              </a:ext>
            </a:extLst>
          </p:cNvPr>
          <p:cNvGraphicFramePr>
            <a:graphicFrameLocks noGrp="1"/>
          </p:cNvGraphicFramePr>
          <p:nvPr>
            <p:ph type="chart" sz="quarter" idx="13"/>
            <p:extLst>
              <p:ext uri="{D42A27DB-BD31-4B8C-83A1-F6EECF244321}">
                <p14:modId xmlns:p14="http://schemas.microsoft.com/office/powerpoint/2010/main" val="405374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38E76-F373-414A-A877-C00949202C6C}"/>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D6C4B19B-61E9-420E-A356-A75A8F68C2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624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4D04E-1128-4A75-9633-31B9F7558EE2}"/>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346C728A-DF9E-4914-8A64-C831C2FDDA3C}"/>
              </a:ext>
            </a:extLst>
          </p:cNvPr>
          <p:cNvGraphicFramePr>
            <a:graphicFrameLocks noGrp="1"/>
          </p:cNvGraphicFramePr>
          <p:nvPr>
            <p:ph type="chart" sz="quarter" idx="13"/>
            <p:extLst>
              <p:ext uri="{D42A27DB-BD31-4B8C-83A1-F6EECF244321}">
                <p14:modId xmlns:p14="http://schemas.microsoft.com/office/powerpoint/2010/main" val="7362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387F7-ABAD-436B-882D-2A35F5DA682A}"/>
              </a:ext>
            </a:extLst>
          </p:cNvPr>
          <p:cNvSpPr>
            <a:spLocks noGrp="1"/>
          </p:cNvSpPr>
          <p:nvPr>
            <p:ph type="body" sz="quarter" idx="14"/>
          </p:nvPr>
        </p:nvSpPr>
        <p:spPr/>
        <p:txBody>
          <a:bodyPr/>
          <a:lstStyle/>
          <a:p>
            <a:r>
              <a:rPr lang="en-US"/>
              <a:t>10/01/2023 - 04/30/2024</a:t>
            </a:r>
          </a:p>
        </p:txBody>
      </p:sp>
      <p:sp>
        <p:nvSpPr>
          <p:cNvPr id="5" name="Footer Placeholder 4">
            <a:extLst>
              <a:ext uri="{FF2B5EF4-FFF2-40B4-BE49-F238E27FC236}">
                <a16:creationId xmlns:a16="http://schemas.microsoft.com/office/drawing/2014/main" id="{04DAA742-AB29-43A3-9F5F-9C5998180B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1669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A9D63-3A06-4178-B98E-2FB7E7DDAC19}"/>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A700D161-E456-4B51-8B96-7ED0BB8F2ECE}"/>
              </a:ext>
            </a:extLst>
          </p:cNvPr>
          <p:cNvGraphicFramePr>
            <a:graphicFrameLocks noGrp="1"/>
          </p:cNvGraphicFramePr>
          <p:nvPr>
            <p:ph type="chart" sz="quarter" idx="13"/>
            <p:extLst>
              <p:ext uri="{D42A27DB-BD31-4B8C-83A1-F6EECF244321}">
                <p14:modId xmlns:p14="http://schemas.microsoft.com/office/powerpoint/2010/main" val="1298295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7B7BB5-ABE0-44D0-86DD-719567AC34EB}"/>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663D5EBF-2960-49FB-9D2A-0D29555DD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622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FBA82-CA70-49D3-925C-70FBF5D0B770}"/>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D2F9E5A4-5628-4173-A353-8C33DD673306}"/>
              </a:ext>
            </a:extLst>
          </p:cNvPr>
          <p:cNvGraphicFramePr>
            <a:graphicFrameLocks noGrp="1"/>
          </p:cNvGraphicFramePr>
          <p:nvPr>
            <p:ph type="chart" sz="quarter" idx="13"/>
            <p:extLst>
              <p:ext uri="{D42A27DB-BD31-4B8C-83A1-F6EECF244321}">
                <p14:modId xmlns:p14="http://schemas.microsoft.com/office/powerpoint/2010/main" val="4063903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70011-36CB-49B5-A687-FD4FE6AB8FFA}"/>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135FB2C4-1B62-4FE4-A5CD-8A46649196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238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ECF4F-0572-43CF-8113-4B35D3A91E17}"/>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B9E86F96-926D-4AB1-B936-567F446ACFBD}"/>
              </a:ext>
            </a:extLst>
          </p:cNvPr>
          <p:cNvGraphicFramePr>
            <a:graphicFrameLocks noGrp="1"/>
          </p:cNvGraphicFramePr>
          <p:nvPr>
            <p:ph type="tbl" sz="quarter" idx="13"/>
            <p:extLst>
              <p:ext uri="{D42A27DB-BD31-4B8C-83A1-F6EECF244321}">
                <p14:modId xmlns:p14="http://schemas.microsoft.com/office/powerpoint/2010/main" val="517491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05949411"/>
                    </a:ext>
                  </a:extLst>
                </a:gridCol>
                <a:gridCol w="1645920">
                  <a:extLst>
                    <a:ext uri="{9D8B030D-6E8A-4147-A177-3AD203B41FA5}">
                      <a16:colId xmlns:a16="http://schemas.microsoft.com/office/drawing/2014/main" val="2772732389"/>
                    </a:ext>
                  </a:extLst>
                </a:gridCol>
                <a:gridCol w="1645920">
                  <a:extLst>
                    <a:ext uri="{9D8B030D-6E8A-4147-A177-3AD203B41FA5}">
                      <a16:colId xmlns:a16="http://schemas.microsoft.com/office/drawing/2014/main" val="334228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1118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242211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3512099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368311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263199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99425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799602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209878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24766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67409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1298853546"/>
                  </a:ext>
                </a:extLst>
              </a:tr>
            </a:tbl>
          </a:graphicData>
        </a:graphic>
      </p:graphicFrame>
      <p:sp>
        <p:nvSpPr>
          <p:cNvPr id="4" name="Text Placeholder 3">
            <a:extLst>
              <a:ext uri="{FF2B5EF4-FFF2-40B4-BE49-F238E27FC236}">
                <a16:creationId xmlns:a16="http://schemas.microsoft.com/office/drawing/2014/main" id="{7A619E5F-3F46-4F29-9D34-44E103408FF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37277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7F548-A469-428A-B713-826F94A5AD5C}"/>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E16A706-AD54-46CC-B433-4577029F706D}"/>
              </a:ext>
            </a:extLst>
          </p:cNvPr>
          <p:cNvGraphicFramePr>
            <a:graphicFrameLocks noGrp="1"/>
          </p:cNvGraphicFramePr>
          <p:nvPr>
            <p:ph type="tbl" sz="quarter" idx="13"/>
            <p:extLst>
              <p:ext uri="{D42A27DB-BD31-4B8C-83A1-F6EECF244321}">
                <p14:modId xmlns:p14="http://schemas.microsoft.com/office/powerpoint/2010/main" val="400630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61991404"/>
                    </a:ext>
                  </a:extLst>
                </a:gridCol>
                <a:gridCol w="1645920">
                  <a:extLst>
                    <a:ext uri="{9D8B030D-6E8A-4147-A177-3AD203B41FA5}">
                      <a16:colId xmlns:a16="http://schemas.microsoft.com/office/drawing/2014/main" val="2235325756"/>
                    </a:ext>
                  </a:extLst>
                </a:gridCol>
                <a:gridCol w="1645920">
                  <a:extLst>
                    <a:ext uri="{9D8B030D-6E8A-4147-A177-3AD203B41FA5}">
                      <a16:colId xmlns:a16="http://schemas.microsoft.com/office/drawing/2014/main" val="1687022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71596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70945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65500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21721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415220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199365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140420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69333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52988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8559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731326833"/>
                  </a:ext>
                </a:extLst>
              </a:tr>
            </a:tbl>
          </a:graphicData>
        </a:graphic>
      </p:graphicFrame>
      <p:sp>
        <p:nvSpPr>
          <p:cNvPr id="4" name="Text Placeholder 3">
            <a:extLst>
              <a:ext uri="{FF2B5EF4-FFF2-40B4-BE49-F238E27FC236}">
                <a16:creationId xmlns:a16="http://schemas.microsoft.com/office/drawing/2014/main" id="{4B2F0CB6-00EB-4862-939D-05AD8B18026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88408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3F24-7744-45E1-96D3-F78A6850F3F4}"/>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299762DE-0967-490D-A051-308837056312}"/>
              </a:ext>
            </a:extLst>
          </p:cNvPr>
          <p:cNvGraphicFramePr>
            <a:graphicFrameLocks noGrp="1"/>
          </p:cNvGraphicFramePr>
          <p:nvPr>
            <p:ph type="tbl" sz="quarter" idx="13"/>
            <p:extLst>
              <p:ext uri="{D42A27DB-BD31-4B8C-83A1-F6EECF244321}">
                <p14:modId xmlns:p14="http://schemas.microsoft.com/office/powerpoint/2010/main" val="11678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56511855"/>
                    </a:ext>
                  </a:extLst>
                </a:gridCol>
                <a:gridCol w="1645920">
                  <a:extLst>
                    <a:ext uri="{9D8B030D-6E8A-4147-A177-3AD203B41FA5}">
                      <a16:colId xmlns:a16="http://schemas.microsoft.com/office/drawing/2014/main" val="2844849276"/>
                    </a:ext>
                  </a:extLst>
                </a:gridCol>
                <a:gridCol w="1645920">
                  <a:extLst>
                    <a:ext uri="{9D8B030D-6E8A-4147-A177-3AD203B41FA5}">
                      <a16:colId xmlns:a16="http://schemas.microsoft.com/office/drawing/2014/main" val="317547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86643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683887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4412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98795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941432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425010609"/>
                  </a:ext>
                </a:extLst>
              </a:tr>
            </a:tbl>
          </a:graphicData>
        </a:graphic>
      </p:graphicFrame>
      <p:sp>
        <p:nvSpPr>
          <p:cNvPr id="4" name="Text Placeholder 3">
            <a:extLst>
              <a:ext uri="{FF2B5EF4-FFF2-40B4-BE49-F238E27FC236}">
                <a16:creationId xmlns:a16="http://schemas.microsoft.com/office/drawing/2014/main" id="{A1F3208B-C38D-42B4-8495-11ACE6F88B4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53206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5D5D7-6A88-48D1-99FD-C074F2B4FCF3}"/>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12BD4F92-FC42-44D9-8ED2-B029DD27BF05}"/>
              </a:ext>
            </a:extLst>
          </p:cNvPr>
          <p:cNvGraphicFramePr>
            <a:graphicFrameLocks noGrp="1"/>
          </p:cNvGraphicFramePr>
          <p:nvPr>
            <p:ph type="tbl" sz="quarter" idx="13"/>
            <p:extLst>
              <p:ext uri="{D42A27DB-BD31-4B8C-83A1-F6EECF244321}">
                <p14:modId xmlns:p14="http://schemas.microsoft.com/office/powerpoint/2010/main" val="2519341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48782338"/>
                    </a:ext>
                  </a:extLst>
                </a:gridCol>
                <a:gridCol w="1316737">
                  <a:extLst>
                    <a:ext uri="{9D8B030D-6E8A-4147-A177-3AD203B41FA5}">
                      <a16:colId xmlns:a16="http://schemas.microsoft.com/office/drawing/2014/main" val="3741390395"/>
                    </a:ext>
                  </a:extLst>
                </a:gridCol>
                <a:gridCol w="329184">
                  <a:extLst>
                    <a:ext uri="{9D8B030D-6E8A-4147-A177-3AD203B41FA5}">
                      <a16:colId xmlns:a16="http://schemas.microsoft.com/office/drawing/2014/main" val="2549876223"/>
                    </a:ext>
                  </a:extLst>
                </a:gridCol>
                <a:gridCol w="329184">
                  <a:extLst>
                    <a:ext uri="{9D8B030D-6E8A-4147-A177-3AD203B41FA5}">
                      <a16:colId xmlns:a16="http://schemas.microsoft.com/office/drawing/2014/main" val="877153699"/>
                    </a:ext>
                  </a:extLst>
                </a:gridCol>
                <a:gridCol w="329184">
                  <a:extLst>
                    <a:ext uri="{9D8B030D-6E8A-4147-A177-3AD203B41FA5}">
                      <a16:colId xmlns:a16="http://schemas.microsoft.com/office/drawing/2014/main" val="3102415557"/>
                    </a:ext>
                  </a:extLst>
                </a:gridCol>
                <a:gridCol w="329184">
                  <a:extLst>
                    <a:ext uri="{9D8B030D-6E8A-4147-A177-3AD203B41FA5}">
                      <a16:colId xmlns:a16="http://schemas.microsoft.com/office/drawing/2014/main" val="2548131325"/>
                    </a:ext>
                  </a:extLst>
                </a:gridCol>
                <a:gridCol w="329184">
                  <a:extLst>
                    <a:ext uri="{9D8B030D-6E8A-4147-A177-3AD203B41FA5}">
                      <a16:colId xmlns:a16="http://schemas.microsoft.com/office/drawing/2014/main" val="1723741365"/>
                    </a:ext>
                  </a:extLst>
                </a:gridCol>
                <a:gridCol w="329184">
                  <a:extLst>
                    <a:ext uri="{9D8B030D-6E8A-4147-A177-3AD203B41FA5}">
                      <a16:colId xmlns:a16="http://schemas.microsoft.com/office/drawing/2014/main" val="1399954250"/>
                    </a:ext>
                  </a:extLst>
                </a:gridCol>
                <a:gridCol w="329184">
                  <a:extLst>
                    <a:ext uri="{9D8B030D-6E8A-4147-A177-3AD203B41FA5}">
                      <a16:colId xmlns:a16="http://schemas.microsoft.com/office/drawing/2014/main" val="2990600531"/>
                    </a:ext>
                  </a:extLst>
                </a:gridCol>
                <a:gridCol w="329184">
                  <a:extLst>
                    <a:ext uri="{9D8B030D-6E8A-4147-A177-3AD203B41FA5}">
                      <a16:colId xmlns:a16="http://schemas.microsoft.com/office/drawing/2014/main" val="2260297705"/>
                    </a:ext>
                  </a:extLst>
                </a:gridCol>
                <a:gridCol w="329184">
                  <a:extLst>
                    <a:ext uri="{9D8B030D-6E8A-4147-A177-3AD203B41FA5}">
                      <a16:colId xmlns:a16="http://schemas.microsoft.com/office/drawing/2014/main" val="3314430462"/>
                    </a:ext>
                  </a:extLst>
                </a:gridCol>
                <a:gridCol w="329184">
                  <a:extLst>
                    <a:ext uri="{9D8B030D-6E8A-4147-A177-3AD203B41FA5}">
                      <a16:colId xmlns:a16="http://schemas.microsoft.com/office/drawing/2014/main" val="4115137179"/>
                    </a:ext>
                  </a:extLst>
                </a:gridCol>
                <a:gridCol w="329184">
                  <a:extLst>
                    <a:ext uri="{9D8B030D-6E8A-4147-A177-3AD203B41FA5}">
                      <a16:colId xmlns:a16="http://schemas.microsoft.com/office/drawing/2014/main" val="1568398029"/>
                    </a:ext>
                  </a:extLst>
                </a:gridCol>
                <a:gridCol w="329184">
                  <a:extLst>
                    <a:ext uri="{9D8B030D-6E8A-4147-A177-3AD203B41FA5}">
                      <a16:colId xmlns:a16="http://schemas.microsoft.com/office/drawing/2014/main" val="1552992289"/>
                    </a:ext>
                  </a:extLst>
                </a:gridCol>
                <a:gridCol w="329184">
                  <a:extLst>
                    <a:ext uri="{9D8B030D-6E8A-4147-A177-3AD203B41FA5}">
                      <a16:colId xmlns:a16="http://schemas.microsoft.com/office/drawing/2014/main" val="587087106"/>
                    </a:ext>
                  </a:extLst>
                </a:gridCol>
                <a:gridCol w="329184">
                  <a:extLst>
                    <a:ext uri="{9D8B030D-6E8A-4147-A177-3AD203B41FA5}">
                      <a16:colId xmlns:a16="http://schemas.microsoft.com/office/drawing/2014/main" val="1516935277"/>
                    </a:ext>
                  </a:extLst>
                </a:gridCol>
                <a:gridCol w="329184">
                  <a:extLst>
                    <a:ext uri="{9D8B030D-6E8A-4147-A177-3AD203B41FA5}">
                      <a16:colId xmlns:a16="http://schemas.microsoft.com/office/drawing/2014/main" val="2750267581"/>
                    </a:ext>
                  </a:extLst>
                </a:gridCol>
                <a:gridCol w="329184">
                  <a:extLst>
                    <a:ext uri="{9D8B030D-6E8A-4147-A177-3AD203B41FA5}">
                      <a16:colId xmlns:a16="http://schemas.microsoft.com/office/drawing/2014/main" val="144000641"/>
                    </a:ext>
                  </a:extLst>
                </a:gridCol>
                <a:gridCol w="329184">
                  <a:extLst>
                    <a:ext uri="{9D8B030D-6E8A-4147-A177-3AD203B41FA5}">
                      <a16:colId xmlns:a16="http://schemas.microsoft.com/office/drawing/2014/main" val="4274334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6677414"/>
                  </a:ext>
                </a:extLst>
              </a:tr>
            </a:tbl>
          </a:graphicData>
        </a:graphic>
      </p:graphicFrame>
      <p:sp>
        <p:nvSpPr>
          <p:cNvPr id="4" name="Text Placeholder 3">
            <a:extLst>
              <a:ext uri="{FF2B5EF4-FFF2-40B4-BE49-F238E27FC236}">
                <a16:creationId xmlns:a16="http://schemas.microsoft.com/office/drawing/2014/main" id="{EE26B221-D544-48E3-AB7B-16EED8967A0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78188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36C89-B49C-4C41-A3C1-02017C789566}"/>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C4BB2E36-15E7-4484-A043-F9D891AD1C01}"/>
              </a:ext>
            </a:extLst>
          </p:cNvPr>
          <p:cNvGraphicFramePr>
            <a:graphicFrameLocks noGrp="1"/>
          </p:cNvGraphicFramePr>
          <p:nvPr>
            <p:ph type="tbl" sz="quarter" idx="13"/>
            <p:extLst>
              <p:ext uri="{D42A27DB-BD31-4B8C-83A1-F6EECF244321}">
                <p14:modId xmlns:p14="http://schemas.microsoft.com/office/powerpoint/2010/main" val="317311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9910716"/>
                    </a:ext>
                  </a:extLst>
                </a:gridCol>
                <a:gridCol w="1316737">
                  <a:extLst>
                    <a:ext uri="{9D8B030D-6E8A-4147-A177-3AD203B41FA5}">
                      <a16:colId xmlns:a16="http://schemas.microsoft.com/office/drawing/2014/main" val="3198859912"/>
                    </a:ext>
                  </a:extLst>
                </a:gridCol>
                <a:gridCol w="329184">
                  <a:extLst>
                    <a:ext uri="{9D8B030D-6E8A-4147-A177-3AD203B41FA5}">
                      <a16:colId xmlns:a16="http://schemas.microsoft.com/office/drawing/2014/main" val="2842946168"/>
                    </a:ext>
                  </a:extLst>
                </a:gridCol>
                <a:gridCol w="329184">
                  <a:extLst>
                    <a:ext uri="{9D8B030D-6E8A-4147-A177-3AD203B41FA5}">
                      <a16:colId xmlns:a16="http://schemas.microsoft.com/office/drawing/2014/main" val="3831080691"/>
                    </a:ext>
                  </a:extLst>
                </a:gridCol>
                <a:gridCol w="329184">
                  <a:extLst>
                    <a:ext uri="{9D8B030D-6E8A-4147-A177-3AD203B41FA5}">
                      <a16:colId xmlns:a16="http://schemas.microsoft.com/office/drawing/2014/main" val="3687644794"/>
                    </a:ext>
                  </a:extLst>
                </a:gridCol>
                <a:gridCol w="329184">
                  <a:extLst>
                    <a:ext uri="{9D8B030D-6E8A-4147-A177-3AD203B41FA5}">
                      <a16:colId xmlns:a16="http://schemas.microsoft.com/office/drawing/2014/main" val="2933333706"/>
                    </a:ext>
                  </a:extLst>
                </a:gridCol>
                <a:gridCol w="329184">
                  <a:extLst>
                    <a:ext uri="{9D8B030D-6E8A-4147-A177-3AD203B41FA5}">
                      <a16:colId xmlns:a16="http://schemas.microsoft.com/office/drawing/2014/main" val="2085110730"/>
                    </a:ext>
                  </a:extLst>
                </a:gridCol>
                <a:gridCol w="329184">
                  <a:extLst>
                    <a:ext uri="{9D8B030D-6E8A-4147-A177-3AD203B41FA5}">
                      <a16:colId xmlns:a16="http://schemas.microsoft.com/office/drawing/2014/main" val="1852798944"/>
                    </a:ext>
                  </a:extLst>
                </a:gridCol>
                <a:gridCol w="329184">
                  <a:extLst>
                    <a:ext uri="{9D8B030D-6E8A-4147-A177-3AD203B41FA5}">
                      <a16:colId xmlns:a16="http://schemas.microsoft.com/office/drawing/2014/main" val="3744678028"/>
                    </a:ext>
                  </a:extLst>
                </a:gridCol>
                <a:gridCol w="329184">
                  <a:extLst>
                    <a:ext uri="{9D8B030D-6E8A-4147-A177-3AD203B41FA5}">
                      <a16:colId xmlns:a16="http://schemas.microsoft.com/office/drawing/2014/main" val="4151310774"/>
                    </a:ext>
                  </a:extLst>
                </a:gridCol>
                <a:gridCol w="329184">
                  <a:extLst>
                    <a:ext uri="{9D8B030D-6E8A-4147-A177-3AD203B41FA5}">
                      <a16:colId xmlns:a16="http://schemas.microsoft.com/office/drawing/2014/main" val="3559149067"/>
                    </a:ext>
                  </a:extLst>
                </a:gridCol>
                <a:gridCol w="329184">
                  <a:extLst>
                    <a:ext uri="{9D8B030D-6E8A-4147-A177-3AD203B41FA5}">
                      <a16:colId xmlns:a16="http://schemas.microsoft.com/office/drawing/2014/main" val="3961347363"/>
                    </a:ext>
                  </a:extLst>
                </a:gridCol>
                <a:gridCol w="329184">
                  <a:extLst>
                    <a:ext uri="{9D8B030D-6E8A-4147-A177-3AD203B41FA5}">
                      <a16:colId xmlns:a16="http://schemas.microsoft.com/office/drawing/2014/main" val="3270098827"/>
                    </a:ext>
                  </a:extLst>
                </a:gridCol>
                <a:gridCol w="329184">
                  <a:extLst>
                    <a:ext uri="{9D8B030D-6E8A-4147-A177-3AD203B41FA5}">
                      <a16:colId xmlns:a16="http://schemas.microsoft.com/office/drawing/2014/main" val="2220775258"/>
                    </a:ext>
                  </a:extLst>
                </a:gridCol>
                <a:gridCol w="329184">
                  <a:extLst>
                    <a:ext uri="{9D8B030D-6E8A-4147-A177-3AD203B41FA5}">
                      <a16:colId xmlns:a16="http://schemas.microsoft.com/office/drawing/2014/main" val="1000046143"/>
                    </a:ext>
                  </a:extLst>
                </a:gridCol>
                <a:gridCol w="329184">
                  <a:extLst>
                    <a:ext uri="{9D8B030D-6E8A-4147-A177-3AD203B41FA5}">
                      <a16:colId xmlns:a16="http://schemas.microsoft.com/office/drawing/2014/main" val="3917698264"/>
                    </a:ext>
                  </a:extLst>
                </a:gridCol>
                <a:gridCol w="329184">
                  <a:extLst>
                    <a:ext uri="{9D8B030D-6E8A-4147-A177-3AD203B41FA5}">
                      <a16:colId xmlns:a16="http://schemas.microsoft.com/office/drawing/2014/main" val="2485831705"/>
                    </a:ext>
                  </a:extLst>
                </a:gridCol>
                <a:gridCol w="329184">
                  <a:extLst>
                    <a:ext uri="{9D8B030D-6E8A-4147-A177-3AD203B41FA5}">
                      <a16:colId xmlns:a16="http://schemas.microsoft.com/office/drawing/2014/main" val="3017717983"/>
                    </a:ext>
                  </a:extLst>
                </a:gridCol>
                <a:gridCol w="329184">
                  <a:extLst>
                    <a:ext uri="{9D8B030D-6E8A-4147-A177-3AD203B41FA5}">
                      <a16:colId xmlns:a16="http://schemas.microsoft.com/office/drawing/2014/main" val="2013669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0040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49043476"/>
                  </a:ext>
                </a:extLst>
              </a:tr>
            </a:tbl>
          </a:graphicData>
        </a:graphic>
      </p:graphicFrame>
      <p:sp>
        <p:nvSpPr>
          <p:cNvPr id="4" name="Text Placeholder 3">
            <a:extLst>
              <a:ext uri="{FF2B5EF4-FFF2-40B4-BE49-F238E27FC236}">
                <a16:creationId xmlns:a16="http://schemas.microsoft.com/office/drawing/2014/main" id="{84BD8164-90E5-4AF9-82EA-F980D299EC3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86862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2AE0-2C0E-4048-876B-A9A282BD1AEE}"/>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96507673-035E-47B3-A39A-832D121522FD}"/>
              </a:ext>
            </a:extLst>
          </p:cNvPr>
          <p:cNvGraphicFramePr>
            <a:graphicFrameLocks noGrp="1"/>
          </p:cNvGraphicFramePr>
          <p:nvPr>
            <p:ph type="tbl" sz="quarter" idx="13"/>
            <p:extLst>
              <p:ext uri="{D42A27DB-BD31-4B8C-83A1-F6EECF244321}">
                <p14:modId xmlns:p14="http://schemas.microsoft.com/office/powerpoint/2010/main" val="3102748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50398314"/>
                    </a:ext>
                  </a:extLst>
                </a:gridCol>
                <a:gridCol w="1316737">
                  <a:extLst>
                    <a:ext uri="{9D8B030D-6E8A-4147-A177-3AD203B41FA5}">
                      <a16:colId xmlns:a16="http://schemas.microsoft.com/office/drawing/2014/main" val="4162605822"/>
                    </a:ext>
                  </a:extLst>
                </a:gridCol>
                <a:gridCol w="329184">
                  <a:extLst>
                    <a:ext uri="{9D8B030D-6E8A-4147-A177-3AD203B41FA5}">
                      <a16:colId xmlns:a16="http://schemas.microsoft.com/office/drawing/2014/main" val="937031815"/>
                    </a:ext>
                  </a:extLst>
                </a:gridCol>
                <a:gridCol w="329184">
                  <a:extLst>
                    <a:ext uri="{9D8B030D-6E8A-4147-A177-3AD203B41FA5}">
                      <a16:colId xmlns:a16="http://schemas.microsoft.com/office/drawing/2014/main" val="52699418"/>
                    </a:ext>
                  </a:extLst>
                </a:gridCol>
                <a:gridCol w="329184">
                  <a:extLst>
                    <a:ext uri="{9D8B030D-6E8A-4147-A177-3AD203B41FA5}">
                      <a16:colId xmlns:a16="http://schemas.microsoft.com/office/drawing/2014/main" val="2020394956"/>
                    </a:ext>
                  </a:extLst>
                </a:gridCol>
                <a:gridCol w="329184">
                  <a:extLst>
                    <a:ext uri="{9D8B030D-6E8A-4147-A177-3AD203B41FA5}">
                      <a16:colId xmlns:a16="http://schemas.microsoft.com/office/drawing/2014/main" val="2723518632"/>
                    </a:ext>
                  </a:extLst>
                </a:gridCol>
                <a:gridCol w="329184">
                  <a:extLst>
                    <a:ext uri="{9D8B030D-6E8A-4147-A177-3AD203B41FA5}">
                      <a16:colId xmlns:a16="http://schemas.microsoft.com/office/drawing/2014/main" val="3939102935"/>
                    </a:ext>
                  </a:extLst>
                </a:gridCol>
                <a:gridCol w="329184">
                  <a:extLst>
                    <a:ext uri="{9D8B030D-6E8A-4147-A177-3AD203B41FA5}">
                      <a16:colId xmlns:a16="http://schemas.microsoft.com/office/drawing/2014/main" val="3324422980"/>
                    </a:ext>
                  </a:extLst>
                </a:gridCol>
                <a:gridCol w="329184">
                  <a:extLst>
                    <a:ext uri="{9D8B030D-6E8A-4147-A177-3AD203B41FA5}">
                      <a16:colId xmlns:a16="http://schemas.microsoft.com/office/drawing/2014/main" val="1741814681"/>
                    </a:ext>
                  </a:extLst>
                </a:gridCol>
                <a:gridCol w="329184">
                  <a:extLst>
                    <a:ext uri="{9D8B030D-6E8A-4147-A177-3AD203B41FA5}">
                      <a16:colId xmlns:a16="http://schemas.microsoft.com/office/drawing/2014/main" val="2344005160"/>
                    </a:ext>
                  </a:extLst>
                </a:gridCol>
                <a:gridCol w="329184">
                  <a:extLst>
                    <a:ext uri="{9D8B030D-6E8A-4147-A177-3AD203B41FA5}">
                      <a16:colId xmlns:a16="http://schemas.microsoft.com/office/drawing/2014/main" val="1650862583"/>
                    </a:ext>
                  </a:extLst>
                </a:gridCol>
                <a:gridCol w="329184">
                  <a:extLst>
                    <a:ext uri="{9D8B030D-6E8A-4147-A177-3AD203B41FA5}">
                      <a16:colId xmlns:a16="http://schemas.microsoft.com/office/drawing/2014/main" val="1180550309"/>
                    </a:ext>
                  </a:extLst>
                </a:gridCol>
                <a:gridCol w="329184">
                  <a:extLst>
                    <a:ext uri="{9D8B030D-6E8A-4147-A177-3AD203B41FA5}">
                      <a16:colId xmlns:a16="http://schemas.microsoft.com/office/drawing/2014/main" val="3004593343"/>
                    </a:ext>
                  </a:extLst>
                </a:gridCol>
                <a:gridCol w="329184">
                  <a:extLst>
                    <a:ext uri="{9D8B030D-6E8A-4147-A177-3AD203B41FA5}">
                      <a16:colId xmlns:a16="http://schemas.microsoft.com/office/drawing/2014/main" val="4127686722"/>
                    </a:ext>
                  </a:extLst>
                </a:gridCol>
                <a:gridCol w="329184">
                  <a:extLst>
                    <a:ext uri="{9D8B030D-6E8A-4147-A177-3AD203B41FA5}">
                      <a16:colId xmlns:a16="http://schemas.microsoft.com/office/drawing/2014/main" val="48261144"/>
                    </a:ext>
                  </a:extLst>
                </a:gridCol>
                <a:gridCol w="329184">
                  <a:extLst>
                    <a:ext uri="{9D8B030D-6E8A-4147-A177-3AD203B41FA5}">
                      <a16:colId xmlns:a16="http://schemas.microsoft.com/office/drawing/2014/main" val="2301249556"/>
                    </a:ext>
                  </a:extLst>
                </a:gridCol>
                <a:gridCol w="329184">
                  <a:extLst>
                    <a:ext uri="{9D8B030D-6E8A-4147-A177-3AD203B41FA5}">
                      <a16:colId xmlns:a16="http://schemas.microsoft.com/office/drawing/2014/main" val="3314673964"/>
                    </a:ext>
                  </a:extLst>
                </a:gridCol>
                <a:gridCol w="329184">
                  <a:extLst>
                    <a:ext uri="{9D8B030D-6E8A-4147-A177-3AD203B41FA5}">
                      <a16:colId xmlns:a16="http://schemas.microsoft.com/office/drawing/2014/main" val="616710640"/>
                    </a:ext>
                  </a:extLst>
                </a:gridCol>
                <a:gridCol w="329184">
                  <a:extLst>
                    <a:ext uri="{9D8B030D-6E8A-4147-A177-3AD203B41FA5}">
                      <a16:colId xmlns:a16="http://schemas.microsoft.com/office/drawing/2014/main" val="107530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54624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15:49:39</a:t>
                      </a:r>
                      <a:r>
                        <a:rPr kumimoji="0" lang="en-US" sz="1000" b="0" i="0" u="none" strike="noStrike" kern="1200" cap="none" spc="0" normalizeH="0" baseline="0" noProof="0">
                          <a:ln>
                            <a:noFill/>
                          </a:ln>
                          <a:solidFill>
                            <a:prstClr val="black"/>
                          </a:solidFill>
                          <a:effectLst/>
                          <a:uLnTx/>
                          <a:uFillTx/>
                          <a:latin typeface="Calibri"/>
                          <a:ea typeface="+mn-ea"/>
                          <a:cs typeface="+mn-cs"/>
                        </a:rPr>
                        <a:t>
 🌟 𝗣𝗿𝗲-𝗢𝗿𝗱𝗲𝗿: 𝗚𝗙𝗫𝟭𝟬𝟬𝗦 𝗜𝗜 &amp; 𝗫-𝗧𝟱𝟬
The wait is over - pre-orders for the XT and GFX are now open! Get the X-T50 or the GFX100S II, each bundled with special gifts. Offers are available until 16 June 2024.
Reserve yours now! 
• GFX100S II Body: https://www.store-my.fujifilm-x.com/products/gfx100s-ii-body-pre-order-16-may-16-june-2024
• X-T50 Body: https://www.store-my.fujifilm-x.com/products/x-t50-pre-order-16-may-16-june-2024
• X-T50 XC15-45mm Kit: https://www.store-my.fujifilm-x.com/products/x-t50-xc-15-45mm-kit-pre-order-16-may-16-june-2024
• X-T50 XF16-50mm Kit: https://www.store-my.fujifilm-x.com/products/x-t50-xf16-50mm-kit-pre-order-16-may-16-june-2024
*T&amp;C apply.
#Fujifilm #FujifilmMY #XSummitSydney2024 #XT50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https://quintly-eu-image-storage.s3.amazonaws.com/aaf8f68db843cc217addf8054c322eb2/0df721b51e9e044db070276e532877fb.jpg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18154362"/>
                  </a:ext>
                </a:extLst>
              </a:tr>
            </a:tbl>
          </a:graphicData>
        </a:graphic>
      </p:graphicFrame>
      <p:sp>
        <p:nvSpPr>
          <p:cNvPr id="4" name="Text Placeholder 3">
            <a:extLst>
              <a:ext uri="{FF2B5EF4-FFF2-40B4-BE49-F238E27FC236}">
                <a16:creationId xmlns:a16="http://schemas.microsoft.com/office/drawing/2014/main" id="{F7593FAB-6369-4D69-B996-C3140F21A6D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04137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14B52-DC55-40FF-BEE2-EC4F0D6D461D}"/>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00EED66B-C668-481C-8AB6-7692121A434B}"/>
              </a:ext>
            </a:extLst>
          </p:cNvPr>
          <p:cNvGraphicFramePr>
            <a:graphicFrameLocks noGrp="1"/>
          </p:cNvGraphicFramePr>
          <p:nvPr>
            <p:ph type="tbl" sz="quarter" idx="13"/>
            <p:extLst>
              <p:ext uri="{D42A27DB-BD31-4B8C-83A1-F6EECF244321}">
                <p14:modId xmlns:p14="http://schemas.microsoft.com/office/powerpoint/2010/main" val="284248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28457120"/>
                    </a:ext>
                  </a:extLst>
                </a:gridCol>
                <a:gridCol w="1316737">
                  <a:extLst>
                    <a:ext uri="{9D8B030D-6E8A-4147-A177-3AD203B41FA5}">
                      <a16:colId xmlns:a16="http://schemas.microsoft.com/office/drawing/2014/main" val="1488902121"/>
                    </a:ext>
                  </a:extLst>
                </a:gridCol>
                <a:gridCol w="329184">
                  <a:extLst>
                    <a:ext uri="{9D8B030D-6E8A-4147-A177-3AD203B41FA5}">
                      <a16:colId xmlns:a16="http://schemas.microsoft.com/office/drawing/2014/main" val="2447343865"/>
                    </a:ext>
                  </a:extLst>
                </a:gridCol>
                <a:gridCol w="329184">
                  <a:extLst>
                    <a:ext uri="{9D8B030D-6E8A-4147-A177-3AD203B41FA5}">
                      <a16:colId xmlns:a16="http://schemas.microsoft.com/office/drawing/2014/main" val="1168253931"/>
                    </a:ext>
                  </a:extLst>
                </a:gridCol>
                <a:gridCol w="329184">
                  <a:extLst>
                    <a:ext uri="{9D8B030D-6E8A-4147-A177-3AD203B41FA5}">
                      <a16:colId xmlns:a16="http://schemas.microsoft.com/office/drawing/2014/main" val="3905454407"/>
                    </a:ext>
                  </a:extLst>
                </a:gridCol>
                <a:gridCol w="329184">
                  <a:extLst>
                    <a:ext uri="{9D8B030D-6E8A-4147-A177-3AD203B41FA5}">
                      <a16:colId xmlns:a16="http://schemas.microsoft.com/office/drawing/2014/main" val="210405453"/>
                    </a:ext>
                  </a:extLst>
                </a:gridCol>
                <a:gridCol w="329184">
                  <a:extLst>
                    <a:ext uri="{9D8B030D-6E8A-4147-A177-3AD203B41FA5}">
                      <a16:colId xmlns:a16="http://schemas.microsoft.com/office/drawing/2014/main" val="234150386"/>
                    </a:ext>
                  </a:extLst>
                </a:gridCol>
                <a:gridCol w="329184">
                  <a:extLst>
                    <a:ext uri="{9D8B030D-6E8A-4147-A177-3AD203B41FA5}">
                      <a16:colId xmlns:a16="http://schemas.microsoft.com/office/drawing/2014/main" val="981923256"/>
                    </a:ext>
                  </a:extLst>
                </a:gridCol>
                <a:gridCol w="329184">
                  <a:extLst>
                    <a:ext uri="{9D8B030D-6E8A-4147-A177-3AD203B41FA5}">
                      <a16:colId xmlns:a16="http://schemas.microsoft.com/office/drawing/2014/main" val="658286368"/>
                    </a:ext>
                  </a:extLst>
                </a:gridCol>
                <a:gridCol w="329184">
                  <a:extLst>
                    <a:ext uri="{9D8B030D-6E8A-4147-A177-3AD203B41FA5}">
                      <a16:colId xmlns:a16="http://schemas.microsoft.com/office/drawing/2014/main" val="810357009"/>
                    </a:ext>
                  </a:extLst>
                </a:gridCol>
                <a:gridCol w="329184">
                  <a:extLst>
                    <a:ext uri="{9D8B030D-6E8A-4147-A177-3AD203B41FA5}">
                      <a16:colId xmlns:a16="http://schemas.microsoft.com/office/drawing/2014/main" val="1059493269"/>
                    </a:ext>
                  </a:extLst>
                </a:gridCol>
                <a:gridCol w="329184">
                  <a:extLst>
                    <a:ext uri="{9D8B030D-6E8A-4147-A177-3AD203B41FA5}">
                      <a16:colId xmlns:a16="http://schemas.microsoft.com/office/drawing/2014/main" val="4213125261"/>
                    </a:ext>
                  </a:extLst>
                </a:gridCol>
                <a:gridCol w="329184">
                  <a:extLst>
                    <a:ext uri="{9D8B030D-6E8A-4147-A177-3AD203B41FA5}">
                      <a16:colId xmlns:a16="http://schemas.microsoft.com/office/drawing/2014/main" val="494256095"/>
                    </a:ext>
                  </a:extLst>
                </a:gridCol>
                <a:gridCol w="329184">
                  <a:extLst>
                    <a:ext uri="{9D8B030D-6E8A-4147-A177-3AD203B41FA5}">
                      <a16:colId xmlns:a16="http://schemas.microsoft.com/office/drawing/2014/main" val="2267344156"/>
                    </a:ext>
                  </a:extLst>
                </a:gridCol>
                <a:gridCol w="329184">
                  <a:extLst>
                    <a:ext uri="{9D8B030D-6E8A-4147-A177-3AD203B41FA5}">
                      <a16:colId xmlns:a16="http://schemas.microsoft.com/office/drawing/2014/main" val="1886029351"/>
                    </a:ext>
                  </a:extLst>
                </a:gridCol>
                <a:gridCol w="329184">
                  <a:extLst>
                    <a:ext uri="{9D8B030D-6E8A-4147-A177-3AD203B41FA5}">
                      <a16:colId xmlns:a16="http://schemas.microsoft.com/office/drawing/2014/main" val="3936721528"/>
                    </a:ext>
                  </a:extLst>
                </a:gridCol>
                <a:gridCol w="329184">
                  <a:extLst>
                    <a:ext uri="{9D8B030D-6E8A-4147-A177-3AD203B41FA5}">
                      <a16:colId xmlns:a16="http://schemas.microsoft.com/office/drawing/2014/main" val="332495829"/>
                    </a:ext>
                  </a:extLst>
                </a:gridCol>
                <a:gridCol w="329184">
                  <a:extLst>
                    <a:ext uri="{9D8B030D-6E8A-4147-A177-3AD203B41FA5}">
                      <a16:colId xmlns:a16="http://schemas.microsoft.com/office/drawing/2014/main" val="1492344540"/>
                    </a:ext>
                  </a:extLst>
                </a:gridCol>
                <a:gridCol w="329184">
                  <a:extLst>
                    <a:ext uri="{9D8B030D-6E8A-4147-A177-3AD203B41FA5}">
                      <a16:colId xmlns:a16="http://schemas.microsoft.com/office/drawing/2014/main" val="232126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303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- 2024-05-15 16:49:44</a:t>
                      </a:r>
                      <a:r>
                        <a:rPr kumimoji="0" lang="en-US" sz="1000" b="0" i="0" u="none" strike="noStrike" kern="1200" cap="none" spc="0" normalizeH="0" baseline="0" noProof="0">
                          <a:ln>
                            <a:noFill/>
                          </a:ln>
                          <a:solidFill>
                            <a:prstClr val="black"/>
                          </a:solidFill>
                          <a:effectLst/>
                          <a:uLnTx/>
                          <a:uFillTx/>
                          <a:latin typeface="Calibri"/>
                          <a:ea typeface="+mn-ea"/>
                          <a:cs typeface="+mn-cs"/>
                        </a:rPr>
                        <a:t>
 [UPDATE] Event is now full. thanks for all your support and see you all again next time!
---------
Journey into the world of street photography with Kevin Lim! Join us for two dynamic sessions: Begin with a workshop at Shern Room, Level 8, Four Points by Sheraton, Chinatown on 1 June, followed by a photo walk through the vibrant streets of KL. Reconvene on 8 June for a comprehensive photography review session at Temu-Temu, Level 9, GMBB, KL. 
Grab this opportunity now to uplevel yourself and photograph the essence of city life. Secure your seat at RM100 now:
https://forms.gle/avrgP2sPLvk3XpeH7   
*Limited to 20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https://quintly-eu-image-storage.s3.amazonaws.com/aaf8f68db843cc217addf8054c322eb2/1390eca5b2aafd991adfb75185d0fb59.jpg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7653249"/>
                  </a:ext>
                </a:extLst>
              </a:tr>
            </a:tbl>
          </a:graphicData>
        </a:graphic>
      </p:graphicFrame>
      <p:sp>
        <p:nvSpPr>
          <p:cNvPr id="4" name="Text Placeholder 3">
            <a:extLst>
              <a:ext uri="{FF2B5EF4-FFF2-40B4-BE49-F238E27FC236}">
                <a16:creationId xmlns:a16="http://schemas.microsoft.com/office/drawing/2014/main" id="{D45812EA-5596-4EF8-AC0E-A51D8ABDBF5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518324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46D1F-387F-476B-B1AA-6FA18850CAA6}"/>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76BDBC3C-2FDA-4FA5-8D1A-780CED1ACAB8}"/>
              </a:ext>
            </a:extLst>
          </p:cNvPr>
          <p:cNvGraphicFramePr>
            <a:graphicFrameLocks noGrp="1"/>
          </p:cNvGraphicFramePr>
          <p:nvPr>
            <p:ph type="tbl" sz="quarter" idx="13"/>
            <p:extLst>
              <p:ext uri="{D42A27DB-BD31-4B8C-83A1-F6EECF244321}">
                <p14:modId xmlns:p14="http://schemas.microsoft.com/office/powerpoint/2010/main" val="169102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75617678"/>
                    </a:ext>
                  </a:extLst>
                </a:gridCol>
                <a:gridCol w="1316737">
                  <a:extLst>
                    <a:ext uri="{9D8B030D-6E8A-4147-A177-3AD203B41FA5}">
                      <a16:colId xmlns:a16="http://schemas.microsoft.com/office/drawing/2014/main" val="3449419240"/>
                    </a:ext>
                  </a:extLst>
                </a:gridCol>
                <a:gridCol w="329184">
                  <a:extLst>
                    <a:ext uri="{9D8B030D-6E8A-4147-A177-3AD203B41FA5}">
                      <a16:colId xmlns:a16="http://schemas.microsoft.com/office/drawing/2014/main" val="3214122809"/>
                    </a:ext>
                  </a:extLst>
                </a:gridCol>
                <a:gridCol w="329184">
                  <a:extLst>
                    <a:ext uri="{9D8B030D-6E8A-4147-A177-3AD203B41FA5}">
                      <a16:colId xmlns:a16="http://schemas.microsoft.com/office/drawing/2014/main" val="2665966527"/>
                    </a:ext>
                  </a:extLst>
                </a:gridCol>
                <a:gridCol w="329184">
                  <a:extLst>
                    <a:ext uri="{9D8B030D-6E8A-4147-A177-3AD203B41FA5}">
                      <a16:colId xmlns:a16="http://schemas.microsoft.com/office/drawing/2014/main" val="1963087266"/>
                    </a:ext>
                  </a:extLst>
                </a:gridCol>
                <a:gridCol w="329184">
                  <a:extLst>
                    <a:ext uri="{9D8B030D-6E8A-4147-A177-3AD203B41FA5}">
                      <a16:colId xmlns:a16="http://schemas.microsoft.com/office/drawing/2014/main" val="398915972"/>
                    </a:ext>
                  </a:extLst>
                </a:gridCol>
                <a:gridCol w="329184">
                  <a:extLst>
                    <a:ext uri="{9D8B030D-6E8A-4147-A177-3AD203B41FA5}">
                      <a16:colId xmlns:a16="http://schemas.microsoft.com/office/drawing/2014/main" val="1900479778"/>
                    </a:ext>
                  </a:extLst>
                </a:gridCol>
                <a:gridCol w="329184">
                  <a:extLst>
                    <a:ext uri="{9D8B030D-6E8A-4147-A177-3AD203B41FA5}">
                      <a16:colId xmlns:a16="http://schemas.microsoft.com/office/drawing/2014/main" val="3891653999"/>
                    </a:ext>
                  </a:extLst>
                </a:gridCol>
                <a:gridCol w="329184">
                  <a:extLst>
                    <a:ext uri="{9D8B030D-6E8A-4147-A177-3AD203B41FA5}">
                      <a16:colId xmlns:a16="http://schemas.microsoft.com/office/drawing/2014/main" val="2699987565"/>
                    </a:ext>
                  </a:extLst>
                </a:gridCol>
                <a:gridCol w="329184">
                  <a:extLst>
                    <a:ext uri="{9D8B030D-6E8A-4147-A177-3AD203B41FA5}">
                      <a16:colId xmlns:a16="http://schemas.microsoft.com/office/drawing/2014/main" val="3160339690"/>
                    </a:ext>
                  </a:extLst>
                </a:gridCol>
                <a:gridCol w="329184">
                  <a:extLst>
                    <a:ext uri="{9D8B030D-6E8A-4147-A177-3AD203B41FA5}">
                      <a16:colId xmlns:a16="http://schemas.microsoft.com/office/drawing/2014/main" val="176263128"/>
                    </a:ext>
                  </a:extLst>
                </a:gridCol>
                <a:gridCol w="329184">
                  <a:extLst>
                    <a:ext uri="{9D8B030D-6E8A-4147-A177-3AD203B41FA5}">
                      <a16:colId xmlns:a16="http://schemas.microsoft.com/office/drawing/2014/main" val="3519787719"/>
                    </a:ext>
                  </a:extLst>
                </a:gridCol>
                <a:gridCol w="329184">
                  <a:extLst>
                    <a:ext uri="{9D8B030D-6E8A-4147-A177-3AD203B41FA5}">
                      <a16:colId xmlns:a16="http://schemas.microsoft.com/office/drawing/2014/main" val="906029559"/>
                    </a:ext>
                  </a:extLst>
                </a:gridCol>
                <a:gridCol w="329184">
                  <a:extLst>
                    <a:ext uri="{9D8B030D-6E8A-4147-A177-3AD203B41FA5}">
                      <a16:colId xmlns:a16="http://schemas.microsoft.com/office/drawing/2014/main" val="4015179805"/>
                    </a:ext>
                  </a:extLst>
                </a:gridCol>
                <a:gridCol w="329184">
                  <a:extLst>
                    <a:ext uri="{9D8B030D-6E8A-4147-A177-3AD203B41FA5}">
                      <a16:colId xmlns:a16="http://schemas.microsoft.com/office/drawing/2014/main" val="1546706986"/>
                    </a:ext>
                  </a:extLst>
                </a:gridCol>
                <a:gridCol w="329184">
                  <a:extLst>
                    <a:ext uri="{9D8B030D-6E8A-4147-A177-3AD203B41FA5}">
                      <a16:colId xmlns:a16="http://schemas.microsoft.com/office/drawing/2014/main" val="3586519837"/>
                    </a:ext>
                  </a:extLst>
                </a:gridCol>
                <a:gridCol w="329184">
                  <a:extLst>
                    <a:ext uri="{9D8B030D-6E8A-4147-A177-3AD203B41FA5}">
                      <a16:colId xmlns:a16="http://schemas.microsoft.com/office/drawing/2014/main" val="16838535"/>
                    </a:ext>
                  </a:extLst>
                </a:gridCol>
                <a:gridCol w="329184">
                  <a:extLst>
                    <a:ext uri="{9D8B030D-6E8A-4147-A177-3AD203B41FA5}">
                      <a16:colId xmlns:a16="http://schemas.microsoft.com/office/drawing/2014/main" val="1516311945"/>
                    </a:ext>
                  </a:extLst>
                </a:gridCol>
                <a:gridCol w="329184">
                  <a:extLst>
                    <a:ext uri="{9D8B030D-6E8A-4147-A177-3AD203B41FA5}">
                      <a16:colId xmlns:a16="http://schemas.microsoft.com/office/drawing/2014/main" val="265846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0483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- 2024-05-10 20:00:15</a:t>
                      </a:r>
                      <a:r>
                        <a:rPr kumimoji="0" lang="en-US" sz="1000" b="0" i="0" u="none" strike="noStrike" kern="1200" cap="none" spc="0" normalizeH="0" baseline="0" noProof="0">
                          <a:ln>
                            <a:noFill/>
                          </a:ln>
                          <a:solidFill>
                            <a:prstClr val="black"/>
                          </a:solidFill>
                          <a:effectLst/>
                          <a:uLnTx/>
                          <a:uFillTx/>
                          <a:latin typeface="Calibri"/>
                          <a:ea typeface="+mn-ea"/>
                          <a:cs typeface="+mn-cs"/>
                        </a:rPr>
                        <a:t>
 Meet Hafiz Ikhlas, a dedicated e-commerce affiliate, and passionate photographer from Kelantan. His journey with Fujifilm began with Finepix, where he developed a deep appreciation for the vibrant color tones of Fujifilm cameras. Later, he embraced the X-T1 and XF Lens 100mm-400mm in 2016 and rekindled his love for bird photography. 
Today, Hafiz expertly captures stunning avian moments with his X-T3 and 100mm-400mm lens, having previously honed his skills with the X-Pro2 and X-T2.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https://quintly-eu-image-storage.s3.amazonaws.com/aaf8f68db843cc217addf8054c322eb2/74720424cd79c64b84eccc2018e06103.jpg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65524171"/>
                  </a:ext>
                </a:extLst>
              </a:tr>
            </a:tbl>
          </a:graphicData>
        </a:graphic>
      </p:graphicFrame>
      <p:sp>
        <p:nvSpPr>
          <p:cNvPr id="4" name="Text Placeholder 3">
            <a:extLst>
              <a:ext uri="{FF2B5EF4-FFF2-40B4-BE49-F238E27FC236}">
                <a16:creationId xmlns:a16="http://schemas.microsoft.com/office/drawing/2014/main" id="{46DB2E94-D820-4FC4-A707-B36A7E6B878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43044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503E2-273F-469E-90A3-0EF5DE649B6F}"/>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6ED0031C-865B-460D-AD9A-430F17694F24}"/>
              </a:ext>
            </a:extLst>
          </p:cNvPr>
          <p:cNvGraphicFramePr>
            <a:graphicFrameLocks noGrp="1"/>
          </p:cNvGraphicFramePr>
          <p:nvPr>
            <p:ph type="tbl" sz="quarter" idx="13"/>
            <p:extLst>
              <p:ext uri="{D42A27DB-BD31-4B8C-83A1-F6EECF244321}">
                <p14:modId xmlns:p14="http://schemas.microsoft.com/office/powerpoint/2010/main" val="145844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35381592"/>
                    </a:ext>
                  </a:extLst>
                </a:gridCol>
                <a:gridCol w="1316737">
                  <a:extLst>
                    <a:ext uri="{9D8B030D-6E8A-4147-A177-3AD203B41FA5}">
                      <a16:colId xmlns:a16="http://schemas.microsoft.com/office/drawing/2014/main" val="1682386027"/>
                    </a:ext>
                  </a:extLst>
                </a:gridCol>
                <a:gridCol w="329184">
                  <a:extLst>
                    <a:ext uri="{9D8B030D-6E8A-4147-A177-3AD203B41FA5}">
                      <a16:colId xmlns:a16="http://schemas.microsoft.com/office/drawing/2014/main" val="2765668309"/>
                    </a:ext>
                  </a:extLst>
                </a:gridCol>
                <a:gridCol w="329184">
                  <a:extLst>
                    <a:ext uri="{9D8B030D-6E8A-4147-A177-3AD203B41FA5}">
                      <a16:colId xmlns:a16="http://schemas.microsoft.com/office/drawing/2014/main" val="436064141"/>
                    </a:ext>
                  </a:extLst>
                </a:gridCol>
                <a:gridCol w="329184">
                  <a:extLst>
                    <a:ext uri="{9D8B030D-6E8A-4147-A177-3AD203B41FA5}">
                      <a16:colId xmlns:a16="http://schemas.microsoft.com/office/drawing/2014/main" val="2039527305"/>
                    </a:ext>
                  </a:extLst>
                </a:gridCol>
                <a:gridCol w="329184">
                  <a:extLst>
                    <a:ext uri="{9D8B030D-6E8A-4147-A177-3AD203B41FA5}">
                      <a16:colId xmlns:a16="http://schemas.microsoft.com/office/drawing/2014/main" val="2692679498"/>
                    </a:ext>
                  </a:extLst>
                </a:gridCol>
                <a:gridCol w="329184">
                  <a:extLst>
                    <a:ext uri="{9D8B030D-6E8A-4147-A177-3AD203B41FA5}">
                      <a16:colId xmlns:a16="http://schemas.microsoft.com/office/drawing/2014/main" val="1152567058"/>
                    </a:ext>
                  </a:extLst>
                </a:gridCol>
                <a:gridCol w="329184">
                  <a:extLst>
                    <a:ext uri="{9D8B030D-6E8A-4147-A177-3AD203B41FA5}">
                      <a16:colId xmlns:a16="http://schemas.microsoft.com/office/drawing/2014/main" val="3463251201"/>
                    </a:ext>
                  </a:extLst>
                </a:gridCol>
                <a:gridCol w="329184">
                  <a:extLst>
                    <a:ext uri="{9D8B030D-6E8A-4147-A177-3AD203B41FA5}">
                      <a16:colId xmlns:a16="http://schemas.microsoft.com/office/drawing/2014/main" val="3096049045"/>
                    </a:ext>
                  </a:extLst>
                </a:gridCol>
                <a:gridCol w="329184">
                  <a:extLst>
                    <a:ext uri="{9D8B030D-6E8A-4147-A177-3AD203B41FA5}">
                      <a16:colId xmlns:a16="http://schemas.microsoft.com/office/drawing/2014/main" val="2510933610"/>
                    </a:ext>
                  </a:extLst>
                </a:gridCol>
                <a:gridCol w="329184">
                  <a:extLst>
                    <a:ext uri="{9D8B030D-6E8A-4147-A177-3AD203B41FA5}">
                      <a16:colId xmlns:a16="http://schemas.microsoft.com/office/drawing/2014/main" val="1901652148"/>
                    </a:ext>
                  </a:extLst>
                </a:gridCol>
                <a:gridCol w="329184">
                  <a:extLst>
                    <a:ext uri="{9D8B030D-6E8A-4147-A177-3AD203B41FA5}">
                      <a16:colId xmlns:a16="http://schemas.microsoft.com/office/drawing/2014/main" val="2800535689"/>
                    </a:ext>
                  </a:extLst>
                </a:gridCol>
                <a:gridCol w="329184">
                  <a:extLst>
                    <a:ext uri="{9D8B030D-6E8A-4147-A177-3AD203B41FA5}">
                      <a16:colId xmlns:a16="http://schemas.microsoft.com/office/drawing/2014/main" val="1420411942"/>
                    </a:ext>
                  </a:extLst>
                </a:gridCol>
                <a:gridCol w="329184">
                  <a:extLst>
                    <a:ext uri="{9D8B030D-6E8A-4147-A177-3AD203B41FA5}">
                      <a16:colId xmlns:a16="http://schemas.microsoft.com/office/drawing/2014/main" val="2498563178"/>
                    </a:ext>
                  </a:extLst>
                </a:gridCol>
                <a:gridCol w="329184">
                  <a:extLst>
                    <a:ext uri="{9D8B030D-6E8A-4147-A177-3AD203B41FA5}">
                      <a16:colId xmlns:a16="http://schemas.microsoft.com/office/drawing/2014/main" val="1590374361"/>
                    </a:ext>
                  </a:extLst>
                </a:gridCol>
                <a:gridCol w="329184">
                  <a:extLst>
                    <a:ext uri="{9D8B030D-6E8A-4147-A177-3AD203B41FA5}">
                      <a16:colId xmlns:a16="http://schemas.microsoft.com/office/drawing/2014/main" val="1179469809"/>
                    </a:ext>
                  </a:extLst>
                </a:gridCol>
                <a:gridCol w="329184">
                  <a:extLst>
                    <a:ext uri="{9D8B030D-6E8A-4147-A177-3AD203B41FA5}">
                      <a16:colId xmlns:a16="http://schemas.microsoft.com/office/drawing/2014/main" val="1653334955"/>
                    </a:ext>
                  </a:extLst>
                </a:gridCol>
                <a:gridCol w="329184">
                  <a:extLst>
                    <a:ext uri="{9D8B030D-6E8A-4147-A177-3AD203B41FA5}">
                      <a16:colId xmlns:a16="http://schemas.microsoft.com/office/drawing/2014/main" val="2777669817"/>
                    </a:ext>
                  </a:extLst>
                </a:gridCol>
                <a:gridCol w="329184">
                  <a:extLst>
                    <a:ext uri="{9D8B030D-6E8A-4147-A177-3AD203B41FA5}">
                      <a16:colId xmlns:a16="http://schemas.microsoft.com/office/drawing/2014/main" val="149888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677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- 2024-05-06 18:17:25</a:t>
                      </a:r>
                      <a:r>
                        <a:rPr kumimoji="0" lang="en-US" sz="1000" b="0" i="0" u="none" strike="noStrike" kern="1200" cap="none" spc="0" normalizeH="0" baseline="0" noProof="0">
                          <a:ln>
                            <a:noFill/>
                          </a:ln>
                          <a:solidFill>
                            <a:prstClr val="black"/>
                          </a:solidFill>
                          <a:effectLst/>
                          <a:uLnTx/>
                          <a:uFillTx/>
                          <a:latin typeface="Calibri"/>
                          <a:ea typeface="+mn-ea"/>
                          <a:cs typeface="+mn-cs"/>
                        </a:rPr>
                        <a:t>
 📸 Snap Up Exclusive Fujifilm x atmos Swag📸
🧢 Buy a Fujifilm T-shirt and present your Fujifilm X100VI serial number to redeem a limited-edition atmos cap and tote bag.
👜 Don't miss out on this unique combo—perfect for photography enthusiasts and style seekers alike! Only valid while supplies last! 
#atmos #atmoskl #fujifilmmy #atmosxfujifilm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https://quintly-eu-image-storage.s3.amazonaws.com/aaf8f68db843cc217addf8054c322eb2/1f969be8d6df73462cda8113ffa5e822.jpg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11453479"/>
                  </a:ext>
                </a:extLst>
              </a:tr>
            </a:tbl>
          </a:graphicData>
        </a:graphic>
      </p:graphicFrame>
      <p:sp>
        <p:nvSpPr>
          <p:cNvPr id="4" name="Text Placeholder 3">
            <a:extLst>
              <a:ext uri="{FF2B5EF4-FFF2-40B4-BE49-F238E27FC236}">
                <a16:creationId xmlns:a16="http://schemas.microsoft.com/office/drawing/2014/main" id="{7DEECFDE-9BAC-4079-8A90-7B6A48A912B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15227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C5E4E-B609-46E4-A0EF-1818E5EE7518}"/>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5B90D963-79EA-42EB-A47B-A45D0A70658C}"/>
              </a:ext>
            </a:extLst>
          </p:cNvPr>
          <p:cNvGraphicFramePr>
            <a:graphicFrameLocks noGrp="1"/>
          </p:cNvGraphicFramePr>
          <p:nvPr>
            <p:ph type="tbl" sz="quarter" idx="13"/>
            <p:extLst>
              <p:ext uri="{D42A27DB-BD31-4B8C-83A1-F6EECF244321}">
                <p14:modId xmlns:p14="http://schemas.microsoft.com/office/powerpoint/2010/main" val="1622010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12678292"/>
                    </a:ext>
                  </a:extLst>
                </a:gridCol>
                <a:gridCol w="1316737">
                  <a:extLst>
                    <a:ext uri="{9D8B030D-6E8A-4147-A177-3AD203B41FA5}">
                      <a16:colId xmlns:a16="http://schemas.microsoft.com/office/drawing/2014/main" val="1252561470"/>
                    </a:ext>
                  </a:extLst>
                </a:gridCol>
                <a:gridCol w="329184">
                  <a:extLst>
                    <a:ext uri="{9D8B030D-6E8A-4147-A177-3AD203B41FA5}">
                      <a16:colId xmlns:a16="http://schemas.microsoft.com/office/drawing/2014/main" val="1552478830"/>
                    </a:ext>
                  </a:extLst>
                </a:gridCol>
                <a:gridCol w="329184">
                  <a:extLst>
                    <a:ext uri="{9D8B030D-6E8A-4147-A177-3AD203B41FA5}">
                      <a16:colId xmlns:a16="http://schemas.microsoft.com/office/drawing/2014/main" val="48861149"/>
                    </a:ext>
                  </a:extLst>
                </a:gridCol>
                <a:gridCol w="329184">
                  <a:extLst>
                    <a:ext uri="{9D8B030D-6E8A-4147-A177-3AD203B41FA5}">
                      <a16:colId xmlns:a16="http://schemas.microsoft.com/office/drawing/2014/main" val="361986686"/>
                    </a:ext>
                  </a:extLst>
                </a:gridCol>
                <a:gridCol w="329184">
                  <a:extLst>
                    <a:ext uri="{9D8B030D-6E8A-4147-A177-3AD203B41FA5}">
                      <a16:colId xmlns:a16="http://schemas.microsoft.com/office/drawing/2014/main" val="1630688528"/>
                    </a:ext>
                  </a:extLst>
                </a:gridCol>
                <a:gridCol w="329184">
                  <a:extLst>
                    <a:ext uri="{9D8B030D-6E8A-4147-A177-3AD203B41FA5}">
                      <a16:colId xmlns:a16="http://schemas.microsoft.com/office/drawing/2014/main" val="1923942736"/>
                    </a:ext>
                  </a:extLst>
                </a:gridCol>
                <a:gridCol w="329184">
                  <a:extLst>
                    <a:ext uri="{9D8B030D-6E8A-4147-A177-3AD203B41FA5}">
                      <a16:colId xmlns:a16="http://schemas.microsoft.com/office/drawing/2014/main" val="4148170623"/>
                    </a:ext>
                  </a:extLst>
                </a:gridCol>
                <a:gridCol w="329184">
                  <a:extLst>
                    <a:ext uri="{9D8B030D-6E8A-4147-A177-3AD203B41FA5}">
                      <a16:colId xmlns:a16="http://schemas.microsoft.com/office/drawing/2014/main" val="2337170940"/>
                    </a:ext>
                  </a:extLst>
                </a:gridCol>
                <a:gridCol w="329184">
                  <a:extLst>
                    <a:ext uri="{9D8B030D-6E8A-4147-A177-3AD203B41FA5}">
                      <a16:colId xmlns:a16="http://schemas.microsoft.com/office/drawing/2014/main" val="302259714"/>
                    </a:ext>
                  </a:extLst>
                </a:gridCol>
                <a:gridCol w="329184">
                  <a:extLst>
                    <a:ext uri="{9D8B030D-6E8A-4147-A177-3AD203B41FA5}">
                      <a16:colId xmlns:a16="http://schemas.microsoft.com/office/drawing/2014/main" val="3473238907"/>
                    </a:ext>
                  </a:extLst>
                </a:gridCol>
                <a:gridCol w="329184">
                  <a:extLst>
                    <a:ext uri="{9D8B030D-6E8A-4147-A177-3AD203B41FA5}">
                      <a16:colId xmlns:a16="http://schemas.microsoft.com/office/drawing/2014/main" val="516031082"/>
                    </a:ext>
                  </a:extLst>
                </a:gridCol>
                <a:gridCol w="329184">
                  <a:extLst>
                    <a:ext uri="{9D8B030D-6E8A-4147-A177-3AD203B41FA5}">
                      <a16:colId xmlns:a16="http://schemas.microsoft.com/office/drawing/2014/main" val="920607647"/>
                    </a:ext>
                  </a:extLst>
                </a:gridCol>
                <a:gridCol w="329184">
                  <a:extLst>
                    <a:ext uri="{9D8B030D-6E8A-4147-A177-3AD203B41FA5}">
                      <a16:colId xmlns:a16="http://schemas.microsoft.com/office/drawing/2014/main" val="1605538541"/>
                    </a:ext>
                  </a:extLst>
                </a:gridCol>
                <a:gridCol w="329184">
                  <a:extLst>
                    <a:ext uri="{9D8B030D-6E8A-4147-A177-3AD203B41FA5}">
                      <a16:colId xmlns:a16="http://schemas.microsoft.com/office/drawing/2014/main" val="802508088"/>
                    </a:ext>
                  </a:extLst>
                </a:gridCol>
                <a:gridCol w="329184">
                  <a:extLst>
                    <a:ext uri="{9D8B030D-6E8A-4147-A177-3AD203B41FA5}">
                      <a16:colId xmlns:a16="http://schemas.microsoft.com/office/drawing/2014/main" val="1141444548"/>
                    </a:ext>
                  </a:extLst>
                </a:gridCol>
                <a:gridCol w="329184">
                  <a:extLst>
                    <a:ext uri="{9D8B030D-6E8A-4147-A177-3AD203B41FA5}">
                      <a16:colId xmlns:a16="http://schemas.microsoft.com/office/drawing/2014/main" val="3662364730"/>
                    </a:ext>
                  </a:extLst>
                </a:gridCol>
                <a:gridCol w="329184">
                  <a:extLst>
                    <a:ext uri="{9D8B030D-6E8A-4147-A177-3AD203B41FA5}">
                      <a16:colId xmlns:a16="http://schemas.microsoft.com/office/drawing/2014/main" val="2616523059"/>
                    </a:ext>
                  </a:extLst>
                </a:gridCol>
                <a:gridCol w="329184">
                  <a:extLst>
                    <a:ext uri="{9D8B030D-6E8A-4147-A177-3AD203B41FA5}">
                      <a16:colId xmlns:a16="http://schemas.microsoft.com/office/drawing/2014/main" val="2842067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4518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25814340"/>
                  </a:ext>
                </a:extLst>
              </a:tr>
            </a:tbl>
          </a:graphicData>
        </a:graphic>
      </p:graphicFrame>
      <p:sp>
        <p:nvSpPr>
          <p:cNvPr id="4" name="Text Placeholder 3">
            <a:extLst>
              <a:ext uri="{FF2B5EF4-FFF2-40B4-BE49-F238E27FC236}">
                <a16:creationId xmlns:a16="http://schemas.microsoft.com/office/drawing/2014/main" id="{B54880BA-1D32-4CE6-A63D-6EC88008AA9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083574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235A-7388-43CB-BCCC-65B041FC76B6}"/>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BEECAB9D-3001-4B9A-AE98-15AFA5F9C0DA}"/>
              </a:ext>
            </a:extLst>
          </p:cNvPr>
          <p:cNvGraphicFramePr>
            <a:graphicFrameLocks noGrp="1"/>
          </p:cNvGraphicFramePr>
          <p:nvPr>
            <p:ph type="tbl" sz="quarter" idx="13"/>
            <p:extLst>
              <p:ext uri="{D42A27DB-BD31-4B8C-83A1-F6EECF244321}">
                <p14:modId xmlns:p14="http://schemas.microsoft.com/office/powerpoint/2010/main" val="1996434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6689998"/>
                    </a:ext>
                  </a:extLst>
                </a:gridCol>
                <a:gridCol w="1316737">
                  <a:extLst>
                    <a:ext uri="{9D8B030D-6E8A-4147-A177-3AD203B41FA5}">
                      <a16:colId xmlns:a16="http://schemas.microsoft.com/office/drawing/2014/main" val="1501746341"/>
                    </a:ext>
                  </a:extLst>
                </a:gridCol>
                <a:gridCol w="329184">
                  <a:extLst>
                    <a:ext uri="{9D8B030D-6E8A-4147-A177-3AD203B41FA5}">
                      <a16:colId xmlns:a16="http://schemas.microsoft.com/office/drawing/2014/main" val="3042150941"/>
                    </a:ext>
                  </a:extLst>
                </a:gridCol>
                <a:gridCol w="329184">
                  <a:extLst>
                    <a:ext uri="{9D8B030D-6E8A-4147-A177-3AD203B41FA5}">
                      <a16:colId xmlns:a16="http://schemas.microsoft.com/office/drawing/2014/main" val="4141321507"/>
                    </a:ext>
                  </a:extLst>
                </a:gridCol>
                <a:gridCol w="329184">
                  <a:extLst>
                    <a:ext uri="{9D8B030D-6E8A-4147-A177-3AD203B41FA5}">
                      <a16:colId xmlns:a16="http://schemas.microsoft.com/office/drawing/2014/main" val="407336660"/>
                    </a:ext>
                  </a:extLst>
                </a:gridCol>
                <a:gridCol w="329184">
                  <a:extLst>
                    <a:ext uri="{9D8B030D-6E8A-4147-A177-3AD203B41FA5}">
                      <a16:colId xmlns:a16="http://schemas.microsoft.com/office/drawing/2014/main" val="3735339631"/>
                    </a:ext>
                  </a:extLst>
                </a:gridCol>
                <a:gridCol w="329184">
                  <a:extLst>
                    <a:ext uri="{9D8B030D-6E8A-4147-A177-3AD203B41FA5}">
                      <a16:colId xmlns:a16="http://schemas.microsoft.com/office/drawing/2014/main" val="933796518"/>
                    </a:ext>
                  </a:extLst>
                </a:gridCol>
                <a:gridCol w="329184">
                  <a:extLst>
                    <a:ext uri="{9D8B030D-6E8A-4147-A177-3AD203B41FA5}">
                      <a16:colId xmlns:a16="http://schemas.microsoft.com/office/drawing/2014/main" val="1716975310"/>
                    </a:ext>
                  </a:extLst>
                </a:gridCol>
                <a:gridCol w="329184">
                  <a:extLst>
                    <a:ext uri="{9D8B030D-6E8A-4147-A177-3AD203B41FA5}">
                      <a16:colId xmlns:a16="http://schemas.microsoft.com/office/drawing/2014/main" val="3869682296"/>
                    </a:ext>
                  </a:extLst>
                </a:gridCol>
                <a:gridCol w="329184">
                  <a:extLst>
                    <a:ext uri="{9D8B030D-6E8A-4147-A177-3AD203B41FA5}">
                      <a16:colId xmlns:a16="http://schemas.microsoft.com/office/drawing/2014/main" val="2363423394"/>
                    </a:ext>
                  </a:extLst>
                </a:gridCol>
                <a:gridCol w="329184">
                  <a:extLst>
                    <a:ext uri="{9D8B030D-6E8A-4147-A177-3AD203B41FA5}">
                      <a16:colId xmlns:a16="http://schemas.microsoft.com/office/drawing/2014/main" val="83851771"/>
                    </a:ext>
                  </a:extLst>
                </a:gridCol>
                <a:gridCol w="329184">
                  <a:extLst>
                    <a:ext uri="{9D8B030D-6E8A-4147-A177-3AD203B41FA5}">
                      <a16:colId xmlns:a16="http://schemas.microsoft.com/office/drawing/2014/main" val="928299294"/>
                    </a:ext>
                  </a:extLst>
                </a:gridCol>
                <a:gridCol w="329184">
                  <a:extLst>
                    <a:ext uri="{9D8B030D-6E8A-4147-A177-3AD203B41FA5}">
                      <a16:colId xmlns:a16="http://schemas.microsoft.com/office/drawing/2014/main" val="464593845"/>
                    </a:ext>
                  </a:extLst>
                </a:gridCol>
                <a:gridCol w="329184">
                  <a:extLst>
                    <a:ext uri="{9D8B030D-6E8A-4147-A177-3AD203B41FA5}">
                      <a16:colId xmlns:a16="http://schemas.microsoft.com/office/drawing/2014/main" val="1732249857"/>
                    </a:ext>
                  </a:extLst>
                </a:gridCol>
                <a:gridCol w="329184">
                  <a:extLst>
                    <a:ext uri="{9D8B030D-6E8A-4147-A177-3AD203B41FA5}">
                      <a16:colId xmlns:a16="http://schemas.microsoft.com/office/drawing/2014/main" val="3807370994"/>
                    </a:ext>
                  </a:extLst>
                </a:gridCol>
                <a:gridCol w="329184">
                  <a:extLst>
                    <a:ext uri="{9D8B030D-6E8A-4147-A177-3AD203B41FA5}">
                      <a16:colId xmlns:a16="http://schemas.microsoft.com/office/drawing/2014/main" val="3488713486"/>
                    </a:ext>
                  </a:extLst>
                </a:gridCol>
                <a:gridCol w="329184">
                  <a:extLst>
                    <a:ext uri="{9D8B030D-6E8A-4147-A177-3AD203B41FA5}">
                      <a16:colId xmlns:a16="http://schemas.microsoft.com/office/drawing/2014/main" val="4169700570"/>
                    </a:ext>
                  </a:extLst>
                </a:gridCol>
                <a:gridCol w="329184">
                  <a:extLst>
                    <a:ext uri="{9D8B030D-6E8A-4147-A177-3AD203B41FA5}">
                      <a16:colId xmlns:a16="http://schemas.microsoft.com/office/drawing/2014/main" val="951955509"/>
                    </a:ext>
                  </a:extLst>
                </a:gridCol>
                <a:gridCol w="329184">
                  <a:extLst>
                    <a:ext uri="{9D8B030D-6E8A-4147-A177-3AD203B41FA5}">
                      <a16:colId xmlns:a16="http://schemas.microsoft.com/office/drawing/2014/main" val="3349188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046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14:00:09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latest lineup from X Summit Sydney 2024: the X-T50 &amp; GFX100S II cameras, alongside the GF500mmF5.6 and XF16-50mm lenses! 
Discover groundbreaking features, including an added Film Simulation dial on the X-T50, the GFX100S II's newly developed 102MP high-speed sensor for unparalleled image quality, and expanded capturing capabilities with the GF500mmF5.6 R LM OIS WR and XF16-50mmF2.8-4.8 R LM WR lenses.
Stay tuned for more info!
#Fujifilm #FujifilmMY #XSummitSydney2024 #XT50 #GFX100SII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https://quintly-eu-image-storage.s3.amazonaws.com/aaf8f68db843cc217addf8054c322eb2/5a8e58a64ebc462ba5c7222c8e108988.jpg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12470198"/>
                  </a:ext>
                </a:extLst>
              </a:tr>
            </a:tbl>
          </a:graphicData>
        </a:graphic>
      </p:graphicFrame>
      <p:sp>
        <p:nvSpPr>
          <p:cNvPr id="4" name="Text Placeholder 3">
            <a:extLst>
              <a:ext uri="{FF2B5EF4-FFF2-40B4-BE49-F238E27FC236}">
                <a16:creationId xmlns:a16="http://schemas.microsoft.com/office/drawing/2014/main" id="{9CE98ACE-C178-442F-80E6-4320707B1F7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77327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FEBA-A810-4CFE-BC27-F413F15C28D0}"/>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36BE890B-F3EF-4EFD-987E-7F0A22A0D9C3}"/>
              </a:ext>
            </a:extLst>
          </p:cNvPr>
          <p:cNvGraphicFramePr>
            <a:graphicFrameLocks noGrp="1"/>
          </p:cNvGraphicFramePr>
          <p:nvPr>
            <p:ph type="tbl" sz="quarter" idx="13"/>
            <p:extLst>
              <p:ext uri="{D42A27DB-BD31-4B8C-83A1-F6EECF244321}">
                <p14:modId xmlns:p14="http://schemas.microsoft.com/office/powerpoint/2010/main" val="207791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94225234"/>
                    </a:ext>
                  </a:extLst>
                </a:gridCol>
                <a:gridCol w="1316737">
                  <a:extLst>
                    <a:ext uri="{9D8B030D-6E8A-4147-A177-3AD203B41FA5}">
                      <a16:colId xmlns:a16="http://schemas.microsoft.com/office/drawing/2014/main" val="3274892831"/>
                    </a:ext>
                  </a:extLst>
                </a:gridCol>
                <a:gridCol w="329184">
                  <a:extLst>
                    <a:ext uri="{9D8B030D-6E8A-4147-A177-3AD203B41FA5}">
                      <a16:colId xmlns:a16="http://schemas.microsoft.com/office/drawing/2014/main" val="1360317763"/>
                    </a:ext>
                  </a:extLst>
                </a:gridCol>
                <a:gridCol w="329184">
                  <a:extLst>
                    <a:ext uri="{9D8B030D-6E8A-4147-A177-3AD203B41FA5}">
                      <a16:colId xmlns:a16="http://schemas.microsoft.com/office/drawing/2014/main" val="2047181604"/>
                    </a:ext>
                  </a:extLst>
                </a:gridCol>
                <a:gridCol w="329184">
                  <a:extLst>
                    <a:ext uri="{9D8B030D-6E8A-4147-A177-3AD203B41FA5}">
                      <a16:colId xmlns:a16="http://schemas.microsoft.com/office/drawing/2014/main" val="4075014734"/>
                    </a:ext>
                  </a:extLst>
                </a:gridCol>
                <a:gridCol w="329184">
                  <a:extLst>
                    <a:ext uri="{9D8B030D-6E8A-4147-A177-3AD203B41FA5}">
                      <a16:colId xmlns:a16="http://schemas.microsoft.com/office/drawing/2014/main" val="2415502257"/>
                    </a:ext>
                  </a:extLst>
                </a:gridCol>
                <a:gridCol w="329184">
                  <a:extLst>
                    <a:ext uri="{9D8B030D-6E8A-4147-A177-3AD203B41FA5}">
                      <a16:colId xmlns:a16="http://schemas.microsoft.com/office/drawing/2014/main" val="4168941545"/>
                    </a:ext>
                  </a:extLst>
                </a:gridCol>
                <a:gridCol w="329184">
                  <a:extLst>
                    <a:ext uri="{9D8B030D-6E8A-4147-A177-3AD203B41FA5}">
                      <a16:colId xmlns:a16="http://schemas.microsoft.com/office/drawing/2014/main" val="3297541851"/>
                    </a:ext>
                  </a:extLst>
                </a:gridCol>
                <a:gridCol w="329184">
                  <a:extLst>
                    <a:ext uri="{9D8B030D-6E8A-4147-A177-3AD203B41FA5}">
                      <a16:colId xmlns:a16="http://schemas.microsoft.com/office/drawing/2014/main" val="48213017"/>
                    </a:ext>
                  </a:extLst>
                </a:gridCol>
                <a:gridCol w="329184">
                  <a:extLst>
                    <a:ext uri="{9D8B030D-6E8A-4147-A177-3AD203B41FA5}">
                      <a16:colId xmlns:a16="http://schemas.microsoft.com/office/drawing/2014/main" val="105709722"/>
                    </a:ext>
                  </a:extLst>
                </a:gridCol>
                <a:gridCol w="329184">
                  <a:extLst>
                    <a:ext uri="{9D8B030D-6E8A-4147-A177-3AD203B41FA5}">
                      <a16:colId xmlns:a16="http://schemas.microsoft.com/office/drawing/2014/main" val="4115200769"/>
                    </a:ext>
                  </a:extLst>
                </a:gridCol>
                <a:gridCol w="329184">
                  <a:extLst>
                    <a:ext uri="{9D8B030D-6E8A-4147-A177-3AD203B41FA5}">
                      <a16:colId xmlns:a16="http://schemas.microsoft.com/office/drawing/2014/main" val="3369943254"/>
                    </a:ext>
                  </a:extLst>
                </a:gridCol>
                <a:gridCol w="329184">
                  <a:extLst>
                    <a:ext uri="{9D8B030D-6E8A-4147-A177-3AD203B41FA5}">
                      <a16:colId xmlns:a16="http://schemas.microsoft.com/office/drawing/2014/main" val="1462973990"/>
                    </a:ext>
                  </a:extLst>
                </a:gridCol>
                <a:gridCol w="329184">
                  <a:extLst>
                    <a:ext uri="{9D8B030D-6E8A-4147-A177-3AD203B41FA5}">
                      <a16:colId xmlns:a16="http://schemas.microsoft.com/office/drawing/2014/main" val="2162809809"/>
                    </a:ext>
                  </a:extLst>
                </a:gridCol>
                <a:gridCol w="329184">
                  <a:extLst>
                    <a:ext uri="{9D8B030D-6E8A-4147-A177-3AD203B41FA5}">
                      <a16:colId xmlns:a16="http://schemas.microsoft.com/office/drawing/2014/main" val="56075460"/>
                    </a:ext>
                  </a:extLst>
                </a:gridCol>
                <a:gridCol w="329184">
                  <a:extLst>
                    <a:ext uri="{9D8B030D-6E8A-4147-A177-3AD203B41FA5}">
                      <a16:colId xmlns:a16="http://schemas.microsoft.com/office/drawing/2014/main" val="2161460839"/>
                    </a:ext>
                  </a:extLst>
                </a:gridCol>
                <a:gridCol w="329184">
                  <a:extLst>
                    <a:ext uri="{9D8B030D-6E8A-4147-A177-3AD203B41FA5}">
                      <a16:colId xmlns:a16="http://schemas.microsoft.com/office/drawing/2014/main" val="724943861"/>
                    </a:ext>
                  </a:extLst>
                </a:gridCol>
                <a:gridCol w="329184">
                  <a:extLst>
                    <a:ext uri="{9D8B030D-6E8A-4147-A177-3AD203B41FA5}">
                      <a16:colId xmlns:a16="http://schemas.microsoft.com/office/drawing/2014/main" val="637125234"/>
                    </a:ext>
                  </a:extLst>
                </a:gridCol>
                <a:gridCol w="329184">
                  <a:extLst>
                    <a:ext uri="{9D8B030D-6E8A-4147-A177-3AD203B41FA5}">
                      <a16:colId xmlns:a16="http://schemas.microsoft.com/office/drawing/2014/main" val="3196349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087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03699781"/>
                  </a:ext>
                </a:extLst>
              </a:tr>
            </a:tbl>
          </a:graphicData>
        </a:graphic>
      </p:graphicFrame>
      <p:sp>
        <p:nvSpPr>
          <p:cNvPr id="4" name="Text Placeholder 3">
            <a:extLst>
              <a:ext uri="{FF2B5EF4-FFF2-40B4-BE49-F238E27FC236}">
                <a16:creationId xmlns:a16="http://schemas.microsoft.com/office/drawing/2014/main" id="{B0E2946E-DFBC-40AC-9EC3-503A5BFF56E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49328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A9C7-F11D-4028-83DE-B3CF855C971E}"/>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6990F0E9-AFA9-4CDE-B35D-8B5A3732DBAB}"/>
              </a:ext>
            </a:extLst>
          </p:cNvPr>
          <p:cNvGraphicFramePr>
            <a:graphicFrameLocks noGrp="1"/>
          </p:cNvGraphicFramePr>
          <p:nvPr>
            <p:ph type="tbl" sz="quarter" idx="13"/>
            <p:extLst>
              <p:ext uri="{D42A27DB-BD31-4B8C-83A1-F6EECF244321}">
                <p14:modId xmlns:p14="http://schemas.microsoft.com/office/powerpoint/2010/main" val="256220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28986971"/>
                    </a:ext>
                  </a:extLst>
                </a:gridCol>
                <a:gridCol w="1316737">
                  <a:extLst>
                    <a:ext uri="{9D8B030D-6E8A-4147-A177-3AD203B41FA5}">
                      <a16:colId xmlns:a16="http://schemas.microsoft.com/office/drawing/2014/main" val="2845768153"/>
                    </a:ext>
                  </a:extLst>
                </a:gridCol>
                <a:gridCol w="329184">
                  <a:extLst>
                    <a:ext uri="{9D8B030D-6E8A-4147-A177-3AD203B41FA5}">
                      <a16:colId xmlns:a16="http://schemas.microsoft.com/office/drawing/2014/main" val="697661751"/>
                    </a:ext>
                  </a:extLst>
                </a:gridCol>
                <a:gridCol w="329184">
                  <a:extLst>
                    <a:ext uri="{9D8B030D-6E8A-4147-A177-3AD203B41FA5}">
                      <a16:colId xmlns:a16="http://schemas.microsoft.com/office/drawing/2014/main" val="1964502544"/>
                    </a:ext>
                  </a:extLst>
                </a:gridCol>
                <a:gridCol w="329184">
                  <a:extLst>
                    <a:ext uri="{9D8B030D-6E8A-4147-A177-3AD203B41FA5}">
                      <a16:colId xmlns:a16="http://schemas.microsoft.com/office/drawing/2014/main" val="3310577423"/>
                    </a:ext>
                  </a:extLst>
                </a:gridCol>
                <a:gridCol w="329184">
                  <a:extLst>
                    <a:ext uri="{9D8B030D-6E8A-4147-A177-3AD203B41FA5}">
                      <a16:colId xmlns:a16="http://schemas.microsoft.com/office/drawing/2014/main" val="2746622321"/>
                    </a:ext>
                  </a:extLst>
                </a:gridCol>
                <a:gridCol w="329184">
                  <a:extLst>
                    <a:ext uri="{9D8B030D-6E8A-4147-A177-3AD203B41FA5}">
                      <a16:colId xmlns:a16="http://schemas.microsoft.com/office/drawing/2014/main" val="896857975"/>
                    </a:ext>
                  </a:extLst>
                </a:gridCol>
                <a:gridCol w="329184">
                  <a:extLst>
                    <a:ext uri="{9D8B030D-6E8A-4147-A177-3AD203B41FA5}">
                      <a16:colId xmlns:a16="http://schemas.microsoft.com/office/drawing/2014/main" val="578237252"/>
                    </a:ext>
                  </a:extLst>
                </a:gridCol>
                <a:gridCol w="329184">
                  <a:extLst>
                    <a:ext uri="{9D8B030D-6E8A-4147-A177-3AD203B41FA5}">
                      <a16:colId xmlns:a16="http://schemas.microsoft.com/office/drawing/2014/main" val="3459250381"/>
                    </a:ext>
                  </a:extLst>
                </a:gridCol>
                <a:gridCol w="329184">
                  <a:extLst>
                    <a:ext uri="{9D8B030D-6E8A-4147-A177-3AD203B41FA5}">
                      <a16:colId xmlns:a16="http://schemas.microsoft.com/office/drawing/2014/main" val="1758575677"/>
                    </a:ext>
                  </a:extLst>
                </a:gridCol>
                <a:gridCol w="329184">
                  <a:extLst>
                    <a:ext uri="{9D8B030D-6E8A-4147-A177-3AD203B41FA5}">
                      <a16:colId xmlns:a16="http://schemas.microsoft.com/office/drawing/2014/main" val="1321888656"/>
                    </a:ext>
                  </a:extLst>
                </a:gridCol>
                <a:gridCol w="329184">
                  <a:extLst>
                    <a:ext uri="{9D8B030D-6E8A-4147-A177-3AD203B41FA5}">
                      <a16:colId xmlns:a16="http://schemas.microsoft.com/office/drawing/2014/main" val="2504303139"/>
                    </a:ext>
                  </a:extLst>
                </a:gridCol>
                <a:gridCol w="329184">
                  <a:extLst>
                    <a:ext uri="{9D8B030D-6E8A-4147-A177-3AD203B41FA5}">
                      <a16:colId xmlns:a16="http://schemas.microsoft.com/office/drawing/2014/main" val="2704255534"/>
                    </a:ext>
                  </a:extLst>
                </a:gridCol>
                <a:gridCol w="329184">
                  <a:extLst>
                    <a:ext uri="{9D8B030D-6E8A-4147-A177-3AD203B41FA5}">
                      <a16:colId xmlns:a16="http://schemas.microsoft.com/office/drawing/2014/main" val="2436619065"/>
                    </a:ext>
                  </a:extLst>
                </a:gridCol>
                <a:gridCol w="329184">
                  <a:extLst>
                    <a:ext uri="{9D8B030D-6E8A-4147-A177-3AD203B41FA5}">
                      <a16:colId xmlns:a16="http://schemas.microsoft.com/office/drawing/2014/main" val="2628232258"/>
                    </a:ext>
                  </a:extLst>
                </a:gridCol>
                <a:gridCol w="329184">
                  <a:extLst>
                    <a:ext uri="{9D8B030D-6E8A-4147-A177-3AD203B41FA5}">
                      <a16:colId xmlns:a16="http://schemas.microsoft.com/office/drawing/2014/main" val="1532009989"/>
                    </a:ext>
                  </a:extLst>
                </a:gridCol>
                <a:gridCol w="329184">
                  <a:extLst>
                    <a:ext uri="{9D8B030D-6E8A-4147-A177-3AD203B41FA5}">
                      <a16:colId xmlns:a16="http://schemas.microsoft.com/office/drawing/2014/main" val="1638548397"/>
                    </a:ext>
                  </a:extLst>
                </a:gridCol>
                <a:gridCol w="329184">
                  <a:extLst>
                    <a:ext uri="{9D8B030D-6E8A-4147-A177-3AD203B41FA5}">
                      <a16:colId xmlns:a16="http://schemas.microsoft.com/office/drawing/2014/main" val="987097560"/>
                    </a:ext>
                  </a:extLst>
                </a:gridCol>
                <a:gridCol w="329184">
                  <a:extLst>
                    <a:ext uri="{9D8B030D-6E8A-4147-A177-3AD203B41FA5}">
                      <a16:colId xmlns:a16="http://schemas.microsoft.com/office/drawing/2014/main" val="295954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373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40000467"/>
                  </a:ext>
                </a:extLst>
              </a:tr>
            </a:tbl>
          </a:graphicData>
        </a:graphic>
      </p:graphicFrame>
      <p:sp>
        <p:nvSpPr>
          <p:cNvPr id="4" name="Text Placeholder 3">
            <a:extLst>
              <a:ext uri="{FF2B5EF4-FFF2-40B4-BE49-F238E27FC236}">
                <a16:creationId xmlns:a16="http://schemas.microsoft.com/office/drawing/2014/main" id="{BE79CDDD-557B-4CD4-9848-B943EE52C02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880911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AFC58-3764-487E-AE1B-9E403D49C3DE}"/>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53BB8861-8347-4CA4-8E28-A11B6E534EE3}"/>
              </a:ext>
            </a:extLst>
          </p:cNvPr>
          <p:cNvGraphicFramePr>
            <a:graphicFrameLocks noGrp="1"/>
          </p:cNvGraphicFramePr>
          <p:nvPr>
            <p:ph type="tbl" sz="quarter" idx="13"/>
            <p:extLst>
              <p:ext uri="{D42A27DB-BD31-4B8C-83A1-F6EECF244321}">
                <p14:modId xmlns:p14="http://schemas.microsoft.com/office/powerpoint/2010/main" val="389996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91479091"/>
                    </a:ext>
                  </a:extLst>
                </a:gridCol>
                <a:gridCol w="1316737">
                  <a:extLst>
                    <a:ext uri="{9D8B030D-6E8A-4147-A177-3AD203B41FA5}">
                      <a16:colId xmlns:a16="http://schemas.microsoft.com/office/drawing/2014/main" val="2160839491"/>
                    </a:ext>
                  </a:extLst>
                </a:gridCol>
                <a:gridCol w="329184">
                  <a:extLst>
                    <a:ext uri="{9D8B030D-6E8A-4147-A177-3AD203B41FA5}">
                      <a16:colId xmlns:a16="http://schemas.microsoft.com/office/drawing/2014/main" val="485618628"/>
                    </a:ext>
                  </a:extLst>
                </a:gridCol>
                <a:gridCol w="329184">
                  <a:extLst>
                    <a:ext uri="{9D8B030D-6E8A-4147-A177-3AD203B41FA5}">
                      <a16:colId xmlns:a16="http://schemas.microsoft.com/office/drawing/2014/main" val="975162177"/>
                    </a:ext>
                  </a:extLst>
                </a:gridCol>
                <a:gridCol w="329184">
                  <a:extLst>
                    <a:ext uri="{9D8B030D-6E8A-4147-A177-3AD203B41FA5}">
                      <a16:colId xmlns:a16="http://schemas.microsoft.com/office/drawing/2014/main" val="1238925661"/>
                    </a:ext>
                  </a:extLst>
                </a:gridCol>
                <a:gridCol w="329184">
                  <a:extLst>
                    <a:ext uri="{9D8B030D-6E8A-4147-A177-3AD203B41FA5}">
                      <a16:colId xmlns:a16="http://schemas.microsoft.com/office/drawing/2014/main" val="2513854574"/>
                    </a:ext>
                  </a:extLst>
                </a:gridCol>
                <a:gridCol w="329184">
                  <a:extLst>
                    <a:ext uri="{9D8B030D-6E8A-4147-A177-3AD203B41FA5}">
                      <a16:colId xmlns:a16="http://schemas.microsoft.com/office/drawing/2014/main" val="3146516704"/>
                    </a:ext>
                  </a:extLst>
                </a:gridCol>
                <a:gridCol w="329184">
                  <a:extLst>
                    <a:ext uri="{9D8B030D-6E8A-4147-A177-3AD203B41FA5}">
                      <a16:colId xmlns:a16="http://schemas.microsoft.com/office/drawing/2014/main" val="4185230364"/>
                    </a:ext>
                  </a:extLst>
                </a:gridCol>
                <a:gridCol w="329184">
                  <a:extLst>
                    <a:ext uri="{9D8B030D-6E8A-4147-A177-3AD203B41FA5}">
                      <a16:colId xmlns:a16="http://schemas.microsoft.com/office/drawing/2014/main" val="2666809926"/>
                    </a:ext>
                  </a:extLst>
                </a:gridCol>
                <a:gridCol w="329184">
                  <a:extLst>
                    <a:ext uri="{9D8B030D-6E8A-4147-A177-3AD203B41FA5}">
                      <a16:colId xmlns:a16="http://schemas.microsoft.com/office/drawing/2014/main" val="3024889026"/>
                    </a:ext>
                  </a:extLst>
                </a:gridCol>
                <a:gridCol w="329184">
                  <a:extLst>
                    <a:ext uri="{9D8B030D-6E8A-4147-A177-3AD203B41FA5}">
                      <a16:colId xmlns:a16="http://schemas.microsoft.com/office/drawing/2014/main" val="614511897"/>
                    </a:ext>
                  </a:extLst>
                </a:gridCol>
                <a:gridCol w="329184">
                  <a:extLst>
                    <a:ext uri="{9D8B030D-6E8A-4147-A177-3AD203B41FA5}">
                      <a16:colId xmlns:a16="http://schemas.microsoft.com/office/drawing/2014/main" val="1367093051"/>
                    </a:ext>
                  </a:extLst>
                </a:gridCol>
                <a:gridCol w="329184">
                  <a:extLst>
                    <a:ext uri="{9D8B030D-6E8A-4147-A177-3AD203B41FA5}">
                      <a16:colId xmlns:a16="http://schemas.microsoft.com/office/drawing/2014/main" val="4139119991"/>
                    </a:ext>
                  </a:extLst>
                </a:gridCol>
                <a:gridCol w="329184">
                  <a:extLst>
                    <a:ext uri="{9D8B030D-6E8A-4147-A177-3AD203B41FA5}">
                      <a16:colId xmlns:a16="http://schemas.microsoft.com/office/drawing/2014/main" val="1551014609"/>
                    </a:ext>
                  </a:extLst>
                </a:gridCol>
                <a:gridCol w="329184">
                  <a:extLst>
                    <a:ext uri="{9D8B030D-6E8A-4147-A177-3AD203B41FA5}">
                      <a16:colId xmlns:a16="http://schemas.microsoft.com/office/drawing/2014/main" val="1022269360"/>
                    </a:ext>
                  </a:extLst>
                </a:gridCol>
                <a:gridCol w="329184">
                  <a:extLst>
                    <a:ext uri="{9D8B030D-6E8A-4147-A177-3AD203B41FA5}">
                      <a16:colId xmlns:a16="http://schemas.microsoft.com/office/drawing/2014/main" val="2497850148"/>
                    </a:ext>
                  </a:extLst>
                </a:gridCol>
                <a:gridCol w="329184">
                  <a:extLst>
                    <a:ext uri="{9D8B030D-6E8A-4147-A177-3AD203B41FA5}">
                      <a16:colId xmlns:a16="http://schemas.microsoft.com/office/drawing/2014/main" val="1291775702"/>
                    </a:ext>
                  </a:extLst>
                </a:gridCol>
                <a:gridCol w="329184">
                  <a:extLst>
                    <a:ext uri="{9D8B030D-6E8A-4147-A177-3AD203B41FA5}">
                      <a16:colId xmlns:a16="http://schemas.microsoft.com/office/drawing/2014/main" val="552886474"/>
                    </a:ext>
                  </a:extLst>
                </a:gridCol>
                <a:gridCol w="329184">
                  <a:extLst>
                    <a:ext uri="{9D8B030D-6E8A-4147-A177-3AD203B41FA5}">
                      <a16:colId xmlns:a16="http://schemas.microsoft.com/office/drawing/2014/main" val="26979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435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59743776"/>
                  </a:ext>
                </a:extLst>
              </a:tr>
            </a:tbl>
          </a:graphicData>
        </a:graphic>
      </p:graphicFrame>
      <p:sp>
        <p:nvSpPr>
          <p:cNvPr id="4" name="Text Placeholder 3">
            <a:extLst>
              <a:ext uri="{FF2B5EF4-FFF2-40B4-BE49-F238E27FC236}">
                <a16:creationId xmlns:a16="http://schemas.microsoft.com/office/drawing/2014/main" id="{74157C47-F940-4EED-896B-8CB71593ED6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53176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760EA-482F-414E-8748-B75AFA1FDBFD}"/>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9AD2A2DA-3D3C-4715-B1A8-7C8A536516C3}"/>
              </a:ext>
            </a:extLst>
          </p:cNvPr>
          <p:cNvGraphicFramePr>
            <a:graphicFrameLocks noGrp="1"/>
          </p:cNvGraphicFramePr>
          <p:nvPr>
            <p:ph type="tbl" sz="quarter" idx="13"/>
            <p:extLst>
              <p:ext uri="{D42A27DB-BD31-4B8C-83A1-F6EECF244321}">
                <p14:modId xmlns:p14="http://schemas.microsoft.com/office/powerpoint/2010/main" val="1623168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95571762"/>
                    </a:ext>
                  </a:extLst>
                </a:gridCol>
                <a:gridCol w="1316737">
                  <a:extLst>
                    <a:ext uri="{9D8B030D-6E8A-4147-A177-3AD203B41FA5}">
                      <a16:colId xmlns:a16="http://schemas.microsoft.com/office/drawing/2014/main" val="3743918678"/>
                    </a:ext>
                  </a:extLst>
                </a:gridCol>
                <a:gridCol w="329184">
                  <a:extLst>
                    <a:ext uri="{9D8B030D-6E8A-4147-A177-3AD203B41FA5}">
                      <a16:colId xmlns:a16="http://schemas.microsoft.com/office/drawing/2014/main" val="2593366431"/>
                    </a:ext>
                  </a:extLst>
                </a:gridCol>
                <a:gridCol w="329184">
                  <a:extLst>
                    <a:ext uri="{9D8B030D-6E8A-4147-A177-3AD203B41FA5}">
                      <a16:colId xmlns:a16="http://schemas.microsoft.com/office/drawing/2014/main" val="44682405"/>
                    </a:ext>
                  </a:extLst>
                </a:gridCol>
                <a:gridCol w="329184">
                  <a:extLst>
                    <a:ext uri="{9D8B030D-6E8A-4147-A177-3AD203B41FA5}">
                      <a16:colId xmlns:a16="http://schemas.microsoft.com/office/drawing/2014/main" val="3005167243"/>
                    </a:ext>
                  </a:extLst>
                </a:gridCol>
                <a:gridCol w="329184">
                  <a:extLst>
                    <a:ext uri="{9D8B030D-6E8A-4147-A177-3AD203B41FA5}">
                      <a16:colId xmlns:a16="http://schemas.microsoft.com/office/drawing/2014/main" val="4238223030"/>
                    </a:ext>
                  </a:extLst>
                </a:gridCol>
                <a:gridCol w="329184">
                  <a:extLst>
                    <a:ext uri="{9D8B030D-6E8A-4147-A177-3AD203B41FA5}">
                      <a16:colId xmlns:a16="http://schemas.microsoft.com/office/drawing/2014/main" val="2142533589"/>
                    </a:ext>
                  </a:extLst>
                </a:gridCol>
                <a:gridCol w="329184">
                  <a:extLst>
                    <a:ext uri="{9D8B030D-6E8A-4147-A177-3AD203B41FA5}">
                      <a16:colId xmlns:a16="http://schemas.microsoft.com/office/drawing/2014/main" val="279494369"/>
                    </a:ext>
                  </a:extLst>
                </a:gridCol>
                <a:gridCol w="329184">
                  <a:extLst>
                    <a:ext uri="{9D8B030D-6E8A-4147-A177-3AD203B41FA5}">
                      <a16:colId xmlns:a16="http://schemas.microsoft.com/office/drawing/2014/main" val="2843773618"/>
                    </a:ext>
                  </a:extLst>
                </a:gridCol>
                <a:gridCol w="329184">
                  <a:extLst>
                    <a:ext uri="{9D8B030D-6E8A-4147-A177-3AD203B41FA5}">
                      <a16:colId xmlns:a16="http://schemas.microsoft.com/office/drawing/2014/main" val="4150116511"/>
                    </a:ext>
                  </a:extLst>
                </a:gridCol>
                <a:gridCol w="329184">
                  <a:extLst>
                    <a:ext uri="{9D8B030D-6E8A-4147-A177-3AD203B41FA5}">
                      <a16:colId xmlns:a16="http://schemas.microsoft.com/office/drawing/2014/main" val="3292416104"/>
                    </a:ext>
                  </a:extLst>
                </a:gridCol>
                <a:gridCol w="329184">
                  <a:extLst>
                    <a:ext uri="{9D8B030D-6E8A-4147-A177-3AD203B41FA5}">
                      <a16:colId xmlns:a16="http://schemas.microsoft.com/office/drawing/2014/main" val="2533481278"/>
                    </a:ext>
                  </a:extLst>
                </a:gridCol>
                <a:gridCol w="329184">
                  <a:extLst>
                    <a:ext uri="{9D8B030D-6E8A-4147-A177-3AD203B41FA5}">
                      <a16:colId xmlns:a16="http://schemas.microsoft.com/office/drawing/2014/main" val="3431477631"/>
                    </a:ext>
                  </a:extLst>
                </a:gridCol>
                <a:gridCol w="329184">
                  <a:extLst>
                    <a:ext uri="{9D8B030D-6E8A-4147-A177-3AD203B41FA5}">
                      <a16:colId xmlns:a16="http://schemas.microsoft.com/office/drawing/2014/main" val="1085162804"/>
                    </a:ext>
                  </a:extLst>
                </a:gridCol>
                <a:gridCol w="329184">
                  <a:extLst>
                    <a:ext uri="{9D8B030D-6E8A-4147-A177-3AD203B41FA5}">
                      <a16:colId xmlns:a16="http://schemas.microsoft.com/office/drawing/2014/main" val="1802665222"/>
                    </a:ext>
                  </a:extLst>
                </a:gridCol>
                <a:gridCol w="329184">
                  <a:extLst>
                    <a:ext uri="{9D8B030D-6E8A-4147-A177-3AD203B41FA5}">
                      <a16:colId xmlns:a16="http://schemas.microsoft.com/office/drawing/2014/main" val="1607562419"/>
                    </a:ext>
                  </a:extLst>
                </a:gridCol>
                <a:gridCol w="329184">
                  <a:extLst>
                    <a:ext uri="{9D8B030D-6E8A-4147-A177-3AD203B41FA5}">
                      <a16:colId xmlns:a16="http://schemas.microsoft.com/office/drawing/2014/main" val="3905118871"/>
                    </a:ext>
                  </a:extLst>
                </a:gridCol>
                <a:gridCol w="329184">
                  <a:extLst>
                    <a:ext uri="{9D8B030D-6E8A-4147-A177-3AD203B41FA5}">
                      <a16:colId xmlns:a16="http://schemas.microsoft.com/office/drawing/2014/main" val="3601875861"/>
                    </a:ext>
                  </a:extLst>
                </a:gridCol>
                <a:gridCol w="329184">
                  <a:extLst>
                    <a:ext uri="{9D8B030D-6E8A-4147-A177-3AD203B41FA5}">
                      <a16:colId xmlns:a16="http://schemas.microsoft.com/office/drawing/2014/main" val="2842612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5412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- 2024-05-03 14:31:09</a:t>
                      </a:r>
                      <a:r>
                        <a:rPr kumimoji="0" lang="en-US" sz="1000" b="0" i="0" u="none" strike="noStrike" kern="1200" cap="none" spc="0" normalizeH="0" baseline="0" noProof="0">
                          <a:ln>
                            <a:noFill/>
                          </a:ln>
                          <a:solidFill>
                            <a:prstClr val="black"/>
                          </a:solidFill>
                          <a:effectLst/>
                          <a:uLnTx/>
                          <a:uFillTx/>
                          <a:latin typeface="Calibri"/>
                          <a:ea typeface="+mn-ea"/>
                          <a:cs typeface="+mn-cs"/>
                        </a:rPr>
                        <a:t>
 📸 Enjoy exclusive offers to enhance your gear at exceptional value in our May Cashback Promotion!
🌟 Experience unparalleled detail with the GFX100S Body and enjoy RM4,500 cashback.
🌟 Celebrate every moment with the GFX50S II Body or Kit, which includes the versatile GF 35-70mm lens, and receive RM2,800 cashback.
🌟 Trade in your old camera for the GFX100 II and get RM1,500 cashback.
🌟 Enhance your collection with up to RM1,400 cashback on selected GF lenses.
🌟 Get up to RM1,350 cashback on selected XF Lenses, perfect for capturing sharper and more vibrant images.
𝗙𝗶𝗻𝗱 𝗼𝘂𝘁 𝗺𝗼𝗿𝗲 𝗮𝗯𝗼𝘂𝘁 𝗮𝗹𝗹 𝗼𝘂𝗿 𝗼𝗳𝗳𝗲𝗿𝘀 𝗵𝗲𝗿𝗲: 
https://fujifilm-x.com/en-my/promotions/may-cashback-promotion-2/
𝗢𝗻𝗹𝗶𝗻𝗲 𝗦𝘁𝗼𝗿𝗲
https://www.store-my.fujifilm-x.com/
𝗙𝘂𝗷𝗶𝗳𝗶𝗹𝗺 𝗔𝘂𝘁𝗵𝗼𝗿𝗶𝘇𝗲𝗱 𝗗𝗲𝗮𝗹𝗲𝗿𝘀
https://fujifilm-x.com/en-my/shop/
✨ *Terms and Conditions apply.
#FujifilmDeals #FujifilmMY #FujifilmMalaysia #Photography #DigitalPhotography #Promotions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https://quintly-eu-image-storage.s3.amazonaws.com/aaf8f68db843cc217addf8054c322eb2/69a82c6b862131919955c006c536efb2.jpg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42086099"/>
                  </a:ext>
                </a:extLst>
              </a:tr>
            </a:tbl>
          </a:graphicData>
        </a:graphic>
      </p:graphicFrame>
      <p:sp>
        <p:nvSpPr>
          <p:cNvPr id="4" name="Text Placeholder 3">
            <a:extLst>
              <a:ext uri="{FF2B5EF4-FFF2-40B4-BE49-F238E27FC236}">
                <a16:creationId xmlns:a16="http://schemas.microsoft.com/office/drawing/2014/main" id="{FEF16740-1BDC-4B01-96B6-79615806C07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503832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C8DE1-0273-4557-B269-802D59FF1218}"/>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0BF25D05-D377-46FD-906D-50C82799D9E9}"/>
              </a:ext>
            </a:extLst>
          </p:cNvPr>
          <p:cNvGraphicFramePr>
            <a:graphicFrameLocks noGrp="1"/>
          </p:cNvGraphicFramePr>
          <p:nvPr>
            <p:ph type="tbl" sz="quarter" idx="13"/>
            <p:extLst>
              <p:ext uri="{D42A27DB-BD31-4B8C-83A1-F6EECF244321}">
                <p14:modId xmlns:p14="http://schemas.microsoft.com/office/powerpoint/2010/main" val="234621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7265865"/>
                    </a:ext>
                  </a:extLst>
                </a:gridCol>
                <a:gridCol w="1316737">
                  <a:extLst>
                    <a:ext uri="{9D8B030D-6E8A-4147-A177-3AD203B41FA5}">
                      <a16:colId xmlns:a16="http://schemas.microsoft.com/office/drawing/2014/main" val="1714088177"/>
                    </a:ext>
                  </a:extLst>
                </a:gridCol>
                <a:gridCol w="329184">
                  <a:extLst>
                    <a:ext uri="{9D8B030D-6E8A-4147-A177-3AD203B41FA5}">
                      <a16:colId xmlns:a16="http://schemas.microsoft.com/office/drawing/2014/main" val="864675057"/>
                    </a:ext>
                  </a:extLst>
                </a:gridCol>
                <a:gridCol w="329184">
                  <a:extLst>
                    <a:ext uri="{9D8B030D-6E8A-4147-A177-3AD203B41FA5}">
                      <a16:colId xmlns:a16="http://schemas.microsoft.com/office/drawing/2014/main" val="1955985891"/>
                    </a:ext>
                  </a:extLst>
                </a:gridCol>
                <a:gridCol w="329184">
                  <a:extLst>
                    <a:ext uri="{9D8B030D-6E8A-4147-A177-3AD203B41FA5}">
                      <a16:colId xmlns:a16="http://schemas.microsoft.com/office/drawing/2014/main" val="3632310689"/>
                    </a:ext>
                  </a:extLst>
                </a:gridCol>
                <a:gridCol w="329184">
                  <a:extLst>
                    <a:ext uri="{9D8B030D-6E8A-4147-A177-3AD203B41FA5}">
                      <a16:colId xmlns:a16="http://schemas.microsoft.com/office/drawing/2014/main" val="1410220982"/>
                    </a:ext>
                  </a:extLst>
                </a:gridCol>
                <a:gridCol w="329184">
                  <a:extLst>
                    <a:ext uri="{9D8B030D-6E8A-4147-A177-3AD203B41FA5}">
                      <a16:colId xmlns:a16="http://schemas.microsoft.com/office/drawing/2014/main" val="279912895"/>
                    </a:ext>
                  </a:extLst>
                </a:gridCol>
                <a:gridCol w="329184">
                  <a:extLst>
                    <a:ext uri="{9D8B030D-6E8A-4147-A177-3AD203B41FA5}">
                      <a16:colId xmlns:a16="http://schemas.microsoft.com/office/drawing/2014/main" val="2586533118"/>
                    </a:ext>
                  </a:extLst>
                </a:gridCol>
                <a:gridCol w="329184">
                  <a:extLst>
                    <a:ext uri="{9D8B030D-6E8A-4147-A177-3AD203B41FA5}">
                      <a16:colId xmlns:a16="http://schemas.microsoft.com/office/drawing/2014/main" val="4172679710"/>
                    </a:ext>
                  </a:extLst>
                </a:gridCol>
                <a:gridCol w="329184">
                  <a:extLst>
                    <a:ext uri="{9D8B030D-6E8A-4147-A177-3AD203B41FA5}">
                      <a16:colId xmlns:a16="http://schemas.microsoft.com/office/drawing/2014/main" val="1715609945"/>
                    </a:ext>
                  </a:extLst>
                </a:gridCol>
                <a:gridCol w="329184">
                  <a:extLst>
                    <a:ext uri="{9D8B030D-6E8A-4147-A177-3AD203B41FA5}">
                      <a16:colId xmlns:a16="http://schemas.microsoft.com/office/drawing/2014/main" val="2380093427"/>
                    </a:ext>
                  </a:extLst>
                </a:gridCol>
                <a:gridCol w="329184">
                  <a:extLst>
                    <a:ext uri="{9D8B030D-6E8A-4147-A177-3AD203B41FA5}">
                      <a16:colId xmlns:a16="http://schemas.microsoft.com/office/drawing/2014/main" val="2364096558"/>
                    </a:ext>
                  </a:extLst>
                </a:gridCol>
                <a:gridCol w="329184">
                  <a:extLst>
                    <a:ext uri="{9D8B030D-6E8A-4147-A177-3AD203B41FA5}">
                      <a16:colId xmlns:a16="http://schemas.microsoft.com/office/drawing/2014/main" val="2469968368"/>
                    </a:ext>
                  </a:extLst>
                </a:gridCol>
                <a:gridCol w="329184">
                  <a:extLst>
                    <a:ext uri="{9D8B030D-6E8A-4147-A177-3AD203B41FA5}">
                      <a16:colId xmlns:a16="http://schemas.microsoft.com/office/drawing/2014/main" val="3545640819"/>
                    </a:ext>
                  </a:extLst>
                </a:gridCol>
                <a:gridCol w="329184">
                  <a:extLst>
                    <a:ext uri="{9D8B030D-6E8A-4147-A177-3AD203B41FA5}">
                      <a16:colId xmlns:a16="http://schemas.microsoft.com/office/drawing/2014/main" val="2193984109"/>
                    </a:ext>
                  </a:extLst>
                </a:gridCol>
                <a:gridCol w="329184">
                  <a:extLst>
                    <a:ext uri="{9D8B030D-6E8A-4147-A177-3AD203B41FA5}">
                      <a16:colId xmlns:a16="http://schemas.microsoft.com/office/drawing/2014/main" val="1832505615"/>
                    </a:ext>
                  </a:extLst>
                </a:gridCol>
                <a:gridCol w="329184">
                  <a:extLst>
                    <a:ext uri="{9D8B030D-6E8A-4147-A177-3AD203B41FA5}">
                      <a16:colId xmlns:a16="http://schemas.microsoft.com/office/drawing/2014/main" val="3730471684"/>
                    </a:ext>
                  </a:extLst>
                </a:gridCol>
                <a:gridCol w="329184">
                  <a:extLst>
                    <a:ext uri="{9D8B030D-6E8A-4147-A177-3AD203B41FA5}">
                      <a16:colId xmlns:a16="http://schemas.microsoft.com/office/drawing/2014/main" val="1201673709"/>
                    </a:ext>
                  </a:extLst>
                </a:gridCol>
                <a:gridCol w="329184">
                  <a:extLst>
                    <a:ext uri="{9D8B030D-6E8A-4147-A177-3AD203B41FA5}">
                      <a16:colId xmlns:a16="http://schemas.microsoft.com/office/drawing/2014/main" val="2877127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503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07897284"/>
                  </a:ext>
                </a:extLst>
              </a:tr>
            </a:tbl>
          </a:graphicData>
        </a:graphic>
      </p:graphicFrame>
      <p:sp>
        <p:nvSpPr>
          <p:cNvPr id="4" name="Text Placeholder 3">
            <a:extLst>
              <a:ext uri="{FF2B5EF4-FFF2-40B4-BE49-F238E27FC236}">
                <a16:creationId xmlns:a16="http://schemas.microsoft.com/office/drawing/2014/main" id="{6F5C1263-E401-449D-8C21-4B148D6A1F1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894417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6A399-4BC7-4273-AF3E-27A392CC88EC}"/>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B85F0C20-527E-4C7B-9B56-F18B549453ED}"/>
              </a:ext>
            </a:extLst>
          </p:cNvPr>
          <p:cNvGraphicFramePr>
            <a:graphicFrameLocks noGrp="1"/>
          </p:cNvGraphicFramePr>
          <p:nvPr>
            <p:ph type="tbl" sz="quarter" idx="13"/>
            <p:extLst>
              <p:ext uri="{D42A27DB-BD31-4B8C-83A1-F6EECF244321}">
                <p14:modId xmlns:p14="http://schemas.microsoft.com/office/powerpoint/2010/main" val="136374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7775339"/>
                    </a:ext>
                  </a:extLst>
                </a:gridCol>
                <a:gridCol w="1316737">
                  <a:extLst>
                    <a:ext uri="{9D8B030D-6E8A-4147-A177-3AD203B41FA5}">
                      <a16:colId xmlns:a16="http://schemas.microsoft.com/office/drawing/2014/main" val="2069461254"/>
                    </a:ext>
                  </a:extLst>
                </a:gridCol>
                <a:gridCol w="329184">
                  <a:extLst>
                    <a:ext uri="{9D8B030D-6E8A-4147-A177-3AD203B41FA5}">
                      <a16:colId xmlns:a16="http://schemas.microsoft.com/office/drawing/2014/main" val="2787333948"/>
                    </a:ext>
                  </a:extLst>
                </a:gridCol>
                <a:gridCol w="329184">
                  <a:extLst>
                    <a:ext uri="{9D8B030D-6E8A-4147-A177-3AD203B41FA5}">
                      <a16:colId xmlns:a16="http://schemas.microsoft.com/office/drawing/2014/main" val="3817543246"/>
                    </a:ext>
                  </a:extLst>
                </a:gridCol>
                <a:gridCol w="329184">
                  <a:extLst>
                    <a:ext uri="{9D8B030D-6E8A-4147-A177-3AD203B41FA5}">
                      <a16:colId xmlns:a16="http://schemas.microsoft.com/office/drawing/2014/main" val="1763972869"/>
                    </a:ext>
                  </a:extLst>
                </a:gridCol>
                <a:gridCol w="329184">
                  <a:extLst>
                    <a:ext uri="{9D8B030D-6E8A-4147-A177-3AD203B41FA5}">
                      <a16:colId xmlns:a16="http://schemas.microsoft.com/office/drawing/2014/main" val="700450442"/>
                    </a:ext>
                  </a:extLst>
                </a:gridCol>
                <a:gridCol w="329184">
                  <a:extLst>
                    <a:ext uri="{9D8B030D-6E8A-4147-A177-3AD203B41FA5}">
                      <a16:colId xmlns:a16="http://schemas.microsoft.com/office/drawing/2014/main" val="3878983067"/>
                    </a:ext>
                  </a:extLst>
                </a:gridCol>
                <a:gridCol w="329184">
                  <a:extLst>
                    <a:ext uri="{9D8B030D-6E8A-4147-A177-3AD203B41FA5}">
                      <a16:colId xmlns:a16="http://schemas.microsoft.com/office/drawing/2014/main" val="2983594680"/>
                    </a:ext>
                  </a:extLst>
                </a:gridCol>
                <a:gridCol w="329184">
                  <a:extLst>
                    <a:ext uri="{9D8B030D-6E8A-4147-A177-3AD203B41FA5}">
                      <a16:colId xmlns:a16="http://schemas.microsoft.com/office/drawing/2014/main" val="4069036144"/>
                    </a:ext>
                  </a:extLst>
                </a:gridCol>
                <a:gridCol w="329184">
                  <a:extLst>
                    <a:ext uri="{9D8B030D-6E8A-4147-A177-3AD203B41FA5}">
                      <a16:colId xmlns:a16="http://schemas.microsoft.com/office/drawing/2014/main" val="3967045054"/>
                    </a:ext>
                  </a:extLst>
                </a:gridCol>
                <a:gridCol w="329184">
                  <a:extLst>
                    <a:ext uri="{9D8B030D-6E8A-4147-A177-3AD203B41FA5}">
                      <a16:colId xmlns:a16="http://schemas.microsoft.com/office/drawing/2014/main" val="2482367891"/>
                    </a:ext>
                  </a:extLst>
                </a:gridCol>
                <a:gridCol w="329184">
                  <a:extLst>
                    <a:ext uri="{9D8B030D-6E8A-4147-A177-3AD203B41FA5}">
                      <a16:colId xmlns:a16="http://schemas.microsoft.com/office/drawing/2014/main" val="1852120536"/>
                    </a:ext>
                  </a:extLst>
                </a:gridCol>
                <a:gridCol w="329184">
                  <a:extLst>
                    <a:ext uri="{9D8B030D-6E8A-4147-A177-3AD203B41FA5}">
                      <a16:colId xmlns:a16="http://schemas.microsoft.com/office/drawing/2014/main" val="3067272329"/>
                    </a:ext>
                  </a:extLst>
                </a:gridCol>
                <a:gridCol w="329184">
                  <a:extLst>
                    <a:ext uri="{9D8B030D-6E8A-4147-A177-3AD203B41FA5}">
                      <a16:colId xmlns:a16="http://schemas.microsoft.com/office/drawing/2014/main" val="3216851944"/>
                    </a:ext>
                  </a:extLst>
                </a:gridCol>
                <a:gridCol w="329184">
                  <a:extLst>
                    <a:ext uri="{9D8B030D-6E8A-4147-A177-3AD203B41FA5}">
                      <a16:colId xmlns:a16="http://schemas.microsoft.com/office/drawing/2014/main" val="2731866960"/>
                    </a:ext>
                  </a:extLst>
                </a:gridCol>
                <a:gridCol w="329184">
                  <a:extLst>
                    <a:ext uri="{9D8B030D-6E8A-4147-A177-3AD203B41FA5}">
                      <a16:colId xmlns:a16="http://schemas.microsoft.com/office/drawing/2014/main" val="616405272"/>
                    </a:ext>
                  </a:extLst>
                </a:gridCol>
                <a:gridCol w="329184">
                  <a:extLst>
                    <a:ext uri="{9D8B030D-6E8A-4147-A177-3AD203B41FA5}">
                      <a16:colId xmlns:a16="http://schemas.microsoft.com/office/drawing/2014/main" val="263525963"/>
                    </a:ext>
                  </a:extLst>
                </a:gridCol>
                <a:gridCol w="329184">
                  <a:extLst>
                    <a:ext uri="{9D8B030D-6E8A-4147-A177-3AD203B41FA5}">
                      <a16:colId xmlns:a16="http://schemas.microsoft.com/office/drawing/2014/main" val="1769860169"/>
                    </a:ext>
                  </a:extLst>
                </a:gridCol>
                <a:gridCol w="329184">
                  <a:extLst>
                    <a:ext uri="{9D8B030D-6E8A-4147-A177-3AD203B41FA5}">
                      <a16:colId xmlns:a16="http://schemas.microsoft.com/office/drawing/2014/main" val="2412481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4606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- 2024-05-09 14:00:54</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 MAY 16 2024 | 1PM  (MY Time)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https://quintly-eu-image-storage.s3.amazonaws.com/aaf8f68db843cc217addf8054c322eb2/e65dce46bd3ff2544158dc503a15cbe1.jpg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42695581"/>
                  </a:ext>
                </a:extLst>
              </a:tr>
            </a:tbl>
          </a:graphicData>
        </a:graphic>
      </p:graphicFrame>
      <p:sp>
        <p:nvSpPr>
          <p:cNvPr id="4" name="Text Placeholder 3">
            <a:extLst>
              <a:ext uri="{FF2B5EF4-FFF2-40B4-BE49-F238E27FC236}">
                <a16:creationId xmlns:a16="http://schemas.microsoft.com/office/drawing/2014/main" id="{D588A1D7-1532-4531-8D53-7C96E3918D0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03966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B281-091A-4C10-A546-AFC61E59ACB4}"/>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94AA19DC-4AB3-4E9D-8870-5F56F8F1AC3C}"/>
              </a:ext>
            </a:extLst>
          </p:cNvPr>
          <p:cNvGraphicFramePr>
            <a:graphicFrameLocks noGrp="1"/>
          </p:cNvGraphicFramePr>
          <p:nvPr>
            <p:ph type="tbl" sz="quarter" idx="13"/>
            <p:extLst>
              <p:ext uri="{D42A27DB-BD31-4B8C-83A1-F6EECF244321}">
                <p14:modId xmlns:p14="http://schemas.microsoft.com/office/powerpoint/2010/main" val="297710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87815344"/>
                    </a:ext>
                  </a:extLst>
                </a:gridCol>
                <a:gridCol w="1316737">
                  <a:extLst>
                    <a:ext uri="{9D8B030D-6E8A-4147-A177-3AD203B41FA5}">
                      <a16:colId xmlns:a16="http://schemas.microsoft.com/office/drawing/2014/main" val="2322565171"/>
                    </a:ext>
                  </a:extLst>
                </a:gridCol>
                <a:gridCol w="329184">
                  <a:extLst>
                    <a:ext uri="{9D8B030D-6E8A-4147-A177-3AD203B41FA5}">
                      <a16:colId xmlns:a16="http://schemas.microsoft.com/office/drawing/2014/main" val="3462366331"/>
                    </a:ext>
                  </a:extLst>
                </a:gridCol>
                <a:gridCol w="329184">
                  <a:extLst>
                    <a:ext uri="{9D8B030D-6E8A-4147-A177-3AD203B41FA5}">
                      <a16:colId xmlns:a16="http://schemas.microsoft.com/office/drawing/2014/main" val="1374640425"/>
                    </a:ext>
                  </a:extLst>
                </a:gridCol>
                <a:gridCol w="329184">
                  <a:extLst>
                    <a:ext uri="{9D8B030D-6E8A-4147-A177-3AD203B41FA5}">
                      <a16:colId xmlns:a16="http://schemas.microsoft.com/office/drawing/2014/main" val="68803388"/>
                    </a:ext>
                  </a:extLst>
                </a:gridCol>
                <a:gridCol w="329184">
                  <a:extLst>
                    <a:ext uri="{9D8B030D-6E8A-4147-A177-3AD203B41FA5}">
                      <a16:colId xmlns:a16="http://schemas.microsoft.com/office/drawing/2014/main" val="2297319785"/>
                    </a:ext>
                  </a:extLst>
                </a:gridCol>
                <a:gridCol w="329184">
                  <a:extLst>
                    <a:ext uri="{9D8B030D-6E8A-4147-A177-3AD203B41FA5}">
                      <a16:colId xmlns:a16="http://schemas.microsoft.com/office/drawing/2014/main" val="2921935492"/>
                    </a:ext>
                  </a:extLst>
                </a:gridCol>
                <a:gridCol w="329184">
                  <a:extLst>
                    <a:ext uri="{9D8B030D-6E8A-4147-A177-3AD203B41FA5}">
                      <a16:colId xmlns:a16="http://schemas.microsoft.com/office/drawing/2014/main" val="1152201105"/>
                    </a:ext>
                  </a:extLst>
                </a:gridCol>
                <a:gridCol w="329184">
                  <a:extLst>
                    <a:ext uri="{9D8B030D-6E8A-4147-A177-3AD203B41FA5}">
                      <a16:colId xmlns:a16="http://schemas.microsoft.com/office/drawing/2014/main" val="2248897134"/>
                    </a:ext>
                  </a:extLst>
                </a:gridCol>
                <a:gridCol w="329184">
                  <a:extLst>
                    <a:ext uri="{9D8B030D-6E8A-4147-A177-3AD203B41FA5}">
                      <a16:colId xmlns:a16="http://schemas.microsoft.com/office/drawing/2014/main" val="588579868"/>
                    </a:ext>
                  </a:extLst>
                </a:gridCol>
                <a:gridCol w="329184">
                  <a:extLst>
                    <a:ext uri="{9D8B030D-6E8A-4147-A177-3AD203B41FA5}">
                      <a16:colId xmlns:a16="http://schemas.microsoft.com/office/drawing/2014/main" val="2714165465"/>
                    </a:ext>
                  </a:extLst>
                </a:gridCol>
                <a:gridCol w="329184">
                  <a:extLst>
                    <a:ext uri="{9D8B030D-6E8A-4147-A177-3AD203B41FA5}">
                      <a16:colId xmlns:a16="http://schemas.microsoft.com/office/drawing/2014/main" val="3164653507"/>
                    </a:ext>
                  </a:extLst>
                </a:gridCol>
                <a:gridCol w="329184">
                  <a:extLst>
                    <a:ext uri="{9D8B030D-6E8A-4147-A177-3AD203B41FA5}">
                      <a16:colId xmlns:a16="http://schemas.microsoft.com/office/drawing/2014/main" val="3231476401"/>
                    </a:ext>
                  </a:extLst>
                </a:gridCol>
                <a:gridCol w="329184">
                  <a:extLst>
                    <a:ext uri="{9D8B030D-6E8A-4147-A177-3AD203B41FA5}">
                      <a16:colId xmlns:a16="http://schemas.microsoft.com/office/drawing/2014/main" val="2756919541"/>
                    </a:ext>
                  </a:extLst>
                </a:gridCol>
                <a:gridCol w="329184">
                  <a:extLst>
                    <a:ext uri="{9D8B030D-6E8A-4147-A177-3AD203B41FA5}">
                      <a16:colId xmlns:a16="http://schemas.microsoft.com/office/drawing/2014/main" val="1733024803"/>
                    </a:ext>
                  </a:extLst>
                </a:gridCol>
                <a:gridCol w="329184">
                  <a:extLst>
                    <a:ext uri="{9D8B030D-6E8A-4147-A177-3AD203B41FA5}">
                      <a16:colId xmlns:a16="http://schemas.microsoft.com/office/drawing/2014/main" val="937702505"/>
                    </a:ext>
                  </a:extLst>
                </a:gridCol>
                <a:gridCol w="329184">
                  <a:extLst>
                    <a:ext uri="{9D8B030D-6E8A-4147-A177-3AD203B41FA5}">
                      <a16:colId xmlns:a16="http://schemas.microsoft.com/office/drawing/2014/main" val="3984431514"/>
                    </a:ext>
                  </a:extLst>
                </a:gridCol>
                <a:gridCol w="329184">
                  <a:extLst>
                    <a:ext uri="{9D8B030D-6E8A-4147-A177-3AD203B41FA5}">
                      <a16:colId xmlns:a16="http://schemas.microsoft.com/office/drawing/2014/main" val="988571903"/>
                    </a:ext>
                  </a:extLst>
                </a:gridCol>
                <a:gridCol w="329184">
                  <a:extLst>
                    <a:ext uri="{9D8B030D-6E8A-4147-A177-3AD203B41FA5}">
                      <a16:colId xmlns:a16="http://schemas.microsoft.com/office/drawing/2014/main" val="63659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615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4119524"/>
                  </a:ext>
                </a:extLst>
              </a:tr>
            </a:tbl>
          </a:graphicData>
        </a:graphic>
      </p:graphicFrame>
      <p:sp>
        <p:nvSpPr>
          <p:cNvPr id="4" name="Text Placeholder 3">
            <a:extLst>
              <a:ext uri="{FF2B5EF4-FFF2-40B4-BE49-F238E27FC236}">
                <a16:creationId xmlns:a16="http://schemas.microsoft.com/office/drawing/2014/main" id="{DD36DB89-E225-4111-B71D-F22ADB29FF8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24708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BE31-554D-446C-A552-12833C21A575}"/>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34E73D43-433A-46E1-976E-69CFCDD35AAA}"/>
              </a:ext>
            </a:extLst>
          </p:cNvPr>
          <p:cNvGraphicFramePr>
            <a:graphicFrameLocks noGrp="1"/>
          </p:cNvGraphicFramePr>
          <p:nvPr>
            <p:ph type="tbl" sz="quarter" idx="13"/>
            <p:extLst>
              <p:ext uri="{D42A27DB-BD31-4B8C-83A1-F6EECF244321}">
                <p14:modId xmlns:p14="http://schemas.microsoft.com/office/powerpoint/2010/main" val="1283638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50362493"/>
                    </a:ext>
                  </a:extLst>
                </a:gridCol>
                <a:gridCol w="1316737">
                  <a:extLst>
                    <a:ext uri="{9D8B030D-6E8A-4147-A177-3AD203B41FA5}">
                      <a16:colId xmlns:a16="http://schemas.microsoft.com/office/drawing/2014/main" val="2759293062"/>
                    </a:ext>
                  </a:extLst>
                </a:gridCol>
                <a:gridCol w="329184">
                  <a:extLst>
                    <a:ext uri="{9D8B030D-6E8A-4147-A177-3AD203B41FA5}">
                      <a16:colId xmlns:a16="http://schemas.microsoft.com/office/drawing/2014/main" val="1532080001"/>
                    </a:ext>
                  </a:extLst>
                </a:gridCol>
                <a:gridCol w="329184">
                  <a:extLst>
                    <a:ext uri="{9D8B030D-6E8A-4147-A177-3AD203B41FA5}">
                      <a16:colId xmlns:a16="http://schemas.microsoft.com/office/drawing/2014/main" val="2225194730"/>
                    </a:ext>
                  </a:extLst>
                </a:gridCol>
                <a:gridCol w="329184">
                  <a:extLst>
                    <a:ext uri="{9D8B030D-6E8A-4147-A177-3AD203B41FA5}">
                      <a16:colId xmlns:a16="http://schemas.microsoft.com/office/drawing/2014/main" val="3466641006"/>
                    </a:ext>
                  </a:extLst>
                </a:gridCol>
                <a:gridCol w="329184">
                  <a:extLst>
                    <a:ext uri="{9D8B030D-6E8A-4147-A177-3AD203B41FA5}">
                      <a16:colId xmlns:a16="http://schemas.microsoft.com/office/drawing/2014/main" val="345209954"/>
                    </a:ext>
                  </a:extLst>
                </a:gridCol>
                <a:gridCol w="329184">
                  <a:extLst>
                    <a:ext uri="{9D8B030D-6E8A-4147-A177-3AD203B41FA5}">
                      <a16:colId xmlns:a16="http://schemas.microsoft.com/office/drawing/2014/main" val="2630869332"/>
                    </a:ext>
                  </a:extLst>
                </a:gridCol>
                <a:gridCol w="329184">
                  <a:extLst>
                    <a:ext uri="{9D8B030D-6E8A-4147-A177-3AD203B41FA5}">
                      <a16:colId xmlns:a16="http://schemas.microsoft.com/office/drawing/2014/main" val="1459800171"/>
                    </a:ext>
                  </a:extLst>
                </a:gridCol>
                <a:gridCol w="329184">
                  <a:extLst>
                    <a:ext uri="{9D8B030D-6E8A-4147-A177-3AD203B41FA5}">
                      <a16:colId xmlns:a16="http://schemas.microsoft.com/office/drawing/2014/main" val="346830219"/>
                    </a:ext>
                  </a:extLst>
                </a:gridCol>
                <a:gridCol w="329184">
                  <a:extLst>
                    <a:ext uri="{9D8B030D-6E8A-4147-A177-3AD203B41FA5}">
                      <a16:colId xmlns:a16="http://schemas.microsoft.com/office/drawing/2014/main" val="2384261777"/>
                    </a:ext>
                  </a:extLst>
                </a:gridCol>
                <a:gridCol w="329184">
                  <a:extLst>
                    <a:ext uri="{9D8B030D-6E8A-4147-A177-3AD203B41FA5}">
                      <a16:colId xmlns:a16="http://schemas.microsoft.com/office/drawing/2014/main" val="2800344329"/>
                    </a:ext>
                  </a:extLst>
                </a:gridCol>
                <a:gridCol w="329184">
                  <a:extLst>
                    <a:ext uri="{9D8B030D-6E8A-4147-A177-3AD203B41FA5}">
                      <a16:colId xmlns:a16="http://schemas.microsoft.com/office/drawing/2014/main" val="1530032027"/>
                    </a:ext>
                  </a:extLst>
                </a:gridCol>
                <a:gridCol w="329184">
                  <a:extLst>
                    <a:ext uri="{9D8B030D-6E8A-4147-A177-3AD203B41FA5}">
                      <a16:colId xmlns:a16="http://schemas.microsoft.com/office/drawing/2014/main" val="3447714582"/>
                    </a:ext>
                  </a:extLst>
                </a:gridCol>
                <a:gridCol w="329184">
                  <a:extLst>
                    <a:ext uri="{9D8B030D-6E8A-4147-A177-3AD203B41FA5}">
                      <a16:colId xmlns:a16="http://schemas.microsoft.com/office/drawing/2014/main" val="3389702304"/>
                    </a:ext>
                  </a:extLst>
                </a:gridCol>
                <a:gridCol w="329184">
                  <a:extLst>
                    <a:ext uri="{9D8B030D-6E8A-4147-A177-3AD203B41FA5}">
                      <a16:colId xmlns:a16="http://schemas.microsoft.com/office/drawing/2014/main" val="1762723349"/>
                    </a:ext>
                  </a:extLst>
                </a:gridCol>
                <a:gridCol w="329184">
                  <a:extLst>
                    <a:ext uri="{9D8B030D-6E8A-4147-A177-3AD203B41FA5}">
                      <a16:colId xmlns:a16="http://schemas.microsoft.com/office/drawing/2014/main" val="3198281200"/>
                    </a:ext>
                  </a:extLst>
                </a:gridCol>
                <a:gridCol w="329184">
                  <a:extLst>
                    <a:ext uri="{9D8B030D-6E8A-4147-A177-3AD203B41FA5}">
                      <a16:colId xmlns:a16="http://schemas.microsoft.com/office/drawing/2014/main" val="3043354687"/>
                    </a:ext>
                  </a:extLst>
                </a:gridCol>
                <a:gridCol w="329184">
                  <a:extLst>
                    <a:ext uri="{9D8B030D-6E8A-4147-A177-3AD203B41FA5}">
                      <a16:colId xmlns:a16="http://schemas.microsoft.com/office/drawing/2014/main" val="3363297808"/>
                    </a:ext>
                  </a:extLst>
                </a:gridCol>
                <a:gridCol w="329184">
                  <a:extLst>
                    <a:ext uri="{9D8B030D-6E8A-4147-A177-3AD203B41FA5}">
                      <a16:colId xmlns:a16="http://schemas.microsoft.com/office/drawing/2014/main" val="180734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7319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47276127"/>
                  </a:ext>
                </a:extLst>
              </a:tr>
            </a:tbl>
          </a:graphicData>
        </a:graphic>
      </p:graphicFrame>
      <p:sp>
        <p:nvSpPr>
          <p:cNvPr id="4" name="Text Placeholder 3">
            <a:extLst>
              <a:ext uri="{FF2B5EF4-FFF2-40B4-BE49-F238E27FC236}">
                <a16:creationId xmlns:a16="http://schemas.microsoft.com/office/drawing/2014/main" id="{832F2E1B-00E9-4358-97BD-A82D28D4C66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36311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690D6-6C09-44C0-AF82-03041776CCA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490FDC99-8D3A-4F9A-8D10-31FC042EA544}"/>
              </a:ext>
            </a:extLst>
          </p:cNvPr>
          <p:cNvGraphicFramePr>
            <a:graphicFrameLocks noGrp="1"/>
          </p:cNvGraphicFramePr>
          <p:nvPr>
            <p:ph type="tbl" sz="quarter" idx="13"/>
            <p:extLst>
              <p:ext uri="{D42A27DB-BD31-4B8C-83A1-F6EECF244321}">
                <p14:modId xmlns:p14="http://schemas.microsoft.com/office/powerpoint/2010/main" val="181684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1339814"/>
                    </a:ext>
                  </a:extLst>
                </a:gridCol>
                <a:gridCol w="1316737">
                  <a:extLst>
                    <a:ext uri="{9D8B030D-6E8A-4147-A177-3AD203B41FA5}">
                      <a16:colId xmlns:a16="http://schemas.microsoft.com/office/drawing/2014/main" val="3079020865"/>
                    </a:ext>
                  </a:extLst>
                </a:gridCol>
                <a:gridCol w="329184">
                  <a:extLst>
                    <a:ext uri="{9D8B030D-6E8A-4147-A177-3AD203B41FA5}">
                      <a16:colId xmlns:a16="http://schemas.microsoft.com/office/drawing/2014/main" val="2907570024"/>
                    </a:ext>
                  </a:extLst>
                </a:gridCol>
                <a:gridCol w="329184">
                  <a:extLst>
                    <a:ext uri="{9D8B030D-6E8A-4147-A177-3AD203B41FA5}">
                      <a16:colId xmlns:a16="http://schemas.microsoft.com/office/drawing/2014/main" val="568866876"/>
                    </a:ext>
                  </a:extLst>
                </a:gridCol>
                <a:gridCol w="329184">
                  <a:extLst>
                    <a:ext uri="{9D8B030D-6E8A-4147-A177-3AD203B41FA5}">
                      <a16:colId xmlns:a16="http://schemas.microsoft.com/office/drawing/2014/main" val="3473781067"/>
                    </a:ext>
                  </a:extLst>
                </a:gridCol>
                <a:gridCol w="329184">
                  <a:extLst>
                    <a:ext uri="{9D8B030D-6E8A-4147-A177-3AD203B41FA5}">
                      <a16:colId xmlns:a16="http://schemas.microsoft.com/office/drawing/2014/main" val="929373723"/>
                    </a:ext>
                  </a:extLst>
                </a:gridCol>
                <a:gridCol w="329184">
                  <a:extLst>
                    <a:ext uri="{9D8B030D-6E8A-4147-A177-3AD203B41FA5}">
                      <a16:colId xmlns:a16="http://schemas.microsoft.com/office/drawing/2014/main" val="1807275156"/>
                    </a:ext>
                  </a:extLst>
                </a:gridCol>
                <a:gridCol w="329184">
                  <a:extLst>
                    <a:ext uri="{9D8B030D-6E8A-4147-A177-3AD203B41FA5}">
                      <a16:colId xmlns:a16="http://schemas.microsoft.com/office/drawing/2014/main" val="3226657611"/>
                    </a:ext>
                  </a:extLst>
                </a:gridCol>
                <a:gridCol w="329184">
                  <a:extLst>
                    <a:ext uri="{9D8B030D-6E8A-4147-A177-3AD203B41FA5}">
                      <a16:colId xmlns:a16="http://schemas.microsoft.com/office/drawing/2014/main" val="1946147164"/>
                    </a:ext>
                  </a:extLst>
                </a:gridCol>
                <a:gridCol w="329184">
                  <a:extLst>
                    <a:ext uri="{9D8B030D-6E8A-4147-A177-3AD203B41FA5}">
                      <a16:colId xmlns:a16="http://schemas.microsoft.com/office/drawing/2014/main" val="836119590"/>
                    </a:ext>
                  </a:extLst>
                </a:gridCol>
                <a:gridCol w="329184">
                  <a:extLst>
                    <a:ext uri="{9D8B030D-6E8A-4147-A177-3AD203B41FA5}">
                      <a16:colId xmlns:a16="http://schemas.microsoft.com/office/drawing/2014/main" val="439386589"/>
                    </a:ext>
                  </a:extLst>
                </a:gridCol>
                <a:gridCol w="329184">
                  <a:extLst>
                    <a:ext uri="{9D8B030D-6E8A-4147-A177-3AD203B41FA5}">
                      <a16:colId xmlns:a16="http://schemas.microsoft.com/office/drawing/2014/main" val="2602934430"/>
                    </a:ext>
                  </a:extLst>
                </a:gridCol>
                <a:gridCol w="329184">
                  <a:extLst>
                    <a:ext uri="{9D8B030D-6E8A-4147-A177-3AD203B41FA5}">
                      <a16:colId xmlns:a16="http://schemas.microsoft.com/office/drawing/2014/main" val="2552403500"/>
                    </a:ext>
                  </a:extLst>
                </a:gridCol>
                <a:gridCol w="329184">
                  <a:extLst>
                    <a:ext uri="{9D8B030D-6E8A-4147-A177-3AD203B41FA5}">
                      <a16:colId xmlns:a16="http://schemas.microsoft.com/office/drawing/2014/main" val="2688930178"/>
                    </a:ext>
                  </a:extLst>
                </a:gridCol>
                <a:gridCol w="329184">
                  <a:extLst>
                    <a:ext uri="{9D8B030D-6E8A-4147-A177-3AD203B41FA5}">
                      <a16:colId xmlns:a16="http://schemas.microsoft.com/office/drawing/2014/main" val="764891516"/>
                    </a:ext>
                  </a:extLst>
                </a:gridCol>
                <a:gridCol w="329184">
                  <a:extLst>
                    <a:ext uri="{9D8B030D-6E8A-4147-A177-3AD203B41FA5}">
                      <a16:colId xmlns:a16="http://schemas.microsoft.com/office/drawing/2014/main" val="204606180"/>
                    </a:ext>
                  </a:extLst>
                </a:gridCol>
                <a:gridCol w="329184">
                  <a:extLst>
                    <a:ext uri="{9D8B030D-6E8A-4147-A177-3AD203B41FA5}">
                      <a16:colId xmlns:a16="http://schemas.microsoft.com/office/drawing/2014/main" val="3411577242"/>
                    </a:ext>
                  </a:extLst>
                </a:gridCol>
                <a:gridCol w="329184">
                  <a:extLst>
                    <a:ext uri="{9D8B030D-6E8A-4147-A177-3AD203B41FA5}">
                      <a16:colId xmlns:a16="http://schemas.microsoft.com/office/drawing/2014/main" val="4157784122"/>
                    </a:ext>
                  </a:extLst>
                </a:gridCol>
                <a:gridCol w="329184">
                  <a:extLst>
                    <a:ext uri="{9D8B030D-6E8A-4147-A177-3AD203B41FA5}">
                      <a16:colId xmlns:a16="http://schemas.microsoft.com/office/drawing/2014/main" val="325655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044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4965188"/>
                  </a:ext>
                </a:extLst>
              </a:tr>
            </a:tbl>
          </a:graphicData>
        </a:graphic>
      </p:graphicFrame>
      <p:sp>
        <p:nvSpPr>
          <p:cNvPr id="4" name="Text Placeholder 3">
            <a:extLst>
              <a:ext uri="{FF2B5EF4-FFF2-40B4-BE49-F238E27FC236}">
                <a16:creationId xmlns:a16="http://schemas.microsoft.com/office/drawing/2014/main" id="{6996B117-A484-4D49-925B-FBD8DFB4F4E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96485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997D-2DC1-4035-A03B-5F98703015A0}"/>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980F2806-66BE-45DB-83CD-DEEF9C4D8A08}"/>
              </a:ext>
            </a:extLst>
          </p:cNvPr>
          <p:cNvGraphicFramePr>
            <a:graphicFrameLocks noGrp="1"/>
          </p:cNvGraphicFramePr>
          <p:nvPr>
            <p:ph type="tbl" sz="quarter" idx="13"/>
            <p:extLst>
              <p:ext uri="{D42A27DB-BD31-4B8C-83A1-F6EECF244321}">
                <p14:modId xmlns:p14="http://schemas.microsoft.com/office/powerpoint/2010/main" val="422014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5064257"/>
                    </a:ext>
                  </a:extLst>
                </a:gridCol>
                <a:gridCol w="1316737">
                  <a:extLst>
                    <a:ext uri="{9D8B030D-6E8A-4147-A177-3AD203B41FA5}">
                      <a16:colId xmlns:a16="http://schemas.microsoft.com/office/drawing/2014/main" val="825338644"/>
                    </a:ext>
                  </a:extLst>
                </a:gridCol>
                <a:gridCol w="329184">
                  <a:extLst>
                    <a:ext uri="{9D8B030D-6E8A-4147-A177-3AD203B41FA5}">
                      <a16:colId xmlns:a16="http://schemas.microsoft.com/office/drawing/2014/main" val="78873768"/>
                    </a:ext>
                  </a:extLst>
                </a:gridCol>
                <a:gridCol w="329184">
                  <a:extLst>
                    <a:ext uri="{9D8B030D-6E8A-4147-A177-3AD203B41FA5}">
                      <a16:colId xmlns:a16="http://schemas.microsoft.com/office/drawing/2014/main" val="332544325"/>
                    </a:ext>
                  </a:extLst>
                </a:gridCol>
                <a:gridCol w="329184">
                  <a:extLst>
                    <a:ext uri="{9D8B030D-6E8A-4147-A177-3AD203B41FA5}">
                      <a16:colId xmlns:a16="http://schemas.microsoft.com/office/drawing/2014/main" val="3648152252"/>
                    </a:ext>
                  </a:extLst>
                </a:gridCol>
                <a:gridCol w="329184">
                  <a:extLst>
                    <a:ext uri="{9D8B030D-6E8A-4147-A177-3AD203B41FA5}">
                      <a16:colId xmlns:a16="http://schemas.microsoft.com/office/drawing/2014/main" val="2585586787"/>
                    </a:ext>
                  </a:extLst>
                </a:gridCol>
                <a:gridCol w="329184">
                  <a:extLst>
                    <a:ext uri="{9D8B030D-6E8A-4147-A177-3AD203B41FA5}">
                      <a16:colId xmlns:a16="http://schemas.microsoft.com/office/drawing/2014/main" val="493386856"/>
                    </a:ext>
                  </a:extLst>
                </a:gridCol>
                <a:gridCol w="329184">
                  <a:extLst>
                    <a:ext uri="{9D8B030D-6E8A-4147-A177-3AD203B41FA5}">
                      <a16:colId xmlns:a16="http://schemas.microsoft.com/office/drawing/2014/main" val="721667211"/>
                    </a:ext>
                  </a:extLst>
                </a:gridCol>
                <a:gridCol w="329184">
                  <a:extLst>
                    <a:ext uri="{9D8B030D-6E8A-4147-A177-3AD203B41FA5}">
                      <a16:colId xmlns:a16="http://schemas.microsoft.com/office/drawing/2014/main" val="1941395511"/>
                    </a:ext>
                  </a:extLst>
                </a:gridCol>
                <a:gridCol w="329184">
                  <a:extLst>
                    <a:ext uri="{9D8B030D-6E8A-4147-A177-3AD203B41FA5}">
                      <a16:colId xmlns:a16="http://schemas.microsoft.com/office/drawing/2014/main" val="994990102"/>
                    </a:ext>
                  </a:extLst>
                </a:gridCol>
                <a:gridCol w="329184">
                  <a:extLst>
                    <a:ext uri="{9D8B030D-6E8A-4147-A177-3AD203B41FA5}">
                      <a16:colId xmlns:a16="http://schemas.microsoft.com/office/drawing/2014/main" val="439679445"/>
                    </a:ext>
                  </a:extLst>
                </a:gridCol>
                <a:gridCol w="329184">
                  <a:extLst>
                    <a:ext uri="{9D8B030D-6E8A-4147-A177-3AD203B41FA5}">
                      <a16:colId xmlns:a16="http://schemas.microsoft.com/office/drawing/2014/main" val="964722444"/>
                    </a:ext>
                  </a:extLst>
                </a:gridCol>
                <a:gridCol w="329184">
                  <a:extLst>
                    <a:ext uri="{9D8B030D-6E8A-4147-A177-3AD203B41FA5}">
                      <a16:colId xmlns:a16="http://schemas.microsoft.com/office/drawing/2014/main" val="35141803"/>
                    </a:ext>
                  </a:extLst>
                </a:gridCol>
                <a:gridCol w="329184">
                  <a:extLst>
                    <a:ext uri="{9D8B030D-6E8A-4147-A177-3AD203B41FA5}">
                      <a16:colId xmlns:a16="http://schemas.microsoft.com/office/drawing/2014/main" val="2328730972"/>
                    </a:ext>
                  </a:extLst>
                </a:gridCol>
                <a:gridCol w="329184">
                  <a:extLst>
                    <a:ext uri="{9D8B030D-6E8A-4147-A177-3AD203B41FA5}">
                      <a16:colId xmlns:a16="http://schemas.microsoft.com/office/drawing/2014/main" val="1510799556"/>
                    </a:ext>
                  </a:extLst>
                </a:gridCol>
                <a:gridCol w="329184">
                  <a:extLst>
                    <a:ext uri="{9D8B030D-6E8A-4147-A177-3AD203B41FA5}">
                      <a16:colId xmlns:a16="http://schemas.microsoft.com/office/drawing/2014/main" val="1808361575"/>
                    </a:ext>
                  </a:extLst>
                </a:gridCol>
                <a:gridCol w="329184">
                  <a:extLst>
                    <a:ext uri="{9D8B030D-6E8A-4147-A177-3AD203B41FA5}">
                      <a16:colId xmlns:a16="http://schemas.microsoft.com/office/drawing/2014/main" val="3270898438"/>
                    </a:ext>
                  </a:extLst>
                </a:gridCol>
                <a:gridCol w="329184">
                  <a:extLst>
                    <a:ext uri="{9D8B030D-6E8A-4147-A177-3AD203B41FA5}">
                      <a16:colId xmlns:a16="http://schemas.microsoft.com/office/drawing/2014/main" val="225353790"/>
                    </a:ext>
                  </a:extLst>
                </a:gridCol>
                <a:gridCol w="329184">
                  <a:extLst>
                    <a:ext uri="{9D8B030D-6E8A-4147-A177-3AD203B41FA5}">
                      <a16:colId xmlns:a16="http://schemas.microsoft.com/office/drawing/2014/main" val="246394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738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68942037"/>
                  </a:ext>
                </a:extLst>
              </a:tr>
            </a:tbl>
          </a:graphicData>
        </a:graphic>
      </p:graphicFrame>
      <p:sp>
        <p:nvSpPr>
          <p:cNvPr id="4" name="Text Placeholder 3">
            <a:extLst>
              <a:ext uri="{FF2B5EF4-FFF2-40B4-BE49-F238E27FC236}">
                <a16:creationId xmlns:a16="http://schemas.microsoft.com/office/drawing/2014/main" id="{CD9FA716-2FE1-47BC-BF41-29C18B3DAD5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57581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B70AB-63A4-4DB6-9B6C-2BB0A4C13D68}"/>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86F41E6E-9665-47DD-9D3E-CAE876E685FD}"/>
              </a:ext>
            </a:extLst>
          </p:cNvPr>
          <p:cNvGraphicFramePr>
            <a:graphicFrameLocks noGrp="1"/>
          </p:cNvGraphicFramePr>
          <p:nvPr>
            <p:ph type="tbl" sz="quarter" idx="13"/>
            <p:extLst>
              <p:ext uri="{D42A27DB-BD31-4B8C-83A1-F6EECF244321}">
                <p14:modId xmlns:p14="http://schemas.microsoft.com/office/powerpoint/2010/main" val="2433058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1946115"/>
                    </a:ext>
                  </a:extLst>
                </a:gridCol>
                <a:gridCol w="1316737">
                  <a:extLst>
                    <a:ext uri="{9D8B030D-6E8A-4147-A177-3AD203B41FA5}">
                      <a16:colId xmlns:a16="http://schemas.microsoft.com/office/drawing/2014/main" val="3783433754"/>
                    </a:ext>
                  </a:extLst>
                </a:gridCol>
                <a:gridCol w="329184">
                  <a:extLst>
                    <a:ext uri="{9D8B030D-6E8A-4147-A177-3AD203B41FA5}">
                      <a16:colId xmlns:a16="http://schemas.microsoft.com/office/drawing/2014/main" val="2757706459"/>
                    </a:ext>
                  </a:extLst>
                </a:gridCol>
                <a:gridCol w="329184">
                  <a:extLst>
                    <a:ext uri="{9D8B030D-6E8A-4147-A177-3AD203B41FA5}">
                      <a16:colId xmlns:a16="http://schemas.microsoft.com/office/drawing/2014/main" val="1820583787"/>
                    </a:ext>
                  </a:extLst>
                </a:gridCol>
                <a:gridCol w="329184">
                  <a:extLst>
                    <a:ext uri="{9D8B030D-6E8A-4147-A177-3AD203B41FA5}">
                      <a16:colId xmlns:a16="http://schemas.microsoft.com/office/drawing/2014/main" val="4033343228"/>
                    </a:ext>
                  </a:extLst>
                </a:gridCol>
                <a:gridCol w="329184">
                  <a:extLst>
                    <a:ext uri="{9D8B030D-6E8A-4147-A177-3AD203B41FA5}">
                      <a16:colId xmlns:a16="http://schemas.microsoft.com/office/drawing/2014/main" val="1282520828"/>
                    </a:ext>
                  </a:extLst>
                </a:gridCol>
                <a:gridCol w="329184">
                  <a:extLst>
                    <a:ext uri="{9D8B030D-6E8A-4147-A177-3AD203B41FA5}">
                      <a16:colId xmlns:a16="http://schemas.microsoft.com/office/drawing/2014/main" val="1359380462"/>
                    </a:ext>
                  </a:extLst>
                </a:gridCol>
                <a:gridCol w="329184">
                  <a:extLst>
                    <a:ext uri="{9D8B030D-6E8A-4147-A177-3AD203B41FA5}">
                      <a16:colId xmlns:a16="http://schemas.microsoft.com/office/drawing/2014/main" val="4221862849"/>
                    </a:ext>
                  </a:extLst>
                </a:gridCol>
                <a:gridCol w="329184">
                  <a:extLst>
                    <a:ext uri="{9D8B030D-6E8A-4147-A177-3AD203B41FA5}">
                      <a16:colId xmlns:a16="http://schemas.microsoft.com/office/drawing/2014/main" val="3178771729"/>
                    </a:ext>
                  </a:extLst>
                </a:gridCol>
                <a:gridCol w="329184">
                  <a:extLst>
                    <a:ext uri="{9D8B030D-6E8A-4147-A177-3AD203B41FA5}">
                      <a16:colId xmlns:a16="http://schemas.microsoft.com/office/drawing/2014/main" val="1600625614"/>
                    </a:ext>
                  </a:extLst>
                </a:gridCol>
                <a:gridCol w="329184">
                  <a:extLst>
                    <a:ext uri="{9D8B030D-6E8A-4147-A177-3AD203B41FA5}">
                      <a16:colId xmlns:a16="http://schemas.microsoft.com/office/drawing/2014/main" val="3724320313"/>
                    </a:ext>
                  </a:extLst>
                </a:gridCol>
                <a:gridCol w="329184">
                  <a:extLst>
                    <a:ext uri="{9D8B030D-6E8A-4147-A177-3AD203B41FA5}">
                      <a16:colId xmlns:a16="http://schemas.microsoft.com/office/drawing/2014/main" val="1078647935"/>
                    </a:ext>
                  </a:extLst>
                </a:gridCol>
                <a:gridCol w="329184">
                  <a:extLst>
                    <a:ext uri="{9D8B030D-6E8A-4147-A177-3AD203B41FA5}">
                      <a16:colId xmlns:a16="http://schemas.microsoft.com/office/drawing/2014/main" val="729734162"/>
                    </a:ext>
                  </a:extLst>
                </a:gridCol>
                <a:gridCol w="329184">
                  <a:extLst>
                    <a:ext uri="{9D8B030D-6E8A-4147-A177-3AD203B41FA5}">
                      <a16:colId xmlns:a16="http://schemas.microsoft.com/office/drawing/2014/main" val="2563243727"/>
                    </a:ext>
                  </a:extLst>
                </a:gridCol>
                <a:gridCol w="329184">
                  <a:extLst>
                    <a:ext uri="{9D8B030D-6E8A-4147-A177-3AD203B41FA5}">
                      <a16:colId xmlns:a16="http://schemas.microsoft.com/office/drawing/2014/main" val="2829366271"/>
                    </a:ext>
                  </a:extLst>
                </a:gridCol>
                <a:gridCol w="329184">
                  <a:extLst>
                    <a:ext uri="{9D8B030D-6E8A-4147-A177-3AD203B41FA5}">
                      <a16:colId xmlns:a16="http://schemas.microsoft.com/office/drawing/2014/main" val="3176773779"/>
                    </a:ext>
                  </a:extLst>
                </a:gridCol>
                <a:gridCol w="329184">
                  <a:extLst>
                    <a:ext uri="{9D8B030D-6E8A-4147-A177-3AD203B41FA5}">
                      <a16:colId xmlns:a16="http://schemas.microsoft.com/office/drawing/2014/main" val="2363618308"/>
                    </a:ext>
                  </a:extLst>
                </a:gridCol>
                <a:gridCol w="329184">
                  <a:extLst>
                    <a:ext uri="{9D8B030D-6E8A-4147-A177-3AD203B41FA5}">
                      <a16:colId xmlns:a16="http://schemas.microsoft.com/office/drawing/2014/main" val="304150736"/>
                    </a:ext>
                  </a:extLst>
                </a:gridCol>
                <a:gridCol w="329184">
                  <a:extLst>
                    <a:ext uri="{9D8B030D-6E8A-4147-A177-3AD203B41FA5}">
                      <a16:colId xmlns:a16="http://schemas.microsoft.com/office/drawing/2014/main" val="314465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879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13138911"/>
                  </a:ext>
                </a:extLst>
              </a:tr>
            </a:tbl>
          </a:graphicData>
        </a:graphic>
      </p:graphicFrame>
      <p:sp>
        <p:nvSpPr>
          <p:cNvPr id="4" name="Text Placeholder 3">
            <a:extLst>
              <a:ext uri="{FF2B5EF4-FFF2-40B4-BE49-F238E27FC236}">
                <a16:creationId xmlns:a16="http://schemas.microsoft.com/office/drawing/2014/main" id="{EE0E6953-D132-4D93-975A-ED95E0D1DD9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957385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CADE0-BEC5-479D-8684-7CDF6DD29AD4}"/>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8CC92EE0-B867-42E8-BDED-E3FA2AD46A3D}"/>
              </a:ext>
            </a:extLst>
          </p:cNvPr>
          <p:cNvGraphicFramePr>
            <a:graphicFrameLocks noGrp="1"/>
          </p:cNvGraphicFramePr>
          <p:nvPr>
            <p:ph type="tbl" sz="quarter" idx="13"/>
            <p:extLst>
              <p:ext uri="{D42A27DB-BD31-4B8C-83A1-F6EECF244321}">
                <p14:modId xmlns:p14="http://schemas.microsoft.com/office/powerpoint/2010/main" val="3272343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95536403"/>
                    </a:ext>
                  </a:extLst>
                </a:gridCol>
                <a:gridCol w="1316737">
                  <a:extLst>
                    <a:ext uri="{9D8B030D-6E8A-4147-A177-3AD203B41FA5}">
                      <a16:colId xmlns:a16="http://schemas.microsoft.com/office/drawing/2014/main" val="3157339135"/>
                    </a:ext>
                  </a:extLst>
                </a:gridCol>
                <a:gridCol w="329184">
                  <a:extLst>
                    <a:ext uri="{9D8B030D-6E8A-4147-A177-3AD203B41FA5}">
                      <a16:colId xmlns:a16="http://schemas.microsoft.com/office/drawing/2014/main" val="3424943358"/>
                    </a:ext>
                  </a:extLst>
                </a:gridCol>
                <a:gridCol w="329184">
                  <a:extLst>
                    <a:ext uri="{9D8B030D-6E8A-4147-A177-3AD203B41FA5}">
                      <a16:colId xmlns:a16="http://schemas.microsoft.com/office/drawing/2014/main" val="3171191853"/>
                    </a:ext>
                  </a:extLst>
                </a:gridCol>
                <a:gridCol w="329184">
                  <a:extLst>
                    <a:ext uri="{9D8B030D-6E8A-4147-A177-3AD203B41FA5}">
                      <a16:colId xmlns:a16="http://schemas.microsoft.com/office/drawing/2014/main" val="3640219011"/>
                    </a:ext>
                  </a:extLst>
                </a:gridCol>
                <a:gridCol w="329184">
                  <a:extLst>
                    <a:ext uri="{9D8B030D-6E8A-4147-A177-3AD203B41FA5}">
                      <a16:colId xmlns:a16="http://schemas.microsoft.com/office/drawing/2014/main" val="1202786163"/>
                    </a:ext>
                  </a:extLst>
                </a:gridCol>
                <a:gridCol w="329184">
                  <a:extLst>
                    <a:ext uri="{9D8B030D-6E8A-4147-A177-3AD203B41FA5}">
                      <a16:colId xmlns:a16="http://schemas.microsoft.com/office/drawing/2014/main" val="1782255309"/>
                    </a:ext>
                  </a:extLst>
                </a:gridCol>
                <a:gridCol w="329184">
                  <a:extLst>
                    <a:ext uri="{9D8B030D-6E8A-4147-A177-3AD203B41FA5}">
                      <a16:colId xmlns:a16="http://schemas.microsoft.com/office/drawing/2014/main" val="3709307094"/>
                    </a:ext>
                  </a:extLst>
                </a:gridCol>
                <a:gridCol w="329184">
                  <a:extLst>
                    <a:ext uri="{9D8B030D-6E8A-4147-A177-3AD203B41FA5}">
                      <a16:colId xmlns:a16="http://schemas.microsoft.com/office/drawing/2014/main" val="1032938069"/>
                    </a:ext>
                  </a:extLst>
                </a:gridCol>
                <a:gridCol w="329184">
                  <a:extLst>
                    <a:ext uri="{9D8B030D-6E8A-4147-A177-3AD203B41FA5}">
                      <a16:colId xmlns:a16="http://schemas.microsoft.com/office/drawing/2014/main" val="900188843"/>
                    </a:ext>
                  </a:extLst>
                </a:gridCol>
                <a:gridCol w="329184">
                  <a:extLst>
                    <a:ext uri="{9D8B030D-6E8A-4147-A177-3AD203B41FA5}">
                      <a16:colId xmlns:a16="http://schemas.microsoft.com/office/drawing/2014/main" val="3206763993"/>
                    </a:ext>
                  </a:extLst>
                </a:gridCol>
                <a:gridCol w="329184">
                  <a:extLst>
                    <a:ext uri="{9D8B030D-6E8A-4147-A177-3AD203B41FA5}">
                      <a16:colId xmlns:a16="http://schemas.microsoft.com/office/drawing/2014/main" val="2989626299"/>
                    </a:ext>
                  </a:extLst>
                </a:gridCol>
                <a:gridCol w="329184">
                  <a:extLst>
                    <a:ext uri="{9D8B030D-6E8A-4147-A177-3AD203B41FA5}">
                      <a16:colId xmlns:a16="http://schemas.microsoft.com/office/drawing/2014/main" val="633817740"/>
                    </a:ext>
                  </a:extLst>
                </a:gridCol>
                <a:gridCol w="329184">
                  <a:extLst>
                    <a:ext uri="{9D8B030D-6E8A-4147-A177-3AD203B41FA5}">
                      <a16:colId xmlns:a16="http://schemas.microsoft.com/office/drawing/2014/main" val="3064082714"/>
                    </a:ext>
                  </a:extLst>
                </a:gridCol>
                <a:gridCol w="329184">
                  <a:extLst>
                    <a:ext uri="{9D8B030D-6E8A-4147-A177-3AD203B41FA5}">
                      <a16:colId xmlns:a16="http://schemas.microsoft.com/office/drawing/2014/main" val="2622953346"/>
                    </a:ext>
                  </a:extLst>
                </a:gridCol>
                <a:gridCol w="329184">
                  <a:extLst>
                    <a:ext uri="{9D8B030D-6E8A-4147-A177-3AD203B41FA5}">
                      <a16:colId xmlns:a16="http://schemas.microsoft.com/office/drawing/2014/main" val="2728481770"/>
                    </a:ext>
                  </a:extLst>
                </a:gridCol>
                <a:gridCol w="329184">
                  <a:extLst>
                    <a:ext uri="{9D8B030D-6E8A-4147-A177-3AD203B41FA5}">
                      <a16:colId xmlns:a16="http://schemas.microsoft.com/office/drawing/2014/main" val="862482772"/>
                    </a:ext>
                  </a:extLst>
                </a:gridCol>
                <a:gridCol w="329184">
                  <a:extLst>
                    <a:ext uri="{9D8B030D-6E8A-4147-A177-3AD203B41FA5}">
                      <a16:colId xmlns:a16="http://schemas.microsoft.com/office/drawing/2014/main" val="21252753"/>
                    </a:ext>
                  </a:extLst>
                </a:gridCol>
                <a:gridCol w="329184">
                  <a:extLst>
                    <a:ext uri="{9D8B030D-6E8A-4147-A177-3AD203B41FA5}">
                      <a16:colId xmlns:a16="http://schemas.microsoft.com/office/drawing/2014/main" val="1548839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053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44702871"/>
                  </a:ext>
                </a:extLst>
              </a:tr>
            </a:tbl>
          </a:graphicData>
        </a:graphic>
      </p:graphicFrame>
      <p:sp>
        <p:nvSpPr>
          <p:cNvPr id="4" name="Text Placeholder 3">
            <a:extLst>
              <a:ext uri="{FF2B5EF4-FFF2-40B4-BE49-F238E27FC236}">
                <a16:creationId xmlns:a16="http://schemas.microsoft.com/office/drawing/2014/main" id="{E628F41B-6453-4DFD-AA73-10D94158A23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8779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70691-CB59-4E8B-9F24-2EF6510FAA3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EFFD947A-2BBD-4CAD-AEC8-BFED68F69865}"/>
              </a:ext>
            </a:extLst>
          </p:cNvPr>
          <p:cNvGraphicFramePr>
            <a:graphicFrameLocks noGrp="1"/>
          </p:cNvGraphicFramePr>
          <p:nvPr>
            <p:ph type="tbl" sz="quarter" idx="13"/>
            <p:extLst>
              <p:ext uri="{D42A27DB-BD31-4B8C-83A1-F6EECF244321}">
                <p14:modId xmlns:p14="http://schemas.microsoft.com/office/powerpoint/2010/main" val="171366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80955076"/>
                    </a:ext>
                  </a:extLst>
                </a:gridCol>
                <a:gridCol w="1316737">
                  <a:extLst>
                    <a:ext uri="{9D8B030D-6E8A-4147-A177-3AD203B41FA5}">
                      <a16:colId xmlns:a16="http://schemas.microsoft.com/office/drawing/2014/main" val="528516010"/>
                    </a:ext>
                  </a:extLst>
                </a:gridCol>
                <a:gridCol w="329184">
                  <a:extLst>
                    <a:ext uri="{9D8B030D-6E8A-4147-A177-3AD203B41FA5}">
                      <a16:colId xmlns:a16="http://schemas.microsoft.com/office/drawing/2014/main" val="58180375"/>
                    </a:ext>
                  </a:extLst>
                </a:gridCol>
                <a:gridCol w="329184">
                  <a:extLst>
                    <a:ext uri="{9D8B030D-6E8A-4147-A177-3AD203B41FA5}">
                      <a16:colId xmlns:a16="http://schemas.microsoft.com/office/drawing/2014/main" val="2282554095"/>
                    </a:ext>
                  </a:extLst>
                </a:gridCol>
                <a:gridCol w="329184">
                  <a:extLst>
                    <a:ext uri="{9D8B030D-6E8A-4147-A177-3AD203B41FA5}">
                      <a16:colId xmlns:a16="http://schemas.microsoft.com/office/drawing/2014/main" val="4033677305"/>
                    </a:ext>
                  </a:extLst>
                </a:gridCol>
                <a:gridCol w="329184">
                  <a:extLst>
                    <a:ext uri="{9D8B030D-6E8A-4147-A177-3AD203B41FA5}">
                      <a16:colId xmlns:a16="http://schemas.microsoft.com/office/drawing/2014/main" val="2666040821"/>
                    </a:ext>
                  </a:extLst>
                </a:gridCol>
                <a:gridCol w="329184">
                  <a:extLst>
                    <a:ext uri="{9D8B030D-6E8A-4147-A177-3AD203B41FA5}">
                      <a16:colId xmlns:a16="http://schemas.microsoft.com/office/drawing/2014/main" val="2654943742"/>
                    </a:ext>
                  </a:extLst>
                </a:gridCol>
                <a:gridCol w="329184">
                  <a:extLst>
                    <a:ext uri="{9D8B030D-6E8A-4147-A177-3AD203B41FA5}">
                      <a16:colId xmlns:a16="http://schemas.microsoft.com/office/drawing/2014/main" val="577206257"/>
                    </a:ext>
                  </a:extLst>
                </a:gridCol>
                <a:gridCol w="329184">
                  <a:extLst>
                    <a:ext uri="{9D8B030D-6E8A-4147-A177-3AD203B41FA5}">
                      <a16:colId xmlns:a16="http://schemas.microsoft.com/office/drawing/2014/main" val="3694821887"/>
                    </a:ext>
                  </a:extLst>
                </a:gridCol>
                <a:gridCol w="329184">
                  <a:extLst>
                    <a:ext uri="{9D8B030D-6E8A-4147-A177-3AD203B41FA5}">
                      <a16:colId xmlns:a16="http://schemas.microsoft.com/office/drawing/2014/main" val="666479273"/>
                    </a:ext>
                  </a:extLst>
                </a:gridCol>
                <a:gridCol w="329184">
                  <a:extLst>
                    <a:ext uri="{9D8B030D-6E8A-4147-A177-3AD203B41FA5}">
                      <a16:colId xmlns:a16="http://schemas.microsoft.com/office/drawing/2014/main" val="1918573204"/>
                    </a:ext>
                  </a:extLst>
                </a:gridCol>
                <a:gridCol w="329184">
                  <a:extLst>
                    <a:ext uri="{9D8B030D-6E8A-4147-A177-3AD203B41FA5}">
                      <a16:colId xmlns:a16="http://schemas.microsoft.com/office/drawing/2014/main" val="3235679451"/>
                    </a:ext>
                  </a:extLst>
                </a:gridCol>
                <a:gridCol w="329184">
                  <a:extLst>
                    <a:ext uri="{9D8B030D-6E8A-4147-A177-3AD203B41FA5}">
                      <a16:colId xmlns:a16="http://schemas.microsoft.com/office/drawing/2014/main" val="3117428902"/>
                    </a:ext>
                  </a:extLst>
                </a:gridCol>
                <a:gridCol w="329184">
                  <a:extLst>
                    <a:ext uri="{9D8B030D-6E8A-4147-A177-3AD203B41FA5}">
                      <a16:colId xmlns:a16="http://schemas.microsoft.com/office/drawing/2014/main" val="2216112984"/>
                    </a:ext>
                  </a:extLst>
                </a:gridCol>
                <a:gridCol w="329184">
                  <a:extLst>
                    <a:ext uri="{9D8B030D-6E8A-4147-A177-3AD203B41FA5}">
                      <a16:colId xmlns:a16="http://schemas.microsoft.com/office/drawing/2014/main" val="1371459726"/>
                    </a:ext>
                  </a:extLst>
                </a:gridCol>
                <a:gridCol w="329184">
                  <a:extLst>
                    <a:ext uri="{9D8B030D-6E8A-4147-A177-3AD203B41FA5}">
                      <a16:colId xmlns:a16="http://schemas.microsoft.com/office/drawing/2014/main" val="4021443410"/>
                    </a:ext>
                  </a:extLst>
                </a:gridCol>
                <a:gridCol w="329184">
                  <a:extLst>
                    <a:ext uri="{9D8B030D-6E8A-4147-A177-3AD203B41FA5}">
                      <a16:colId xmlns:a16="http://schemas.microsoft.com/office/drawing/2014/main" val="3008596715"/>
                    </a:ext>
                  </a:extLst>
                </a:gridCol>
                <a:gridCol w="329184">
                  <a:extLst>
                    <a:ext uri="{9D8B030D-6E8A-4147-A177-3AD203B41FA5}">
                      <a16:colId xmlns:a16="http://schemas.microsoft.com/office/drawing/2014/main" val="4157771589"/>
                    </a:ext>
                  </a:extLst>
                </a:gridCol>
                <a:gridCol w="329184">
                  <a:extLst>
                    <a:ext uri="{9D8B030D-6E8A-4147-A177-3AD203B41FA5}">
                      <a16:colId xmlns:a16="http://schemas.microsoft.com/office/drawing/2014/main" val="181473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8197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72178877"/>
                  </a:ext>
                </a:extLst>
              </a:tr>
            </a:tbl>
          </a:graphicData>
        </a:graphic>
      </p:graphicFrame>
      <p:sp>
        <p:nvSpPr>
          <p:cNvPr id="4" name="Text Placeholder 3">
            <a:extLst>
              <a:ext uri="{FF2B5EF4-FFF2-40B4-BE49-F238E27FC236}">
                <a16:creationId xmlns:a16="http://schemas.microsoft.com/office/drawing/2014/main" id="{DEE3DCA9-106F-4E5A-ABDF-112D9A769D7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541573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283A2-4C2D-4564-BFDF-3DBD261BCE61}"/>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52CF23BF-57EA-4A4D-A416-D758FE985E29}"/>
              </a:ext>
            </a:extLst>
          </p:cNvPr>
          <p:cNvGraphicFramePr>
            <a:graphicFrameLocks noGrp="1"/>
          </p:cNvGraphicFramePr>
          <p:nvPr>
            <p:ph type="tbl" sz="quarter" idx="13"/>
            <p:extLst>
              <p:ext uri="{D42A27DB-BD31-4B8C-83A1-F6EECF244321}">
                <p14:modId xmlns:p14="http://schemas.microsoft.com/office/powerpoint/2010/main" val="277047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91581067"/>
                    </a:ext>
                  </a:extLst>
                </a:gridCol>
                <a:gridCol w="1316737">
                  <a:extLst>
                    <a:ext uri="{9D8B030D-6E8A-4147-A177-3AD203B41FA5}">
                      <a16:colId xmlns:a16="http://schemas.microsoft.com/office/drawing/2014/main" val="534246446"/>
                    </a:ext>
                  </a:extLst>
                </a:gridCol>
                <a:gridCol w="329184">
                  <a:extLst>
                    <a:ext uri="{9D8B030D-6E8A-4147-A177-3AD203B41FA5}">
                      <a16:colId xmlns:a16="http://schemas.microsoft.com/office/drawing/2014/main" val="2171076701"/>
                    </a:ext>
                  </a:extLst>
                </a:gridCol>
                <a:gridCol w="329184">
                  <a:extLst>
                    <a:ext uri="{9D8B030D-6E8A-4147-A177-3AD203B41FA5}">
                      <a16:colId xmlns:a16="http://schemas.microsoft.com/office/drawing/2014/main" val="231778834"/>
                    </a:ext>
                  </a:extLst>
                </a:gridCol>
                <a:gridCol w="329184">
                  <a:extLst>
                    <a:ext uri="{9D8B030D-6E8A-4147-A177-3AD203B41FA5}">
                      <a16:colId xmlns:a16="http://schemas.microsoft.com/office/drawing/2014/main" val="1335020402"/>
                    </a:ext>
                  </a:extLst>
                </a:gridCol>
                <a:gridCol w="329184">
                  <a:extLst>
                    <a:ext uri="{9D8B030D-6E8A-4147-A177-3AD203B41FA5}">
                      <a16:colId xmlns:a16="http://schemas.microsoft.com/office/drawing/2014/main" val="1398777526"/>
                    </a:ext>
                  </a:extLst>
                </a:gridCol>
                <a:gridCol w="329184">
                  <a:extLst>
                    <a:ext uri="{9D8B030D-6E8A-4147-A177-3AD203B41FA5}">
                      <a16:colId xmlns:a16="http://schemas.microsoft.com/office/drawing/2014/main" val="3478343407"/>
                    </a:ext>
                  </a:extLst>
                </a:gridCol>
                <a:gridCol w="329184">
                  <a:extLst>
                    <a:ext uri="{9D8B030D-6E8A-4147-A177-3AD203B41FA5}">
                      <a16:colId xmlns:a16="http://schemas.microsoft.com/office/drawing/2014/main" val="304233741"/>
                    </a:ext>
                  </a:extLst>
                </a:gridCol>
                <a:gridCol w="329184">
                  <a:extLst>
                    <a:ext uri="{9D8B030D-6E8A-4147-A177-3AD203B41FA5}">
                      <a16:colId xmlns:a16="http://schemas.microsoft.com/office/drawing/2014/main" val="419887733"/>
                    </a:ext>
                  </a:extLst>
                </a:gridCol>
                <a:gridCol w="329184">
                  <a:extLst>
                    <a:ext uri="{9D8B030D-6E8A-4147-A177-3AD203B41FA5}">
                      <a16:colId xmlns:a16="http://schemas.microsoft.com/office/drawing/2014/main" val="1805922258"/>
                    </a:ext>
                  </a:extLst>
                </a:gridCol>
                <a:gridCol w="329184">
                  <a:extLst>
                    <a:ext uri="{9D8B030D-6E8A-4147-A177-3AD203B41FA5}">
                      <a16:colId xmlns:a16="http://schemas.microsoft.com/office/drawing/2014/main" val="4284923251"/>
                    </a:ext>
                  </a:extLst>
                </a:gridCol>
                <a:gridCol w="329184">
                  <a:extLst>
                    <a:ext uri="{9D8B030D-6E8A-4147-A177-3AD203B41FA5}">
                      <a16:colId xmlns:a16="http://schemas.microsoft.com/office/drawing/2014/main" val="1299955760"/>
                    </a:ext>
                  </a:extLst>
                </a:gridCol>
                <a:gridCol w="329184">
                  <a:extLst>
                    <a:ext uri="{9D8B030D-6E8A-4147-A177-3AD203B41FA5}">
                      <a16:colId xmlns:a16="http://schemas.microsoft.com/office/drawing/2014/main" val="3467970786"/>
                    </a:ext>
                  </a:extLst>
                </a:gridCol>
                <a:gridCol w="329184">
                  <a:extLst>
                    <a:ext uri="{9D8B030D-6E8A-4147-A177-3AD203B41FA5}">
                      <a16:colId xmlns:a16="http://schemas.microsoft.com/office/drawing/2014/main" val="1412263548"/>
                    </a:ext>
                  </a:extLst>
                </a:gridCol>
                <a:gridCol w="329184">
                  <a:extLst>
                    <a:ext uri="{9D8B030D-6E8A-4147-A177-3AD203B41FA5}">
                      <a16:colId xmlns:a16="http://schemas.microsoft.com/office/drawing/2014/main" val="1417337008"/>
                    </a:ext>
                  </a:extLst>
                </a:gridCol>
                <a:gridCol w="329184">
                  <a:extLst>
                    <a:ext uri="{9D8B030D-6E8A-4147-A177-3AD203B41FA5}">
                      <a16:colId xmlns:a16="http://schemas.microsoft.com/office/drawing/2014/main" val="2542829175"/>
                    </a:ext>
                  </a:extLst>
                </a:gridCol>
                <a:gridCol w="329184">
                  <a:extLst>
                    <a:ext uri="{9D8B030D-6E8A-4147-A177-3AD203B41FA5}">
                      <a16:colId xmlns:a16="http://schemas.microsoft.com/office/drawing/2014/main" val="2866663443"/>
                    </a:ext>
                  </a:extLst>
                </a:gridCol>
                <a:gridCol w="329184">
                  <a:extLst>
                    <a:ext uri="{9D8B030D-6E8A-4147-A177-3AD203B41FA5}">
                      <a16:colId xmlns:a16="http://schemas.microsoft.com/office/drawing/2014/main" val="628207161"/>
                    </a:ext>
                  </a:extLst>
                </a:gridCol>
                <a:gridCol w="329184">
                  <a:extLst>
                    <a:ext uri="{9D8B030D-6E8A-4147-A177-3AD203B41FA5}">
                      <a16:colId xmlns:a16="http://schemas.microsoft.com/office/drawing/2014/main" val="399341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933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58335411"/>
                  </a:ext>
                </a:extLst>
              </a:tr>
            </a:tbl>
          </a:graphicData>
        </a:graphic>
      </p:graphicFrame>
      <p:sp>
        <p:nvSpPr>
          <p:cNvPr id="4" name="Text Placeholder 3">
            <a:extLst>
              <a:ext uri="{FF2B5EF4-FFF2-40B4-BE49-F238E27FC236}">
                <a16:creationId xmlns:a16="http://schemas.microsoft.com/office/drawing/2014/main" id="{2E2761E3-A245-432D-851D-5433E1C078F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871737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69CA-F00C-43DB-B0D3-8168A9AE50A2}"/>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1481A28E-1C40-4B51-84BC-0FC04CE63884}"/>
              </a:ext>
            </a:extLst>
          </p:cNvPr>
          <p:cNvGraphicFramePr>
            <a:graphicFrameLocks noGrp="1"/>
          </p:cNvGraphicFramePr>
          <p:nvPr>
            <p:ph type="tbl" sz="quarter" idx="13"/>
            <p:extLst>
              <p:ext uri="{D42A27DB-BD31-4B8C-83A1-F6EECF244321}">
                <p14:modId xmlns:p14="http://schemas.microsoft.com/office/powerpoint/2010/main" val="266826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47805418"/>
                    </a:ext>
                  </a:extLst>
                </a:gridCol>
                <a:gridCol w="1316737">
                  <a:extLst>
                    <a:ext uri="{9D8B030D-6E8A-4147-A177-3AD203B41FA5}">
                      <a16:colId xmlns:a16="http://schemas.microsoft.com/office/drawing/2014/main" val="3729390812"/>
                    </a:ext>
                  </a:extLst>
                </a:gridCol>
                <a:gridCol w="329184">
                  <a:extLst>
                    <a:ext uri="{9D8B030D-6E8A-4147-A177-3AD203B41FA5}">
                      <a16:colId xmlns:a16="http://schemas.microsoft.com/office/drawing/2014/main" val="1825113221"/>
                    </a:ext>
                  </a:extLst>
                </a:gridCol>
                <a:gridCol w="329184">
                  <a:extLst>
                    <a:ext uri="{9D8B030D-6E8A-4147-A177-3AD203B41FA5}">
                      <a16:colId xmlns:a16="http://schemas.microsoft.com/office/drawing/2014/main" val="2603769425"/>
                    </a:ext>
                  </a:extLst>
                </a:gridCol>
                <a:gridCol w="329184">
                  <a:extLst>
                    <a:ext uri="{9D8B030D-6E8A-4147-A177-3AD203B41FA5}">
                      <a16:colId xmlns:a16="http://schemas.microsoft.com/office/drawing/2014/main" val="326406560"/>
                    </a:ext>
                  </a:extLst>
                </a:gridCol>
                <a:gridCol w="329184">
                  <a:extLst>
                    <a:ext uri="{9D8B030D-6E8A-4147-A177-3AD203B41FA5}">
                      <a16:colId xmlns:a16="http://schemas.microsoft.com/office/drawing/2014/main" val="1454625760"/>
                    </a:ext>
                  </a:extLst>
                </a:gridCol>
                <a:gridCol w="329184">
                  <a:extLst>
                    <a:ext uri="{9D8B030D-6E8A-4147-A177-3AD203B41FA5}">
                      <a16:colId xmlns:a16="http://schemas.microsoft.com/office/drawing/2014/main" val="3669120087"/>
                    </a:ext>
                  </a:extLst>
                </a:gridCol>
                <a:gridCol w="329184">
                  <a:extLst>
                    <a:ext uri="{9D8B030D-6E8A-4147-A177-3AD203B41FA5}">
                      <a16:colId xmlns:a16="http://schemas.microsoft.com/office/drawing/2014/main" val="90465127"/>
                    </a:ext>
                  </a:extLst>
                </a:gridCol>
                <a:gridCol w="329184">
                  <a:extLst>
                    <a:ext uri="{9D8B030D-6E8A-4147-A177-3AD203B41FA5}">
                      <a16:colId xmlns:a16="http://schemas.microsoft.com/office/drawing/2014/main" val="22061167"/>
                    </a:ext>
                  </a:extLst>
                </a:gridCol>
                <a:gridCol w="329184">
                  <a:extLst>
                    <a:ext uri="{9D8B030D-6E8A-4147-A177-3AD203B41FA5}">
                      <a16:colId xmlns:a16="http://schemas.microsoft.com/office/drawing/2014/main" val="1014017008"/>
                    </a:ext>
                  </a:extLst>
                </a:gridCol>
                <a:gridCol w="329184">
                  <a:extLst>
                    <a:ext uri="{9D8B030D-6E8A-4147-A177-3AD203B41FA5}">
                      <a16:colId xmlns:a16="http://schemas.microsoft.com/office/drawing/2014/main" val="1141638250"/>
                    </a:ext>
                  </a:extLst>
                </a:gridCol>
                <a:gridCol w="329184">
                  <a:extLst>
                    <a:ext uri="{9D8B030D-6E8A-4147-A177-3AD203B41FA5}">
                      <a16:colId xmlns:a16="http://schemas.microsoft.com/office/drawing/2014/main" val="472890617"/>
                    </a:ext>
                  </a:extLst>
                </a:gridCol>
                <a:gridCol w="329184">
                  <a:extLst>
                    <a:ext uri="{9D8B030D-6E8A-4147-A177-3AD203B41FA5}">
                      <a16:colId xmlns:a16="http://schemas.microsoft.com/office/drawing/2014/main" val="1191662463"/>
                    </a:ext>
                  </a:extLst>
                </a:gridCol>
                <a:gridCol w="329184">
                  <a:extLst>
                    <a:ext uri="{9D8B030D-6E8A-4147-A177-3AD203B41FA5}">
                      <a16:colId xmlns:a16="http://schemas.microsoft.com/office/drawing/2014/main" val="728189531"/>
                    </a:ext>
                  </a:extLst>
                </a:gridCol>
                <a:gridCol w="329184">
                  <a:extLst>
                    <a:ext uri="{9D8B030D-6E8A-4147-A177-3AD203B41FA5}">
                      <a16:colId xmlns:a16="http://schemas.microsoft.com/office/drawing/2014/main" val="2579643281"/>
                    </a:ext>
                  </a:extLst>
                </a:gridCol>
                <a:gridCol w="329184">
                  <a:extLst>
                    <a:ext uri="{9D8B030D-6E8A-4147-A177-3AD203B41FA5}">
                      <a16:colId xmlns:a16="http://schemas.microsoft.com/office/drawing/2014/main" val="3644112294"/>
                    </a:ext>
                  </a:extLst>
                </a:gridCol>
                <a:gridCol w="329184">
                  <a:extLst>
                    <a:ext uri="{9D8B030D-6E8A-4147-A177-3AD203B41FA5}">
                      <a16:colId xmlns:a16="http://schemas.microsoft.com/office/drawing/2014/main" val="3395253412"/>
                    </a:ext>
                  </a:extLst>
                </a:gridCol>
                <a:gridCol w="329184">
                  <a:extLst>
                    <a:ext uri="{9D8B030D-6E8A-4147-A177-3AD203B41FA5}">
                      <a16:colId xmlns:a16="http://schemas.microsoft.com/office/drawing/2014/main" val="2074276872"/>
                    </a:ext>
                  </a:extLst>
                </a:gridCol>
                <a:gridCol w="329184">
                  <a:extLst>
                    <a:ext uri="{9D8B030D-6E8A-4147-A177-3AD203B41FA5}">
                      <a16:colId xmlns:a16="http://schemas.microsoft.com/office/drawing/2014/main" val="254191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801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- 2024-05-03 14:00:13</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https://quintly-eu-image-storage.s3.amazonaws.com/aaf8f68db843cc217addf8054c322eb2/1d31f223daa6f54c7bc0b6ac24942196.jpg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45893267"/>
                  </a:ext>
                </a:extLst>
              </a:tr>
            </a:tbl>
          </a:graphicData>
        </a:graphic>
      </p:graphicFrame>
      <p:sp>
        <p:nvSpPr>
          <p:cNvPr id="4" name="Text Placeholder 3">
            <a:extLst>
              <a:ext uri="{FF2B5EF4-FFF2-40B4-BE49-F238E27FC236}">
                <a16:creationId xmlns:a16="http://schemas.microsoft.com/office/drawing/2014/main" id="{92320D41-86DE-4A46-BBE2-747AC1E4372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39654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E256-71E0-4DC5-805B-41AAD78A2896}"/>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50E6D59A-3F07-48AE-BE29-0BC9A3218E2C}"/>
              </a:ext>
            </a:extLst>
          </p:cNvPr>
          <p:cNvGraphicFramePr>
            <a:graphicFrameLocks noGrp="1"/>
          </p:cNvGraphicFramePr>
          <p:nvPr>
            <p:ph type="tbl" sz="quarter" idx="13"/>
            <p:extLst>
              <p:ext uri="{D42A27DB-BD31-4B8C-83A1-F6EECF244321}">
                <p14:modId xmlns:p14="http://schemas.microsoft.com/office/powerpoint/2010/main" val="16763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907994"/>
                    </a:ext>
                  </a:extLst>
                </a:gridCol>
                <a:gridCol w="1316737">
                  <a:extLst>
                    <a:ext uri="{9D8B030D-6E8A-4147-A177-3AD203B41FA5}">
                      <a16:colId xmlns:a16="http://schemas.microsoft.com/office/drawing/2014/main" val="1342457082"/>
                    </a:ext>
                  </a:extLst>
                </a:gridCol>
                <a:gridCol w="329184">
                  <a:extLst>
                    <a:ext uri="{9D8B030D-6E8A-4147-A177-3AD203B41FA5}">
                      <a16:colId xmlns:a16="http://schemas.microsoft.com/office/drawing/2014/main" val="1524395177"/>
                    </a:ext>
                  </a:extLst>
                </a:gridCol>
                <a:gridCol w="329184">
                  <a:extLst>
                    <a:ext uri="{9D8B030D-6E8A-4147-A177-3AD203B41FA5}">
                      <a16:colId xmlns:a16="http://schemas.microsoft.com/office/drawing/2014/main" val="4181126703"/>
                    </a:ext>
                  </a:extLst>
                </a:gridCol>
                <a:gridCol w="329184">
                  <a:extLst>
                    <a:ext uri="{9D8B030D-6E8A-4147-A177-3AD203B41FA5}">
                      <a16:colId xmlns:a16="http://schemas.microsoft.com/office/drawing/2014/main" val="2263959848"/>
                    </a:ext>
                  </a:extLst>
                </a:gridCol>
                <a:gridCol w="329184">
                  <a:extLst>
                    <a:ext uri="{9D8B030D-6E8A-4147-A177-3AD203B41FA5}">
                      <a16:colId xmlns:a16="http://schemas.microsoft.com/office/drawing/2014/main" val="3893085674"/>
                    </a:ext>
                  </a:extLst>
                </a:gridCol>
                <a:gridCol w="329184">
                  <a:extLst>
                    <a:ext uri="{9D8B030D-6E8A-4147-A177-3AD203B41FA5}">
                      <a16:colId xmlns:a16="http://schemas.microsoft.com/office/drawing/2014/main" val="3425767877"/>
                    </a:ext>
                  </a:extLst>
                </a:gridCol>
                <a:gridCol w="329184">
                  <a:extLst>
                    <a:ext uri="{9D8B030D-6E8A-4147-A177-3AD203B41FA5}">
                      <a16:colId xmlns:a16="http://schemas.microsoft.com/office/drawing/2014/main" val="3358464163"/>
                    </a:ext>
                  </a:extLst>
                </a:gridCol>
                <a:gridCol w="329184">
                  <a:extLst>
                    <a:ext uri="{9D8B030D-6E8A-4147-A177-3AD203B41FA5}">
                      <a16:colId xmlns:a16="http://schemas.microsoft.com/office/drawing/2014/main" val="3863292266"/>
                    </a:ext>
                  </a:extLst>
                </a:gridCol>
                <a:gridCol w="329184">
                  <a:extLst>
                    <a:ext uri="{9D8B030D-6E8A-4147-A177-3AD203B41FA5}">
                      <a16:colId xmlns:a16="http://schemas.microsoft.com/office/drawing/2014/main" val="850517982"/>
                    </a:ext>
                  </a:extLst>
                </a:gridCol>
                <a:gridCol w="329184">
                  <a:extLst>
                    <a:ext uri="{9D8B030D-6E8A-4147-A177-3AD203B41FA5}">
                      <a16:colId xmlns:a16="http://schemas.microsoft.com/office/drawing/2014/main" val="1923052329"/>
                    </a:ext>
                  </a:extLst>
                </a:gridCol>
                <a:gridCol w="329184">
                  <a:extLst>
                    <a:ext uri="{9D8B030D-6E8A-4147-A177-3AD203B41FA5}">
                      <a16:colId xmlns:a16="http://schemas.microsoft.com/office/drawing/2014/main" val="802359238"/>
                    </a:ext>
                  </a:extLst>
                </a:gridCol>
                <a:gridCol w="329184">
                  <a:extLst>
                    <a:ext uri="{9D8B030D-6E8A-4147-A177-3AD203B41FA5}">
                      <a16:colId xmlns:a16="http://schemas.microsoft.com/office/drawing/2014/main" val="3321348162"/>
                    </a:ext>
                  </a:extLst>
                </a:gridCol>
                <a:gridCol w="329184">
                  <a:extLst>
                    <a:ext uri="{9D8B030D-6E8A-4147-A177-3AD203B41FA5}">
                      <a16:colId xmlns:a16="http://schemas.microsoft.com/office/drawing/2014/main" val="2547445164"/>
                    </a:ext>
                  </a:extLst>
                </a:gridCol>
                <a:gridCol w="329184">
                  <a:extLst>
                    <a:ext uri="{9D8B030D-6E8A-4147-A177-3AD203B41FA5}">
                      <a16:colId xmlns:a16="http://schemas.microsoft.com/office/drawing/2014/main" val="108571878"/>
                    </a:ext>
                  </a:extLst>
                </a:gridCol>
                <a:gridCol w="329184">
                  <a:extLst>
                    <a:ext uri="{9D8B030D-6E8A-4147-A177-3AD203B41FA5}">
                      <a16:colId xmlns:a16="http://schemas.microsoft.com/office/drawing/2014/main" val="3387273057"/>
                    </a:ext>
                  </a:extLst>
                </a:gridCol>
                <a:gridCol w="329184">
                  <a:extLst>
                    <a:ext uri="{9D8B030D-6E8A-4147-A177-3AD203B41FA5}">
                      <a16:colId xmlns:a16="http://schemas.microsoft.com/office/drawing/2014/main" val="3354104862"/>
                    </a:ext>
                  </a:extLst>
                </a:gridCol>
                <a:gridCol w="329184">
                  <a:extLst>
                    <a:ext uri="{9D8B030D-6E8A-4147-A177-3AD203B41FA5}">
                      <a16:colId xmlns:a16="http://schemas.microsoft.com/office/drawing/2014/main" val="2594003700"/>
                    </a:ext>
                  </a:extLst>
                </a:gridCol>
                <a:gridCol w="329184">
                  <a:extLst>
                    <a:ext uri="{9D8B030D-6E8A-4147-A177-3AD203B41FA5}">
                      <a16:colId xmlns:a16="http://schemas.microsoft.com/office/drawing/2014/main" val="218653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408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60101006"/>
                  </a:ext>
                </a:extLst>
              </a:tr>
            </a:tbl>
          </a:graphicData>
        </a:graphic>
      </p:graphicFrame>
      <p:sp>
        <p:nvSpPr>
          <p:cNvPr id="4" name="Text Placeholder 3">
            <a:extLst>
              <a:ext uri="{FF2B5EF4-FFF2-40B4-BE49-F238E27FC236}">
                <a16:creationId xmlns:a16="http://schemas.microsoft.com/office/drawing/2014/main" id="{8223F64C-162C-4E6C-908A-9B216861002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27096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4663-56D8-4A4B-BB1D-73172E0311B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2191B039-E42F-4204-A014-687DEFDABC8D}"/>
              </a:ext>
            </a:extLst>
          </p:cNvPr>
          <p:cNvGraphicFramePr>
            <a:graphicFrameLocks noGrp="1"/>
          </p:cNvGraphicFramePr>
          <p:nvPr>
            <p:ph type="tbl" sz="quarter" idx="13"/>
            <p:extLst>
              <p:ext uri="{D42A27DB-BD31-4B8C-83A1-F6EECF244321}">
                <p14:modId xmlns:p14="http://schemas.microsoft.com/office/powerpoint/2010/main" val="212857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70618887"/>
                    </a:ext>
                  </a:extLst>
                </a:gridCol>
                <a:gridCol w="1316737">
                  <a:extLst>
                    <a:ext uri="{9D8B030D-6E8A-4147-A177-3AD203B41FA5}">
                      <a16:colId xmlns:a16="http://schemas.microsoft.com/office/drawing/2014/main" val="3284201652"/>
                    </a:ext>
                  </a:extLst>
                </a:gridCol>
                <a:gridCol w="329184">
                  <a:extLst>
                    <a:ext uri="{9D8B030D-6E8A-4147-A177-3AD203B41FA5}">
                      <a16:colId xmlns:a16="http://schemas.microsoft.com/office/drawing/2014/main" val="109646603"/>
                    </a:ext>
                  </a:extLst>
                </a:gridCol>
                <a:gridCol w="329184">
                  <a:extLst>
                    <a:ext uri="{9D8B030D-6E8A-4147-A177-3AD203B41FA5}">
                      <a16:colId xmlns:a16="http://schemas.microsoft.com/office/drawing/2014/main" val="220806424"/>
                    </a:ext>
                  </a:extLst>
                </a:gridCol>
                <a:gridCol w="329184">
                  <a:extLst>
                    <a:ext uri="{9D8B030D-6E8A-4147-A177-3AD203B41FA5}">
                      <a16:colId xmlns:a16="http://schemas.microsoft.com/office/drawing/2014/main" val="3202014301"/>
                    </a:ext>
                  </a:extLst>
                </a:gridCol>
                <a:gridCol w="329184">
                  <a:extLst>
                    <a:ext uri="{9D8B030D-6E8A-4147-A177-3AD203B41FA5}">
                      <a16:colId xmlns:a16="http://schemas.microsoft.com/office/drawing/2014/main" val="1626915484"/>
                    </a:ext>
                  </a:extLst>
                </a:gridCol>
                <a:gridCol w="329184">
                  <a:extLst>
                    <a:ext uri="{9D8B030D-6E8A-4147-A177-3AD203B41FA5}">
                      <a16:colId xmlns:a16="http://schemas.microsoft.com/office/drawing/2014/main" val="1162985578"/>
                    </a:ext>
                  </a:extLst>
                </a:gridCol>
                <a:gridCol w="329184">
                  <a:extLst>
                    <a:ext uri="{9D8B030D-6E8A-4147-A177-3AD203B41FA5}">
                      <a16:colId xmlns:a16="http://schemas.microsoft.com/office/drawing/2014/main" val="68348959"/>
                    </a:ext>
                  </a:extLst>
                </a:gridCol>
                <a:gridCol w="329184">
                  <a:extLst>
                    <a:ext uri="{9D8B030D-6E8A-4147-A177-3AD203B41FA5}">
                      <a16:colId xmlns:a16="http://schemas.microsoft.com/office/drawing/2014/main" val="3067840587"/>
                    </a:ext>
                  </a:extLst>
                </a:gridCol>
                <a:gridCol w="329184">
                  <a:extLst>
                    <a:ext uri="{9D8B030D-6E8A-4147-A177-3AD203B41FA5}">
                      <a16:colId xmlns:a16="http://schemas.microsoft.com/office/drawing/2014/main" val="3481076034"/>
                    </a:ext>
                  </a:extLst>
                </a:gridCol>
                <a:gridCol w="329184">
                  <a:extLst>
                    <a:ext uri="{9D8B030D-6E8A-4147-A177-3AD203B41FA5}">
                      <a16:colId xmlns:a16="http://schemas.microsoft.com/office/drawing/2014/main" val="2795887926"/>
                    </a:ext>
                  </a:extLst>
                </a:gridCol>
                <a:gridCol w="329184">
                  <a:extLst>
                    <a:ext uri="{9D8B030D-6E8A-4147-A177-3AD203B41FA5}">
                      <a16:colId xmlns:a16="http://schemas.microsoft.com/office/drawing/2014/main" val="1606279466"/>
                    </a:ext>
                  </a:extLst>
                </a:gridCol>
                <a:gridCol w="329184">
                  <a:extLst>
                    <a:ext uri="{9D8B030D-6E8A-4147-A177-3AD203B41FA5}">
                      <a16:colId xmlns:a16="http://schemas.microsoft.com/office/drawing/2014/main" val="107741952"/>
                    </a:ext>
                  </a:extLst>
                </a:gridCol>
                <a:gridCol w="329184">
                  <a:extLst>
                    <a:ext uri="{9D8B030D-6E8A-4147-A177-3AD203B41FA5}">
                      <a16:colId xmlns:a16="http://schemas.microsoft.com/office/drawing/2014/main" val="643728154"/>
                    </a:ext>
                  </a:extLst>
                </a:gridCol>
                <a:gridCol w="329184">
                  <a:extLst>
                    <a:ext uri="{9D8B030D-6E8A-4147-A177-3AD203B41FA5}">
                      <a16:colId xmlns:a16="http://schemas.microsoft.com/office/drawing/2014/main" val="1199495851"/>
                    </a:ext>
                  </a:extLst>
                </a:gridCol>
                <a:gridCol w="329184">
                  <a:extLst>
                    <a:ext uri="{9D8B030D-6E8A-4147-A177-3AD203B41FA5}">
                      <a16:colId xmlns:a16="http://schemas.microsoft.com/office/drawing/2014/main" val="381096237"/>
                    </a:ext>
                  </a:extLst>
                </a:gridCol>
                <a:gridCol w="329184">
                  <a:extLst>
                    <a:ext uri="{9D8B030D-6E8A-4147-A177-3AD203B41FA5}">
                      <a16:colId xmlns:a16="http://schemas.microsoft.com/office/drawing/2014/main" val="2301485732"/>
                    </a:ext>
                  </a:extLst>
                </a:gridCol>
                <a:gridCol w="329184">
                  <a:extLst>
                    <a:ext uri="{9D8B030D-6E8A-4147-A177-3AD203B41FA5}">
                      <a16:colId xmlns:a16="http://schemas.microsoft.com/office/drawing/2014/main" val="1483184973"/>
                    </a:ext>
                  </a:extLst>
                </a:gridCol>
                <a:gridCol w="329184">
                  <a:extLst>
                    <a:ext uri="{9D8B030D-6E8A-4147-A177-3AD203B41FA5}">
                      <a16:colId xmlns:a16="http://schemas.microsoft.com/office/drawing/2014/main" val="1043387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2753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78130891"/>
                  </a:ext>
                </a:extLst>
              </a:tr>
            </a:tbl>
          </a:graphicData>
        </a:graphic>
      </p:graphicFrame>
      <p:sp>
        <p:nvSpPr>
          <p:cNvPr id="4" name="Text Placeholder 3">
            <a:extLst>
              <a:ext uri="{FF2B5EF4-FFF2-40B4-BE49-F238E27FC236}">
                <a16:creationId xmlns:a16="http://schemas.microsoft.com/office/drawing/2014/main" id="{25629ACD-9D72-4F09-B70A-5D8A27ACE71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221423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30365-653F-45EA-8CF9-370A3B1DDD62}"/>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CD14BB8A-F074-466E-BC4A-145A21A6466F}"/>
              </a:ext>
            </a:extLst>
          </p:cNvPr>
          <p:cNvGraphicFramePr>
            <a:graphicFrameLocks noGrp="1"/>
          </p:cNvGraphicFramePr>
          <p:nvPr>
            <p:ph type="tbl" sz="quarter" idx="13"/>
            <p:extLst>
              <p:ext uri="{D42A27DB-BD31-4B8C-83A1-F6EECF244321}">
                <p14:modId xmlns:p14="http://schemas.microsoft.com/office/powerpoint/2010/main" val="368096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03350545"/>
                    </a:ext>
                  </a:extLst>
                </a:gridCol>
                <a:gridCol w="1316737">
                  <a:extLst>
                    <a:ext uri="{9D8B030D-6E8A-4147-A177-3AD203B41FA5}">
                      <a16:colId xmlns:a16="http://schemas.microsoft.com/office/drawing/2014/main" val="1057744725"/>
                    </a:ext>
                  </a:extLst>
                </a:gridCol>
                <a:gridCol w="329184">
                  <a:extLst>
                    <a:ext uri="{9D8B030D-6E8A-4147-A177-3AD203B41FA5}">
                      <a16:colId xmlns:a16="http://schemas.microsoft.com/office/drawing/2014/main" val="2757095235"/>
                    </a:ext>
                  </a:extLst>
                </a:gridCol>
                <a:gridCol w="329184">
                  <a:extLst>
                    <a:ext uri="{9D8B030D-6E8A-4147-A177-3AD203B41FA5}">
                      <a16:colId xmlns:a16="http://schemas.microsoft.com/office/drawing/2014/main" val="2052719320"/>
                    </a:ext>
                  </a:extLst>
                </a:gridCol>
                <a:gridCol w="329184">
                  <a:extLst>
                    <a:ext uri="{9D8B030D-6E8A-4147-A177-3AD203B41FA5}">
                      <a16:colId xmlns:a16="http://schemas.microsoft.com/office/drawing/2014/main" val="1919106613"/>
                    </a:ext>
                  </a:extLst>
                </a:gridCol>
                <a:gridCol w="329184">
                  <a:extLst>
                    <a:ext uri="{9D8B030D-6E8A-4147-A177-3AD203B41FA5}">
                      <a16:colId xmlns:a16="http://schemas.microsoft.com/office/drawing/2014/main" val="466633908"/>
                    </a:ext>
                  </a:extLst>
                </a:gridCol>
                <a:gridCol w="329184">
                  <a:extLst>
                    <a:ext uri="{9D8B030D-6E8A-4147-A177-3AD203B41FA5}">
                      <a16:colId xmlns:a16="http://schemas.microsoft.com/office/drawing/2014/main" val="4144896716"/>
                    </a:ext>
                  </a:extLst>
                </a:gridCol>
                <a:gridCol w="329184">
                  <a:extLst>
                    <a:ext uri="{9D8B030D-6E8A-4147-A177-3AD203B41FA5}">
                      <a16:colId xmlns:a16="http://schemas.microsoft.com/office/drawing/2014/main" val="619321641"/>
                    </a:ext>
                  </a:extLst>
                </a:gridCol>
                <a:gridCol w="329184">
                  <a:extLst>
                    <a:ext uri="{9D8B030D-6E8A-4147-A177-3AD203B41FA5}">
                      <a16:colId xmlns:a16="http://schemas.microsoft.com/office/drawing/2014/main" val="515220317"/>
                    </a:ext>
                  </a:extLst>
                </a:gridCol>
                <a:gridCol w="329184">
                  <a:extLst>
                    <a:ext uri="{9D8B030D-6E8A-4147-A177-3AD203B41FA5}">
                      <a16:colId xmlns:a16="http://schemas.microsoft.com/office/drawing/2014/main" val="741783632"/>
                    </a:ext>
                  </a:extLst>
                </a:gridCol>
                <a:gridCol w="329184">
                  <a:extLst>
                    <a:ext uri="{9D8B030D-6E8A-4147-A177-3AD203B41FA5}">
                      <a16:colId xmlns:a16="http://schemas.microsoft.com/office/drawing/2014/main" val="4136909675"/>
                    </a:ext>
                  </a:extLst>
                </a:gridCol>
                <a:gridCol w="329184">
                  <a:extLst>
                    <a:ext uri="{9D8B030D-6E8A-4147-A177-3AD203B41FA5}">
                      <a16:colId xmlns:a16="http://schemas.microsoft.com/office/drawing/2014/main" val="74791228"/>
                    </a:ext>
                  </a:extLst>
                </a:gridCol>
                <a:gridCol w="329184">
                  <a:extLst>
                    <a:ext uri="{9D8B030D-6E8A-4147-A177-3AD203B41FA5}">
                      <a16:colId xmlns:a16="http://schemas.microsoft.com/office/drawing/2014/main" val="2278604579"/>
                    </a:ext>
                  </a:extLst>
                </a:gridCol>
                <a:gridCol w="329184">
                  <a:extLst>
                    <a:ext uri="{9D8B030D-6E8A-4147-A177-3AD203B41FA5}">
                      <a16:colId xmlns:a16="http://schemas.microsoft.com/office/drawing/2014/main" val="2236827295"/>
                    </a:ext>
                  </a:extLst>
                </a:gridCol>
                <a:gridCol w="329184">
                  <a:extLst>
                    <a:ext uri="{9D8B030D-6E8A-4147-A177-3AD203B41FA5}">
                      <a16:colId xmlns:a16="http://schemas.microsoft.com/office/drawing/2014/main" val="4047453407"/>
                    </a:ext>
                  </a:extLst>
                </a:gridCol>
                <a:gridCol w="329184">
                  <a:extLst>
                    <a:ext uri="{9D8B030D-6E8A-4147-A177-3AD203B41FA5}">
                      <a16:colId xmlns:a16="http://schemas.microsoft.com/office/drawing/2014/main" val="4194619435"/>
                    </a:ext>
                  </a:extLst>
                </a:gridCol>
                <a:gridCol w="329184">
                  <a:extLst>
                    <a:ext uri="{9D8B030D-6E8A-4147-A177-3AD203B41FA5}">
                      <a16:colId xmlns:a16="http://schemas.microsoft.com/office/drawing/2014/main" val="2047093688"/>
                    </a:ext>
                  </a:extLst>
                </a:gridCol>
                <a:gridCol w="329184">
                  <a:extLst>
                    <a:ext uri="{9D8B030D-6E8A-4147-A177-3AD203B41FA5}">
                      <a16:colId xmlns:a16="http://schemas.microsoft.com/office/drawing/2014/main" val="3197471707"/>
                    </a:ext>
                  </a:extLst>
                </a:gridCol>
                <a:gridCol w="329184">
                  <a:extLst>
                    <a:ext uri="{9D8B030D-6E8A-4147-A177-3AD203B41FA5}">
                      <a16:colId xmlns:a16="http://schemas.microsoft.com/office/drawing/2014/main" val="1916648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224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14508615"/>
                  </a:ext>
                </a:extLst>
              </a:tr>
            </a:tbl>
          </a:graphicData>
        </a:graphic>
      </p:graphicFrame>
      <p:sp>
        <p:nvSpPr>
          <p:cNvPr id="4" name="Text Placeholder 3">
            <a:extLst>
              <a:ext uri="{FF2B5EF4-FFF2-40B4-BE49-F238E27FC236}">
                <a16:creationId xmlns:a16="http://schemas.microsoft.com/office/drawing/2014/main" id="{2185F501-DC3D-476B-A186-9B9FDE58602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96585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39A0-8CD8-4330-8D74-EC70E8970B5C}"/>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1BD2FAA5-A439-4424-971C-46BD26315594}"/>
              </a:ext>
            </a:extLst>
          </p:cNvPr>
          <p:cNvGraphicFramePr>
            <a:graphicFrameLocks noGrp="1"/>
          </p:cNvGraphicFramePr>
          <p:nvPr>
            <p:ph type="chart" sz="quarter" idx="13"/>
            <p:extLst>
              <p:ext uri="{D42A27DB-BD31-4B8C-83A1-F6EECF244321}">
                <p14:modId xmlns:p14="http://schemas.microsoft.com/office/powerpoint/2010/main" val="3128070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A1F85-CAF3-47D7-94EA-C3777948A7FE}"/>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27A5C2FF-B213-49A3-A947-8938C26D2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140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BAC7C-FF53-48ED-A01E-35A856D0F1A3}"/>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D6FE9CDF-0EA9-4320-9F0B-B05FE1C8376F}"/>
              </a:ext>
            </a:extLst>
          </p:cNvPr>
          <p:cNvGraphicFramePr>
            <a:graphicFrameLocks noGrp="1"/>
          </p:cNvGraphicFramePr>
          <p:nvPr>
            <p:ph type="chart" sz="quarter" idx="13"/>
            <p:extLst>
              <p:ext uri="{D42A27DB-BD31-4B8C-83A1-F6EECF244321}">
                <p14:modId xmlns:p14="http://schemas.microsoft.com/office/powerpoint/2010/main" val="3906781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5C9475-2E91-48C6-8E46-F3DF730D936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4BFE3AA-5AC6-4C4C-AE19-9AE453695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307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5439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2024-08-25T19:15:34Z</dcterms:created>
  <dcterms:modified xsi:type="dcterms:W3CDTF">2024-08-25T19:17:23Z</dcterms:modified>
</cp:coreProperties>
</file>