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Sheet1!$A$2:$A$18</c:f>
              <c:numCache>
                <c:formatCode>m/d/yyyy</c:formatCode>
                <c:ptCount val="17"/>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numCache>
            </c:numRef>
          </c:cat>
          <c:val>
            <c:numRef>
              <c:f>Sheet1!$B$2:$B$18</c:f>
              <c:numCache>
                <c:formatCode>General</c:formatCode>
                <c:ptCount val="17"/>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numCache>
            </c:numRef>
          </c:val>
          <c:extLst>
            <c:ext xmlns:c16="http://schemas.microsoft.com/office/drawing/2014/chart" uri="{C3380CC4-5D6E-409C-BE32-E72D297353CC}">
              <c16:uniqueId val="{00000000-F101-4154-9E32-163B7D6AD04D}"/>
            </c:ext>
          </c:extLst>
        </c:ser>
        <c:dLbls>
          <c:showLegendKey val="0"/>
          <c:showVal val="0"/>
          <c:showCatName val="0"/>
          <c:showSerName val="0"/>
          <c:showPercent val="0"/>
          <c:showBubbleSize val="0"/>
        </c:dLbls>
        <c:gapWidth val="219"/>
        <c:overlap val="-27"/>
        <c:axId val="409416736"/>
        <c:axId val="409413128"/>
      </c:barChart>
      <c:dateAx>
        <c:axId val="40941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13128"/>
        <c:crosses val="autoZero"/>
        <c:auto val="1"/>
        <c:lblOffset val="100"/>
        <c:baseTimeUnit val="months"/>
      </c:dateAx>
      <c:valAx>
        <c:axId val="40941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1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4.0386091030249196E-3</c:v>
                </c:pt>
                <c:pt idx="1">
                  <c:v>6.73074334329483E-3</c:v>
                </c:pt>
                <c:pt idx="2">
                  <c:v>-1.3460580689450899E-3</c:v>
                </c:pt>
                <c:pt idx="3">
                  <c:v>1.34607618791224E-2</c:v>
                </c:pt>
                <c:pt idx="4">
                  <c:v>2.6917900403768502E-3</c:v>
                </c:pt>
                <c:pt idx="5">
                  <c:v>-5.3834351699819701E-3</c:v>
                </c:pt>
                <c:pt idx="6">
                  <c:v>1.34593124983176E-3</c:v>
                </c:pt>
                <c:pt idx="7">
                  <c:v>6.7295656738314098E-3</c:v>
                </c:pt>
                <c:pt idx="8">
                  <c:v>1.3458225667528001E-3</c:v>
                </c:pt>
                <c:pt idx="9">
                  <c:v>2.6916089092254899E-3</c:v>
                </c:pt>
                <c:pt idx="10">
                  <c:v>1.0766145854361E-2</c:v>
                </c:pt>
                <c:pt idx="11">
                  <c:v>5.3824934400861198E-3</c:v>
                </c:pt>
                <c:pt idx="12">
                  <c:v>-2.6911018716613499E-3</c:v>
                </c:pt>
                <c:pt idx="13">
                  <c:v>2.6911742939031398E-3</c:v>
                </c:pt>
                <c:pt idx="14">
                  <c:v>5.3822037433226997E-3</c:v>
                </c:pt>
                <c:pt idx="15">
                  <c:v>1.4800263713789801E-2</c:v>
                </c:pt>
                <c:pt idx="16">
                  <c:v>2.42150294616192E-2</c:v>
                </c:pt>
                <c:pt idx="17">
                  <c:v>3.0933935872606001E-2</c:v>
                </c:pt>
                <c:pt idx="18">
                  <c:v>4.0336134453781503E-3</c:v>
                </c:pt>
                <c:pt idx="19">
                  <c:v>6.7224179192772104E-3</c:v>
                </c:pt>
                <c:pt idx="20">
                  <c:v>2.68878641625103E-3</c:v>
                </c:pt>
                <c:pt idx="21">
                  <c:v>1.07548564898837E-2</c:v>
                </c:pt>
                <c:pt idx="22">
                  <c:v>9.4094874517763796E-3</c:v>
                </c:pt>
                <c:pt idx="23">
                  <c:v>4.0322580645161298E-3</c:v>
                </c:pt>
                <c:pt idx="24">
                  <c:v>1.34403182667366E-3</c:v>
                </c:pt>
                <c:pt idx="25">
                  <c:v>6.72006881350465E-3</c:v>
                </c:pt>
                <c:pt idx="26">
                  <c:v>5.3756938004811197E-3</c:v>
                </c:pt>
                <c:pt idx="27">
                  <c:v>5.3754048351766504E-3</c:v>
                </c:pt>
                <c:pt idx="28">
                  <c:v>1.0750231801873201E-2</c:v>
                </c:pt>
                <c:pt idx="29">
                  <c:v>4.0309035942223698E-3</c:v>
                </c:pt>
                <c:pt idx="30">
                  <c:v>1.6122964475734899E-2</c:v>
                </c:pt>
              </c:numCache>
            </c:numRef>
          </c:val>
          <c:extLst>
            <c:ext xmlns:c16="http://schemas.microsoft.com/office/drawing/2014/chart" uri="{C3380CC4-5D6E-409C-BE32-E72D297353CC}">
              <c16:uniqueId val="{00000000-E230-48B5-BE42-7970BF2CF896}"/>
            </c:ext>
          </c:extLst>
        </c:ser>
        <c:dLbls>
          <c:showLegendKey val="0"/>
          <c:showVal val="0"/>
          <c:showCatName val="0"/>
          <c:showSerName val="0"/>
          <c:showPercent val="0"/>
          <c:showBubbleSize val="0"/>
        </c:dLbls>
        <c:gapWidth val="219"/>
        <c:overlap val="-27"/>
        <c:axId val="262626400"/>
        <c:axId val="262620168"/>
      </c:barChart>
      <c:dateAx>
        <c:axId val="26262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620168"/>
        <c:crosses val="autoZero"/>
        <c:auto val="1"/>
        <c:lblOffset val="100"/>
        <c:baseTimeUnit val="days"/>
      </c:dateAx>
      <c:valAx>
        <c:axId val="26262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62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c:v>
                </c:pt>
                <c:pt idx="1">
                  <c:v>5</c:v>
                </c:pt>
                <c:pt idx="2">
                  <c:v>-1</c:v>
                </c:pt>
                <c:pt idx="3">
                  <c:v>10</c:v>
                </c:pt>
                <c:pt idx="4">
                  <c:v>2</c:v>
                </c:pt>
                <c:pt idx="5">
                  <c:v>-4</c:v>
                </c:pt>
                <c:pt idx="6">
                  <c:v>1</c:v>
                </c:pt>
                <c:pt idx="7">
                  <c:v>5</c:v>
                </c:pt>
                <c:pt idx="8">
                  <c:v>1</c:v>
                </c:pt>
                <c:pt idx="9">
                  <c:v>2</c:v>
                </c:pt>
                <c:pt idx="10">
                  <c:v>8</c:v>
                </c:pt>
                <c:pt idx="11">
                  <c:v>4</c:v>
                </c:pt>
                <c:pt idx="12">
                  <c:v>-2</c:v>
                </c:pt>
                <c:pt idx="13">
                  <c:v>2</c:v>
                </c:pt>
                <c:pt idx="14">
                  <c:v>4</c:v>
                </c:pt>
                <c:pt idx="15">
                  <c:v>11</c:v>
                </c:pt>
                <c:pt idx="16">
                  <c:v>18</c:v>
                </c:pt>
                <c:pt idx="17">
                  <c:v>23</c:v>
                </c:pt>
                <c:pt idx="18">
                  <c:v>3</c:v>
                </c:pt>
                <c:pt idx="19">
                  <c:v>5</c:v>
                </c:pt>
                <c:pt idx="20">
                  <c:v>2</c:v>
                </c:pt>
                <c:pt idx="21">
                  <c:v>8</c:v>
                </c:pt>
                <c:pt idx="22">
                  <c:v>7</c:v>
                </c:pt>
                <c:pt idx="23">
                  <c:v>3</c:v>
                </c:pt>
                <c:pt idx="24">
                  <c:v>1</c:v>
                </c:pt>
                <c:pt idx="25">
                  <c:v>5</c:v>
                </c:pt>
                <c:pt idx="26">
                  <c:v>4</c:v>
                </c:pt>
                <c:pt idx="27">
                  <c:v>4</c:v>
                </c:pt>
                <c:pt idx="28">
                  <c:v>8</c:v>
                </c:pt>
                <c:pt idx="29">
                  <c:v>3</c:v>
                </c:pt>
                <c:pt idx="30">
                  <c:v>12</c:v>
                </c:pt>
              </c:numCache>
            </c:numRef>
          </c:val>
          <c:smooth val="0"/>
          <c:extLst>
            <c:ext xmlns:c16="http://schemas.microsoft.com/office/drawing/2014/chart" uri="{C3380CC4-5D6E-409C-BE32-E72D297353CC}">
              <c16:uniqueId val="{00000000-0F89-46BD-9312-3866A262D5BA}"/>
            </c:ext>
          </c:extLst>
        </c:ser>
        <c:dLbls>
          <c:showLegendKey val="0"/>
          <c:showVal val="0"/>
          <c:showCatName val="0"/>
          <c:showSerName val="0"/>
          <c:showPercent val="0"/>
          <c:showBubbleSize val="0"/>
        </c:dLbls>
        <c:smooth val="0"/>
        <c:axId val="262625416"/>
        <c:axId val="262621152"/>
      </c:lineChart>
      <c:dateAx>
        <c:axId val="26262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621152"/>
        <c:crosses val="autoZero"/>
        <c:auto val="1"/>
        <c:lblOffset val="100"/>
        <c:baseTimeUnit val="days"/>
      </c:dateAx>
      <c:valAx>
        <c:axId val="26262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62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74279</c:v>
                </c:pt>
                <c:pt idx="1">
                  <c:v>74277</c:v>
                </c:pt>
                <c:pt idx="2">
                  <c:v>74288</c:v>
                </c:pt>
                <c:pt idx="3">
                  <c:v>74290</c:v>
                </c:pt>
                <c:pt idx="4">
                  <c:v>74289</c:v>
                </c:pt>
                <c:pt idx="5">
                  <c:v>74287</c:v>
                </c:pt>
                <c:pt idx="6">
                  <c:v>74292</c:v>
                </c:pt>
                <c:pt idx="7">
                  <c:v>74294</c:v>
                </c:pt>
                <c:pt idx="8">
                  <c:v>74296</c:v>
                </c:pt>
                <c:pt idx="9">
                  <c:v>74300</c:v>
                </c:pt>
                <c:pt idx="10">
                  <c:v>74308</c:v>
                </c:pt>
                <c:pt idx="11">
                  <c:v>74307</c:v>
                </c:pt>
                <c:pt idx="12">
                  <c:v>74308</c:v>
                </c:pt>
                <c:pt idx="13">
                  <c:v>74310</c:v>
                </c:pt>
                <c:pt idx="14">
                  <c:v>74321</c:v>
                </c:pt>
                <c:pt idx="15">
                  <c:v>74332</c:v>
                </c:pt>
                <c:pt idx="16">
                  <c:v>74358</c:v>
                </c:pt>
                <c:pt idx="17">
                  <c:v>74366</c:v>
                </c:pt>
                <c:pt idx="18">
                  <c:v>74372</c:v>
                </c:pt>
                <c:pt idx="19">
                  <c:v>74372</c:v>
                </c:pt>
                <c:pt idx="20">
                  <c:v>74379</c:v>
                </c:pt>
                <c:pt idx="21">
                  <c:v>74387</c:v>
                </c:pt>
                <c:pt idx="22">
                  <c:v>74392</c:v>
                </c:pt>
                <c:pt idx="23">
                  <c:v>74392</c:v>
                </c:pt>
                <c:pt idx="24">
                  <c:v>74396</c:v>
                </c:pt>
                <c:pt idx="25">
                  <c:v>74402</c:v>
                </c:pt>
                <c:pt idx="26">
                  <c:v>74404</c:v>
                </c:pt>
                <c:pt idx="27">
                  <c:v>74413</c:v>
                </c:pt>
                <c:pt idx="28">
                  <c:v>74416</c:v>
                </c:pt>
                <c:pt idx="29">
                  <c:v>74426</c:v>
                </c:pt>
                <c:pt idx="30">
                  <c:v>74433</c:v>
                </c:pt>
              </c:numCache>
            </c:numRef>
          </c:val>
          <c:smooth val="0"/>
          <c:extLst>
            <c:ext xmlns:c16="http://schemas.microsoft.com/office/drawing/2014/chart" uri="{C3380CC4-5D6E-409C-BE32-E72D297353CC}">
              <c16:uniqueId val="{00000000-BAF1-4E94-BE9A-C9CF9B0056A8}"/>
            </c:ext>
          </c:extLst>
        </c:ser>
        <c:dLbls>
          <c:showLegendKey val="0"/>
          <c:showVal val="0"/>
          <c:showCatName val="0"/>
          <c:showSerName val="0"/>
          <c:showPercent val="0"/>
          <c:showBubbleSize val="0"/>
        </c:dLbls>
        <c:smooth val="0"/>
        <c:axId val="255552960"/>
        <c:axId val="255552632"/>
      </c:lineChart>
      <c:dateAx>
        <c:axId val="25555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52632"/>
        <c:crosses val="autoZero"/>
        <c:auto val="1"/>
        <c:lblOffset val="100"/>
        <c:baseTimeUnit val="days"/>
      </c:dateAx>
      <c:valAx>
        <c:axId val="25555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5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42088</c:v>
                </c:pt>
                <c:pt idx="1">
                  <c:v>38632</c:v>
                </c:pt>
                <c:pt idx="2">
                  <c:v>34862</c:v>
                </c:pt>
                <c:pt idx="3">
                  <c:v>41677</c:v>
                </c:pt>
                <c:pt idx="4">
                  <c:v>47455</c:v>
                </c:pt>
                <c:pt idx="5">
                  <c:v>44859</c:v>
                </c:pt>
                <c:pt idx="6">
                  <c:v>33768</c:v>
                </c:pt>
                <c:pt idx="7">
                  <c:v>32816</c:v>
                </c:pt>
                <c:pt idx="8">
                  <c:v>33713</c:v>
                </c:pt>
                <c:pt idx="9">
                  <c:v>31418</c:v>
                </c:pt>
                <c:pt idx="10">
                  <c:v>38123</c:v>
                </c:pt>
                <c:pt idx="11">
                  <c:v>37818</c:v>
                </c:pt>
                <c:pt idx="12">
                  <c:v>36054</c:v>
                </c:pt>
                <c:pt idx="13">
                  <c:v>31165</c:v>
                </c:pt>
                <c:pt idx="14">
                  <c:v>40965</c:v>
                </c:pt>
                <c:pt idx="15">
                  <c:v>42157</c:v>
                </c:pt>
                <c:pt idx="16">
                  <c:v>146016</c:v>
                </c:pt>
                <c:pt idx="17">
                  <c:v>151455</c:v>
                </c:pt>
                <c:pt idx="18">
                  <c:v>54801</c:v>
                </c:pt>
                <c:pt idx="19">
                  <c:v>38219</c:v>
                </c:pt>
                <c:pt idx="20">
                  <c:v>45566</c:v>
                </c:pt>
                <c:pt idx="21">
                  <c:v>36163</c:v>
                </c:pt>
                <c:pt idx="22">
                  <c:v>35255</c:v>
                </c:pt>
                <c:pt idx="23">
                  <c:v>29112</c:v>
                </c:pt>
                <c:pt idx="24">
                  <c:v>33467</c:v>
                </c:pt>
                <c:pt idx="25">
                  <c:v>37413</c:v>
                </c:pt>
                <c:pt idx="26">
                  <c:v>33975</c:v>
                </c:pt>
                <c:pt idx="27">
                  <c:v>33902</c:v>
                </c:pt>
                <c:pt idx="28">
                  <c:v>34725</c:v>
                </c:pt>
                <c:pt idx="29">
                  <c:v>36619</c:v>
                </c:pt>
                <c:pt idx="30">
                  <c:v>19088</c:v>
                </c:pt>
              </c:numCache>
            </c:numRef>
          </c:val>
          <c:smooth val="0"/>
          <c:extLst>
            <c:ext xmlns:c16="http://schemas.microsoft.com/office/drawing/2014/chart" uri="{C3380CC4-5D6E-409C-BE32-E72D297353CC}">
              <c16:uniqueId val="{00000000-9DC7-4433-8DD9-1E071822AB03}"/>
            </c:ext>
          </c:extLst>
        </c:ser>
        <c:dLbls>
          <c:showLegendKey val="0"/>
          <c:showVal val="0"/>
          <c:showCatName val="0"/>
          <c:showSerName val="0"/>
          <c:showPercent val="0"/>
          <c:showBubbleSize val="0"/>
        </c:dLbls>
        <c:smooth val="0"/>
        <c:axId val="80174272"/>
        <c:axId val="80178864"/>
      </c:lineChart>
      <c:dateAx>
        <c:axId val="8017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178864"/>
        <c:crosses val="autoZero"/>
        <c:auto val="1"/>
        <c:lblOffset val="100"/>
        <c:baseTimeUnit val="days"/>
      </c:dateAx>
      <c:valAx>
        <c:axId val="8017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17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Sheet1!$A$2:$A$8</c:f>
              <c:numCache>
                <c:formatCode>m/d/yyyy</c:formatCode>
                <c:ptCount val="7"/>
                <c:pt idx="0">
                  <c:v>45200</c:v>
                </c:pt>
                <c:pt idx="1">
                  <c:v>45231</c:v>
                </c:pt>
                <c:pt idx="2">
                  <c:v>45261</c:v>
                </c:pt>
                <c:pt idx="3">
                  <c:v>45292</c:v>
                </c:pt>
                <c:pt idx="4">
                  <c:v>45323</c:v>
                </c:pt>
                <c:pt idx="5">
                  <c:v>45352</c:v>
                </c:pt>
                <c:pt idx="6">
                  <c:v>45383</c:v>
                </c:pt>
              </c:numCache>
            </c:numRef>
          </c:cat>
          <c:val>
            <c:numRef>
              <c:f>Sheet1!$B$2:$B$8</c:f>
              <c:numCache>
                <c:formatCode>General</c:formatCode>
                <c:ptCount val="7"/>
                <c:pt idx="0">
                  <c:v>36136</c:v>
                </c:pt>
                <c:pt idx="1">
                  <c:v>36323</c:v>
                </c:pt>
                <c:pt idx="2">
                  <c:v>214053</c:v>
                </c:pt>
                <c:pt idx="3">
                  <c:v>407624</c:v>
                </c:pt>
                <c:pt idx="4">
                  <c:v>160393</c:v>
                </c:pt>
                <c:pt idx="5">
                  <c:v>99961</c:v>
                </c:pt>
                <c:pt idx="6">
                  <c:v>326476</c:v>
                </c:pt>
              </c:numCache>
            </c:numRef>
          </c:val>
          <c:extLst>
            <c:ext xmlns:c16="http://schemas.microsoft.com/office/drawing/2014/chart" uri="{C3380CC4-5D6E-409C-BE32-E72D297353CC}">
              <c16:uniqueId val="{00000000-B93D-45DF-803E-0A5C8B2CAD0A}"/>
            </c:ext>
          </c:extLst>
        </c:ser>
        <c:dLbls>
          <c:showLegendKey val="0"/>
          <c:showVal val="0"/>
          <c:showCatName val="0"/>
          <c:showSerName val="0"/>
          <c:showPercent val="0"/>
          <c:showBubbleSize val="0"/>
        </c:dLbls>
        <c:gapWidth val="219"/>
        <c:overlap val="-27"/>
        <c:axId val="80174928"/>
        <c:axId val="80178208"/>
      </c:barChart>
      <c:dateAx>
        <c:axId val="8017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178208"/>
        <c:crosses val="autoZero"/>
        <c:auto val="1"/>
        <c:lblOffset val="100"/>
        <c:baseTimeUnit val="months"/>
      </c:dateAx>
      <c:valAx>
        <c:axId val="8017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17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416</c:v>
                </c:pt>
                <c:pt idx="1">
                  <c:v>367</c:v>
                </c:pt>
                <c:pt idx="2">
                  <c:v>606</c:v>
                </c:pt>
                <c:pt idx="3">
                  <c:v>326</c:v>
                </c:pt>
                <c:pt idx="4">
                  <c:v>447</c:v>
                </c:pt>
                <c:pt idx="5">
                  <c:v>406</c:v>
                </c:pt>
                <c:pt idx="6">
                  <c:v>355</c:v>
                </c:pt>
                <c:pt idx="7">
                  <c:v>287</c:v>
                </c:pt>
                <c:pt idx="8">
                  <c:v>377</c:v>
                </c:pt>
                <c:pt idx="9">
                  <c:v>300</c:v>
                </c:pt>
                <c:pt idx="10">
                  <c:v>291</c:v>
                </c:pt>
                <c:pt idx="11">
                  <c:v>250</c:v>
                </c:pt>
                <c:pt idx="12">
                  <c:v>295</c:v>
                </c:pt>
                <c:pt idx="13">
                  <c:v>290</c:v>
                </c:pt>
                <c:pt idx="14">
                  <c:v>913</c:v>
                </c:pt>
                <c:pt idx="15">
                  <c:v>1492</c:v>
                </c:pt>
                <c:pt idx="16">
                  <c:v>1063</c:v>
                </c:pt>
                <c:pt idx="17">
                  <c:v>808</c:v>
                </c:pt>
                <c:pt idx="18">
                  <c:v>432</c:v>
                </c:pt>
                <c:pt idx="19">
                  <c:v>506</c:v>
                </c:pt>
                <c:pt idx="20">
                  <c:v>561</c:v>
                </c:pt>
                <c:pt idx="21">
                  <c:v>394</c:v>
                </c:pt>
                <c:pt idx="22">
                  <c:v>305</c:v>
                </c:pt>
                <c:pt idx="23">
                  <c:v>241</c:v>
                </c:pt>
                <c:pt idx="24">
                  <c:v>177</c:v>
                </c:pt>
                <c:pt idx="25">
                  <c:v>278</c:v>
                </c:pt>
                <c:pt idx="26">
                  <c:v>212</c:v>
                </c:pt>
                <c:pt idx="27">
                  <c:v>344</c:v>
                </c:pt>
                <c:pt idx="28">
                  <c:v>321</c:v>
                </c:pt>
                <c:pt idx="29">
                  <c:v>615</c:v>
                </c:pt>
                <c:pt idx="30">
                  <c:v>452</c:v>
                </c:pt>
              </c:numCache>
            </c:numRef>
          </c:val>
          <c:smooth val="0"/>
          <c:extLst>
            <c:ext xmlns:c16="http://schemas.microsoft.com/office/drawing/2014/chart" uri="{C3380CC4-5D6E-409C-BE32-E72D297353CC}">
              <c16:uniqueId val="{00000000-3ACD-40F2-B032-28E8E698D79D}"/>
            </c:ext>
          </c:extLst>
        </c:ser>
        <c:dLbls>
          <c:showLegendKey val="0"/>
          <c:showVal val="0"/>
          <c:showCatName val="0"/>
          <c:showSerName val="0"/>
          <c:showPercent val="0"/>
          <c:showBubbleSize val="0"/>
        </c:dLbls>
        <c:smooth val="0"/>
        <c:axId val="415271872"/>
        <c:axId val="415270232"/>
      </c:lineChart>
      <c:dateAx>
        <c:axId val="41527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0232"/>
        <c:crosses val="autoZero"/>
        <c:auto val="1"/>
        <c:lblOffset val="100"/>
        <c:baseTimeUnit val="days"/>
      </c:dateAx>
      <c:valAx>
        <c:axId val="41527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Sheet1!$A$2:$A$8</c:f>
              <c:numCache>
                <c:formatCode>m/d/yyyy</c:formatCode>
                <c:ptCount val="7"/>
                <c:pt idx="0">
                  <c:v>45200</c:v>
                </c:pt>
                <c:pt idx="1">
                  <c:v>45231</c:v>
                </c:pt>
                <c:pt idx="2">
                  <c:v>45261</c:v>
                </c:pt>
                <c:pt idx="3">
                  <c:v>45292</c:v>
                </c:pt>
                <c:pt idx="4">
                  <c:v>45323</c:v>
                </c:pt>
                <c:pt idx="5">
                  <c:v>45352</c:v>
                </c:pt>
                <c:pt idx="6">
                  <c:v>45383</c:v>
                </c:pt>
              </c:numCache>
            </c:numRef>
          </c:cat>
          <c:val>
            <c:numRef>
              <c:f>Sheet1!$B$2:$B$8</c:f>
              <c:numCache>
                <c:formatCode>General</c:formatCode>
                <c:ptCount val="7"/>
                <c:pt idx="0">
                  <c:v>5809</c:v>
                </c:pt>
                <c:pt idx="1">
                  <c:v>6609</c:v>
                </c:pt>
                <c:pt idx="2">
                  <c:v>5555</c:v>
                </c:pt>
                <c:pt idx="3">
                  <c:v>9178</c:v>
                </c:pt>
                <c:pt idx="4">
                  <c:v>13214</c:v>
                </c:pt>
                <c:pt idx="5">
                  <c:v>9767</c:v>
                </c:pt>
                <c:pt idx="6">
                  <c:v>10410</c:v>
                </c:pt>
              </c:numCache>
            </c:numRef>
          </c:val>
          <c:extLst>
            <c:ext xmlns:c16="http://schemas.microsoft.com/office/drawing/2014/chart" uri="{C3380CC4-5D6E-409C-BE32-E72D297353CC}">
              <c16:uniqueId val="{00000000-BF76-4266-AE37-F5AC7C6D0561}"/>
            </c:ext>
          </c:extLst>
        </c:ser>
        <c:dLbls>
          <c:showLegendKey val="0"/>
          <c:showVal val="0"/>
          <c:showCatName val="0"/>
          <c:showSerName val="0"/>
          <c:showPercent val="0"/>
          <c:showBubbleSize val="0"/>
        </c:dLbls>
        <c:gapWidth val="219"/>
        <c:overlap val="-27"/>
        <c:axId val="415277120"/>
        <c:axId val="415276792"/>
      </c:barChart>
      <c:dateAx>
        <c:axId val="41527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6792"/>
        <c:crosses val="autoZero"/>
        <c:auto val="1"/>
        <c:lblOffset val="100"/>
        <c:baseTimeUnit val="months"/>
      </c:dateAx>
      <c:valAx>
        <c:axId val="41527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0E8D-4600-BA85-099D45C345C2}"/>
            </c:ext>
          </c:extLst>
        </c:ser>
        <c:dLbls>
          <c:showLegendKey val="0"/>
          <c:showVal val="0"/>
          <c:showCatName val="0"/>
          <c:showSerName val="0"/>
          <c:showPercent val="0"/>
          <c:showBubbleSize val="0"/>
        </c:dLbls>
        <c:smooth val="0"/>
        <c:axId val="415275808"/>
        <c:axId val="415276136"/>
      </c:lineChart>
      <c:dateAx>
        <c:axId val="41527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6136"/>
        <c:crosses val="autoZero"/>
        <c:auto val="1"/>
        <c:lblOffset val="100"/>
        <c:baseTimeUnit val="days"/>
      </c:dateAx>
      <c:valAx>
        <c:axId val="41527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FF27-4775-9B40-1D8EC9A05849}"/>
            </c:ext>
          </c:extLst>
        </c:ser>
        <c:dLbls>
          <c:showLegendKey val="0"/>
          <c:showVal val="0"/>
          <c:showCatName val="0"/>
          <c:showSerName val="0"/>
          <c:showPercent val="0"/>
          <c:showBubbleSize val="0"/>
        </c:dLbls>
        <c:gapWidth val="219"/>
        <c:overlap val="-27"/>
        <c:axId val="415279416"/>
        <c:axId val="415282696"/>
      </c:barChart>
      <c:dateAx>
        <c:axId val="41527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82696"/>
        <c:crosses val="autoZero"/>
        <c:auto val="1"/>
        <c:lblOffset val="100"/>
        <c:baseTimeUnit val="months"/>
      </c:dateAx>
      <c:valAx>
        <c:axId val="41528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7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Sheet1!$A$2:$A$33</c:f>
              <c:numCache>
                <c:formatCode>General</c:formatCode>
                <c:ptCount val="32"/>
                <c:pt idx="0">
                  <c:v>13</c:v>
                </c:pt>
                <c:pt idx="1">
                  <c:v>15</c:v>
                </c:pt>
                <c:pt idx="2">
                  <c:v>24</c:v>
                </c:pt>
                <c:pt idx="3">
                  <c:v>25</c:v>
                </c:pt>
                <c:pt idx="4">
                  <c:v>26</c:v>
                </c:pt>
                <c:pt idx="5">
                  <c:v>31</c:v>
                </c:pt>
                <c:pt idx="6">
                  <c:v>40</c:v>
                </c:pt>
                <c:pt idx="7">
                  <c:v>45</c:v>
                </c:pt>
                <c:pt idx="8">
                  <c:v>50</c:v>
                </c:pt>
                <c:pt idx="9">
                  <c:v>51</c:v>
                </c:pt>
                <c:pt idx="10">
                  <c:v>58</c:v>
                </c:pt>
                <c:pt idx="11">
                  <c:v>61</c:v>
                </c:pt>
                <c:pt idx="12">
                  <c:v>63</c:v>
                </c:pt>
                <c:pt idx="13">
                  <c:v>67</c:v>
                </c:pt>
                <c:pt idx="14">
                  <c:v>69</c:v>
                </c:pt>
                <c:pt idx="15">
                  <c:v>72</c:v>
                </c:pt>
                <c:pt idx="16">
                  <c:v>73</c:v>
                </c:pt>
                <c:pt idx="17">
                  <c:v>74</c:v>
                </c:pt>
                <c:pt idx="18">
                  <c:v>75</c:v>
                </c:pt>
                <c:pt idx="19">
                  <c:v>81</c:v>
                </c:pt>
                <c:pt idx="20">
                  <c:v>84</c:v>
                </c:pt>
                <c:pt idx="21">
                  <c:v>86</c:v>
                </c:pt>
                <c:pt idx="22">
                  <c:v>87</c:v>
                </c:pt>
                <c:pt idx="23">
                  <c:v>94</c:v>
                </c:pt>
                <c:pt idx="24">
                  <c:v>97</c:v>
                </c:pt>
                <c:pt idx="25">
                  <c:v>102</c:v>
                </c:pt>
                <c:pt idx="26">
                  <c:v>109</c:v>
                </c:pt>
                <c:pt idx="27">
                  <c:v>110</c:v>
                </c:pt>
                <c:pt idx="28">
                  <c:v>114</c:v>
                </c:pt>
                <c:pt idx="29">
                  <c:v>119</c:v>
                </c:pt>
                <c:pt idx="30">
                  <c:v>121</c:v>
                </c:pt>
                <c:pt idx="31">
                  <c:v>122</c:v>
                </c:pt>
              </c:numCache>
            </c:numRef>
          </c:cat>
          <c:val>
            <c:numRef>
              <c:f>Sheet1!$B$2:$B$33</c:f>
              <c:numCache>
                <c:formatCode>General</c:formatCode>
                <c:ptCount val="32"/>
                <c:pt idx="0">
                  <c:v>7</c:v>
                </c:pt>
                <c:pt idx="1">
                  <c:v>28</c:v>
                </c:pt>
                <c:pt idx="2">
                  <c:v>89</c:v>
                </c:pt>
                <c:pt idx="3">
                  <c:v>6</c:v>
                </c:pt>
                <c:pt idx="4">
                  <c:v>15</c:v>
                </c:pt>
                <c:pt idx="5">
                  <c:v>4</c:v>
                </c:pt>
                <c:pt idx="6">
                  <c:v>37</c:v>
                </c:pt>
                <c:pt idx="7">
                  <c:v>6</c:v>
                </c:pt>
                <c:pt idx="8">
                  <c:v>25</c:v>
                </c:pt>
                <c:pt idx="9">
                  <c:v>58</c:v>
                </c:pt>
                <c:pt idx="10">
                  <c:v>60</c:v>
                </c:pt>
                <c:pt idx="11">
                  <c:v>75.5</c:v>
                </c:pt>
                <c:pt idx="12">
                  <c:v>289</c:v>
                </c:pt>
                <c:pt idx="13">
                  <c:v>7</c:v>
                </c:pt>
                <c:pt idx="14">
                  <c:v>64</c:v>
                </c:pt>
                <c:pt idx="15">
                  <c:v>101</c:v>
                </c:pt>
                <c:pt idx="16">
                  <c:v>292</c:v>
                </c:pt>
                <c:pt idx="17">
                  <c:v>37</c:v>
                </c:pt>
                <c:pt idx="18">
                  <c:v>53</c:v>
                </c:pt>
                <c:pt idx="19">
                  <c:v>216.666666666667</c:v>
                </c:pt>
                <c:pt idx="20">
                  <c:v>10</c:v>
                </c:pt>
                <c:pt idx="21">
                  <c:v>59</c:v>
                </c:pt>
                <c:pt idx="22">
                  <c:v>56</c:v>
                </c:pt>
                <c:pt idx="23">
                  <c:v>50</c:v>
                </c:pt>
                <c:pt idx="24">
                  <c:v>81</c:v>
                </c:pt>
                <c:pt idx="25">
                  <c:v>238</c:v>
                </c:pt>
                <c:pt idx="26">
                  <c:v>13</c:v>
                </c:pt>
                <c:pt idx="27">
                  <c:v>20</c:v>
                </c:pt>
                <c:pt idx="28">
                  <c:v>138</c:v>
                </c:pt>
                <c:pt idx="29">
                  <c:v>108</c:v>
                </c:pt>
                <c:pt idx="30">
                  <c:v>13</c:v>
                </c:pt>
                <c:pt idx="31">
                  <c:v>12</c:v>
                </c:pt>
              </c:numCache>
            </c:numRef>
          </c:val>
          <c:extLst>
            <c:ext xmlns:c16="http://schemas.microsoft.com/office/drawing/2014/chart" uri="{C3380CC4-5D6E-409C-BE32-E72D297353CC}">
              <c16:uniqueId val="{00000000-1C5E-4449-9811-0796EFCF5322}"/>
            </c:ext>
          </c:extLst>
        </c:ser>
        <c:dLbls>
          <c:showLegendKey val="0"/>
          <c:showVal val="0"/>
          <c:showCatName val="0"/>
          <c:showSerName val="0"/>
          <c:showPercent val="0"/>
          <c:showBubbleSize val="0"/>
        </c:dLbls>
        <c:gapWidth val="182"/>
        <c:axId val="650054112"/>
        <c:axId val="650057720"/>
      </c:barChart>
      <c:catAx>
        <c:axId val="650054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057720"/>
        <c:crosses val="autoZero"/>
        <c:auto val="1"/>
        <c:lblAlgn val="ctr"/>
        <c:lblOffset val="100"/>
        <c:noMultiLvlLbl val="0"/>
      </c:catAx>
      <c:valAx>
        <c:axId val="650057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05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E610-49CC-9C82-F7C548594DC5}"/>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E610-49CC-9C82-F7C548594DC5}"/>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E610-49CC-9C82-F7C548594DC5}"/>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E610-49CC-9C82-F7C548594DC5}"/>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E610-49CC-9C82-F7C548594DC5}"/>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E610-49CC-9C82-F7C548594DC5}"/>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E610-49CC-9C82-F7C548594DC5}"/>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E610-49CC-9C82-F7C548594DC5}"/>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E610-49CC-9C82-F7C548594DC5}"/>
            </c:ext>
          </c:extLst>
        </c:ser>
        <c:dLbls>
          <c:showLegendKey val="0"/>
          <c:showVal val="0"/>
          <c:showCatName val="0"/>
          <c:showSerName val="0"/>
          <c:showPercent val="0"/>
          <c:showBubbleSize val="0"/>
        </c:dLbls>
        <c:gapWidth val="150"/>
        <c:overlap val="100"/>
        <c:axId val="650066248"/>
        <c:axId val="650062968"/>
      </c:barChart>
      <c:catAx>
        <c:axId val="65006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062968"/>
        <c:crosses val="autoZero"/>
        <c:auto val="1"/>
        <c:lblAlgn val="ctr"/>
        <c:lblOffset val="100"/>
        <c:noMultiLvlLbl val="0"/>
      </c:catAx>
      <c:valAx>
        <c:axId val="650062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006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8FB1-120C-4FC1-8204-9992715F7D2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2BCA3367-70DA-4430-93AE-3931B457F2B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386552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2601-2780-4011-8500-337FAFB28423}"/>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CD079B7B-BD16-4F76-876A-4D6315C86D8F}"/>
              </a:ext>
            </a:extLst>
          </p:cNvPr>
          <p:cNvGraphicFramePr>
            <a:graphicFrameLocks noGrp="1"/>
          </p:cNvGraphicFramePr>
          <p:nvPr>
            <p:ph type="tbl" sz="quarter" idx="13"/>
            <p:extLst>
              <p:ext uri="{D42A27DB-BD31-4B8C-83A1-F6EECF244321}">
                <p14:modId xmlns:p14="http://schemas.microsoft.com/office/powerpoint/2010/main" val="141865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808858162"/>
                    </a:ext>
                  </a:extLst>
                </a:gridCol>
                <a:gridCol w="740665">
                  <a:extLst>
                    <a:ext uri="{9D8B030D-6E8A-4147-A177-3AD203B41FA5}">
                      <a16:colId xmlns:a16="http://schemas.microsoft.com/office/drawing/2014/main" val="1024130013"/>
                    </a:ext>
                  </a:extLst>
                </a:gridCol>
                <a:gridCol w="411480">
                  <a:extLst>
                    <a:ext uri="{9D8B030D-6E8A-4147-A177-3AD203B41FA5}">
                      <a16:colId xmlns:a16="http://schemas.microsoft.com/office/drawing/2014/main" val="45653085"/>
                    </a:ext>
                  </a:extLst>
                </a:gridCol>
                <a:gridCol w="740665">
                  <a:extLst>
                    <a:ext uri="{9D8B030D-6E8A-4147-A177-3AD203B41FA5}">
                      <a16:colId xmlns:a16="http://schemas.microsoft.com/office/drawing/2014/main" val="412574705"/>
                    </a:ext>
                  </a:extLst>
                </a:gridCol>
                <a:gridCol w="411480">
                  <a:extLst>
                    <a:ext uri="{9D8B030D-6E8A-4147-A177-3AD203B41FA5}">
                      <a16:colId xmlns:a16="http://schemas.microsoft.com/office/drawing/2014/main" val="228929645"/>
                    </a:ext>
                  </a:extLst>
                </a:gridCol>
                <a:gridCol w="411480">
                  <a:extLst>
                    <a:ext uri="{9D8B030D-6E8A-4147-A177-3AD203B41FA5}">
                      <a16:colId xmlns:a16="http://schemas.microsoft.com/office/drawing/2014/main" val="3394843895"/>
                    </a:ext>
                  </a:extLst>
                </a:gridCol>
                <a:gridCol w="411480">
                  <a:extLst>
                    <a:ext uri="{9D8B030D-6E8A-4147-A177-3AD203B41FA5}">
                      <a16:colId xmlns:a16="http://schemas.microsoft.com/office/drawing/2014/main" val="2565322773"/>
                    </a:ext>
                  </a:extLst>
                </a:gridCol>
                <a:gridCol w="411480">
                  <a:extLst>
                    <a:ext uri="{9D8B030D-6E8A-4147-A177-3AD203B41FA5}">
                      <a16:colId xmlns:a16="http://schemas.microsoft.com/office/drawing/2014/main" val="2522932369"/>
                    </a:ext>
                  </a:extLst>
                </a:gridCol>
                <a:gridCol w="411480">
                  <a:extLst>
                    <a:ext uri="{9D8B030D-6E8A-4147-A177-3AD203B41FA5}">
                      <a16:colId xmlns:a16="http://schemas.microsoft.com/office/drawing/2014/main" val="4263985973"/>
                    </a:ext>
                  </a:extLst>
                </a:gridCol>
                <a:gridCol w="411480">
                  <a:extLst>
                    <a:ext uri="{9D8B030D-6E8A-4147-A177-3AD203B41FA5}">
                      <a16:colId xmlns:a16="http://schemas.microsoft.com/office/drawing/2014/main" val="1994436385"/>
                    </a:ext>
                  </a:extLst>
                </a:gridCol>
                <a:gridCol w="411480">
                  <a:extLst>
                    <a:ext uri="{9D8B030D-6E8A-4147-A177-3AD203B41FA5}">
                      <a16:colId xmlns:a16="http://schemas.microsoft.com/office/drawing/2014/main" val="757345342"/>
                    </a:ext>
                  </a:extLst>
                </a:gridCol>
                <a:gridCol w="411480">
                  <a:extLst>
                    <a:ext uri="{9D8B030D-6E8A-4147-A177-3AD203B41FA5}">
                      <a16:colId xmlns:a16="http://schemas.microsoft.com/office/drawing/2014/main" val="4007585988"/>
                    </a:ext>
                  </a:extLst>
                </a:gridCol>
                <a:gridCol w="411480">
                  <a:extLst>
                    <a:ext uri="{9D8B030D-6E8A-4147-A177-3AD203B41FA5}">
                      <a16:colId xmlns:a16="http://schemas.microsoft.com/office/drawing/2014/main" val="3181583309"/>
                    </a:ext>
                  </a:extLst>
                </a:gridCol>
                <a:gridCol w="411480">
                  <a:extLst>
                    <a:ext uri="{9D8B030D-6E8A-4147-A177-3AD203B41FA5}">
                      <a16:colId xmlns:a16="http://schemas.microsoft.com/office/drawing/2014/main" val="38069792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7399774"/>
                  </a:ext>
                </a:extLst>
              </a:tr>
              <a:tr h="370840">
                <a:tc>
                  <a:txBody>
                    <a:bodyPr/>
                    <a:lstStyle/>
                    <a:p>
                      <a:r>
                        <a:rPr lang="en-US" sz="1000"/>
                        <a:t>FUJIFILM Malaysia</a:t>
                      </a:r>
                    </a:p>
                  </a:txBody>
                  <a:tcPr/>
                </a:tc>
                <a:tc>
                  <a:txBody>
                    <a:bodyPr/>
                    <a:lstStyle/>
                    <a:p>
                      <a:r>
                        <a:rPr lang="en-US" sz="1000"/>
                        <a:t>74440</a:t>
                      </a:r>
                    </a:p>
                  </a:txBody>
                  <a:tcPr/>
                </a:tc>
                <a:tc>
                  <a:txBody>
                    <a:bodyPr/>
                    <a:lstStyle/>
                    <a:p>
                      <a:r>
                        <a:rPr lang="en-US" sz="1000"/>
                        <a:t>157</a:t>
                      </a:r>
                    </a:p>
                  </a:txBody>
                  <a:tcPr/>
                </a:tc>
                <a:tc>
                  <a:txBody>
                    <a:bodyPr/>
                    <a:lstStyle/>
                    <a:p>
                      <a:r>
                        <a:rPr lang="en-US" sz="1000"/>
                        <a:t>77173</a:t>
                      </a:r>
                    </a:p>
                  </a:txBody>
                  <a:tcPr/>
                </a:tc>
                <a:tc>
                  <a:txBody>
                    <a:bodyPr/>
                    <a:lstStyle/>
                    <a:p>
                      <a:r>
                        <a:rPr lang="en-US" sz="1000"/>
                        <a:t>285</a:t>
                      </a:r>
                    </a:p>
                  </a:txBody>
                  <a:tcPr/>
                </a:tc>
                <a:tc>
                  <a:txBody>
                    <a:bodyPr/>
                    <a:lstStyle/>
                    <a:p>
                      <a:r>
                        <a:rPr lang="en-US" sz="1000"/>
                        <a:t>40</a:t>
                      </a:r>
                    </a:p>
                  </a:txBody>
                  <a:tcPr/>
                </a:tc>
                <a:tc>
                  <a:txBody>
                    <a:bodyPr/>
                    <a:lstStyle/>
                    <a:p>
                      <a:r>
                        <a:rPr lang="en-US" sz="1000"/>
                        <a:t>1161</a:t>
                      </a:r>
                    </a:p>
                  </a:txBody>
                  <a:tcPr/>
                </a:tc>
                <a:tc>
                  <a:txBody>
                    <a:bodyPr/>
                    <a:lstStyle/>
                    <a:p>
                      <a:r>
                        <a:rPr lang="en-US" sz="1000"/>
                        <a:t>0</a:t>
                      </a:r>
                    </a:p>
                  </a:txBody>
                  <a:tcPr/>
                </a:tc>
                <a:tc>
                  <a:txBody>
                    <a:bodyPr/>
                    <a:lstStyle/>
                    <a:p>
                      <a:r>
                        <a:rPr lang="en-US" sz="1000"/>
                        <a:t>118</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0.0486 %</a:t>
                      </a:r>
                    </a:p>
                  </a:txBody>
                  <a:tcPr/>
                </a:tc>
                <a:tc>
                  <a:txBody>
                    <a:bodyPr/>
                    <a:lstStyle/>
                    <a:p>
                      <a:r>
                        <a:rPr lang="en-US" sz="1000"/>
                        <a:t>0.0 %</a:t>
                      </a:r>
                    </a:p>
                  </a:txBody>
                  <a:tcPr/>
                </a:tc>
                <a:extLst>
                  <a:ext uri="{0D108BD9-81ED-4DB2-BD59-A6C34878D82A}">
                    <a16:rowId xmlns:a16="http://schemas.microsoft.com/office/drawing/2014/main" val="3859582649"/>
                  </a:ext>
                </a:extLst>
              </a:tr>
            </a:tbl>
          </a:graphicData>
        </a:graphic>
      </p:graphicFrame>
      <p:sp>
        <p:nvSpPr>
          <p:cNvPr id="4" name="Text Placeholder 3">
            <a:extLst>
              <a:ext uri="{FF2B5EF4-FFF2-40B4-BE49-F238E27FC236}">
                <a16:creationId xmlns:a16="http://schemas.microsoft.com/office/drawing/2014/main" id="{8C302C02-1AEA-4708-9B8F-6306CC3E062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5144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C17B-9BDF-4508-9DC9-C6962670F973}"/>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57CCE67-64FA-4D0D-8C18-74556F9C9050}"/>
              </a:ext>
            </a:extLst>
          </p:cNvPr>
          <p:cNvGraphicFramePr>
            <a:graphicFrameLocks noGrp="1"/>
          </p:cNvGraphicFramePr>
          <p:nvPr>
            <p:ph type="chart" sz="quarter" idx="13"/>
            <p:extLst>
              <p:ext uri="{D42A27DB-BD31-4B8C-83A1-F6EECF244321}">
                <p14:modId xmlns:p14="http://schemas.microsoft.com/office/powerpoint/2010/main" val="344857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408341-6E74-4E48-8FA5-A38C947829DD}"/>
              </a:ext>
            </a:extLst>
          </p:cNvPr>
          <p:cNvSpPr>
            <a:spLocks noGrp="1"/>
          </p:cNvSpPr>
          <p:nvPr>
            <p:ph type="body" sz="quarter" idx="14"/>
          </p:nvPr>
        </p:nvSpPr>
        <p:spPr/>
        <p:txBody>
          <a:bodyPr/>
          <a:lstStyle/>
          <a:p>
            <a:r>
              <a:rPr lang="en-US"/>
              <a:t>12/01/2022 - 04/30/2024</a:t>
            </a:r>
          </a:p>
        </p:txBody>
      </p:sp>
      <p:sp>
        <p:nvSpPr>
          <p:cNvPr id="5" name="Footer Placeholder 4">
            <a:extLst>
              <a:ext uri="{FF2B5EF4-FFF2-40B4-BE49-F238E27FC236}">
                <a16:creationId xmlns:a16="http://schemas.microsoft.com/office/drawing/2014/main" id="{CA299E6D-B62E-4D1D-A8BD-CF42EEDE6D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890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F635-3070-4468-A414-812F0442AEBF}"/>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D06AC8A1-37E1-4573-83C3-D5DA1079FBCF}"/>
              </a:ext>
            </a:extLst>
          </p:cNvPr>
          <p:cNvGraphicFramePr>
            <a:graphicFrameLocks noGrp="1"/>
          </p:cNvGraphicFramePr>
          <p:nvPr>
            <p:ph type="chart" sz="quarter" idx="13"/>
            <p:extLst>
              <p:ext uri="{D42A27DB-BD31-4B8C-83A1-F6EECF244321}">
                <p14:modId xmlns:p14="http://schemas.microsoft.com/office/powerpoint/2010/main" val="2238515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68CF4-6DE4-4191-8017-BEC06F52A8AB}"/>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29973A8-7930-45C3-9606-CD1E78FEEE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975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6B1C7-0902-4DF6-AFEF-5C0D94318D6B}"/>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5D240A1C-CEC2-44A3-A7D4-430FDB96DDE8}"/>
              </a:ext>
            </a:extLst>
          </p:cNvPr>
          <p:cNvGraphicFramePr>
            <a:graphicFrameLocks noGrp="1"/>
          </p:cNvGraphicFramePr>
          <p:nvPr>
            <p:ph type="chart" sz="quarter" idx="13"/>
            <p:extLst>
              <p:ext uri="{D42A27DB-BD31-4B8C-83A1-F6EECF244321}">
                <p14:modId xmlns:p14="http://schemas.microsoft.com/office/powerpoint/2010/main" val="1516386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74551-FFAA-4BB8-867C-0CA7913085BC}"/>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54B0F4BD-84DE-4D4E-AD2E-DE2C687EAC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012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4914-CB63-424F-A8F7-6129FCF8EFC8}"/>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33AAC7BA-1C11-4A69-B1AF-139A9E01A46F}"/>
              </a:ext>
            </a:extLst>
          </p:cNvPr>
          <p:cNvGraphicFramePr>
            <a:graphicFrameLocks noGrp="1"/>
          </p:cNvGraphicFramePr>
          <p:nvPr>
            <p:ph type="chart" sz="quarter" idx="13"/>
            <p:extLst>
              <p:ext uri="{D42A27DB-BD31-4B8C-83A1-F6EECF244321}">
                <p14:modId xmlns:p14="http://schemas.microsoft.com/office/powerpoint/2010/main" val="3458611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4E716-BC99-461D-BF59-2101FE5F5A54}"/>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13AC1460-3BF0-4E35-AB1D-EED2A55E1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846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429D6-5233-40B7-B214-760EB8BD1EF0}"/>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B2D620B1-3465-4172-855C-4A93238595E1}"/>
              </a:ext>
            </a:extLst>
          </p:cNvPr>
          <p:cNvGraphicFramePr>
            <a:graphicFrameLocks noGrp="1"/>
          </p:cNvGraphicFramePr>
          <p:nvPr>
            <p:ph type="chart" sz="quarter" idx="13"/>
            <p:extLst>
              <p:ext uri="{D42A27DB-BD31-4B8C-83A1-F6EECF244321}">
                <p14:modId xmlns:p14="http://schemas.microsoft.com/office/powerpoint/2010/main" val="1454265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487B8-9BC2-4F3E-B840-D30EA4BCC77A}"/>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ED5462A7-9494-4CC3-89F3-FEE4481E97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9667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93E62-20CB-4032-B614-7B6D0EE098FF}"/>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0355B91A-DC3E-43A0-9B83-C4DDED250B01}"/>
              </a:ext>
            </a:extLst>
          </p:cNvPr>
          <p:cNvGraphicFramePr>
            <a:graphicFrameLocks noGrp="1"/>
          </p:cNvGraphicFramePr>
          <p:nvPr>
            <p:ph type="chart" sz="quarter" idx="13"/>
            <p:extLst>
              <p:ext uri="{D42A27DB-BD31-4B8C-83A1-F6EECF244321}">
                <p14:modId xmlns:p14="http://schemas.microsoft.com/office/powerpoint/2010/main" val="2188162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6B600B-5781-4053-845C-0899C220F7F5}"/>
              </a:ext>
            </a:extLst>
          </p:cNvPr>
          <p:cNvSpPr>
            <a:spLocks noGrp="1"/>
          </p:cNvSpPr>
          <p:nvPr>
            <p:ph type="body" sz="quarter" idx="14"/>
          </p:nvPr>
        </p:nvSpPr>
        <p:spPr/>
        <p:txBody>
          <a:bodyPr/>
          <a:lstStyle/>
          <a:p>
            <a:r>
              <a:rPr lang="en-US"/>
              <a:t>10/01/2023 - 04/30/2024</a:t>
            </a:r>
          </a:p>
        </p:txBody>
      </p:sp>
      <p:sp>
        <p:nvSpPr>
          <p:cNvPr id="5" name="Footer Placeholder 4">
            <a:extLst>
              <a:ext uri="{FF2B5EF4-FFF2-40B4-BE49-F238E27FC236}">
                <a16:creationId xmlns:a16="http://schemas.microsoft.com/office/drawing/2014/main" id="{371D0BA7-666E-4336-A9E8-22CC11040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586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5EA6F-C2D3-4E03-A622-8EF8FB08CBE8}"/>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B2AE1930-E404-4B44-A870-49B235DB4100}"/>
              </a:ext>
            </a:extLst>
          </p:cNvPr>
          <p:cNvGraphicFramePr>
            <a:graphicFrameLocks noGrp="1"/>
          </p:cNvGraphicFramePr>
          <p:nvPr>
            <p:ph type="chart" sz="quarter" idx="13"/>
            <p:extLst>
              <p:ext uri="{D42A27DB-BD31-4B8C-83A1-F6EECF244321}">
                <p14:modId xmlns:p14="http://schemas.microsoft.com/office/powerpoint/2010/main" val="1854964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6F0B6-A284-4B28-99C6-2AD95F558687}"/>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5146320C-A2F0-4B71-A50D-5048B5F60A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30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E8145-42D1-4307-A528-3AE63EA8D842}"/>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47955A7C-5835-4C52-B7F3-8C83E255B0C2}"/>
              </a:ext>
            </a:extLst>
          </p:cNvPr>
          <p:cNvGraphicFramePr>
            <a:graphicFrameLocks noGrp="1"/>
          </p:cNvGraphicFramePr>
          <p:nvPr>
            <p:ph type="chart" sz="quarter" idx="13"/>
            <p:extLst>
              <p:ext uri="{D42A27DB-BD31-4B8C-83A1-F6EECF244321}">
                <p14:modId xmlns:p14="http://schemas.microsoft.com/office/powerpoint/2010/main" val="2340010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46B4B-7C0B-49CA-ACB6-99A1DC8F6416}"/>
              </a:ext>
            </a:extLst>
          </p:cNvPr>
          <p:cNvSpPr>
            <a:spLocks noGrp="1"/>
          </p:cNvSpPr>
          <p:nvPr>
            <p:ph type="body" sz="quarter" idx="14"/>
          </p:nvPr>
        </p:nvSpPr>
        <p:spPr/>
        <p:txBody>
          <a:bodyPr/>
          <a:lstStyle/>
          <a:p>
            <a:r>
              <a:rPr lang="en-US"/>
              <a:t>10/01/2023 - 04/30/2024</a:t>
            </a:r>
          </a:p>
        </p:txBody>
      </p:sp>
      <p:sp>
        <p:nvSpPr>
          <p:cNvPr id="5" name="Footer Placeholder 4">
            <a:extLst>
              <a:ext uri="{FF2B5EF4-FFF2-40B4-BE49-F238E27FC236}">
                <a16:creationId xmlns:a16="http://schemas.microsoft.com/office/drawing/2014/main" id="{D0560AC0-0D34-468C-92A9-F7BCCF86D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87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E2597-8B86-42F5-B4C1-6EDADBD0E361}"/>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51992654-FFCE-42DB-9DF2-6233799AEBF7}"/>
              </a:ext>
            </a:extLst>
          </p:cNvPr>
          <p:cNvGraphicFramePr>
            <a:graphicFrameLocks noGrp="1"/>
          </p:cNvGraphicFramePr>
          <p:nvPr>
            <p:ph type="chart" sz="quarter" idx="13"/>
            <p:extLst>
              <p:ext uri="{D42A27DB-BD31-4B8C-83A1-F6EECF244321}">
                <p14:modId xmlns:p14="http://schemas.microsoft.com/office/powerpoint/2010/main" val="132848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88870-8D33-460B-A354-5269A4E6C246}"/>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35F35BC7-4676-4AB1-AD3F-FFA9EA40F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728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63858-2BA9-476D-8656-AEE9F58BBA50}"/>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158D3108-B81E-40AD-9272-33EA6900C9F0}"/>
              </a:ext>
            </a:extLst>
          </p:cNvPr>
          <p:cNvGraphicFramePr>
            <a:graphicFrameLocks noGrp="1"/>
          </p:cNvGraphicFramePr>
          <p:nvPr>
            <p:ph type="chart" sz="quarter" idx="13"/>
            <p:extLst>
              <p:ext uri="{D42A27DB-BD31-4B8C-83A1-F6EECF244321}">
                <p14:modId xmlns:p14="http://schemas.microsoft.com/office/powerpoint/2010/main" val="1563361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BDB21-24F7-4CB4-B997-84D6B1896D5F}"/>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62CF30FB-9CC5-42F9-9EFD-8BB139CC95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193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B3A6-3A3B-4A1B-8738-98E9A1504D7C}"/>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D463148D-8D6F-46C2-A928-A0BF6F422543}"/>
              </a:ext>
            </a:extLst>
          </p:cNvPr>
          <p:cNvGraphicFramePr>
            <a:graphicFrameLocks noGrp="1"/>
          </p:cNvGraphicFramePr>
          <p:nvPr>
            <p:ph type="tbl" sz="quarter" idx="13"/>
            <p:extLst>
              <p:ext uri="{D42A27DB-BD31-4B8C-83A1-F6EECF244321}">
                <p14:modId xmlns:p14="http://schemas.microsoft.com/office/powerpoint/2010/main" val="1219583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56505536"/>
                    </a:ext>
                  </a:extLst>
                </a:gridCol>
                <a:gridCol w="1645920">
                  <a:extLst>
                    <a:ext uri="{9D8B030D-6E8A-4147-A177-3AD203B41FA5}">
                      <a16:colId xmlns:a16="http://schemas.microsoft.com/office/drawing/2014/main" val="4261230558"/>
                    </a:ext>
                  </a:extLst>
                </a:gridCol>
                <a:gridCol w="1645920">
                  <a:extLst>
                    <a:ext uri="{9D8B030D-6E8A-4147-A177-3AD203B41FA5}">
                      <a16:colId xmlns:a16="http://schemas.microsoft.com/office/drawing/2014/main" val="314199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17112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203488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183861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249529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52554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92550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158254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26655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68124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4938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527060168"/>
                  </a:ext>
                </a:extLst>
              </a:tr>
            </a:tbl>
          </a:graphicData>
        </a:graphic>
      </p:graphicFrame>
      <p:sp>
        <p:nvSpPr>
          <p:cNvPr id="4" name="Text Placeholder 3">
            <a:extLst>
              <a:ext uri="{FF2B5EF4-FFF2-40B4-BE49-F238E27FC236}">
                <a16:creationId xmlns:a16="http://schemas.microsoft.com/office/drawing/2014/main" id="{0AC5C827-46DF-42E5-BD40-53CB8058C54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17206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D974-FAC1-49D9-914F-FB04D53A234A}"/>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BF58926C-E001-4A3B-B2B6-23DF3F1E7BDA}"/>
              </a:ext>
            </a:extLst>
          </p:cNvPr>
          <p:cNvGraphicFramePr>
            <a:graphicFrameLocks noGrp="1"/>
          </p:cNvGraphicFramePr>
          <p:nvPr>
            <p:ph type="tbl" sz="quarter" idx="13"/>
            <p:extLst>
              <p:ext uri="{D42A27DB-BD31-4B8C-83A1-F6EECF244321}">
                <p14:modId xmlns:p14="http://schemas.microsoft.com/office/powerpoint/2010/main" val="323020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58482711"/>
                    </a:ext>
                  </a:extLst>
                </a:gridCol>
                <a:gridCol w="1645920">
                  <a:extLst>
                    <a:ext uri="{9D8B030D-6E8A-4147-A177-3AD203B41FA5}">
                      <a16:colId xmlns:a16="http://schemas.microsoft.com/office/drawing/2014/main" val="3425426857"/>
                    </a:ext>
                  </a:extLst>
                </a:gridCol>
                <a:gridCol w="1645920">
                  <a:extLst>
                    <a:ext uri="{9D8B030D-6E8A-4147-A177-3AD203B41FA5}">
                      <a16:colId xmlns:a16="http://schemas.microsoft.com/office/drawing/2014/main" val="97088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80244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416123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11981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55564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35759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148204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16334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83425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331490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73836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961753360"/>
                  </a:ext>
                </a:extLst>
              </a:tr>
            </a:tbl>
          </a:graphicData>
        </a:graphic>
      </p:graphicFrame>
      <p:sp>
        <p:nvSpPr>
          <p:cNvPr id="4" name="Text Placeholder 3">
            <a:extLst>
              <a:ext uri="{FF2B5EF4-FFF2-40B4-BE49-F238E27FC236}">
                <a16:creationId xmlns:a16="http://schemas.microsoft.com/office/drawing/2014/main" id="{93CD0CF6-5DEB-4763-A06E-54890AA6BC2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54139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B246-D332-4F07-A343-867EFA8E869E}"/>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9831BDD0-88A6-48E7-AF14-012B53D13544}"/>
              </a:ext>
            </a:extLst>
          </p:cNvPr>
          <p:cNvGraphicFramePr>
            <a:graphicFrameLocks noGrp="1"/>
          </p:cNvGraphicFramePr>
          <p:nvPr>
            <p:ph type="tbl" sz="quarter" idx="13"/>
            <p:extLst>
              <p:ext uri="{D42A27DB-BD31-4B8C-83A1-F6EECF244321}">
                <p14:modId xmlns:p14="http://schemas.microsoft.com/office/powerpoint/2010/main" val="3776817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52401004"/>
                    </a:ext>
                  </a:extLst>
                </a:gridCol>
                <a:gridCol w="1645920">
                  <a:extLst>
                    <a:ext uri="{9D8B030D-6E8A-4147-A177-3AD203B41FA5}">
                      <a16:colId xmlns:a16="http://schemas.microsoft.com/office/drawing/2014/main" val="2567433895"/>
                    </a:ext>
                  </a:extLst>
                </a:gridCol>
                <a:gridCol w="1645920">
                  <a:extLst>
                    <a:ext uri="{9D8B030D-6E8A-4147-A177-3AD203B41FA5}">
                      <a16:colId xmlns:a16="http://schemas.microsoft.com/office/drawing/2014/main" val="77306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74832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9397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7801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31475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65719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115107303"/>
                  </a:ext>
                </a:extLst>
              </a:tr>
            </a:tbl>
          </a:graphicData>
        </a:graphic>
      </p:graphicFrame>
      <p:sp>
        <p:nvSpPr>
          <p:cNvPr id="4" name="Text Placeholder 3">
            <a:extLst>
              <a:ext uri="{FF2B5EF4-FFF2-40B4-BE49-F238E27FC236}">
                <a16:creationId xmlns:a16="http://schemas.microsoft.com/office/drawing/2014/main" id="{1663E973-4ED3-4E98-8A17-D00B916744C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74475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7911-3A78-4035-B89F-03F1B57F3E9C}"/>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974C3042-D1BD-4DE6-83E6-D4BA21EFE5DD}"/>
              </a:ext>
            </a:extLst>
          </p:cNvPr>
          <p:cNvGraphicFramePr>
            <a:graphicFrameLocks noGrp="1"/>
          </p:cNvGraphicFramePr>
          <p:nvPr>
            <p:ph type="tbl" sz="quarter" idx="13"/>
            <p:extLst>
              <p:ext uri="{D42A27DB-BD31-4B8C-83A1-F6EECF244321}">
                <p14:modId xmlns:p14="http://schemas.microsoft.com/office/powerpoint/2010/main" val="1008109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27995605"/>
                    </a:ext>
                  </a:extLst>
                </a:gridCol>
                <a:gridCol w="1316737">
                  <a:extLst>
                    <a:ext uri="{9D8B030D-6E8A-4147-A177-3AD203B41FA5}">
                      <a16:colId xmlns:a16="http://schemas.microsoft.com/office/drawing/2014/main" val="1855897460"/>
                    </a:ext>
                  </a:extLst>
                </a:gridCol>
                <a:gridCol w="329184">
                  <a:extLst>
                    <a:ext uri="{9D8B030D-6E8A-4147-A177-3AD203B41FA5}">
                      <a16:colId xmlns:a16="http://schemas.microsoft.com/office/drawing/2014/main" val="292454218"/>
                    </a:ext>
                  </a:extLst>
                </a:gridCol>
                <a:gridCol w="329184">
                  <a:extLst>
                    <a:ext uri="{9D8B030D-6E8A-4147-A177-3AD203B41FA5}">
                      <a16:colId xmlns:a16="http://schemas.microsoft.com/office/drawing/2014/main" val="1834921262"/>
                    </a:ext>
                  </a:extLst>
                </a:gridCol>
                <a:gridCol w="329184">
                  <a:extLst>
                    <a:ext uri="{9D8B030D-6E8A-4147-A177-3AD203B41FA5}">
                      <a16:colId xmlns:a16="http://schemas.microsoft.com/office/drawing/2014/main" val="654500680"/>
                    </a:ext>
                  </a:extLst>
                </a:gridCol>
                <a:gridCol w="329184">
                  <a:extLst>
                    <a:ext uri="{9D8B030D-6E8A-4147-A177-3AD203B41FA5}">
                      <a16:colId xmlns:a16="http://schemas.microsoft.com/office/drawing/2014/main" val="1937348622"/>
                    </a:ext>
                  </a:extLst>
                </a:gridCol>
                <a:gridCol w="329184">
                  <a:extLst>
                    <a:ext uri="{9D8B030D-6E8A-4147-A177-3AD203B41FA5}">
                      <a16:colId xmlns:a16="http://schemas.microsoft.com/office/drawing/2014/main" val="3609403056"/>
                    </a:ext>
                  </a:extLst>
                </a:gridCol>
                <a:gridCol w="329184">
                  <a:extLst>
                    <a:ext uri="{9D8B030D-6E8A-4147-A177-3AD203B41FA5}">
                      <a16:colId xmlns:a16="http://schemas.microsoft.com/office/drawing/2014/main" val="3672689092"/>
                    </a:ext>
                  </a:extLst>
                </a:gridCol>
                <a:gridCol w="329184">
                  <a:extLst>
                    <a:ext uri="{9D8B030D-6E8A-4147-A177-3AD203B41FA5}">
                      <a16:colId xmlns:a16="http://schemas.microsoft.com/office/drawing/2014/main" val="1520429885"/>
                    </a:ext>
                  </a:extLst>
                </a:gridCol>
                <a:gridCol w="329184">
                  <a:extLst>
                    <a:ext uri="{9D8B030D-6E8A-4147-A177-3AD203B41FA5}">
                      <a16:colId xmlns:a16="http://schemas.microsoft.com/office/drawing/2014/main" val="493030105"/>
                    </a:ext>
                  </a:extLst>
                </a:gridCol>
                <a:gridCol w="329184">
                  <a:extLst>
                    <a:ext uri="{9D8B030D-6E8A-4147-A177-3AD203B41FA5}">
                      <a16:colId xmlns:a16="http://schemas.microsoft.com/office/drawing/2014/main" val="1811726398"/>
                    </a:ext>
                  </a:extLst>
                </a:gridCol>
                <a:gridCol w="329184">
                  <a:extLst>
                    <a:ext uri="{9D8B030D-6E8A-4147-A177-3AD203B41FA5}">
                      <a16:colId xmlns:a16="http://schemas.microsoft.com/office/drawing/2014/main" val="102080438"/>
                    </a:ext>
                  </a:extLst>
                </a:gridCol>
                <a:gridCol w="329184">
                  <a:extLst>
                    <a:ext uri="{9D8B030D-6E8A-4147-A177-3AD203B41FA5}">
                      <a16:colId xmlns:a16="http://schemas.microsoft.com/office/drawing/2014/main" val="1009503190"/>
                    </a:ext>
                  </a:extLst>
                </a:gridCol>
                <a:gridCol w="329184">
                  <a:extLst>
                    <a:ext uri="{9D8B030D-6E8A-4147-A177-3AD203B41FA5}">
                      <a16:colId xmlns:a16="http://schemas.microsoft.com/office/drawing/2014/main" val="2448277500"/>
                    </a:ext>
                  </a:extLst>
                </a:gridCol>
                <a:gridCol w="329184">
                  <a:extLst>
                    <a:ext uri="{9D8B030D-6E8A-4147-A177-3AD203B41FA5}">
                      <a16:colId xmlns:a16="http://schemas.microsoft.com/office/drawing/2014/main" val="2171917911"/>
                    </a:ext>
                  </a:extLst>
                </a:gridCol>
                <a:gridCol w="329184">
                  <a:extLst>
                    <a:ext uri="{9D8B030D-6E8A-4147-A177-3AD203B41FA5}">
                      <a16:colId xmlns:a16="http://schemas.microsoft.com/office/drawing/2014/main" val="1148077889"/>
                    </a:ext>
                  </a:extLst>
                </a:gridCol>
                <a:gridCol w="329184">
                  <a:extLst>
                    <a:ext uri="{9D8B030D-6E8A-4147-A177-3AD203B41FA5}">
                      <a16:colId xmlns:a16="http://schemas.microsoft.com/office/drawing/2014/main" val="4200189022"/>
                    </a:ext>
                  </a:extLst>
                </a:gridCol>
                <a:gridCol w="329184">
                  <a:extLst>
                    <a:ext uri="{9D8B030D-6E8A-4147-A177-3AD203B41FA5}">
                      <a16:colId xmlns:a16="http://schemas.microsoft.com/office/drawing/2014/main" val="4174546607"/>
                    </a:ext>
                  </a:extLst>
                </a:gridCol>
                <a:gridCol w="329184">
                  <a:extLst>
                    <a:ext uri="{9D8B030D-6E8A-4147-A177-3AD203B41FA5}">
                      <a16:colId xmlns:a16="http://schemas.microsoft.com/office/drawing/2014/main" val="2185964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11845869"/>
                  </a:ext>
                </a:extLst>
              </a:tr>
            </a:tbl>
          </a:graphicData>
        </a:graphic>
      </p:graphicFrame>
      <p:sp>
        <p:nvSpPr>
          <p:cNvPr id="4" name="Text Placeholder 3">
            <a:extLst>
              <a:ext uri="{FF2B5EF4-FFF2-40B4-BE49-F238E27FC236}">
                <a16:creationId xmlns:a16="http://schemas.microsoft.com/office/drawing/2014/main" id="{618520F4-2F7B-43B7-A988-C2850AD90ED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12048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B4747-9581-45F1-A879-4120FAA7E770}"/>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A71BFFBD-4022-4426-9769-C891FA6110C5}"/>
              </a:ext>
            </a:extLst>
          </p:cNvPr>
          <p:cNvGraphicFramePr>
            <a:graphicFrameLocks noGrp="1"/>
          </p:cNvGraphicFramePr>
          <p:nvPr>
            <p:ph type="tbl" sz="quarter" idx="13"/>
            <p:extLst>
              <p:ext uri="{D42A27DB-BD31-4B8C-83A1-F6EECF244321}">
                <p14:modId xmlns:p14="http://schemas.microsoft.com/office/powerpoint/2010/main" val="410786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63056463"/>
                    </a:ext>
                  </a:extLst>
                </a:gridCol>
                <a:gridCol w="1316737">
                  <a:extLst>
                    <a:ext uri="{9D8B030D-6E8A-4147-A177-3AD203B41FA5}">
                      <a16:colId xmlns:a16="http://schemas.microsoft.com/office/drawing/2014/main" val="3387992876"/>
                    </a:ext>
                  </a:extLst>
                </a:gridCol>
                <a:gridCol w="329184">
                  <a:extLst>
                    <a:ext uri="{9D8B030D-6E8A-4147-A177-3AD203B41FA5}">
                      <a16:colId xmlns:a16="http://schemas.microsoft.com/office/drawing/2014/main" val="1143647010"/>
                    </a:ext>
                  </a:extLst>
                </a:gridCol>
                <a:gridCol w="329184">
                  <a:extLst>
                    <a:ext uri="{9D8B030D-6E8A-4147-A177-3AD203B41FA5}">
                      <a16:colId xmlns:a16="http://schemas.microsoft.com/office/drawing/2014/main" val="1367912274"/>
                    </a:ext>
                  </a:extLst>
                </a:gridCol>
                <a:gridCol w="329184">
                  <a:extLst>
                    <a:ext uri="{9D8B030D-6E8A-4147-A177-3AD203B41FA5}">
                      <a16:colId xmlns:a16="http://schemas.microsoft.com/office/drawing/2014/main" val="2137331933"/>
                    </a:ext>
                  </a:extLst>
                </a:gridCol>
                <a:gridCol w="329184">
                  <a:extLst>
                    <a:ext uri="{9D8B030D-6E8A-4147-A177-3AD203B41FA5}">
                      <a16:colId xmlns:a16="http://schemas.microsoft.com/office/drawing/2014/main" val="3175084453"/>
                    </a:ext>
                  </a:extLst>
                </a:gridCol>
                <a:gridCol w="329184">
                  <a:extLst>
                    <a:ext uri="{9D8B030D-6E8A-4147-A177-3AD203B41FA5}">
                      <a16:colId xmlns:a16="http://schemas.microsoft.com/office/drawing/2014/main" val="1018295048"/>
                    </a:ext>
                  </a:extLst>
                </a:gridCol>
                <a:gridCol w="329184">
                  <a:extLst>
                    <a:ext uri="{9D8B030D-6E8A-4147-A177-3AD203B41FA5}">
                      <a16:colId xmlns:a16="http://schemas.microsoft.com/office/drawing/2014/main" val="57377576"/>
                    </a:ext>
                  </a:extLst>
                </a:gridCol>
                <a:gridCol w="329184">
                  <a:extLst>
                    <a:ext uri="{9D8B030D-6E8A-4147-A177-3AD203B41FA5}">
                      <a16:colId xmlns:a16="http://schemas.microsoft.com/office/drawing/2014/main" val="1889969004"/>
                    </a:ext>
                  </a:extLst>
                </a:gridCol>
                <a:gridCol w="329184">
                  <a:extLst>
                    <a:ext uri="{9D8B030D-6E8A-4147-A177-3AD203B41FA5}">
                      <a16:colId xmlns:a16="http://schemas.microsoft.com/office/drawing/2014/main" val="3089410530"/>
                    </a:ext>
                  </a:extLst>
                </a:gridCol>
                <a:gridCol w="329184">
                  <a:extLst>
                    <a:ext uri="{9D8B030D-6E8A-4147-A177-3AD203B41FA5}">
                      <a16:colId xmlns:a16="http://schemas.microsoft.com/office/drawing/2014/main" val="2293426855"/>
                    </a:ext>
                  </a:extLst>
                </a:gridCol>
                <a:gridCol w="329184">
                  <a:extLst>
                    <a:ext uri="{9D8B030D-6E8A-4147-A177-3AD203B41FA5}">
                      <a16:colId xmlns:a16="http://schemas.microsoft.com/office/drawing/2014/main" val="469348131"/>
                    </a:ext>
                  </a:extLst>
                </a:gridCol>
                <a:gridCol w="329184">
                  <a:extLst>
                    <a:ext uri="{9D8B030D-6E8A-4147-A177-3AD203B41FA5}">
                      <a16:colId xmlns:a16="http://schemas.microsoft.com/office/drawing/2014/main" val="904730000"/>
                    </a:ext>
                  </a:extLst>
                </a:gridCol>
                <a:gridCol w="329184">
                  <a:extLst>
                    <a:ext uri="{9D8B030D-6E8A-4147-A177-3AD203B41FA5}">
                      <a16:colId xmlns:a16="http://schemas.microsoft.com/office/drawing/2014/main" val="4046567499"/>
                    </a:ext>
                  </a:extLst>
                </a:gridCol>
                <a:gridCol w="329184">
                  <a:extLst>
                    <a:ext uri="{9D8B030D-6E8A-4147-A177-3AD203B41FA5}">
                      <a16:colId xmlns:a16="http://schemas.microsoft.com/office/drawing/2014/main" val="3590161775"/>
                    </a:ext>
                  </a:extLst>
                </a:gridCol>
                <a:gridCol w="329184">
                  <a:extLst>
                    <a:ext uri="{9D8B030D-6E8A-4147-A177-3AD203B41FA5}">
                      <a16:colId xmlns:a16="http://schemas.microsoft.com/office/drawing/2014/main" val="2197027779"/>
                    </a:ext>
                  </a:extLst>
                </a:gridCol>
                <a:gridCol w="329184">
                  <a:extLst>
                    <a:ext uri="{9D8B030D-6E8A-4147-A177-3AD203B41FA5}">
                      <a16:colId xmlns:a16="http://schemas.microsoft.com/office/drawing/2014/main" val="2557296004"/>
                    </a:ext>
                  </a:extLst>
                </a:gridCol>
                <a:gridCol w="329184">
                  <a:extLst>
                    <a:ext uri="{9D8B030D-6E8A-4147-A177-3AD203B41FA5}">
                      <a16:colId xmlns:a16="http://schemas.microsoft.com/office/drawing/2014/main" val="1256425977"/>
                    </a:ext>
                  </a:extLst>
                </a:gridCol>
                <a:gridCol w="329184">
                  <a:extLst>
                    <a:ext uri="{9D8B030D-6E8A-4147-A177-3AD203B41FA5}">
                      <a16:colId xmlns:a16="http://schemas.microsoft.com/office/drawing/2014/main" val="333062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308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64268550"/>
                  </a:ext>
                </a:extLst>
              </a:tr>
            </a:tbl>
          </a:graphicData>
        </a:graphic>
      </p:graphicFrame>
      <p:sp>
        <p:nvSpPr>
          <p:cNvPr id="4" name="Text Placeholder 3">
            <a:extLst>
              <a:ext uri="{FF2B5EF4-FFF2-40B4-BE49-F238E27FC236}">
                <a16:creationId xmlns:a16="http://schemas.microsoft.com/office/drawing/2014/main" id="{1E95CD8A-A145-4A3C-9915-89C4CBB0D54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30267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AF14-0B49-40C2-8CEF-76B9F8041EE5}"/>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7B314C08-0DA4-4D37-AAB7-0FBD73B5FBB8}"/>
              </a:ext>
            </a:extLst>
          </p:cNvPr>
          <p:cNvGraphicFramePr>
            <a:graphicFrameLocks noGrp="1"/>
          </p:cNvGraphicFramePr>
          <p:nvPr>
            <p:ph type="tbl" sz="quarter" idx="13"/>
            <p:extLst>
              <p:ext uri="{D42A27DB-BD31-4B8C-83A1-F6EECF244321}">
                <p14:modId xmlns:p14="http://schemas.microsoft.com/office/powerpoint/2010/main" val="221557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76850650"/>
                    </a:ext>
                  </a:extLst>
                </a:gridCol>
                <a:gridCol w="1316737">
                  <a:extLst>
                    <a:ext uri="{9D8B030D-6E8A-4147-A177-3AD203B41FA5}">
                      <a16:colId xmlns:a16="http://schemas.microsoft.com/office/drawing/2014/main" val="3678299380"/>
                    </a:ext>
                  </a:extLst>
                </a:gridCol>
                <a:gridCol w="329184">
                  <a:extLst>
                    <a:ext uri="{9D8B030D-6E8A-4147-A177-3AD203B41FA5}">
                      <a16:colId xmlns:a16="http://schemas.microsoft.com/office/drawing/2014/main" val="170574600"/>
                    </a:ext>
                  </a:extLst>
                </a:gridCol>
                <a:gridCol w="329184">
                  <a:extLst>
                    <a:ext uri="{9D8B030D-6E8A-4147-A177-3AD203B41FA5}">
                      <a16:colId xmlns:a16="http://schemas.microsoft.com/office/drawing/2014/main" val="1649755571"/>
                    </a:ext>
                  </a:extLst>
                </a:gridCol>
                <a:gridCol w="329184">
                  <a:extLst>
                    <a:ext uri="{9D8B030D-6E8A-4147-A177-3AD203B41FA5}">
                      <a16:colId xmlns:a16="http://schemas.microsoft.com/office/drawing/2014/main" val="2223928501"/>
                    </a:ext>
                  </a:extLst>
                </a:gridCol>
                <a:gridCol w="329184">
                  <a:extLst>
                    <a:ext uri="{9D8B030D-6E8A-4147-A177-3AD203B41FA5}">
                      <a16:colId xmlns:a16="http://schemas.microsoft.com/office/drawing/2014/main" val="492952428"/>
                    </a:ext>
                  </a:extLst>
                </a:gridCol>
                <a:gridCol w="329184">
                  <a:extLst>
                    <a:ext uri="{9D8B030D-6E8A-4147-A177-3AD203B41FA5}">
                      <a16:colId xmlns:a16="http://schemas.microsoft.com/office/drawing/2014/main" val="1541100668"/>
                    </a:ext>
                  </a:extLst>
                </a:gridCol>
                <a:gridCol w="329184">
                  <a:extLst>
                    <a:ext uri="{9D8B030D-6E8A-4147-A177-3AD203B41FA5}">
                      <a16:colId xmlns:a16="http://schemas.microsoft.com/office/drawing/2014/main" val="1108838153"/>
                    </a:ext>
                  </a:extLst>
                </a:gridCol>
                <a:gridCol w="329184">
                  <a:extLst>
                    <a:ext uri="{9D8B030D-6E8A-4147-A177-3AD203B41FA5}">
                      <a16:colId xmlns:a16="http://schemas.microsoft.com/office/drawing/2014/main" val="2093159455"/>
                    </a:ext>
                  </a:extLst>
                </a:gridCol>
                <a:gridCol w="329184">
                  <a:extLst>
                    <a:ext uri="{9D8B030D-6E8A-4147-A177-3AD203B41FA5}">
                      <a16:colId xmlns:a16="http://schemas.microsoft.com/office/drawing/2014/main" val="1726351556"/>
                    </a:ext>
                  </a:extLst>
                </a:gridCol>
                <a:gridCol w="329184">
                  <a:extLst>
                    <a:ext uri="{9D8B030D-6E8A-4147-A177-3AD203B41FA5}">
                      <a16:colId xmlns:a16="http://schemas.microsoft.com/office/drawing/2014/main" val="3216567282"/>
                    </a:ext>
                  </a:extLst>
                </a:gridCol>
                <a:gridCol w="329184">
                  <a:extLst>
                    <a:ext uri="{9D8B030D-6E8A-4147-A177-3AD203B41FA5}">
                      <a16:colId xmlns:a16="http://schemas.microsoft.com/office/drawing/2014/main" val="646713818"/>
                    </a:ext>
                  </a:extLst>
                </a:gridCol>
                <a:gridCol w="329184">
                  <a:extLst>
                    <a:ext uri="{9D8B030D-6E8A-4147-A177-3AD203B41FA5}">
                      <a16:colId xmlns:a16="http://schemas.microsoft.com/office/drawing/2014/main" val="235661905"/>
                    </a:ext>
                  </a:extLst>
                </a:gridCol>
                <a:gridCol w="329184">
                  <a:extLst>
                    <a:ext uri="{9D8B030D-6E8A-4147-A177-3AD203B41FA5}">
                      <a16:colId xmlns:a16="http://schemas.microsoft.com/office/drawing/2014/main" val="933821553"/>
                    </a:ext>
                  </a:extLst>
                </a:gridCol>
                <a:gridCol w="329184">
                  <a:extLst>
                    <a:ext uri="{9D8B030D-6E8A-4147-A177-3AD203B41FA5}">
                      <a16:colId xmlns:a16="http://schemas.microsoft.com/office/drawing/2014/main" val="136433447"/>
                    </a:ext>
                  </a:extLst>
                </a:gridCol>
                <a:gridCol w="329184">
                  <a:extLst>
                    <a:ext uri="{9D8B030D-6E8A-4147-A177-3AD203B41FA5}">
                      <a16:colId xmlns:a16="http://schemas.microsoft.com/office/drawing/2014/main" val="463594798"/>
                    </a:ext>
                  </a:extLst>
                </a:gridCol>
                <a:gridCol w="329184">
                  <a:extLst>
                    <a:ext uri="{9D8B030D-6E8A-4147-A177-3AD203B41FA5}">
                      <a16:colId xmlns:a16="http://schemas.microsoft.com/office/drawing/2014/main" val="1816793176"/>
                    </a:ext>
                  </a:extLst>
                </a:gridCol>
                <a:gridCol w="329184">
                  <a:extLst>
                    <a:ext uri="{9D8B030D-6E8A-4147-A177-3AD203B41FA5}">
                      <a16:colId xmlns:a16="http://schemas.microsoft.com/office/drawing/2014/main" val="3679800110"/>
                    </a:ext>
                  </a:extLst>
                </a:gridCol>
                <a:gridCol w="329184">
                  <a:extLst>
                    <a:ext uri="{9D8B030D-6E8A-4147-A177-3AD203B41FA5}">
                      <a16:colId xmlns:a16="http://schemas.microsoft.com/office/drawing/2014/main" val="3444475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988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15:49:39</a:t>
                      </a:r>
                      <a:r>
                        <a:rPr kumimoji="0" lang="en-US" sz="1000" b="0" i="0" u="none" strike="noStrike" kern="1200" cap="none" spc="0" normalizeH="0" baseline="0" noProof="0">
                          <a:ln>
                            <a:noFill/>
                          </a:ln>
                          <a:solidFill>
                            <a:prstClr val="black"/>
                          </a:solidFill>
                          <a:effectLst/>
                          <a:uLnTx/>
                          <a:uFillTx/>
                          <a:latin typeface="Calibri"/>
                          <a:ea typeface="+mn-ea"/>
                          <a:cs typeface="+mn-cs"/>
                        </a:rPr>
                        <a:t>
 🌟 𝗣𝗿𝗲-𝗢𝗿𝗱𝗲𝗿: 𝗚𝗙𝗫𝟭𝟬𝟬𝗦 𝗜𝗜 &amp; 𝗫-𝗧𝟱𝟬
The wait is over - pre-orders for the XT and GFX are now open! Get the X-T50 or the GFX100S II, each bundled with special gifts. Offers are available until 16 June 2024.
Reserve yours now! 
• GFX100S II Body: https://www.store-my.fujifilm-x.com/products/gfx100s-ii-body-pre-order-16-may-16-june-2024
• X-T50 Body: https://www.store-my.fujifilm-x.com/products/x-t50-pre-order-16-may-16-june-2024
• X-T50 XC15-45mm Kit: https://www.store-my.fujifilm-x.com/products/x-t50-xc-15-45mm-kit-pre-order-16-may-16-june-2024
• X-T50 XF16-50mm Kit: https://www.store-my.fujifilm-x.com/products/x-t50-xf16-50mm-kit-pre-order-16-may-16-june-2024
*T&amp;C apply.
#Fujifilm #FujifilmMY #XSummitSydney2024 #XT50 #GFX100SII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https://quintly-eu-image-storage.s3.amazonaws.com/aaf8f68db843cc217addf8054c322eb2/0df721b51e9e044db070276e532877fb.jpg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07365573"/>
                  </a:ext>
                </a:extLst>
              </a:tr>
            </a:tbl>
          </a:graphicData>
        </a:graphic>
      </p:graphicFrame>
      <p:sp>
        <p:nvSpPr>
          <p:cNvPr id="4" name="Text Placeholder 3">
            <a:extLst>
              <a:ext uri="{FF2B5EF4-FFF2-40B4-BE49-F238E27FC236}">
                <a16:creationId xmlns:a16="http://schemas.microsoft.com/office/drawing/2014/main" id="{30C31EA5-49FE-445C-9CF7-7287FBD1951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46464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A008-B0BD-4590-8EFD-48182D12AAED}"/>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6C415673-97AC-4BB8-8340-138AE16D260C}"/>
              </a:ext>
            </a:extLst>
          </p:cNvPr>
          <p:cNvGraphicFramePr>
            <a:graphicFrameLocks noGrp="1"/>
          </p:cNvGraphicFramePr>
          <p:nvPr>
            <p:ph type="tbl" sz="quarter" idx="13"/>
            <p:extLst>
              <p:ext uri="{D42A27DB-BD31-4B8C-83A1-F6EECF244321}">
                <p14:modId xmlns:p14="http://schemas.microsoft.com/office/powerpoint/2010/main" val="2509326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3143412"/>
                    </a:ext>
                  </a:extLst>
                </a:gridCol>
                <a:gridCol w="1316737">
                  <a:extLst>
                    <a:ext uri="{9D8B030D-6E8A-4147-A177-3AD203B41FA5}">
                      <a16:colId xmlns:a16="http://schemas.microsoft.com/office/drawing/2014/main" val="3777817688"/>
                    </a:ext>
                  </a:extLst>
                </a:gridCol>
                <a:gridCol w="329184">
                  <a:extLst>
                    <a:ext uri="{9D8B030D-6E8A-4147-A177-3AD203B41FA5}">
                      <a16:colId xmlns:a16="http://schemas.microsoft.com/office/drawing/2014/main" val="584127481"/>
                    </a:ext>
                  </a:extLst>
                </a:gridCol>
                <a:gridCol w="329184">
                  <a:extLst>
                    <a:ext uri="{9D8B030D-6E8A-4147-A177-3AD203B41FA5}">
                      <a16:colId xmlns:a16="http://schemas.microsoft.com/office/drawing/2014/main" val="4012968170"/>
                    </a:ext>
                  </a:extLst>
                </a:gridCol>
                <a:gridCol w="329184">
                  <a:extLst>
                    <a:ext uri="{9D8B030D-6E8A-4147-A177-3AD203B41FA5}">
                      <a16:colId xmlns:a16="http://schemas.microsoft.com/office/drawing/2014/main" val="3132904457"/>
                    </a:ext>
                  </a:extLst>
                </a:gridCol>
                <a:gridCol w="329184">
                  <a:extLst>
                    <a:ext uri="{9D8B030D-6E8A-4147-A177-3AD203B41FA5}">
                      <a16:colId xmlns:a16="http://schemas.microsoft.com/office/drawing/2014/main" val="1627274613"/>
                    </a:ext>
                  </a:extLst>
                </a:gridCol>
                <a:gridCol w="329184">
                  <a:extLst>
                    <a:ext uri="{9D8B030D-6E8A-4147-A177-3AD203B41FA5}">
                      <a16:colId xmlns:a16="http://schemas.microsoft.com/office/drawing/2014/main" val="2425578642"/>
                    </a:ext>
                  </a:extLst>
                </a:gridCol>
                <a:gridCol w="329184">
                  <a:extLst>
                    <a:ext uri="{9D8B030D-6E8A-4147-A177-3AD203B41FA5}">
                      <a16:colId xmlns:a16="http://schemas.microsoft.com/office/drawing/2014/main" val="579528917"/>
                    </a:ext>
                  </a:extLst>
                </a:gridCol>
                <a:gridCol w="329184">
                  <a:extLst>
                    <a:ext uri="{9D8B030D-6E8A-4147-A177-3AD203B41FA5}">
                      <a16:colId xmlns:a16="http://schemas.microsoft.com/office/drawing/2014/main" val="1849850461"/>
                    </a:ext>
                  </a:extLst>
                </a:gridCol>
                <a:gridCol w="329184">
                  <a:extLst>
                    <a:ext uri="{9D8B030D-6E8A-4147-A177-3AD203B41FA5}">
                      <a16:colId xmlns:a16="http://schemas.microsoft.com/office/drawing/2014/main" val="3840061858"/>
                    </a:ext>
                  </a:extLst>
                </a:gridCol>
                <a:gridCol w="329184">
                  <a:extLst>
                    <a:ext uri="{9D8B030D-6E8A-4147-A177-3AD203B41FA5}">
                      <a16:colId xmlns:a16="http://schemas.microsoft.com/office/drawing/2014/main" val="3439881640"/>
                    </a:ext>
                  </a:extLst>
                </a:gridCol>
                <a:gridCol w="329184">
                  <a:extLst>
                    <a:ext uri="{9D8B030D-6E8A-4147-A177-3AD203B41FA5}">
                      <a16:colId xmlns:a16="http://schemas.microsoft.com/office/drawing/2014/main" val="3520377881"/>
                    </a:ext>
                  </a:extLst>
                </a:gridCol>
                <a:gridCol w="329184">
                  <a:extLst>
                    <a:ext uri="{9D8B030D-6E8A-4147-A177-3AD203B41FA5}">
                      <a16:colId xmlns:a16="http://schemas.microsoft.com/office/drawing/2014/main" val="1396627395"/>
                    </a:ext>
                  </a:extLst>
                </a:gridCol>
                <a:gridCol w="329184">
                  <a:extLst>
                    <a:ext uri="{9D8B030D-6E8A-4147-A177-3AD203B41FA5}">
                      <a16:colId xmlns:a16="http://schemas.microsoft.com/office/drawing/2014/main" val="710342284"/>
                    </a:ext>
                  </a:extLst>
                </a:gridCol>
                <a:gridCol w="329184">
                  <a:extLst>
                    <a:ext uri="{9D8B030D-6E8A-4147-A177-3AD203B41FA5}">
                      <a16:colId xmlns:a16="http://schemas.microsoft.com/office/drawing/2014/main" val="271434071"/>
                    </a:ext>
                  </a:extLst>
                </a:gridCol>
                <a:gridCol w="329184">
                  <a:extLst>
                    <a:ext uri="{9D8B030D-6E8A-4147-A177-3AD203B41FA5}">
                      <a16:colId xmlns:a16="http://schemas.microsoft.com/office/drawing/2014/main" val="396334233"/>
                    </a:ext>
                  </a:extLst>
                </a:gridCol>
                <a:gridCol w="329184">
                  <a:extLst>
                    <a:ext uri="{9D8B030D-6E8A-4147-A177-3AD203B41FA5}">
                      <a16:colId xmlns:a16="http://schemas.microsoft.com/office/drawing/2014/main" val="2352996927"/>
                    </a:ext>
                  </a:extLst>
                </a:gridCol>
                <a:gridCol w="329184">
                  <a:extLst>
                    <a:ext uri="{9D8B030D-6E8A-4147-A177-3AD203B41FA5}">
                      <a16:colId xmlns:a16="http://schemas.microsoft.com/office/drawing/2014/main" val="3661815011"/>
                    </a:ext>
                  </a:extLst>
                </a:gridCol>
                <a:gridCol w="329184">
                  <a:extLst>
                    <a:ext uri="{9D8B030D-6E8A-4147-A177-3AD203B41FA5}">
                      <a16:colId xmlns:a16="http://schemas.microsoft.com/office/drawing/2014/main" val="200466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5102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- 2024-05-15 16:49:44</a:t>
                      </a:r>
                      <a:r>
                        <a:rPr kumimoji="0" lang="en-US" sz="1000" b="0" i="0" u="none" strike="noStrike" kern="1200" cap="none" spc="0" normalizeH="0" baseline="0" noProof="0">
                          <a:ln>
                            <a:noFill/>
                          </a:ln>
                          <a:solidFill>
                            <a:prstClr val="black"/>
                          </a:solidFill>
                          <a:effectLst/>
                          <a:uLnTx/>
                          <a:uFillTx/>
                          <a:latin typeface="Calibri"/>
                          <a:ea typeface="+mn-ea"/>
                          <a:cs typeface="+mn-cs"/>
                        </a:rPr>
                        <a:t>
 [UPDATE] Event is now full. thanks for all your support and see you all again next time!
---------
Journey into the world of street photography with Kevin Lim! Join us for two dynamic sessions: Begin with a workshop at Shern Room, Level 8, Four Points by Sheraton, Chinatown on 1 June, followed by a photo walk through the vibrant streets of KL. Reconvene on 8 June for a comprehensive photography review session at Temu-Temu, Level 9, GMBB, KL. 
Grab this opportunity now to uplevel yourself and photograph the essence of city life. Secure your seat at RM100 now:
https://forms.gle/avrgP2sPLvk3XpeH7   
*Limited to 20 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https://quintly-eu-image-storage.s3.amazonaws.com/aaf8f68db843cc217addf8054c322eb2/1390eca5b2aafd991adfb75185d0fb59.jpg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36858698"/>
                  </a:ext>
                </a:extLst>
              </a:tr>
            </a:tbl>
          </a:graphicData>
        </a:graphic>
      </p:graphicFrame>
      <p:sp>
        <p:nvSpPr>
          <p:cNvPr id="4" name="Text Placeholder 3">
            <a:extLst>
              <a:ext uri="{FF2B5EF4-FFF2-40B4-BE49-F238E27FC236}">
                <a16:creationId xmlns:a16="http://schemas.microsoft.com/office/drawing/2014/main" id="{BC1E0025-91C9-4576-A0E8-C9EF91990B7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83591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2A479-F099-4479-A400-F1D0EAE1607E}"/>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D09D57B9-3C47-4AE6-9E01-E01EB78797E3}"/>
              </a:ext>
            </a:extLst>
          </p:cNvPr>
          <p:cNvGraphicFramePr>
            <a:graphicFrameLocks noGrp="1"/>
          </p:cNvGraphicFramePr>
          <p:nvPr>
            <p:ph type="tbl" sz="quarter" idx="13"/>
            <p:extLst>
              <p:ext uri="{D42A27DB-BD31-4B8C-83A1-F6EECF244321}">
                <p14:modId xmlns:p14="http://schemas.microsoft.com/office/powerpoint/2010/main" val="120316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27677804"/>
                    </a:ext>
                  </a:extLst>
                </a:gridCol>
                <a:gridCol w="1316737">
                  <a:extLst>
                    <a:ext uri="{9D8B030D-6E8A-4147-A177-3AD203B41FA5}">
                      <a16:colId xmlns:a16="http://schemas.microsoft.com/office/drawing/2014/main" val="1182799772"/>
                    </a:ext>
                  </a:extLst>
                </a:gridCol>
                <a:gridCol w="329184">
                  <a:extLst>
                    <a:ext uri="{9D8B030D-6E8A-4147-A177-3AD203B41FA5}">
                      <a16:colId xmlns:a16="http://schemas.microsoft.com/office/drawing/2014/main" val="2107146232"/>
                    </a:ext>
                  </a:extLst>
                </a:gridCol>
                <a:gridCol w="329184">
                  <a:extLst>
                    <a:ext uri="{9D8B030D-6E8A-4147-A177-3AD203B41FA5}">
                      <a16:colId xmlns:a16="http://schemas.microsoft.com/office/drawing/2014/main" val="3265261103"/>
                    </a:ext>
                  </a:extLst>
                </a:gridCol>
                <a:gridCol w="329184">
                  <a:extLst>
                    <a:ext uri="{9D8B030D-6E8A-4147-A177-3AD203B41FA5}">
                      <a16:colId xmlns:a16="http://schemas.microsoft.com/office/drawing/2014/main" val="2900871114"/>
                    </a:ext>
                  </a:extLst>
                </a:gridCol>
                <a:gridCol w="329184">
                  <a:extLst>
                    <a:ext uri="{9D8B030D-6E8A-4147-A177-3AD203B41FA5}">
                      <a16:colId xmlns:a16="http://schemas.microsoft.com/office/drawing/2014/main" val="2543692402"/>
                    </a:ext>
                  </a:extLst>
                </a:gridCol>
                <a:gridCol w="329184">
                  <a:extLst>
                    <a:ext uri="{9D8B030D-6E8A-4147-A177-3AD203B41FA5}">
                      <a16:colId xmlns:a16="http://schemas.microsoft.com/office/drawing/2014/main" val="1658684795"/>
                    </a:ext>
                  </a:extLst>
                </a:gridCol>
                <a:gridCol w="329184">
                  <a:extLst>
                    <a:ext uri="{9D8B030D-6E8A-4147-A177-3AD203B41FA5}">
                      <a16:colId xmlns:a16="http://schemas.microsoft.com/office/drawing/2014/main" val="1064576104"/>
                    </a:ext>
                  </a:extLst>
                </a:gridCol>
                <a:gridCol w="329184">
                  <a:extLst>
                    <a:ext uri="{9D8B030D-6E8A-4147-A177-3AD203B41FA5}">
                      <a16:colId xmlns:a16="http://schemas.microsoft.com/office/drawing/2014/main" val="4008152314"/>
                    </a:ext>
                  </a:extLst>
                </a:gridCol>
                <a:gridCol w="329184">
                  <a:extLst>
                    <a:ext uri="{9D8B030D-6E8A-4147-A177-3AD203B41FA5}">
                      <a16:colId xmlns:a16="http://schemas.microsoft.com/office/drawing/2014/main" val="1625400253"/>
                    </a:ext>
                  </a:extLst>
                </a:gridCol>
                <a:gridCol w="329184">
                  <a:extLst>
                    <a:ext uri="{9D8B030D-6E8A-4147-A177-3AD203B41FA5}">
                      <a16:colId xmlns:a16="http://schemas.microsoft.com/office/drawing/2014/main" val="424396725"/>
                    </a:ext>
                  </a:extLst>
                </a:gridCol>
                <a:gridCol w="329184">
                  <a:extLst>
                    <a:ext uri="{9D8B030D-6E8A-4147-A177-3AD203B41FA5}">
                      <a16:colId xmlns:a16="http://schemas.microsoft.com/office/drawing/2014/main" val="3388236042"/>
                    </a:ext>
                  </a:extLst>
                </a:gridCol>
                <a:gridCol w="329184">
                  <a:extLst>
                    <a:ext uri="{9D8B030D-6E8A-4147-A177-3AD203B41FA5}">
                      <a16:colId xmlns:a16="http://schemas.microsoft.com/office/drawing/2014/main" val="980751996"/>
                    </a:ext>
                  </a:extLst>
                </a:gridCol>
                <a:gridCol w="329184">
                  <a:extLst>
                    <a:ext uri="{9D8B030D-6E8A-4147-A177-3AD203B41FA5}">
                      <a16:colId xmlns:a16="http://schemas.microsoft.com/office/drawing/2014/main" val="737635708"/>
                    </a:ext>
                  </a:extLst>
                </a:gridCol>
                <a:gridCol w="329184">
                  <a:extLst>
                    <a:ext uri="{9D8B030D-6E8A-4147-A177-3AD203B41FA5}">
                      <a16:colId xmlns:a16="http://schemas.microsoft.com/office/drawing/2014/main" val="2197288928"/>
                    </a:ext>
                  </a:extLst>
                </a:gridCol>
                <a:gridCol w="329184">
                  <a:extLst>
                    <a:ext uri="{9D8B030D-6E8A-4147-A177-3AD203B41FA5}">
                      <a16:colId xmlns:a16="http://schemas.microsoft.com/office/drawing/2014/main" val="3371860508"/>
                    </a:ext>
                  </a:extLst>
                </a:gridCol>
                <a:gridCol w="329184">
                  <a:extLst>
                    <a:ext uri="{9D8B030D-6E8A-4147-A177-3AD203B41FA5}">
                      <a16:colId xmlns:a16="http://schemas.microsoft.com/office/drawing/2014/main" val="2364791772"/>
                    </a:ext>
                  </a:extLst>
                </a:gridCol>
                <a:gridCol w="329184">
                  <a:extLst>
                    <a:ext uri="{9D8B030D-6E8A-4147-A177-3AD203B41FA5}">
                      <a16:colId xmlns:a16="http://schemas.microsoft.com/office/drawing/2014/main" val="1551708176"/>
                    </a:ext>
                  </a:extLst>
                </a:gridCol>
                <a:gridCol w="329184">
                  <a:extLst>
                    <a:ext uri="{9D8B030D-6E8A-4147-A177-3AD203B41FA5}">
                      <a16:colId xmlns:a16="http://schemas.microsoft.com/office/drawing/2014/main" val="1602957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5876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- 2024-05-10 20:00:15</a:t>
                      </a:r>
                      <a:r>
                        <a:rPr kumimoji="0" lang="en-US" sz="1000" b="0" i="0" u="none" strike="noStrike" kern="1200" cap="none" spc="0" normalizeH="0" baseline="0" noProof="0">
                          <a:ln>
                            <a:noFill/>
                          </a:ln>
                          <a:solidFill>
                            <a:prstClr val="black"/>
                          </a:solidFill>
                          <a:effectLst/>
                          <a:uLnTx/>
                          <a:uFillTx/>
                          <a:latin typeface="Calibri"/>
                          <a:ea typeface="+mn-ea"/>
                          <a:cs typeface="+mn-cs"/>
                        </a:rPr>
                        <a:t>
 Meet Hafiz Ikhlas, a dedicated e-commerce affiliate, and passionate photographer from Kelantan. His journey with Fujifilm began with Finepix, where he developed a deep appreciation for the vibrant color tones of Fujifilm cameras. Later, he embraced the X-T1 and XF Lens 100mm-400mm in 2016 and rekindled his love for bird photography. 
Today, Hafiz expertly captures stunning avian moments with his X-T3 and 100mm-400mm lens, having previously honed his skills with the X-Pro2 and X-T2.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https://quintly-eu-image-storage.s3.amazonaws.com/aaf8f68db843cc217addf8054c322eb2/74720424cd79c64b84eccc2018e06103.jpg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71298034"/>
                  </a:ext>
                </a:extLst>
              </a:tr>
            </a:tbl>
          </a:graphicData>
        </a:graphic>
      </p:graphicFrame>
      <p:sp>
        <p:nvSpPr>
          <p:cNvPr id="4" name="Text Placeholder 3">
            <a:extLst>
              <a:ext uri="{FF2B5EF4-FFF2-40B4-BE49-F238E27FC236}">
                <a16:creationId xmlns:a16="http://schemas.microsoft.com/office/drawing/2014/main" id="{B72ACA96-B9BF-4AF3-B3B2-72AA761EF91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27433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23C12-90DC-4098-9463-1784F7071363}"/>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DFFC51A8-5E23-41A1-8F0B-D266A8F07956}"/>
              </a:ext>
            </a:extLst>
          </p:cNvPr>
          <p:cNvGraphicFramePr>
            <a:graphicFrameLocks noGrp="1"/>
          </p:cNvGraphicFramePr>
          <p:nvPr>
            <p:ph type="tbl" sz="quarter" idx="13"/>
            <p:extLst>
              <p:ext uri="{D42A27DB-BD31-4B8C-83A1-F6EECF244321}">
                <p14:modId xmlns:p14="http://schemas.microsoft.com/office/powerpoint/2010/main" val="179173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63931819"/>
                    </a:ext>
                  </a:extLst>
                </a:gridCol>
                <a:gridCol w="1316737">
                  <a:extLst>
                    <a:ext uri="{9D8B030D-6E8A-4147-A177-3AD203B41FA5}">
                      <a16:colId xmlns:a16="http://schemas.microsoft.com/office/drawing/2014/main" val="638854186"/>
                    </a:ext>
                  </a:extLst>
                </a:gridCol>
                <a:gridCol w="329184">
                  <a:extLst>
                    <a:ext uri="{9D8B030D-6E8A-4147-A177-3AD203B41FA5}">
                      <a16:colId xmlns:a16="http://schemas.microsoft.com/office/drawing/2014/main" val="3603858912"/>
                    </a:ext>
                  </a:extLst>
                </a:gridCol>
                <a:gridCol w="329184">
                  <a:extLst>
                    <a:ext uri="{9D8B030D-6E8A-4147-A177-3AD203B41FA5}">
                      <a16:colId xmlns:a16="http://schemas.microsoft.com/office/drawing/2014/main" val="1700302583"/>
                    </a:ext>
                  </a:extLst>
                </a:gridCol>
                <a:gridCol w="329184">
                  <a:extLst>
                    <a:ext uri="{9D8B030D-6E8A-4147-A177-3AD203B41FA5}">
                      <a16:colId xmlns:a16="http://schemas.microsoft.com/office/drawing/2014/main" val="4171090242"/>
                    </a:ext>
                  </a:extLst>
                </a:gridCol>
                <a:gridCol w="329184">
                  <a:extLst>
                    <a:ext uri="{9D8B030D-6E8A-4147-A177-3AD203B41FA5}">
                      <a16:colId xmlns:a16="http://schemas.microsoft.com/office/drawing/2014/main" val="678215760"/>
                    </a:ext>
                  </a:extLst>
                </a:gridCol>
                <a:gridCol w="329184">
                  <a:extLst>
                    <a:ext uri="{9D8B030D-6E8A-4147-A177-3AD203B41FA5}">
                      <a16:colId xmlns:a16="http://schemas.microsoft.com/office/drawing/2014/main" val="2531934884"/>
                    </a:ext>
                  </a:extLst>
                </a:gridCol>
                <a:gridCol w="329184">
                  <a:extLst>
                    <a:ext uri="{9D8B030D-6E8A-4147-A177-3AD203B41FA5}">
                      <a16:colId xmlns:a16="http://schemas.microsoft.com/office/drawing/2014/main" val="2917693310"/>
                    </a:ext>
                  </a:extLst>
                </a:gridCol>
                <a:gridCol w="329184">
                  <a:extLst>
                    <a:ext uri="{9D8B030D-6E8A-4147-A177-3AD203B41FA5}">
                      <a16:colId xmlns:a16="http://schemas.microsoft.com/office/drawing/2014/main" val="2435200020"/>
                    </a:ext>
                  </a:extLst>
                </a:gridCol>
                <a:gridCol w="329184">
                  <a:extLst>
                    <a:ext uri="{9D8B030D-6E8A-4147-A177-3AD203B41FA5}">
                      <a16:colId xmlns:a16="http://schemas.microsoft.com/office/drawing/2014/main" val="2408262830"/>
                    </a:ext>
                  </a:extLst>
                </a:gridCol>
                <a:gridCol w="329184">
                  <a:extLst>
                    <a:ext uri="{9D8B030D-6E8A-4147-A177-3AD203B41FA5}">
                      <a16:colId xmlns:a16="http://schemas.microsoft.com/office/drawing/2014/main" val="4093449142"/>
                    </a:ext>
                  </a:extLst>
                </a:gridCol>
                <a:gridCol w="329184">
                  <a:extLst>
                    <a:ext uri="{9D8B030D-6E8A-4147-A177-3AD203B41FA5}">
                      <a16:colId xmlns:a16="http://schemas.microsoft.com/office/drawing/2014/main" val="567041211"/>
                    </a:ext>
                  </a:extLst>
                </a:gridCol>
                <a:gridCol w="329184">
                  <a:extLst>
                    <a:ext uri="{9D8B030D-6E8A-4147-A177-3AD203B41FA5}">
                      <a16:colId xmlns:a16="http://schemas.microsoft.com/office/drawing/2014/main" val="449874065"/>
                    </a:ext>
                  </a:extLst>
                </a:gridCol>
                <a:gridCol w="329184">
                  <a:extLst>
                    <a:ext uri="{9D8B030D-6E8A-4147-A177-3AD203B41FA5}">
                      <a16:colId xmlns:a16="http://schemas.microsoft.com/office/drawing/2014/main" val="2123561124"/>
                    </a:ext>
                  </a:extLst>
                </a:gridCol>
                <a:gridCol w="329184">
                  <a:extLst>
                    <a:ext uri="{9D8B030D-6E8A-4147-A177-3AD203B41FA5}">
                      <a16:colId xmlns:a16="http://schemas.microsoft.com/office/drawing/2014/main" val="3490827368"/>
                    </a:ext>
                  </a:extLst>
                </a:gridCol>
                <a:gridCol w="329184">
                  <a:extLst>
                    <a:ext uri="{9D8B030D-6E8A-4147-A177-3AD203B41FA5}">
                      <a16:colId xmlns:a16="http://schemas.microsoft.com/office/drawing/2014/main" val="1056892785"/>
                    </a:ext>
                  </a:extLst>
                </a:gridCol>
                <a:gridCol w="329184">
                  <a:extLst>
                    <a:ext uri="{9D8B030D-6E8A-4147-A177-3AD203B41FA5}">
                      <a16:colId xmlns:a16="http://schemas.microsoft.com/office/drawing/2014/main" val="1125944775"/>
                    </a:ext>
                  </a:extLst>
                </a:gridCol>
                <a:gridCol w="329184">
                  <a:extLst>
                    <a:ext uri="{9D8B030D-6E8A-4147-A177-3AD203B41FA5}">
                      <a16:colId xmlns:a16="http://schemas.microsoft.com/office/drawing/2014/main" val="2846615171"/>
                    </a:ext>
                  </a:extLst>
                </a:gridCol>
                <a:gridCol w="329184">
                  <a:extLst>
                    <a:ext uri="{9D8B030D-6E8A-4147-A177-3AD203B41FA5}">
                      <a16:colId xmlns:a16="http://schemas.microsoft.com/office/drawing/2014/main" val="415653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85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- 2024-05-06 18:17:25</a:t>
                      </a:r>
                      <a:r>
                        <a:rPr kumimoji="0" lang="en-US" sz="1000" b="0" i="0" u="none" strike="noStrike" kern="1200" cap="none" spc="0" normalizeH="0" baseline="0" noProof="0">
                          <a:ln>
                            <a:noFill/>
                          </a:ln>
                          <a:solidFill>
                            <a:prstClr val="black"/>
                          </a:solidFill>
                          <a:effectLst/>
                          <a:uLnTx/>
                          <a:uFillTx/>
                          <a:latin typeface="Calibri"/>
                          <a:ea typeface="+mn-ea"/>
                          <a:cs typeface="+mn-cs"/>
                        </a:rPr>
                        <a:t>
 📸 Snap Up Exclusive Fujifilm x atmos Swag📸
🧢 Buy a Fujifilm T-shirt and present your Fujifilm X100VI serial number to redeem a limited-edition atmos cap and tote bag.
👜 Don't miss out on this unique combo—perfect for photography enthusiasts and style seekers alike! Only valid while supplies last! 
#atmos #atmoskl #fujifilmmy #atmosxfujifilm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https://quintly-eu-image-storage.s3.amazonaws.com/aaf8f68db843cc217addf8054c322eb2/1f969be8d6df73462cda8113ffa5e822.jpg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81909657"/>
                  </a:ext>
                </a:extLst>
              </a:tr>
            </a:tbl>
          </a:graphicData>
        </a:graphic>
      </p:graphicFrame>
      <p:sp>
        <p:nvSpPr>
          <p:cNvPr id="4" name="Text Placeholder 3">
            <a:extLst>
              <a:ext uri="{FF2B5EF4-FFF2-40B4-BE49-F238E27FC236}">
                <a16:creationId xmlns:a16="http://schemas.microsoft.com/office/drawing/2014/main" id="{27532838-23E2-46E5-AA83-59AE59E6B3D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36573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5493-3CA7-43CD-9575-C012AD62A782}"/>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FA87AF5D-3EAB-49BD-8C00-A669E23D2230}"/>
              </a:ext>
            </a:extLst>
          </p:cNvPr>
          <p:cNvGraphicFramePr>
            <a:graphicFrameLocks noGrp="1"/>
          </p:cNvGraphicFramePr>
          <p:nvPr>
            <p:ph type="tbl" sz="quarter" idx="13"/>
            <p:extLst>
              <p:ext uri="{D42A27DB-BD31-4B8C-83A1-F6EECF244321}">
                <p14:modId xmlns:p14="http://schemas.microsoft.com/office/powerpoint/2010/main" val="312962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1191079"/>
                    </a:ext>
                  </a:extLst>
                </a:gridCol>
                <a:gridCol w="1316737">
                  <a:extLst>
                    <a:ext uri="{9D8B030D-6E8A-4147-A177-3AD203B41FA5}">
                      <a16:colId xmlns:a16="http://schemas.microsoft.com/office/drawing/2014/main" val="3157090571"/>
                    </a:ext>
                  </a:extLst>
                </a:gridCol>
                <a:gridCol w="329184">
                  <a:extLst>
                    <a:ext uri="{9D8B030D-6E8A-4147-A177-3AD203B41FA5}">
                      <a16:colId xmlns:a16="http://schemas.microsoft.com/office/drawing/2014/main" val="2824645839"/>
                    </a:ext>
                  </a:extLst>
                </a:gridCol>
                <a:gridCol w="329184">
                  <a:extLst>
                    <a:ext uri="{9D8B030D-6E8A-4147-A177-3AD203B41FA5}">
                      <a16:colId xmlns:a16="http://schemas.microsoft.com/office/drawing/2014/main" val="2806603680"/>
                    </a:ext>
                  </a:extLst>
                </a:gridCol>
                <a:gridCol w="329184">
                  <a:extLst>
                    <a:ext uri="{9D8B030D-6E8A-4147-A177-3AD203B41FA5}">
                      <a16:colId xmlns:a16="http://schemas.microsoft.com/office/drawing/2014/main" val="3453404904"/>
                    </a:ext>
                  </a:extLst>
                </a:gridCol>
                <a:gridCol w="329184">
                  <a:extLst>
                    <a:ext uri="{9D8B030D-6E8A-4147-A177-3AD203B41FA5}">
                      <a16:colId xmlns:a16="http://schemas.microsoft.com/office/drawing/2014/main" val="1381902708"/>
                    </a:ext>
                  </a:extLst>
                </a:gridCol>
                <a:gridCol w="329184">
                  <a:extLst>
                    <a:ext uri="{9D8B030D-6E8A-4147-A177-3AD203B41FA5}">
                      <a16:colId xmlns:a16="http://schemas.microsoft.com/office/drawing/2014/main" val="4157025800"/>
                    </a:ext>
                  </a:extLst>
                </a:gridCol>
                <a:gridCol w="329184">
                  <a:extLst>
                    <a:ext uri="{9D8B030D-6E8A-4147-A177-3AD203B41FA5}">
                      <a16:colId xmlns:a16="http://schemas.microsoft.com/office/drawing/2014/main" val="3577507457"/>
                    </a:ext>
                  </a:extLst>
                </a:gridCol>
                <a:gridCol w="329184">
                  <a:extLst>
                    <a:ext uri="{9D8B030D-6E8A-4147-A177-3AD203B41FA5}">
                      <a16:colId xmlns:a16="http://schemas.microsoft.com/office/drawing/2014/main" val="3020732899"/>
                    </a:ext>
                  </a:extLst>
                </a:gridCol>
                <a:gridCol w="329184">
                  <a:extLst>
                    <a:ext uri="{9D8B030D-6E8A-4147-A177-3AD203B41FA5}">
                      <a16:colId xmlns:a16="http://schemas.microsoft.com/office/drawing/2014/main" val="796802470"/>
                    </a:ext>
                  </a:extLst>
                </a:gridCol>
                <a:gridCol w="329184">
                  <a:extLst>
                    <a:ext uri="{9D8B030D-6E8A-4147-A177-3AD203B41FA5}">
                      <a16:colId xmlns:a16="http://schemas.microsoft.com/office/drawing/2014/main" val="1713309730"/>
                    </a:ext>
                  </a:extLst>
                </a:gridCol>
                <a:gridCol w="329184">
                  <a:extLst>
                    <a:ext uri="{9D8B030D-6E8A-4147-A177-3AD203B41FA5}">
                      <a16:colId xmlns:a16="http://schemas.microsoft.com/office/drawing/2014/main" val="1205124083"/>
                    </a:ext>
                  </a:extLst>
                </a:gridCol>
                <a:gridCol w="329184">
                  <a:extLst>
                    <a:ext uri="{9D8B030D-6E8A-4147-A177-3AD203B41FA5}">
                      <a16:colId xmlns:a16="http://schemas.microsoft.com/office/drawing/2014/main" val="2318705010"/>
                    </a:ext>
                  </a:extLst>
                </a:gridCol>
                <a:gridCol w="329184">
                  <a:extLst>
                    <a:ext uri="{9D8B030D-6E8A-4147-A177-3AD203B41FA5}">
                      <a16:colId xmlns:a16="http://schemas.microsoft.com/office/drawing/2014/main" val="3360130067"/>
                    </a:ext>
                  </a:extLst>
                </a:gridCol>
                <a:gridCol w="329184">
                  <a:extLst>
                    <a:ext uri="{9D8B030D-6E8A-4147-A177-3AD203B41FA5}">
                      <a16:colId xmlns:a16="http://schemas.microsoft.com/office/drawing/2014/main" val="508235402"/>
                    </a:ext>
                  </a:extLst>
                </a:gridCol>
                <a:gridCol w="329184">
                  <a:extLst>
                    <a:ext uri="{9D8B030D-6E8A-4147-A177-3AD203B41FA5}">
                      <a16:colId xmlns:a16="http://schemas.microsoft.com/office/drawing/2014/main" val="1932794560"/>
                    </a:ext>
                  </a:extLst>
                </a:gridCol>
                <a:gridCol w="329184">
                  <a:extLst>
                    <a:ext uri="{9D8B030D-6E8A-4147-A177-3AD203B41FA5}">
                      <a16:colId xmlns:a16="http://schemas.microsoft.com/office/drawing/2014/main" val="1375289519"/>
                    </a:ext>
                  </a:extLst>
                </a:gridCol>
                <a:gridCol w="329184">
                  <a:extLst>
                    <a:ext uri="{9D8B030D-6E8A-4147-A177-3AD203B41FA5}">
                      <a16:colId xmlns:a16="http://schemas.microsoft.com/office/drawing/2014/main" val="3212993506"/>
                    </a:ext>
                  </a:extLst>
                </a:gridCol>
                <a:gridCol w="329184">
                  <a:extLst>
                    <a:ext uri="{9D8B030D-6E8A-4147-A177-3AD203B41FA5}">
                      <a16:colId xmlns:a16="http://schemas.microsoft.com/office/drawing/2014/main" val="427789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608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16:00:18</a:t>
                      </a:r>
                      <a:r>
                        <a:rPr kumimoji="0" lang="en-US" sz="1000" b="0" i="0" u="none" strike="noStrike" kern="1200" cap="none" spc="0" normalizeH="0" baseline="0" noProof="0">
                          <a:ln>
                            <a:noFill/>
                          </a:ln>
                          <a:solidFill>
                            <a:prstClr val="black"/>
                          </a:solidFill>
                          <a:effectLst/>
                          <a:uLnTx/>
                          <a:uFillTx/>
                          <a:latin typeface="Calibri"/>
                          <a:ea typeface="+mn-ea"/>
                          <a:cs typeface="+mn-cs"/>
                        </a:rPr>
                        <a:t>
 Jd Chang shares his positive experiences with the X-T50, praising its impressive features. Key highlights include the 40.2MP APS-C X-Trans sensor, which delivers exceptional image quality with crisp details and vibrant colors, complemented by the 7-stop IBIS for sharp, slow shutter photos without the constant need for a tripod.
He also appreciates the X-T50's film simulation dial, which offers creative flexibility to toggle between 20 film simulation modes effortlessly. It not only enhances the shooting experience but also helps streamline his workflow.
With its high performance and user-friendly features, JD Chang considers the X-T50 a top choice for amateurs and professionals. Its versatile capabilities encourage exploration and creativity, affirming its status as a formidable tool in photography.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https://quintly-eu-image-storage.s3.amazonaws.com/aaf8f68db843cc217addf8054c322eb2/85ee2b3b8955ba8e1ad1915e74d0c11b.jpg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86621617"/>
                  </a:ext>
                </a:extLst>
              </a:tr>
            </a:tbl>
          </a:graphicData>
        </a:graphic>
      </p:graphicFrame>
      <p:sp>
        <p:nvSpPr>
          <p:cNvPr id="4" name="Text Placeholder 3">
            <a:extLst>
              <a:ext uri="{FF2B5EF4-FFF2-40B4-BE49-F238E27FC236}">
                <a16:creationId xmlns:a16="http://schemas.microsoft.com/office/drawing/2014/main" id="{074AA9AE-16AB-47BC-B5E9-5AA96CCFF49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79966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1E62F-4274-45D6-9E1E-BF74AAFB4550}"/>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E4D5DA58-B9B4-4C74-9062-0C79608B8F74}"/>
              </a:ext>
            </a:extLst>
          </p:cNvPr>
          <p:cNvGraphicFramePr>
            <a:graphicFrameLocks noGrp="1"/>
          </p:cNvGraphicFramePr>
          <p:nvPr>
            <p:ph type="tbl" sz="quarter" idx="13"/>
            <p:extLst>
              <p:ext uri="{D42A27DB-BD31-4B8C-83A1-F6EECF244321}">
                <p14:modId xmlns:p14="http://schemas.microsoft.com/office/powerpoint/2010/main" val="1604120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078201"/>
                    </a:ext>
                  </a:extLst>
                </a:gridCol>
                <a:gridCol w="1316737">
                  <a:extLst>
                    <a:ext uri="{9D8B030D-6E8A-4147-A177-3AD203B41FA5}">
                      <a16:colId xmlns:a16="http://schemas.microsoft.com/office/drawing/2014/main" val="275719810"/>
                    </a:ext>
                  </a:extLst>
                </a:gridCol>
                <a:gridCol w="329184">
                  <a:extLst>
                    <a:ext uri="{9D8B030D-6E8A-4147-A177-3AD203B41FA5}">
                      <a16:colId xmlns:a16="http://schemas.microsoft.com/office/drawing/2014/main" val="4110118806"/>
                    </a:ext>
                  </a:extLst>
                </a:gridCol>
                <a:gridCol w="329184">
                  <a:extLst>
                    <a:ext uri="{9D8B030D-6E8A-4147-A177-3AD203B41FA5}">
                      <a16:colId xmlns:a16="http://schemas.microsoft.com/office/drawing/2014/main" val="529118811"/>
                    </a:ext>
                  </a:extLst>
                </a:gridCol>
                <a:gridCol w="329184">
                  <a:extLst>
                    <a:ext uri="{9D8B030D-6E8A-4147-A177-3AD203B41FA5}">
                      <a16:colId xmlns:a16="http://schemas.microsoft.com/office/drawing/2014/main" val="1734982643"/>
                    </a:ext>
                  </a:extLst>
                </a:gridCol>
                <a:gridCol w="329184">
                  <a:extLst>
                    <a:ext uri="{9D8B030D-6E8A-4147-A177-3AD203B41FA5}">
                      <a16:colId xmlns:a16="http://schemas.microsoft.com/office/drawing/2014/main" val="2452013204"/>
                    </a:ext>
                  </a:extLst>
                </a:gridCol>
                <a:gridCol w="329184">
                  <a:extLst>
                    <a:ext uri="{9D8B030D-6E8A-4147-A177-3AD203B41FA5}">
                      <a16:colId xmlns:a16="http://schemas.microsoft.com/office/drawing/2014/main" val="1251057169"/>
                    </a:ext>
                  </a:extLst>
                </a:gridCol>
                <a:gridCol w="329184">
                  <a:extLst>
                    <a:ext uri="{9D8B030D-6E8A-4147-A177-3AD203B41FA5}">
                      <a16:colId xmlns:a16="http://schemas.microsoft.com/office/drawing/2014/main" val="3961697550"/>
                    </a:ext>
                  </a:extLst>
                </a:gridCol>
                <a:gridCol w="329184">
                  <a:extLst>
                    <a:ext uri="{9D8B030D-6E8A-4147-A177-3AD203B41FA5}">
                      <a16:colId xmlns:a16="http://schemas.microsoft.com/office/drawing/2014/main" val="4237944297"/>
                    </a:ext>
                  </a:extLst>
                </a:gridCol>
                <a:gridCol w="329184">
                  <a:extLst>
                    <a:ext uri="{9D8B030D-6E8A-4147-A177-3AD203B41FA5}">
                      <a16:colId xmlns:a16="http://schemas.microsoft.com/office/drawing/2014/main" val="801082289"/>
                    </a:ext>
                  </a:extLst>
                </a:gridCol>
                <a:gridCol w="329184">
                  <a:extLst>
                    <a:ext uri="{9D8B030D-6E8A-4147-A177-3AD203B41FA5}">
                      <a16:colId xmlns:a16="http://schemas.microsoft.com/office/drawing/2014/main" val="3604426751"/>
                    </a:ext>
                  </a:extLst>
                </a:gridCol>
                <a:gridCol w="329184">
                  <a:extLst>
                    <a:ext uri="{9D8B030D-6E8A-4147-A177-3AD203B41FA5}">
                      <a16:colId xmlns:a16="http://schemas.microsoft.com/office/drawing/2014/main" val="2617733424"/>
                    </a:ext>
                  </a:extLst>
                </a:gridCol>
                <a:gridCol w="329184">
                  <a:extLst>
                    <a:ext uri="{9D8B030D-6E8A-4147-A177-3AD203B41FA5}">
                      <a16:colId xmlns:a16="http://schemas.microsoft.com/office/drawing/2014/main" val="1651008018"/>
                    </a:ext>
                  </a:extLst>
                </a:gridCol>
                <a:gridCol w="329184">
                  <a:extLst>
                    <a:ext uri="{9D8B030D-6E8A-4147-A177-3AD203B41FA5}">
                      <a16:colId xmlns:a16="http://schemas.microsoft.com/office/drawing/2014/main" val="4001296124"/>
                    </a:ext>
                  </a:extLst>
                </a:gridCol>
                <a:gridCol w="329184">
                  <a:extLst>
                    <a:ext uri="{9D8B030D-6E8A-4147-A177-3AD203B41FA5}">
                      <a16:colId xmlns:a16="http://schemas.microsoft.com/office/drawing/2014/main" val="581555599"/>
                    </a:ext>
                  </a:extLst>
                </a:gridCol>
                <a:gridCol w="329184">
                  <a:extLst>
                    <a:ext uri="{9D8B030D-6E8A-4147-A177-3AD203B41FA5}">
                      <a16:colId xmlns:a16="http://schemas.microsoft.com/office/drawing/2014/main" val="281655345"/>
                    </a:ext>
                  </a:extLst>
                </a:gridCol>
                <a:gridCol w="329184">
                  <a:extLst>
                    <a:ext uri="{9D8B030D-6E8A-4147-A177-3AD203B41FA5}">
                      <a16:colId xmlns:a16="http://schemas.microsoft.com/office/drawing/2014/main" val="769095985"/>
                    </a:ext>
                  </a:extLst>
                </a:gridCol>
                <a:gridCol w="329184">
                  <a:extLst>
                    <a:ext uri="{9D8B030D-6E8A-4147-A177-3AD203B41FA5}">
                      <a16:colId xmlns:a16="http://schemas.microsoft.com/office/drawing/2014/main" val="2999971594"/>
                    </a:ext>
                  </a:extLst>
                </a:gridCol>
                <a:gridCol w="329184">
                  <a:extLst>
                    <a:ext uri="{9D8B030D-6E8A-4147-A177-3AD203B41FA5}">
                      <a16:colId xmlns:a16="http://schemas.microsoft.com/office/drawing/2014/main" val="419431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127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14:00:09</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latest lineup from X Summit Sydney 2024: the X-T50 &amp; GFX100S II cameras, alongside the GF500mmF5.6 and XF16-50mm lenses! 
Discover groundbreaking features, including an added Film Simulation dial on the X-T50, the GFX100S II's newly developed 102MP high-speed sensor for unparalleled image quality, and expanded capturing capabilities with the GF500mmF5.6 R LM OIS WR and XF16-50mmF2.8-4.8 R LM WR lenses.
Stay tuned for more info!
#Fujifilm #FujifilmMY #XSummitSydney2024 #XT50 #GFX100SII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https://quintly-eu-image-storage.s3.amazonaws.com/aaf8f68db843cc217addf8054c322eb2/5a8e58a64ebc462ba5c7222c8e108988.jpg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3977484"/>
                  </a:ext>
                </a:extLst>
              </a:tr>
            </a:tbl>
          </a:graphicData>
        </a:graphic>
      </p:graphicFrame>
      <p:sp>
        <p:nvSpPr>
          <p:cNvPr id="4" name="Text Placeholder 3">
            <a:extLst>
              <a:ext uri="{FF2B5EF4-FFF2-40B4-BE49-F238E27FC236}">
                <a16:creationId xmlns:a16="http://schemas.microsoft.com/office/drawing/2014/main" id="{3173BB72-61E8-4093-933B-8ECA7322DE2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44066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0C1E-BFC6-46EE-95AE-24297CDA4743}"/>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EB2E8FE3-8574-49E5-802B-18D232B339D2}"/>
              </a:ext>
            </a:extLst>
          </p:cNvPr>
          <p:cNvGraphicFramePr>
            <a:graphicFrameLocks noGrp="1"/>
          </p:cNvGraphicFramePr>
          <p:nvPr>
            <p:ph type="tbl" sz="quarter" idx="13"/>
            <p:extLst>
              <p:ext uri="{D42A27DB-BD31-4B8C-83A1-F6EECF244321}">
                <p14:modId xmlns:p14="http://schemas.microsoft.com/office/powerpoint/2010/main" val="8393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77245138"/>
                    </a:ext>
                  </a:extLst>
                </a:gridCol>
                <a:gridCol w="1316737">
                  <a:extLst>
                    <a:ext uri="{9D8B030D-6E8A-4147-A177-3AD203B41FA5}">
                      <a16:colId xmlns:a16="http://schemas.microsoft.com/office/drawing/2014/main" val="3921137324"/>
                    </a:ext>
                  </a:extLst>
                </a:gridCol>
                <a:gridCol w="329184">
                  <a:extLst>
                    <a:ext uri="{9D8B030D-6E8A-4147-A177-3AD203B41FA5}">
                      <a16:colId xmlns:a16="http://schemas.microsoft.com/office/drawing/2014/main" val="699863474"/>
                    </a:ext>
                  </a:extLst>
                </a:gridCol>
                <a:gridCol w="329184">
                  <a:extLst>
                    <a:ext uri="{9D8B030D-6E8A-4147-A177-3AD203B41FA5}">
                      <a16:colId xmlns:a16="http://schemas.microsoft.com/office/drawing/2014/main" val="1167048511"/>
                    </a:ext>
                  </a:extLst>
                </a:gridCol>
                <a:gridCol w="329184">
                  <a:extLst>
                    <a:ext uri="{9D8B030D-6E8A-4147-A177-3AD203B41FA5}">
                      <a16:colId xmlns:a16="http://schemas.microsoft.com/office/drawing/2014/main" val="2897992383"/>
                    </a:ext>
                  </a:extLst>
                </a:gridCol>
                <a:gridCol w="329184">
                  <a:extLst>
                    <a:ext uri="{9D8B030D-6E8A-4147-A177-3AD203B41FA5}">
                      <a16:colId xmlns:a16="http://schemas.microsoft.com/office/drawing/2014/main" val="2509887068"/>
                    </a:ext>
                  </a:extLst>
                </a:gridCol>
                <a:gridCol w="329184">
                  <a:extLst>
                    <a:ext uri="{9D8B030D-6E8A-4147-A177-3AD203B41FA5}">
                      <a16:colId xmlns:a16="http://schemas.microsoft.com/office/drawing/2014/main" val="256544854"/>
                    </a:ext>
                  </a:extLst>
                </a:gridCol>
                <a:gridCol w="329184">
                  <a:extLst>
                    <a:ext uri="{9D8B030D-6E8A-4147-A177-3AD203B41FA5}">
                      <a16:colId xmlns:a16="http://schemas.microsoft.com/office/drawing/2014/main" val="1848471936"/>
                    </a:ext>
                  </a:extLst>
                </a:gridCol>
                <a:gridCol w="329184">
                  <a:extLst>
                    <a:ext uri="{9D8B030D-6E8A-4147-A177-3AD203B41FA5}">
                      <a16:colId xmlns:a16="http://schemas.microsoft.com/office/drawing/2014/main" val="2019229757"/>
                    </a:ext>
                  </a:extLst>
                </a:gridCol>
                <a:gridCol w="329184">
                  <a:extLst>
                    <a:ext uri="{9D8B030D-6E8A-4147-A177-3AD203B41FA5}">
                      <a16:colId xmlns:a16="http://schemas.microsoft.com/office/drawing/2014/main" val="2234365064"/>
                    </a:ext>
                  </a:extLst>
                </a:gridCol>
                <a:gridCol w="329184">
                  <a:extLst>
                    <a:ext uri="{9D8B030D-6E8A-4147-A177-3AD203B41FA5}">
                      <a16:colId xmlns:a16="http://schemas.microsoft.com/office/drawing/2014/main" val="5554836"/>
                    </a:ext>
                  </a:extLst>
                </a:gridCol>
                <a:gridCol w="329184">
                  <a:extLst>
                    <a:ext uri="{9D8B030D-6E8A-4147-A177-3AD203B41FA5}">
                      <a16:colId xmlns:a16="http://schemas.microsoft.com/office/drawing/2014/main" val="1158922136"/>
                    </a:ext>
                  </a:extLst>
                </a:gridCol>
                <a:gridCol w="329184">
                  <a:extLst>
                    <a:ext uri="{9D8B030D-6E8A-4147-A177-3AD203B41FA5}">
                      <a16:colId xmlns:a16="http://schemas.microsoft.com/office/drawing/2014/main" val="783817065"/>
                    </a:ext>
                  </a:extLst>
                </a:gridCol>
                <a:gridCol w="329184">
                  <a:extLst>
                    <a:ext uri="{9D8B030D-6E8A-4147-A177-3AD203B41FA5}">
                      <a16:colId xmlns:a16="http://schemas.microsoft.com/office/drawing/2014/main" val="2460451012"/>
                    </a:ext>
                  </a:extLst>
                </a:gridCol>
                <a:gridCol w="329184">
                  <a:extLst>
                    <a:ext uri="{9D8B030D-6E8A-4147-A177-3AD203B41FA5}">
                      <a16:colId xmlns:a16="http://schemas.microsoft.com/office/drawing/2014/main" val="610085999"/>
                    </a:ext>
                  </a:extLst>
                </a:gridCol>
                <a:gridCol w="329184">
                  <a:extLst>
                    <a:ext uri="{9D8B030D-6E8A-4147-A177-3AD203B41FA5}">
                      <a16:colId xmlns:a16="http://schemas.microsoft.com/office/drawing/2014/main" val="842739748"/>
                    </a:ext>
                  </a:extLst>
                </a:gridCol>
                <a:gridCol w="329184">
                  <a:extLst>
                    <a:ext uri="{9D8B030D-6E8A-4147-A177-3AD203B41FA5}">
                      <a16:colId xmlns:a16="http://schemas.microsoft.com/office/drawing/2014/main" val="3886915147"/>
                    </a:ext>
                  </a:extLst>
                </a:gridCol>
                <a:gridCol w="329184">
                  <a:extLst>
                    <a:ext uri="{9D8B030D-6E8A-4147-A177-3AD203B41FA5}">
                      <a16:colId xmlns:a16="http://schemas.microsoft.com/office/drawing/2014/main" val="1433441219"/>
                    </a:ext>
                  </a:extLst>
                </a:gridCol>
                <a:gridCol w="329184">
                  <a:extLst>
                    <a:ext uri="{9D8B030D-6E8A-4147-A177-3AD203B41FA5}">
                      <a16:colId xmlns:a16="http://schemas.microsoft.com/office/drawing/2014/main" val="3182750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8900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08:02:28</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https://quintly-eu-image-storage.s3.amazonaws.com/aaf8f68db843cc217addf8054c322eb2/986af12766736db52b5cf76e3153f656.jpg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08940603"/>
                  </a:ext>
                </a:extLst>
              </a:tr>
            </a:tbl>
          </a:graphicData>
        </a:graphic>
      </p:graphicFrame>
      <p:sp>
        <p:nvSpPr>
          <p:cNvPr id="4" name="Text Placeholder 3">
            <a:extLst>
              <a:ext uri="{FF2B5EF4-FFF2-40B4-BE49-F238E27FC236}">
                <a16:creationId xmlns:a16="http://schemas.microsoft.com/office/drawing/2014/main" id="{DE9E245C-DF9E-4FB8-941D-8483754B498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77494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0F69-73D7-4865-8AB0-1A4290D07643}"/>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1FD1CF07-EC57-4CCC-A0A8-64B833E75A38}"/>
              </a:ext>
            </a:extLst>
          </p:cNvPr>
          <p:cNvGraphicFramePr>
            <a:graphicFrameLocks noGrp="1"/>
          </p:cNvGraphicFramePr>
          <p:nvPr>
            <p:ph type="tbl" sz="quarter" idx="13"/>
            <p:extLst>
              <p:ext uri="{D42A27DB-BD31-4B8C-83A1-F6EECF244321}">
                <p14:modId xmlns:p14="http://schemas.microsoft.com/office/powerpoint/2010/main" val="3984700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5692170"/>
                    </a:ext>
                  </a:extLst>
                </a:gridCol>
                <a:gridCol w="1316737">
                  <a:extLst>
                    <a:ext uri="{9D8B030D-6E8A-4147-A177-3AD203B41FA5}">
                      <a16:colId xmlns:a16="http://schemas.microsoft.com/office/drawing/2014/main" val="917496348"/>
                    </a:ext>
                  </a:extLst>
                </a:gridCol>
                <a:gridCol w="329184">
                  <a:extLst>
                    <a:ext uri="{9D8B030D-6E8A-4147-A177-3AD203B41FA5}">
                      <a16:colId xmlns:a16="http://schemas.microsoft.com/office/drawing/2014/main" val="3011950412"/>
                    </a:ext>
                  </a:extLst>
                </a:gridCol>
                <a:gridCol w="329184">
                  <a:extLst>
                    <a:ext uri="{9D8B030D-6E8A-4147-A177-3AD203B41FA5}">
                      <a16:colId xmlns:a16="http://schemas.microsoft.com/office/drawing/2014/main" val="3438711958"/>
                    </a:ext>
                  </a:extLst>
                </a:gridCol>
                <a:gridCol w="329184">
                  <a:extLst>
                    <a:ext uri="{9D8B030D-6E8A-4147-A177-3AD203B41FA5}">
                      <a16:colId xmlns:a16="http://schemas.microsoft.com/office/drawing/2014/main" val="1085035211"/>
                    </a:ext>
                  </a:extLst>
                </a:gridCol>
                <a:gridCol w="329184">
                  <a:extLst>
                    <a:ext uri="{9D8B030D-6E8A-4147-A177-3AD203B41FA5}">
                      <a16:colId xmlns:a16="http://schemas.microsoft.com/office/drawing/2014/main" val="1186746785"/>
                    </a:ext>
                  </a:extLst>
                </a:gridCol>
                <a:gridCol w="329184">
                  <a:extLst>
                    <a:ext uri="{9D8B030D-6E8A-4147-A177-3AD203B41FA5}">
                      <a16:colId xmlns:a16="http://schemas.microsoft.com/office/drawing/2014/main" val="1160414507"/>
                    </a:ext>
                  </a:extLst>
                </a:gridCol>
                <a:gridCol w="329184">
                  <a:extLst>
                    <a:ext uri="{9D8B030D-6E8A-4147-A177-3AD203B41FA5}">
                      <a16:colId xmlns:a16="http://schemas.microsoft.com/office/drawing/2014/main" val="2267857995"/>
                    </a:ext>
                  </a:extLst>
                </a:gridCol>
                <a:gridCol w="329184">
                  <a:extLst>
                    <a:ext uri="{9D8B030D-6E8A-4147-A177-3AD203B41FA5}">
                      <a16:colId xmlns:a16="http://schemas.microsoft.com/office/drawing/2014/main" val="3548483025"/>
                    </a:ext>
                  </a:extLst>
                </a:gridCol>
                <a:gridCol w="329184">
                  <a:extLst>
                    <a:ext uri="{9D8B030D-6E8A-4147-A177-3AD203B41FA5}">
                      <a16:colId xmlns:a16="http://schemas.microsoft.com/office/drawing/2014/main" val="3384911850"/>
                    </a:ext>
                  </a:extLst>
                </a:gridCol>
                <a:gridCol w="329184">
                  <a:extLst>
                    <a:ext uri="{9D8B030D-6E8A-4147-A177-3AD203B41FA5}">
                      <a16:colId xmlns:a16="http://schemas.microsoft.com/office/drawing/2014/main" val="1192608431"/>
                    </a:ext>
                  </a:extLst>
                </a:gridCol>
                <a:gridCol w="329184">
                  <a:extLst>
                    <a:ext uri="{9D8B030D-6E8A-4147-A177-3AD203B41FA5}">
                      <a16:colId xmlns:a16="http://schemas.microsoft.com/office/drawing/2014/main" val="4128688223"/>
                    </a:ext>
                  </a:extLst>
                </a:gridCol>
                <a:gridCol w="329184">
                  <a:extLst>
                    <a:ext uri="{9D8B030D-6E8A-4147-A177-3AD203B41FA5}">
                      <a16:colId xmlns:a16="http://schemas.microsoft.com/office/drawing/2014/main" val="3323111350"/>
                    </a:ext>
                  </a:extLst>
                </a:gridCol>
                <a:gridCol w="329184">
                  <a:extLst>
                    <a:ext uri="{9D8B030D-6E8A-4147-A177-3AD203B41FA5}">
                      <a16:colId xmlns:a16="http://schemas.microsoft.com/office/drawing/2014/main" val="4179299479"/>
                    </a:ext>
                  </a:extLst>
                </a:gridCol>
                <a:gridCol w="329184">
                  <a:extLst>
                    <a:ext uri="{9D8B030D-6E8A-4147-A177-3AD203B41FA5}">
                      <a16:colId xmlns:a16="http://schemas.microsoft.com/office/drawing/2014/main" val="4057811129"/>
                    </a:ext>
                  </a:extLst>
                </a:gridCol>
                <a:gridCol w="329184">
                  <a:extLst>
                    <a:ext uri="{9D8B030D-6E8A-4147-A177-3AD203B41FA5}">
                      <a16:colId xmlns:a16="http://schemas.microsoft.com/office/drawing/2014/main" val="4280085997"/>
                    </a:ext>
                  </a:extLst>
                </a:gridCol>
                <a:gridCol w="329184">
                  <a:extLst>
                    <a:ext uri="{9D8B030D-6E8A-4147-A177-3AD203B41FA5}">
                      <a16:colId xmlns:a16="http://schemas.microsoft.com/office/drawing/2014/main" val="456141092"/>
                    </a:ext>
                  </a:extLst>
                </a:gridCol>
                <a:gridCol w="329184">
                  <a:extLst>
                    <a:ext uri="{9D8B030D-6E8A-4147-A177-3AD203B41FA5}">
                      <a16:colId xmlns:a16="http://schemas.microsoft.com/office/drawing/2014/main" val="2880271371"/>
                    </a:ext>
                  </a:extLst>
                </a:gridCol>
                <a:gridCol w="329184">
                  <a:extLst>
                    <a:ext uri="{9D8B030D-6E8A-4147-A177-3AD203B41FA5}">
                      <a16:colId xmlns:a16="http://schemas.microsoft.com/office/drawing/2014/main" val="75807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080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694084"/>
                  </a:ext>
                </a:extLst>
              </a:tr>
            </a:tbl>
          </a:graphicData>
        </a:graphic>
      </p:graphicFrame>
      <p:sp>
        <p:nvSpPr>
          <p:cNvPr id="4" name="Text Placeholder 3">
            <a:extLst>
              <a:ext uri="{FF2B5EF4-FFF2-40B4-BE49-F238E27FC236}">
                <a16:creationId xmlns:a16="http://schemas.microsoft.com/office/drawing/2014/main" id="{9C509701-C959-4188-B78B-0A0F32DF2BF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44014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1E44-CBE5-4D05-8277-F2B4755DD8F3}"/>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1AC6EA93-B9EC-4D02-AA48-4F86A59F63DC}"/>
              </a:ext>
            </a:extLst>
          </p:cNvPr>
          <p:cNvGraphicFramePr>
            <a:graphicFrameLocks noGrp="1"/>
          </p:cNvGraphicFramePr>
          <p:nvPr>
            <p:ph type="tbl" sz="quarter" idx="13"/>
            <p:extLst>
              <p:ext uri="{D42A27DB-BD31-4B8C-83A1-F6EECF244321}">
                <p14:modId xmlns:p14="http://schemas.microsoft.com/office/powerpoint/2010/main" val="419194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70759596"/>
                    </a:ext>
                  </a:extLst>
                </a:gridCol>
                <a:gridCol w="1316737">
                  <a:extLst>
                    <a:ext uri="{9D8B030D-6E8A-4147-A177-3AD203B41FA5}">
                      <a16:colId xmlns:a16="http://schemas.microsoft.com/office/drawing/2014/main" val="248436463"/>
                    </a:ext>
                  </a:extLst>
                </a:gridCol>
                <a:gridCol w="329184">
                  <a:extLst>
                    <a:ext uri="{9D8B030D-6E8A-4147-A177-3AD203B41FA5}">
                      <a16:colId xmlns:a16="http://schemas.microsoft.com/office/drawing/2014/main" val="2943984462"/>
                    </a:ext>
                  </a:extLst>
                </a:gridCol>
                <a:gridCol w="329184">
                  <a:extLst>
                    <a:ext uri="{9D8B030D-6E8A-4147-A177-3AD203B41FA5}">
                      <a16:colId xmlns:a16="http://schemas.microsoft.com/office/drawing/2014/main" val="3673784355"/>
                    </a:ext>
                  </a:extLst>
                </a:gridCol>
                <a:gridCol w="329184">
                  <a:extLst>
                    <a:ext uri="{9D8B030D-6E8A-4147-A177-3AD203B41FA5}">
                      <a16:colId xmlns:a16="http://schemas.microsoft.com/office/drawing/2014/main" val="214228993"/>
                    </a:ext>
                  </a:extLst>
                </a:gridCol>
                <a:gridCol w="329184">
                  <a:extLst>
                    <a:ext uri="{9D8B030D-6E8A-4147-A177-3AD203B41FA5}">
                      <a16:colId xmlns:a16="http://schemas.microsoft.com/office/drawing/2014/main" val="3289382069"/>
                    </a:ext>
                  </a:extLst>
                </a:gridCol>
                <a:gridCol w="329184">
                  <a:extLst>
                    <a:ext uri="{9D8B030D-6E8A-4147-A177-3AD203B41FA5}">
                      <a16:colId xmlns:a16="http://schemas.microsoft.com/office/drawing/2014/main" val="1683581235"/>
                    </a:ext>
                  </a:extLst>
                </a:gridCol>
                <a:gridCol w="329184">
                  <a:extLst>
                    <a:ext uri="{9D8B030D-6E8A-4147-A177-3AD203B41FA5}">
                      <a16:colId xmlns:a16="http://schemas.microsoft.com/office/drawing/2014/main" val="1059539622"/>
                    </a:ext>
                  </a:extLst>
                </a:gridCol>
                <a:gridCol w="329184">
                  <a:extLst>
                    <a:ext uri="{9D8B030D-6E8A-4147-A177-3AD203B41FA5}">
                      <a16:colId xmlns:a16="http://schemas.microsoft.com/office/drawing/2014/main" val="2141504829"/>
                    </a:ext>
                  </a:extLst>
                </a:gridCol>
                <a:gridCol w="329184">
                  <a:extLst>
                    <a:ext uri="{9D8B030D-6E8A-4147-A177-3AD203B41FA5}">
                      <a16:colId xmlns:a16="http://schemas.microsoft.com/office/drawing/2014/main" val="1560161155"/>
                    </a:ext>
                  </a:extLst>
                </a:gridCol>
                <a:gridCol w="329184">
                  <a:extLst>
                    <a:ext uri="{9D8B030D-6E8A-4147-A177-3AD203B41FA5}">
                      <a16:colId xmlns:a16="http://schemas.microsoft.com/office/drawing/2014/main" val="3315563700"/>
                    </a:ext>
                  </a:extLst>
                </a:gridCol>
                <a:gridCol w="329184">
                  <a:extLst>
                    <a:ext uri="{9D8B030D-6E8A-4147-A177-3AD203B41FA5}">
                      <a16:colId xmlns:a16="http://schemas.microsoft.com/office/drawing/2014/main" val="3788231973"/>
                    </a:ext>
                  </a:extLst>
                </a:gridCol>
                <a:gridCol w="329184">
                  <a:extLst>
                    <a:ext uri="{9D8B030D-6E8A-4147-A177-3AD203B41FA5}">
                      <a16:colId xmlns:a16="http://schemas.microsoft.com/office/drawing/2014/main" val="2902122993"/>
                    </a:ext>
                  </a:extLst>
                </a:gridCol>
                <a:gridCol w="329184">
                  <a:extLst>
                    <a:ext uri="{9D8B030D-6E8A-4147-A177-3AD203B41FA5}">
                      <a16:colId xmlns:a16="http://schemas.microsoft.com/office/drawing/2014/main" val="1080327824"/>
                    </a:ext>
                  </a:extLst>
                </a:gridCol>
                <a:gridCol w="329184">
                  <a:extLst>
                    <a:ext uri="{9D8B030D-6E8A-4147-A177-3AD203B41FA5}">
                      <a16:colId xmlns:a16="http://schemas.microsoft.com/office/drawing/2014/main" val="1042480060"/>
                    </a:ext>
                  </a:extLst>
                </a:gridCol>
                <a:gridCol w="329184">
                  <a:extLst>
                    <a:ext uri="{9D8B030D-6E8A-4147-A177-3AD203B41FA5}">
                      <a16:colId xmlns:a16="http://schemas.microsoft.com/office/drawing/2014/main" val="150522569"/>
                    </a:ext>
                  </a:extLst>
                </a:gridCol>
                <a:gridCol w="329184">
                  <a:extLst>
                    <a:ext uri="{9D8B030D-6E8A-4147-A177-3AD203B41FA5}">
                      <a16:colId xmlns:a16="http://schemas.microsoft.com/office/drawing/2014/main" val="4236478980"/>
                    </a:ext>
                  </a:extLst>
                </a:gridCol>
                <a:gridCol w="329184">
                  <a:extLst>
                    <a:ext uri="{9D8B030D-6E8A-4147-A177-3AD203B41FA5}">
                      <a16:colId xmlns:a16="http://schemas.microsoft.com/office/drawing/2014/main" val="4269801527"/>
                    </a:ext>
                  </a:extLst>
                </a:gridCol>
                <a:gridCol w="329184">
                  <a:extLst>
                    <a:ext uri="{9D8B030D-6E8A-4147-A177-3AD203B41FA5}">
                      <a16:colId xmlns:a16="http://schemas.microsoft.com/office/drawing/2014/main" val="301863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800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18:00:15</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embarked on his Fujifilm medium format journey two years ago, initially using the GFX50S II for his professional work. The camera has become an essential piece of photography gear, capturing life's poignant moments with clarity and depth.
Upon transitioning to the GFX100S, he praised the remarkable detail and color rendition that greatly enhanced the vividness and intricacy of his photographs.
Now, with the latest GFX100S II, Vincent is enthusiastic about its rapid autofocus and capability to shoot at eight frames per second, making it an ideal choice for his wedding photography assignments.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https://quintly-eu-image-storage.s3.amazonaws.com/aaf8f68db843cc217addf8054c322eb2/d67a4ad3772331bc9b03165385f05e5f.jpg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38119391"/>
                  </a:ext>
                </a:extLst>
              </a:tr>
            </a:tbl>
          </a:graphicData>
        </a:graphic>
      </p:graphicFrame>
      <p:sp>
        <p:nvSpPr>
          <p:cNvPr id="4" name="Text Placeholder 3">
            <a:extLst>
              <a:ext uri="{FF2B5EF4-FFF2-40B4-BE49-F238E27FC236}">
                <a16:creationId xmlns:a16="http://schemas.microsoft.com/office/drawing/2014/main" id="{0966A36A-5EBE-439E-99C0-40152FF7C19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8129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A090-A48D-47E6-BA22-CC6AE03AEA65}"/>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7CF27942-12A6-4DC4-9A0E-E1741DB1157D}"/>
              </a:ext>
            </a:extLst>
          </p:cNvPr>
          <p:cNvGraphicFramePr>
            <a:graphicFrameLocks noGrp="1"/>
          </p:cNvGraphicFramePr>
          <p:nvPr>
            <p:ph type="tbl" sz="quarter" idx="13"/>
            <p:extLst>
              <p:ext uri="{D42A27DB-BD31-4B8C-83A1-F6EECF244321}">
                <p14:modId xmlns:p14="http://schemas.microsoft.com/office/powerpoint/2010/main" val="137632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76005321"/>
                    </a:ext>
                  </a:extLst>
                </a:gridCol>
                <a:gridCol w="1316737">
                  <a:extLst>
                    <a:ext uri="{9D8B030D-6E8A-4147-A177-3AD203B41FA5}">
                      <a16:colId xmlns:a16="http://schemas.microsoft.com/office/drawing/2014/main" val="3040557090"/>
                    </a:ext>
                  </a:extLst>
                </a:gridCol>
                <a:gridCol w="329184">
                  <a:extLst>
                    <a:ext uri="{9D8B030D-6E8A-4147-A177-3AD203B41FA5}">
                      <a16:colId xmlns:a16="http://schemas.microsoft.com/office/drawing/2014/main" val="3748585158"/>
                    </a:ext>
                  </a:extLst>
                </a:gridCol>
                <a:gridCol w="329184">
                  <a:extLst>
                    <a:ext uri="{9D8B030D-6E8A-4147-A177-3AD203B41FA5}">
                      <a16:colId xmlns:a16="http://schemas.microsoft.com/office/drawing/2014/main" val="3162875193"/>
                    </a:ext>
                  </a:extLst>
                </a:gridCol>
                <a:gridCol w="329184">
                  <a:extLst>
                    <a:ext uri="{9D8B030D-6E8A-4147-A177-3AD203B41FA5}">
                      <a16:colId xmlns:a16="http://schemas.microsoft.com/office/drawing/2014/main" val="2238625756"/>
                    </a:ext>
                  </a:extLst>
                </a:gridCol>
                <a:gridCol w="329184">
                  <a:extLst>
                    <a:ext uri="{9D8B030D-6E8A-4147-A177-3AD203B41FA5}">
                      <a16:colId xmlns:a16="http://schemas.microsoft.com/office/drawing/2014/main" val="3301777496"/>
                    </a:ext>
                  </a:extLst>
                </a:gridCol>
                <a:gridCol w="329184">
                  <a:extLst>
                    <a:ext uri="{9D8B030D-6E8A-4147-A177-3AD203B41FA5}">
                      <a16:colId xmlns:a16="http://schemas.microsoft.com/office/drawing/2014/main" val="2991690530"/>
                    </a:ext>
                  </a:extLst>
                </a:gridCol>
                <a:gridCol w="329184">
                  <a:extLst>
                    <a:ext uri="{9D8B030D-6E8A-4147-A177-3AD203B41FA5}">
                      <a16:colId xmlns:a16="http://schemas.microsoft.com/office/drawing/2014/main" val="2103478444"/>
                    </a:ext>
                  </a:extLst>
                </a:gridCol>
                <a:gridCol w="329184">
                  <a:extLst>
                    <a:ext uri="{9D8B030D-6E8A-4147-A177-3AD203B41FA5}">
                      <a16:colId xmlns:a16="http://schemas.microsoft.com/office/drawing/2014/main" val="2347440595"/>
                    </a:ext>
                  </a:extLst>
                </a:gridCol>
                <a:gridCol w="329184">
                  <a:extLst>
                    <a:ext uri="{9D8B030D-6E8A-4147-A177-3AD203B41FA5}">
                      <a16:colId xmlns:a16="http://schemas.microsoft.com/office/drawing/2014/main" val="2563535548"/>
                    </a:ext>
                  </a:extLst>
                </a:gridCol>
                <a:gridCol w="329184">
                  <a:extLst>
                    <a:ext uri="{9D8B030D-6E8A-4147-A177-3AD203B41FA5}">
                      <a16:colId xmlns:a16="http://schemas.microsoft.com/office/drawing/2014/main" val="1207258162"/>
                    </a:ext>
                  </a:extLst>
                </a:gridCol>
                <a:gridCol w="329184">
                  <a:extLst>
                    <a:ext uri="{9D8B030D-6E8A-4147-A177-3AD203B41FA5}">
                      <a16:colId xmlns:a16="http://schemas.microsoft.com/office/drawing/2014/main" val="2775387652"/>
                    </a:ext>
                  </a:extLst>
                </a:gridCol>
                <a:gridCol w="329184">
                  <a:extLst>
                    <a:ext uri="{9D8B030D-6E8A-4147-A177-3AD203B41FA5}">
                      <a16:colId xmlns:a16="http://schemas.microsoft.com/office/drawing/2014/main" val="1439930752"/>
                    </a:ext>
                  </a:extLst>
                </a:gridCol>
                <a:gridCol w="329184">
                  <a:extLst>
                    <a:ext uri="{9D8B030D-6E8A-4147-A177-3AD203B41FA5}">
                      <a16:colId xmlns:a16="http://schemas.microsoft.com/office/drawing/2014/main" val="2013517359"/>
                    </a:ext>
                  </a:extLst>
                </a:gridCol>
                <a:gridCol w="329184">
                  <a:extLst>
                    <a:ext uri="{9D8B030D-6E8A-4147-A177-3AD203B41FA5}">
                      <a16:colId xmlns:a16="http://schemas.microsoft.com/office/drawing/2014/main" val="648258765"/>
                    </a:ext>
                  </a:extLst>
                </a:gridCol>
                <a:gridCol w="329184">
                  <a:extLst>
                    <a:ext uri="{9D8B030D-6E8A-4147-A177-3AD203B41FA5}">
                      <a16:colId xmlns:a16="http://schemas.microsoft.com/office/drawing/2014/main" val="2339265216"/>
                    </a:ext>
                  </a:extLst>
                </a:gridCol>
                <a:gridCol w="329184">
                  <a:extLst>
                    <a:ext uri="{9D8B030D-6E8A-4147-A177-3AD203B41FA5}">
                      <a16:colId xmlns:a16="http://schemas.microsoft.com/office/drawing/2014/main" val="2734586815"/>
                    </a:ext>
                  </a:extLst>
                </a:gridCol>
                <a:gridCol w="329184">
                  <a:extLst>
                    <a:ext uri="{9D8B030D-6E8A-4147-A177-3AD203B41FA5}">
                      <a16:colId xmlns:a16="http://schemas.microsoft.com/office/drawing/2014/main" val="77830875"/>
                    </a:ext>
                  </a:extLst>
                </a:gridCol>
                <a:gridCol w="329184">
                  <a:extLst>
                    <a:ext uri="{9D8B030D-6E8A-4147-A177-3AD203B41FA5}">
                      <a16:colId xmlns:a16="http://schemas.microsoft.com/office/drawing/2014/main" val="177379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600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- 2024-05-03 14:31:09</a:t>
                      </a:r>
                      <a:r>
                        <a:rPr kumimoji="0" lang="en-US" sz="1000" b="0" i="0" u="none" strike="noStrike" kern="1200" cap="none" spc="0" normalizeH="0" baseline="0" noProof="0">
                          <a:ln>
                            <a:noFill/>
                          </a:ln>
                          <a:solidFill>
                            <a:prstClr val="black"/>
                          </a:solidFill>
                          <a:effectLst/>
                          <a:uLnTx/>
                          <a:uFillTx/>
                          <a:latin typeface="Calibri"/>
                          <a:ea typeface="+mn-ea"/>
                          <a:cs typeface="+mn-cs"/>
                        </a:rPr>
                        <a:t>
 📸 Enjoy exclusive offers to enhance your gear at exceptional value in our May Cashback Promotion!
🌟 Experience unparalleled detail with the GFX100S Body and enjoy RM4,500 cashback.
🌟 Celebrate every moment with the GFX50S II Body or Kit, which includes the versatile GF 35-70mm lens, and receive RM2,800 cashback.
🌟 Trade in your old camera for the GFX100 II and get RM1,500 cashback.
🌟 Enhance your collection with up to RM1,400 cashback on selected GF lenses.
🌟 Get up to RM1,350 cashback on selected XF Lenses, perfect for capturing sharper and more vibrant images.
𝗙𝗶𝗻𝗱 𝗼𝘂𝘁 𝗺𝗼𝗿𝗲 𝗮𝗯𝗼𝘂𝘁 𝗮𝗹𝗹 𝗼𝘂𝗿 𝗼𝗳𝗳𝗲𝗿𝘀 𝗵𝗲𝗿𝗲: 
https://fujifilm-x.com/en-my/promotions/may-cashback-promotion-2/
𝗢𝗻𝗹𝗶𝗻𝗲 𝗦𝘁𝗼𝗿𝗲
https://www.store-my.fujifilm-x.com/
𝗙𝘂𝗷𝗶𝗳𝗶𝗹𝗺 𝗔𝘂𝘁𝗵𝗼𝗿𝗶𝘇𝗲𝗱 𝗗𝗲𝗮𝗹𝗲𝗿𝘀
https://fujifilm-x.com/en-my/shop/
✨ *Terms and Conditions apply.
#FujifilmDeals #FujifilmMY #FujifilmMalaysia #Photography #DigitalPhotography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https://quintly-eu-image-storage.s3.amazonaws.com/aaf8f68db843cc217addf8054c322eb2/69a82c6b862131919955c006c536efb2.jpg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27726983"/>
                  </a:ext>
                </a:extLst>
              </a:tr>
            </a:tbl>
          </a:graphicData>
        </a:graphic>
      </p:graphicFrame>
      <p:sp>
        <p:nvSpPr>
          <p:cNvPr id="4" name="Text Placeholder 3">
            <a:extLst>
              <a:ext uri="{FF2B5EF4-FFF2-40B4-BE49-F238E27FC236}">
                <a16:creationId xmlns:a16="http://schemas.microsoft.com/office/drawing/2014/main" id="{8901C4B2-B564-4B46-8D7F-5119C8C9789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03143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A7433-B5C4-4AA1-B92E-66685ECB85F7}"/>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7D297FE5-1EDC-4FD8-8211-F02BB413CDC7}"/>
              </a:ext>
            </a:extLst>
          </p:cNvPr>
          <p:cNvGraphicFramePr>
            <a:graphicFrameLocks noGrp="1"/>
          </p:cNvGraphicFramePr>
          <p:nvPr>
            <p:ph type="tbl" sz="quarter" idx="13"/>
            <p:extLst>
              <p:ext uri="{D42A27DB-BD31-4B8C-83A1-F6EECF244321}">
                <p14:modId xmlns:p14="http://schemas.microsoft.com/office/powerpoint/2010/main" val="3921224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91808654"/>
                    </a:ext>
                  </a:extLst>
                </a:gridCol>
                <a:gridCol w="1316737">
                  <a:extLst>
                    <a:ext uri="{9D8B030D-6E8A-4147-A177-3AD203B41FA5}">
                      <a16:colId xmlns:a16="http://schemas.microsoft.com/office/drawing/2014/main" val="2202944935"/>
                    </a:ext>
                  </a:extLst>
                </a:gridCol>
                <a:gridCol w="329184">
                  <a:extLst>
                    <a:ext uri="{9D8B030D-6E8A-4147-A177-3AD203B41FA5}">
                      <a16:colId xmlns:a16="http://schemas.microsoft.com/office/drawing/2014/main" val="1276349601"/>
                    </a:ext>
                  </a:extLst>
                </a:gridCol>
                <a:gridCol w="329184">
                  <a:extLst>
                    <a:ext uri="{9D8B030D-6E8A-4147-A177-3AD203B41FA5}">
                      <a16:colId xmlns:a16="http://schemas.microsoft.com/office/drawing/2014/main" val="3418697232"/>
                    </a:ext>
                  </a:extLst>
                </a:gridCol>
                <a:gridCol w="329184">
                  <a:extLst>
                    <a:ext uri="{9D8B030D-6E8A-4147-A177-3AD203B41FA5}">
                      <a16:colId xmlns:a16="http://schemas.microsoft.com/office/drawing/2014/main" val="169763177"/>
                    </a:ext>
                  </a:extLst>
                </a:gridCol>
                <a:gridCol w="329184">
                  <a:extLst>
                    <a:ext uri="{9D8B030D-6E8A-4147-A177-3AD203B41FA5}">
                      <a16:colId xmlns:a16="http://schemas.microsoft.com/office/drawing/2014/main" val="1210985941"/>
                    </a:ext>
                  </a:extLst>
                </a:gridCol>
                <a:gridCol w="329184">
                  <a:extLst>
                    <a:ext uri="{9D8B030D-6E8A-4147-A177-3AD203B41FA5}">
                      <a16:colId xmlns:a16="http://schemas.microsoft.com/office/drawing/2014/main" val="3876053760"/>
                    </a:ext>
                  </a:extLst>
                </a:gridCol>
                <a:gridCol w="329184">
                  <a:extLst>
                    <a:ext uri="{9D8B030D-6E8A-4147-A177-3AD203B41FA5}">
                      <a16:colId xmlns:a16="http://schemas.microsoft.com/office/drawing/2014/main" val="3025783497"/>
                    </a:ext>
                  </a:extLst>
                </a:gridCol>
                <a:gridCol w="329184">
                  <a:extLst>
                    <a:ext uri="{9D8B030D-6E8A-4147-A177-3AD203B41FA5}">
                      <a16:colId xmlns:a16="http://schemas.microsoft.com/office/drawing/2014/main" val="2412989237"/>
                    </a:ext>
                  </a:extLst>
                </a:gridCol>
                <a:gridCol w="329184">
                  <a:extLst>
                    <a:ext uri="{9D8B030D-6E8A-4147-A177-3AD203B41FA5}">
                      <a16:colId xmlns:a16="http://schemas.microsoft.com/office/drawing/2014/main" val="1294279519"/>
                    </a:ext>
                  </a:extLst>
                </a:gridCol>
                <a:gridCol w="329184">
                  <a:extLst>
                    <a:ext uri="{9D8B030D-6E8A-4147-A177-3AD203B41FA5}">
                      <a16:colId xmlns:a16="http://schemas.microsoft.com/office/drawing/2014/main" val="905952314"/>
                    </a:ext>
                  </a:extLst>
                </a:gridCol>
                <a:gridCol w="329184">
                  <a:extLst>
                    <a:ext uri="{9D8B030D-6E8A-4147-A177-3AD203B41FA5}">
                      <a16:colId xmlns:a16="http://schemas.microsoft.com/office/drawing/2014/main" val="1612052592"/>
                    </a:ext>
                  </a:extLst>
                </a:gridCol>
                <a:gridCol w="329184">
                  <a:extLst>
                    <a:ext uri="{9D8B030D-6E8A-4147-A177-3AD203B41FA5}">
                      <a16:colId xmlns:a16="http://schemas.microsoft.com/office/drawing/2014/main" val="2665911959"/>
                    </a:ext>
                  </a:extLst>
                </a:gridCol>
                <a:gridCol w="329184">
                  <a:extLst>
                    <a:ext uri="{9D8B030D-6E8A-4147-A177-3AD203B41FA5}">
                      <a16:colId xmlns:a16="http://schemas.microsoft.com/office/drawing/2014/main" val="857091207"/>
                    </a:ext>
                  </a:extLst>
                </a:gridCol>
                <a:gridCol w="329184">
                  <a:extLst>
                    <a:ext uri="{9D8B030D-6E8A-4147-A177-3AD203B41FA5}">
                      <a16:colId xmlns:a16="http://schemas.microsoft.com/office/drawing/2014/main" val="2237788844"/>
                    </a:ext>
                  </a:extLst>
                </a:gridCol>
                <a:gridCol w="329184">
                  <a:extLst>
                    <a:ext uri="{9D8B030D-6E8A-4147-A177-3AD203B41FA5}">
                      <a16:colId xmlns:a16="http://schemas.microsoft.com/office/drawing/2014/main" val="596524494"/>
                    </a:ext>
                  </a:extLst>
                </a:gridCol>
                <a:gridCol w="329184">
                  <a:extLst>
                    <a:ext uri="{9D8B030D-6E8A-4147-A177-3AD203B41FA5}">
                      <a16:colId xmlns:a16="http://schemas.microsoft.com/office/drawing/2014/main" val="1039118814"/>
                    </a:ext>
                  </a:extLst>
                </a:gridCol>
                <a:gridCol w="329184">
                  <a:extLst>
                    <a:ext uri="{9D8B030D-6E8A-4147-A177-3AD203B41FA5}">
                      <a16:colId xmlns:a16="http://schemas.microsoft.com/office/drawing/2014/main" val="1192346844"/>
                    </a:ext>
                  </a:extLst>
                </a:gridCol>
                <a:gridCol w="329184">
                  <a:extLst>
                    <a:ext uri="{9D8B030D-6E8A-4147-A177-3AD203B41FA5}">
                      <a16:colId xmlns:a16="http://schemas.microsoft.com/office/drawing/2014/main" val="2353453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755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10:33:09</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versatile X-T50, with a newly added Film Simulation dial for easy switching between film simulations, a 40.2MP sensor for high-resolution images with a superior signal-to-noise ratio, AI-based subject detection AF for tracking moving subjects, an advanced AF prediction algorithm that surpasses its predecessors, and more.
Compact yet powerful, this camera delivers exceptional image quality, performance, and mobility.
𝗣𝗿𝗲-𝗼𝗿𝗱𝗲𝗿 𝘆𝗼𝘂𝗿𝘀 𝘁𝗼𝗱𝗮𝘆
• X-T50 Body: https://www.store-my.fujifilm-x.com/products/x-t50-pre-order-16-may-16-june-2024?fbclid=IwZXh0bgNhZW0CMTAAAR3Wjf5qwBAvFnyID1uniXJbNbH7Bl_4OrmeL3yvdfdBasvony-ZGzC16qU_aem_AZM46g_Se6agAaLV0lVuXP1qiQpnoU7SreUhXz0-DcM91DUt-DQr7NWgMKdHoE1HunhlkQQtu49mHr_PRr_nu7F_
• X-T50 XC15-45mm Kit: https://www.store-my.fujifilm-x.com/products/x-t50-xc-15-45mm-kit-pre-order-16-may-16-june-2024?fbclid=IwZXh0bgNhZW0CMTAAAR0fEZppoQdXafD1pmG82YGT-Q60QMM3FV9th8leG-ZLOVHVliLgw0zaFqI_aem_AZMAO2dH_C2t5cycGluah0Ms9VDEmKigQdfGw9N4aMj89rqJGhi4J7YoppQZxDCgD_22hEkkvcXNOiPqg_HQeaSi
• X-T50 XF16-50mm Kit: https://www.store-my.fujifilm-x.com/products/x-t50-xf16-50mm-kit-pre-order-16-may-16-june-2024?fbclid=IwZXh0bgNhZW0CMTAAAR1sd1KaaLYQoKoiNa8VwbtOIv29IGSuPlQzeSc2dYGncRke26flFpHqzZc_aem_AZOvz49KD1mj-fE7Gaus73kFuHX49dAPKXfkGDh6A0gG5APkLZTML7T5ISBbL7j8QALqW4IrhqIOL_1BdQEX-ZHF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https://quintly-eu-image-storage.s3.amazonaws.com/aaf8f68db843cc217addf8054c322eb2/de6241bf0f4c84aba45b679050cc2cc8.jpg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1046511"/>
                  </a:ext>
                </a:extLst>
              </a:tr>
            </a:tbl>
          </a:graphicData>
        </a:graphic>
      </p:graphicFrame>
      <p:sp>
        <p:nvSpPr>
          <p:cNvPr id="4" name="Text Placeholder 3">
            <a:extLst>
              <a:ext uri="{FF2B5EF4-FFF2-40B4-BE49-F238E27FC236}">
                <a16:creationId xmlns:a16="http://schemas.microsoft.com/office/drawing/2014/main" id="{F4546238-D45C-488E-8AC1-C4B4040F374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42797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2CA4-DF35-433F-9EFA-5F5948FE4F80}"/>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A92F49A9-3092-41E5-900A-AB8AF657D183}"/>
              </a:ext>
            </a:extLst>
          </p:cNvPr>
          <p:cNvGraphicFramePr>
            <a:graphicFrameLocks noGrp="1"/>
          </p:cNvGraphicFramePr>
          <p:nvPr>
            <p:ph type="tbl" sz="quarter" idx="13"/>
            <p:extLst>
              <p:ext uri="{D42A27DB-BD31-4B8C-83A1-F6EECF244321}">
                <p14:modId xmlns:p14="http://schemas.microsoft.com/office/powerpoint/2010/main" val="4599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39524494"/>
                    </a:ext>
                  </a:extLst>
                </a:gridCol>
                <a:gridCol w="1316737">
                  <a:extLst>
                    <a:ext uri="{9D8B030D-6E8A-4147-A177-3AD203B41FA5}">
                      <a16:colId xmlns:a16="http://schemas.microsoft.com/office/drawing/2014/main" val="1529613923"/>
                    </a:ext>
                  </a:extLst>
                </a:gridCol>
                <a:gridCol w="329184">
                  <a:extLst>
                    <a:ext uri="{9D8B030D-6E8A-4147-A177-3AD203B41FA5}">
                      <a16:colId xmlns:a16="http://schemas.microsoft.com/office/drawing/2014/main" val="3928564832"/>
                    </a:ext>
                  </a:extLst>
                </a:gridCol>
                <a:gridCol w="329184">
                  <a:extLst>
                    <a:ext uri="{9D8B030D-6E8A-4147-A177-3AD203B41FA5}">
                      <a16:colId xmlns:a16="http://schemas.microsoft.com/office/drawing/2014/main" val="2417916438"/>
                    </a:ext>
                  </a:extLst>
                </a:gridCol>
                <a:gridCol w="329184">
                  <a:extLst>
                    <a:ext uri="{9D8B030D-6E8A-4147-A177-3AD203B41FA5}">
                      <a16:colId xmlns:a16="http://schemas.microsoft.com/office/drawing/2014/main" val="1018662776"/>
                    </a:ext>
                  </a:extLst>
                </a:gridCol>
                <a:gridCol w="329184">
                  <a:extLst>
                    <a:ext uri="{9D8B030D-6E8A-4147-A177-3AD203B41FA5}">
                      <a16:colId xmlns:a16="http://schemas.microsoft.com/office/drawing/2014/main" val="1288317709"/>
                    </a:ext>
                  </a:extLst>
                </a:gridCol>
                <a:gridCol w="329184">
                  <a:extLst>
                    <a:ext uri="{9D8B030D-6E8A-4147-A177-3AD203B41FA5}">
                      <a16:colId xmlns:a16="http://schemas.microsoft.com/office/drawing/2014/main" val="2621341319"/>
                    </a:ext>
                  </a:extLst>
                </a:gridCol>
                <a:gridCol w="329184">
                  <a:extLst>
                    <a:ext uri="{9D8B030D-6E8A-4147-A177-3AD203B41FA5}">
                      <a16:colId xmlns:a16="http://schemas.microsoft.com/office/drawing/2014/main" val="1497249698"/>
                    </a:ext>
                  </a:extLst>
                </a:gridCol>
                <a:gridCol w="329184">
                  <a:extLst>
                    <a:ext uri="{9D8B030D-6E8A-4147-A177-3AD203B41FA5}">
                      <a16:colId xmlns:a16="http://schemas.microsoft.com/office/drawing/2014/main" val="4025361818"/>
                    </a:ext>
                  </a:extLst>
                </a:gridCol>
                <a:gridCol w="329184">
                  <a:extLst>
                    <a:ext uri="{9D8B030D-6E8A-4147-A177-3AD203B41FA5}">
                      <a16:colId xmlns:a16="http://schemas.microsoft.com/office/drawing/2014/main" val="2779925392"/>
                    </a:ext>
                  </a:extLst>
                </a:gridCol>
                <a:gridCol w="329184">
                  <a:extLst>
                    <a:ext uri="{9D8B030D-6E8A-4147-A177-3AD203B41FA5}">
                      <a16:colId xmlns:a16="http://schemas.microsoft.com/office/drawing/2014/main" val="241047369"/>
                    </a:ext>
                  </a:extLst>
                </a:gridCol>
                <a:gridCol w="329184">
                  <a:extLst>
                    <a:ext uri="{9D8B030D-6E8A-4147-A177-3AD203B41FA5}">
                      <a16:colId xmlns:a16="http://schemas.microsoft.com/office/drawing/2014/main" val="3963954714"/>
                    </a:ext>
                  </a:extLst>
                </a:gridCol>
                <a:gridCol w="329184">
                  <a:extLst>
                    <a:ext uri="{9D8B030D-6E8A-4147-A177-3AD203B41FA5}">
                      <a16:colId xmlns:a16="http://schemas.microsoft.com/office/drawing/2014/main" val="1670420936"/>
                    </a:ext>
                  </a:extLst>
                </a:gridCol>
                <a:gridCol w="329184">
                  <a:extLst>
                    <a:ext uri="{9D8B030D-6E8A-4147-A177-3AD203B41FA5}">
                      <a16:colId xmlns:a16="http://schemas.microsoft.com/office/drawing/2014/main" val="3791070981"/>
                    </a:ext>
                  </a:extLst>
                </a:gridCol>
                <a:gridCol w="329184">
                  <a:extLst>
                    <a:ext uri="{9D8B030D-6E8A-4147-A177-3AD203B41FA5}">
                      <a16:colId xmlns:a16="http://schemas.microsoft.com/office/drawing/2014/main" val="991032778"/>
                    </a:ext>
                  </a:extLst>
                </a:gridCol>
                <a:gridCol w="329184">
                  <a:extLst>
                    <a:ext uri="{9D8B030D-6E8A-4147-A177-3AD203B41FA5}">
                      <a16:colId xmlns:a16="http://schemas.microsoft.com/office/drawing/2014/main" val="1446478561"/>
                    </a:ext>
                  </a:extLst>
                </a:gridCol>
                <a:gridCol w="329184">
                  <a:extLst>
                    <a:ext uri="{9D8B030D-6E8A-4147-A177-3AD203B41FA5}">
                      <a16:colId xmlns:a16="http://schemas.microsoft.com/office/drawing/2014/main" val="2974606766"/>
                    </a:ext>
                  </a:extLst>
                </a:gridCol>
                <a:gridCol w="329184">
                  <a:extLst>
                    <a:ext uri="{9D8B030D-6E8A-4147-A177-3AD203B41FA5}">
                      <a16:colId xmlns:a16="http://schemas.microsoft.com/office/drawing/2014/main" val="447491860"/>
                    </a:ext>
                  </a:extLst>
                </a:gridCol>
                <a:gridCol w="329184">
                  <a:extLst>
                    <a:ext uri="{9D8B030D-6E8A-4147-A177-3AD203B41FA5}">
                      <a16:colId xmlns:a16="http://schemas.microsoft.com/office/drawing/2014/main" val="31099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339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- 2024-05-09 14:00:54</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 MAY 16 2024 | 1PM  (MY Time)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https://quintly-eu-image-storage.s3.amazonaws.com/aaf8f68db843cc217addf8054c322eb2/e65dce46bd3ff2544158dc503a15cbe1.jpg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08456988"/>
                  </a:ext>
                </a:extLst>
              </a:tr>
            </a:tbl>
          </a:graphicData>
        </a:graphic>
      </p:graphicFrame>
      <p:sp>
        <p:nvSpPr>
          <p:cNvPr id="4" name="Text Placeholder 3">
            <a:extLst>
              <a:ext uri="{FF2B5EF4-FFF2-40B4-BE49-F238E27FC236}">
                <a16:creationId xmlns:a16="http://schemas.microsoft.com/office/drawing/2014/main" id="{78A44E8C-DECC-4970-A6AA-52FBBB489CB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40464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7149-4D7E-4191-92A1-AD69D9794BF4}"/>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000DF8FC-0A23-46B4-B989-5DB1BCC1BF20}"/>
              </a:ext>
            </a:extLst>
          </p:cNvPr>
          <p:cNvGraphicFramePr>
            <a:graphicFrameLocks noGrp="1"/>
          </p:cNvGraphicFramePr>
          <p:nvPr>
            <p:ph type="tbl" sz="quarter" idx="13"/>
            <p:extLst>
              <p:ext uri="{D42A27DB-BD31-4B8C-83A1-F6EECF244321}">
                <p14:modId xmlns:p14="http://schemas.microsoft.com/office/powerpoint/2010/main" val="2533484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1304230"/>
                    </a:ext>
                  </a:extLst>
                </a:gridCol>
                <a:gridCol w="1316737">
                  <a:extLst>
                    <a:ext uri="{9D8B030D-6E8A-4147-A177-3AD203B41FA5}">
                      <a16:colId xmlns:a16="http://schemas.microsoft.com/office/drawing/2014/main" val="1217260798"/>
                    </a:ext>
                  </a:extLst>
                </a:gridCol>
                <a:gridCol w="329184">
                  <a:extLst>
                    <a:ext uri="{9D8B030D-6E8A-4147-A177-3AD203B41FA5}">
                      <a16:colId xmlns:a16="http://schemas.microsoft.com/office/drawing/2014/main" val="1424088344"/>
                    </a:ext>
                  </a:extLst>
                </a:gridCol>
                <a:gridCol w="329184">
                  <a:extLst>
                    <a:ext uri="{9D8B030D-6E8A-4147-A177-3AD203B41FA5}">
                      <a16:colId xmlns:a16="http://schemas.microsoft.com/office/drawing/2014/main" val="3420056816"/>
                    </a:ext>
                  </a:extLst>
                </a:gridCol>
                <a:gridCol w="329184">
                  <a:extLst>
                    <a:ext uri="{9D8B030D-6E8A-4147-A177-3AD203B41FA5}">
                      <a16:colId xmlns:a16="http://schemas.microsoft.com/office/drawing/2014/main" val="1553438612"/>
                    </a:ext>
                  </a:extLst>
                </a:gridCol>
                <a:gridCol w="329184">
                  <a:extLst>
                    <a:ext uri="{9D8B030D-6E8A-4147-A177-3AD203B41FA5}">
                      <a16:colId xmlns:a16="http://schemas.microsoft.com/office/drawing/2014/main" val="578548046"/>
                    </a:ext>
                  </a:extLst>
                </a:gridCol>
                <a:gridCol w="329184">
                  <a:extLst>
                    <a:ext uri="{9D8B030D-6E8A-4147-A177-3AD203B41FA5}">
                      <a16:colId xmlns:a16="http://schemas.microsoft.com/office/drawing/2014/main" val="3863704071"/>
                    </a:ext>
                  </a:extLst>
                </a:gridCol>
                <a:gridCol w="329184">
                  <a:extLst>
                    <a:ext uri="{9D8B030D-6E8A-4147-A177-3AD203B41FA5}">
                      <a16:colId xmlns:a16="http://schemas.microsoft.com/office/drawing/2014/main" val="2629137744"/>
                    </a:ext>
                  </a:extLst>
                </a:gridCol>
                <a:gridCol w="329184">
                  <a:extLst>
                    <a:ext uri="{9D8B030D-6E8A-4147-A177-3AD203B41FA5}">
                      <a16:colId xmlns:a16="http://schemas.microsoft.com/office/drawing/2014/main" val="3298198099"/>
                    </a:ext>
                  </a:extLst>
                </a:gridCol>
                <a:gridCol w="329184">
                  <a:extLst>
                    <a:ext uri="{9D8B030D-6E8A-4147-A177-3AD203B41FA5}">
                      <a16:colId xmlns:a16="http://schemas.microsoft.com/office/drawing/2014/main" val="3272701416"/>
                    </a:ext>
                  </a:extLst>
                </a:gridCol>
                <a:gridCol w="329184">
                  <a:extLst>
                    <a:ext uri="{9D8B030D-6E8A-4147-A177-3AD203B41FA5}">
                      <a16:colId xmlns:a16="http://schemas.microsoft.com/office/drawing/2014/main" val="2299359752"/>
                    </a:ext>
                  </a:extLst>
                </a:gridCol>
                <a:gridCol w="329184">
                  <a:extLst>
                    <a:ext uri="{9D8B030D-6E8A-4147-A177-3AD203B41FA5}">
                      <a16:colId xmlns:a16="http://schemas.microsoft.com/office/drawing/2014/main" val="911028196"/>
                    </a:ext>
                  </a:extLst>
                </a:gridCol>
                <a:gridCol w="329184">
                  <a:extLst>
                    <a:ext uri="{9D8B030D-6E8A-4147-A177-3AD203B41FA5}">
                      <a16:colId xmlns:a16="http://schemas.microsoft.com/office/drawing/2014/main" val="4284547475"/>
                    </a:ext>
                  </a:extLst>
                </a:gridCol>
                <a:gridCol w="329184">
                  <a:extLst>
                    <a:ext uri="{9D8B030D-6E8A-4147-A177-3AD203B41FA5}">
                      <a16:colId xmlns:a16="http://schemas.microsoft.com/office/drawing/2014/main" val="3763781830"/>
                    </a:ext>
                  </a:extLst>
                </a:gridCol>
                <a:gridCol w="329184">
                  <a:extLst>
                    <a:ext uri="{9D8B030D-6E8A-4147-A177-3AD203B41FA5}">
                      <a16:colId xmlns:a16="http://schemas.microsoft.com/office/drawing/2014/main" val="3266356483"/>
                    </a:ext>
                  </a:extLst>
                </a:gridCol>
                <a:gridCol w="329184">
                  <a:extLst>
                    <a:ext uri="{9D8B030D-6E8A-4147-A177-3AD203B41FA5}">
                      <a16:colId xmlns:a16="http://schemas.microsoft.com/office/drawing/2014/main" val="1528788549"/>
                    </a:ext>
                  </a:extLst>
                </a:gridCol>
                <a:gridCol w="329184">
                  <a:extLst>
                    <a:ext uri="{9D8B030D-6E8A-4147-A177-3AD203B41FA5}">
                      <a16:colId xmlns:a16="http://schemas.microsoft.com/office/drawing/2014/main" val="1994879101"/>
                    </a:ext>
                  </a:extLst>
                </a:gridCol>
                <a:gridCol w="329184">
                  <a:extLst>
                    <a:ext uri="{9D8B030D-6E8A-4147-A177-3AD203B41FA5}">
                      <a16:colId xmlns:a16="http://schemas.microsoft.com/office/drawing/2014/main" val="3208427897"/>
                    </a:ext>
                  </a:extLst>
                </a:gridCol>
                <a:gridCol w="329184">
                  <a:extLst>
                    <a:ext uri="{9D8B030D-6E8A-4147-A177-3AD203B41FA5}">
                      <a16:colId xmlns:a16="http://schemas.microsoft.com/office/drawing/2014/main" val="267921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245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17:40:41</a:t>
                      </a:r>
                      <a:r>
                        <a:rPr kumimoji="0" lang="en-US" sz="1000" b="0" i="0" u="none" strike="noStrike" kern="1200" cap="none" spc="0" normalizeH="0" baseline="0" noProof="0">
                          <a:ln>
                            <a:noFill/>
                          </a:ln>
                          <a:solidFill>
                            <a:prstClr val="black"/>
                          </a:solidFill>
                          <a:effectLst/>
                          <a:uLnTx/>
                          <a:uFillTx/>
                          <a:latin typeface="Calibri"/>
                          <a:ea typeface="+mn-ea"/>
                          <a:cs typeface="+mn-cs"/>
                        </a:rPr>
                        <a:t>
 🌟 Get hands-on with the X-T50 at our Touch &amp; Try Sessions! Visit the nearest location and explore the innovative features and capabilities of the latest X-T5. Don’t miss your chance to experience it up-close! 🚀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https://quintly-eu-image-storage.s3.amazonaws.com/aaf8f68db843cc217addf8054c322eb2/5f627286d112a8812bb7f4888d4b5eaa.jpg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99961095"/>
                  </a:ext>
                </a:extLst>
              </a:tr>
            </a:tbl>
          </a:graphicData>
        </a:graphic>
      </p:graphicFrame>
      <p:sp>
        <p:nvSpPr>
          <p:cNvPr id="4" name="Text Placeholder 3">
            <a:extLst>
              <a:ext uri="{FF2B5EF4-FFF2-40B4-BE49-F238E27FC236}">
                <a16:creationId xmlns:a16="http://schemas.microsoft.com/office/drawing/2014/main" id="{502E091C-405B-4DD4-A307-0CCEC6AE962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84358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E552-6D29-43F6-AE03-921F713A9815}"/>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86FAD4FC-41A2-4D68-9DAB-4B83A4F5CBCA}"/>
              </a:ext>
            </a:extLst>
          </p:cNvPr>
          <p:cNvGraphicFramePr>
            <a:graphicFrameLocks noGrp="1"/>
          </p:cNvGraphicFramePr>
          <p:nvPr>
            <p:ph type="tbl" sz="quarter" idx="13"/>
            <p:extLst>
              <p:ext uri="{D42A27DB-BD31-4B8C-83A1-F6EECF244321}">
                <p14:modId xmlns:p14="http://schemas.microsoft.com/office/powerpoint/2010/main" val="145706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9177452"/>
                    </a:ext>
                  </a:extLst>
                </a:gridCol>
                <a:gridCol w="1316737">
                  <a:extLst>
                    <a:ext uri="{9D8B030D-6E8A-4147-A177-3AD203B41FA5}">
                      <a16:colId xmlns:a16="http://schemas.microsoft.com/office/drawing/2014/main" val="3506391708"/>
                    </a:ext>
                  </a:extLst>
                </a:gridCol>
                <a:gridCol w="329184">
                  <a:extLst>
                    <a:ext uri="{9D8B030D-6E8A-4147-A177-3AD203B41FA5}">
                      <a16:colId xmlns:a16="http://schemas.microsoft.com/office/drawing/2014/main" val="3964722653"/>
                    </a:ext>
                  </a:extLst>
                </a:gridCol>
                <a:gridCol w="329184">
                  <a:extLst>
                    <a:ext uri="{9D8B030D-6E8A-4147-A177-3AD203B41FA5}">
                      <a16:colId xmlns:a16="http://schemas.microsoft.com/office/drawing/2014/main" val="2176518065"/>
                    </a:ext>
                  </a:extLst>
                </a:gridCol>
                <a:gridCol w="329184">
                  <a:extLst>
                    <a:ext uri="{9D8B030D-6E8A-4147-A177-3AD203B41FA5}">
                      <a16:colId xmlns:a16="http://schemas.microsoft.com/office/drawing/2014/main" val="1243136934"/>
                    </a:ext>
                  </a:extLst>
                </a:gridCol>
                <a:gridCol w="329184">
                  <a:extLst>
                    <a:ext uri="{9D8B030D-6E8A-4147-A177-3AD203B41FA5}">
                      <a16:colId xmlns:a16="http://schemas.microsoft.com/office/drawing/2014/main" val="1596024209"/>
                    </a:ext>
                  </a:extLst>
                </a:gridCol>
                <a:gridCol w="329184">
                  <a:extLst>
                    <a:ext uri="{9D8B030D-6E8A-4147-A177-3AD203B41FA5}">
                      <a16:colId xmlns:a16="http://schemas.microsoft.com/office/drawing/2014/main" val="2515559776"/>
                    </a:ext>
                  </a:extLst>
                </a:gridCol>
                <a:gridCol w="329184">
                  <a:extLst>
                    <a:ext uri="{9D8B030D-6E8A-4147-A177-3AD203B41FA5}">
                      <a16:colId xmlns:a16="http://schemas.microsoft.com/office/drawing/2014/main" val="4248429608"/>
                    </a:ext>
                  </a:extLst>
                </a:gridCol>
                <a:gridCol w="329184">
                  <a:extLst>
                    <a:ext uri="{9D8B030D-6E8A-4147-A177-3AD203B41FA5}">
                      <a16:colId xmlns:a16="http://schemas.microsoft.com/office/drawing/2014/main" val="1423921341"/>
                    </a:ext>
                  </a:extLst>
                </a:gridCol>
                <a:gridCol w="329184">
                  <a:extLst>
                    <a:ext uri="{9D8B030D-6E8A-4147-A177-3AD203B41FA5}">
                      <a16:colId xmlns:a16="http://schemas.microsoft.com/office/drawing/2014/main" val="1639805911"/>
                    </a:ext>
                  </a:extLst>
                </a:gridCol>
                <a:gridCol w="329184">
                  <a:extLst>
                    <a:ext uri="{9D8B030D-6E8A-4147-A177-3AD203B41FA5}">
                      <a16:colId xmlns:a16="http://schemas.microsoft.com/office/drawing/2014/main" val="4055049886"/>
                    </a:ext>
                  </a:extLst>
                </a:gridCol>
                <a:gridCol w="329184">
                  <a:extLst>
                    <a:ext uri="{9D8B030D-6E8A-4147-A177-3AD203B41FA5}">
                      <a16:colId xmlns:a16="http://schemas.microsoft.com/office/drawing/2014/main" val="2875199079"/>
                    </a:ext>
                  </a:extLst>
                </a:gridCol>
                <a:gridCol w="329184">
                  <a:extLst>
                    <a:ext uri="{9D8B030D-6E8A-4147-A177-3AD203B41FA5}">
                      <a16:colId xmlns:a16="http://schemas.microsoft.com/office/drawing/2014/main" val="3182070635"/>
                    </a:ext>
                  </a:extLst>
                </a:gridCol>
                <a:gridCol w="329184">
                  <a:extLst>
                    <a:ext uri="{9D8B030D-6E8A-4147-A177-3AD203B41FA5}">
                      <a16:colId xmlns:a16="http://schemas.microsoft.com/office/drawing/2014/main" val="1159731056"/>
                    </a:ext>
                  </a:extLst>
                </a:gridCol>
                <a:gridCol w="329184">
                  <a:extLst>
                    <a:ext uri="{9D8B030D-6E8A-4147-A177-3AD203B41FA5}">
                      <a16:colId xmlns:a16="http://schemas.microsoft.com/office/drawing/2014/main" val="3263791329"/>
                    </a:ext>
                  </a:extLst>
                </a:gridCol>
                <a:gridCol w="329184">
                  <a:extLst>
                    <a:ext uri="{9D8B030D-6E8A-4147-A177-3AD203B41FA5}">
                      <a16:colId xmlns:a16="http://schemas.microsoft.com/office/drawing/2014/main" val="2931668393"/>
                    </a:ext>
                  </a:extLst>
                </a:gridCol>
                <a:gridCol w="329184">
                  <a:extLst>
                    <a:ext uri="{9D8B030D-6E8A-4147-A177-3AD203B41FA5}">
                      <a16:colId xmlns:a16="http://schemas.microsoft.com/office/drawing/2014/main" val="3191056327"/>
                    </a:ext>
                  </a:extLst>
                </a:gridCol>
                <a:gridCol w="329184">
                  <a:extLst>
                    <a:ext uri="{9D8B030D-6E8A-4147-A177-3AD203B41FA5}">
                      <a16:colId xmlns:a16="http://schemas.microsoft.com/office/drawing/2014/main" val="3768727855"/>
                    </a:ext>
                  </a:extLst>
                </a:gridCol>
                <a:gridCol w="329184">
                  <a:extLst>
                    <a:ext uri="{9D8B030D-6E8A-4147-A177-3AD203B41FA5}">
                      <a16:colId xmlns:a16="http://schemas.microsoft.com/office/drawing/2014/main" val="1005830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719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15:57:56</a:t>
                      </a:r>
                      <a:r>
                        <a:rPr kumimoji="0" lang="en-US" sz="1000" b="0" i="0" u="none" strike="noStrike" kern="1200" cap="none" spc="0" normalizeH="0" baseline="0" noProof="0">
                          <a:ln>
                            <a:noFill/>
                          </a:ln>
                          <a:solidFill>
                            <a:prstClr val="black"/>
                          </a:solidFill>
                          <a:effectLst/>
                          <a:uLnTx/>
                          <a:uFillTx/>
                          <a:latin typeface="Calibri"/>
                          <a:ea typeface="+mn-ea"/>
                          <a:cs typeface="+mn-cs"/>
                        </a:rPr>
                        <a:t>
 📸 𝗫-𝗧𝟱𝟬: 𝗠𝘆 𝗘𝘅𝗽𝗲𝗿𝗶𝗲𝗻𝗰𝗲, 𝗠𝘆 𝗖𝗼𝗹𝗼𝗿
The X-T50 is the first to feature a Film Simulation dial, enabling a seamless switch between your preferred film simulation to picture your creative vision. 
Notice the unnoticed and turn the ordinary into the extraordinary in everyday scenes. Preserve moments that matter with the X-T50.
Explore more about the X-T50
https://fujifilm-x.com/en-my/products/cameras/x-t50/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https://quintly-eu-image-storage.s3.amazonaws.com/aaf8f68db843cc217addf8054c322eb2/21ee555ecdaa1fe708953020115715c9.jpg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60183035"/>
                  </a:ext>
                </a:extLst>
              </a:tr>
            </a:tbl>
          </a:graphicData>
        </a:graphic>
      </p:graphicFrame>
      <p:sp>
        <p:nvSpPr>
          <p:cNvPr id="4" name="Text Placeholder 3">
            <a:extLst>
              <a:ext uri="{FF2B5EF4-FFF2-40B4-BE49-F238E27FC236}">
                <a16:creationId xmlns:a16="http://schemas.microsoft.com/office/drawing/2014/main" id="{2FB1C51B-A136-4BD8-B0D8-F87C62D454F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977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41481-20FF-4E12-A8DF-03F784BF3392}"/>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70B5AFF0-726F-4274-A8BF-E76232A2C873}"/>
              </a:ext>
            </a:extLst>
          </p:cNvPr>
          <p:cNvGraphicFramePr>
            <a:graphicFrameLocks noGrp="1"/>
          </p:cNvGraphicFramePr>
          <p:nvPr>
            <p:ph type="tbl" sz="quarter" idx="13"/>
            <p:extLst>
              <p:ext uri="{D42A27DB-BD31-4B8C-83A1-F6EECF244321}">
                <p14:modId xmlns:p14="http://schemas.microsoft.com/office/powerpoint/2010/main" val="334536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46902"/>
                    </a:ext>
                  </a:extLst>
                </a:gridCol>
                <a:gridCol w="1316737">
                  <a:extLst>
                    <a:ext uri="{9D8B030D-6E8A-4147-A177-3AD203B41FA5}">
                      <a16:colId xmlns:a16="http://schemas.microsoft.com/office/drawing/2014/main" val="1282073517"/>
                    </a:ext>
                  </a:extLst>
                </a:gridCol>
                <a:gridCol w="329184">
                  <a:extLst>
                    <a:ext uri="{9D8B030D-6E8A-4147-A177-3AD203B41FA5}">
                      <a16:colId xmlns:a16="http://schemas.microsoft.com/office/drawing/2014/main" val="3531003419"/>
                    </a:ext>
                  </a:extLst>
                </a:gridCol>
                <a:gridCol w="329184">
                  <a:extLst>
                    <a:ext uri="{9D8B030D-6E8A-4147-A177-3AD203B41FA5}">
                      <a16:colId xmlns:a16="http://schemas.microsoft.com/office/drawing/2014/main" val="3744033575"/>
                    </a:ext>
                  </a:extLst>
                </a:gridCol>
                <a:gridCol w="329184">
                  <a:extLst>
                    <a:ext uri="{9D8B030D-6E8A-4147-A177-3AD203B41FA5}">
                      <a16:colId xmlns:a16="http://schemas.microsoft.com/office/drawing/2014/main" val="3569832059"/>
                    </a:ext>
                  </a:extLst>
                </a:gridCol>
                <a:gridCol w="329184">
                  <a:extLst>
                    <a:ext uri="{9D8B030D-6E8A-4147-A177-3AD203B41FA5}">
                      <a16:colId xmlns:a16="http://schemas.microsoft.com/office/drawing/2014/main" val="1083308054"/>
                    </a:ext>
                  </a:extLst>
                </a:gridCol>
                <a:gridCol w="329184">
                  <a:extLst>
                    <a:ext uri="{9D8B030D-6E8A-4147-A177-3AD203B41FA5}">
                      <a16:colId xmlns:a16="http://schemas.microsoft.com/office/drawing/2014/main" val="194117246"/>
                    </a:ext>
                  </a:extLst>
                </a:gridCol>
                <a:gridCol w="329184">
                  <a:extLst>
                    <a:ext uri="{9D8B030D-6E8A-4147-A177-3AD203B41FA5}">
                      <a16:colId xmlns:a16="http://schemas.microsoft.com/office/drawing/2014/main" val="2083842232"/>
                    </a:ext>
                  </a:extLst>
                </a:gridCol>
                <a:gridCol w="329184">
                  <a:extLst>
                    <a:ext uri="{9D8B030D-6E8A-4147-A177-3AD203B41FA5}">
                      <a16:colId xmlns:a16="http://schemas.microsoft.com/office/drawing/2014/main" val="394673415"/>
                    </a:ext>
                  </a:extLst>
                </a:gridCol>
                <a:gridCol w="329184">
                  <a:extLst>
                    <a:ext uri="{9D8B030D-6E8A-4147-A177-3AD203B41FA5}">
                      <a16:colId xmlns:a16="http://schemas.microsoft.com/office/drawing/2014/main" val="349111508"/>
                    </a:ext>
                  </a:extLst>
                </a:gridCol>
                <a:gridCol w="329184">
                  <a:extLst>
                    <a:ext uri="{9D8B030D-6E8A-4147-A177-3AD203B41FA5}">
                      <a16:colId xmlns:a16="http://schemas.microsoft.com/office/drawing/2014/main" val="592076104"/>
                    </a:ext>
                  </a:extLst>
                </a:gridCol>
                <a:gridCol w="329184">
                  <a:extLst>
                    <a:ext uri="{9D8B030D-6E8A-4147-A177-3AD203B41FA5}">
                      <a16:colId xmlns:a16="http://schemas.microsoft.com/office/drawing/2014/main" val="2267601054"/>
                    </a:ext>
                  </a:extLst>
                </a:gridCol>
                <a:gridCol w="329184">
                  <a:extLst>
                    <a:ext uri="{9D8B030D-6E8A-4147-A177-3AD203B41FA5}">
                      <a16:colId xmlns:a16="http://schemas.microsoft.com/office/drawing/2014/main" val="3630234840"/>
                    </a:ext>
                  </a:extLst>
                </a:gridCol>
                <a:gridCol w="329184">
                  <a:extLst>
                    <a:ext uri="{9D8B030D-6E8A-4147-A177-3AD203B41FA5}">
                      <a16:colId xmlns:a16="http://schemas.microsoft.com/office/drawing/2014/main" val="2635521790"/>
                    </a:ext>
                  </a:extLst>
                </a:gridCol>
                <a:gridCol w="329184">
                  <a:extLst>
                    <a:ext uri="{9D8B030D-6E8A-4147-A177-3AD203B41FA5}">
                      <a16:colId xmlns:a16="http://schemas.microsoft.com/office/drawing/2014/main" val="3459910154"/>
                    </a:ext>
                  </a:extLst>
                </a:gridCol>
                <a:gridCol w="329184">
                  <a:extLst>
                    <a:ext uri="{9D8B030D-6E8A-4147-A177-3AD203B41FA5}">
                      <a16:colId xmlns:a16="http://schemas.microsoft.com/office/drawing/2014/main" val="4143499398"/>
                    </a:ext>
                  </a:extLst>
                </a:gridCol>
                <a:gridCol w="329184">
                  <a:extLst>
                    <a:ext uri="{9D8B030D-6E8A-4147-A177-3AD203B41FA5}">
                      <a16:colId xmlns:a16="http://schemas.microsoft.com/office/drawing/2014/main" val="2137634225"/>
                    </a:ext>
                  </a:extLst>
                </a:gridCol>
                <a:gridCol w="329184">
                  <a:extLst>
                    <a:ext uri="{9D8B030D-6E8A-4147-A177-3AD203B41FA5}">
                      <a16:colId xmlns:a16="http://schemas.microsoft.com/office/drawing/2014/main" val="2023016700"/>
                    </a:ext>
                  </a:extLst>
                </a:gridCol>
                <a:gridCol w="329184">
                  <a:extLst>
                    <a:ext uri="{9D8B030D-6E8A-4147-A177-3AD203B41FA5}">
                      <a16:colId xmlns:a16="http://schemas.microsoft.com/office/drawing/2014/main" val="216254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884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16:29:05</a:t>
                      </a:r>
                      <a:r>
                        <a:rPr kumimoji="0" lang="en-US" sz="1000" b="0" i="0" u="none" strike="noStrike" kern="1200" cap="none" spc="0" normalizeH="0" baseline="0" noProof="0">
                          <a:ln>
                            <a:noFill/>
                          </a:ln>
                          <a:solidFill>
                            <a:prstClr val="black"/>
                          </a:solidFill>
                          <a:effectLst/>
                          <a:uLnTx/>
                          <a:uFillTx/>
                          <a:latin typeface="Calibri"/>
                          <a:ea typeface="+mn-ea"/>
                          <a:cs typeface="+mn-cs"/>
                        </a:rPr>
                        <a:t>
 We stepped back in time at the Traditional Portrait Photography Workshop held at Rumah Warisan TSDAAAU. Under the expert guidance of the talented photographer TW Wann Al-Hajj, participants captured the essence of heritage through stunning portraits of models dressed in traditional garb. 
The classic interiors of a Malay traditional house provided the perfect setting, evoking the charm of bygone days. Thanks to all who joined us for this immersive experience. We hope it not only elevated your photography skills but also deepened your appreciation for our cultural legacy!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https://quintly-eu-image-storage.s3.amazonaws.com/aaf8f68db843cc217addf8054c322eb2/7bd64a46a242e400afc4f803b88bca60.jpg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7834547"/>
                  </a:ext>
                </a:extLst>
              </a:tr>
            </a:tbl>
          </a:graphicData>
        </a:graphic>
      </p:graphicFrame>
      <p:sp>
        <p:nvSpPr>
          <p:cNvPr id="4" name="Text Placeholder 3">
            <a:extLst>
              <a:ext uri="{FF2B5EF4-FFF2-40B4-BE49-F238E27FC236}">
                <a16:creationId xmlns:a16="http://schemas.microsoft.com/office/drawing/2014/main" id="{FBE8C515-3F61-4184-8FC9-CA9D2DAA878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990787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5D34-FCF2-4F85-BA49-39BD7596680D}"/>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723CC62D-493C-4989-B2D5-713961729EF7}"/>
              </a:ext>
            </a:extLst>
          </p:cNvPr>
          <p:cNvGraphicFramePr>
            <a:graphicFrameLocks noGrp="1"/>
          </p:cNvGraphicFramePr>
          <p:nvPr>
            <p:ph type="tbl" sz="quarter" idx="13"/>
            <p:extLst>
              <p:ext uri="{D42A27DB-BD31-4B8C-83A1-F6EECF244321}">
                <p14:modId xmlns:p14="http://schemas.microsoft.com/office/powerpoint/2010/main" val="152137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42888143"/>
                    </a:ext>
                  </a:extLst>
                </a:gridCol>
                <a:gridCol w="1316737">
                  <a:extLst>
                    <a:ext uri="{9D8B030D-6E8A-4147-A177-3AD203B41FA5}">
                      <a16:colId xmlns:a16="http://schemas.microsoft.com/office/drawing/2014/main" val="1270946816"/>
                    </a:ext>
                  </a:extLst>
                </a:gridCol>
                <a:gridCol w="329184">
                  <a:extLst>
                    <a:ext uri="{9D8B030D-6E8A-4147-A177-3AD203B41FA5}">
                      <a16:colId xmlns:a16="http://schemas.microsoft.com/office/drawing/2014/main" val="1984552150"/>
                    </a:ext>
                  </a:extLst>
                </a:gridCol>
                <a:gridCol w="329184">
                  <a:extLst>
                    <a:ext uri="{9D8B030D-6E8A-4147-A177-3AD203B41FA5}">
                      <a16:colId xmlns:a16="http://schemas.microsoft.com/office/drawing/2014/main" val="1616604136"/>
                    </a:ext>
                  </a:extLst>
                </a:gridCol>
                <a:gridCol w="329184">
                  <a:extLst>
                    <a:ext uri="{9D8B030D-6E8A-4147-A177-3AD203B41FA5}">
                      <a16:colId xmlns:a16="http://schemas.microsoft.com/office/drawing/2014/main" val="2005338967"/>
                    </a:ext>
                  </a:extLst>
                </a:gridCol>
                <a:gridCol w="329184">
                  <a:extLst>
                    <a:ext uri="{9D8B030D-6E8A-4147-A177-3AD203B41FA5}">
                      <a16:colId xmlns:a16="http://schemas.microsoft.com/office/drawing/2014/main" val="2009127129"/>
                    </a:ext>
                  </a:extLst>
                </a:gridCol>
                <a:gridCol w="329184">
                  <a:extLst>
                    <a:ext uri="{9D8B030D-6E8A-4147-A177-3AD203B41FA5}">
                      <a16:colId xmlns:a16="http://schemas.microsoft.com/office/drawing/2014/main" val="289615668"/>
                    </a:ext>
                  </a:extLst>
                </a:gridCol>
                <a:gridCol w="329184">
                  <a:extLst>
                    <a:ext uri="{9D8B030D-6E8A-4147-A177-3AD203B41FA5}">
                      <a16:colId xmlns:a16="http://schemas.microsoft.com/office/drawing/2014/main" val="3333944539"/>
                    </a:ext>
                  </a:extLst>
                </a:gridCol>
                <a:gridCol w="329184">
                  <a:extLst>
                    <a:ext uri="{9D8B030D-6E8A-4147-A177-3AD203B41FA5}">
                      <a16:colId xmlns:a16="http://schemas.microsoft.com/office/drawing/2014/main" val="1336636749"/>
                    </a:ext>
                  </a:extLst>
                </a:gridCol>
                <a:gridCol w="329184">
                  <a:extLst>
                    <a:ext uri="{9D8B030D-6E8A-4147-A177-3AD203B41FA5}">
                      <a16:colId xmlns:a16="http://schemas.microsoft.com/office/drawing/2014/main" val="1285944461"/>
                    </a:ext>
                  </a:extLst>
                </a:gridCol>
                <a:gridCol w="329184">
                  <a:extLst>
                    <a:ext uri="{9D8B030D-6E8A-4147-A177-3AD203B41FA5}">
                      <a16:colId xmlns:a16="http://schemas.microsoft.com/office/drawing/2014/main" val="2443317604"/>
                    </a:ext>
                  </a:extLst>
                </a:gridCol>
                <a:gridCol w="329184">
                  <a:extLst>
                    <a:ext uri="{9D8B030D-6E8A-4147-A177-3AD203B41FA5}">
                      <a16:colId xmlns:a16="http://schemas.microsoft.com/office/drawing/2014/main" val="130893699"/>
                    </a:ext>
                  </a:extLst>
                </a:gridCol>
                <a:gridCol w="329184">
                  <a:extLst>
                    <a:ext uri="{9D8B030D-6E8A-4147-A177-3AD203B41FA5}">
                      <a16:colId xmlns:a16="http://schemas.microsoft.com/office/drawing/2014/main" val="2107692690"/>
                    </a:ext>
                  </a:extLst>
                </a:gridCol>
                <a:gridCol w="329184">
                  <a:extLst>
                    <a:ext uri="{9D8B030D-6E8A-4147-A177-3AD203B41FA5}">
                      <a16:colId xmlns:a16="http://schemas.microsoft.com/office/drawing/2014/main" val="1525287156"/>
                    </a:ext>
                  </a:extLst>
                </a:gridCol>
                <a:gridCol w="329184">
                  <a:extLst>
                    <a:ext uri="{9D8B030D-6E8A-4147-A177-3AD203B41FA5}">
                      <a16:colId xmlns:a16="http://schemas.microsoft.com/office/drawing/2014/main" val="943605064"/>
                    </a:ext>
                  </a:extLst>
                </a:gridCol>
                <a:gridCol w="329184">
                  <a:extLst>
                    <a:ext uri="{9D8B030D-6E8A-4147-A177-3AD203B41FA5}">
                      <a16:colId xmlns:a16="http://schemas.microsoft.com/office/drawing/2014/main" val="3647261547"/>
                    </a:ext>
                  </a:extLst>
                </a:gridCol>
                <a:gridCol w="329184">
                  <a:extLst>
                    <a:ext uri="{9D8B030D-6E8A-4147-A177-3AD203B41FA5}">
                      <a16:colId xmlns:a16="http://schemas.microsoft.com/office/drawing/2014/main" val="1334494696"/>
                    </a:ext>
                  </a:extLst>
                </a:gridCol>
                <a:gridCol w="329184">
                  <a:extLst>
                    <a:ext uri="{9D8B030D-6E8A-4147-A177-3AD203B41FA5}">
                      <a16:colId xmlns:a16="http://schemas.microsoft.com/office/drawing/2014/main" val="3078774587"/>
                    </a:ext>
                  </a:extLst>
                </a:gridCol>
                <a:gridCol w="329184">
                  <a:extLst>
                    <a:ext uri="{9D8B030D-6E8A-4147-A177-3AD203B41FA5}">
                      <a16:colId xmlns:a16="http://schemas.microsoft.com/office/drawing/2014/main" val="405294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071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12:00:08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us for the Insect Macro Photography workshop on 19 April in collaboration with  Capitol photo studio!
With the insightful guidance of Pang Way, it was thrilling to see participants dive into the world of insects, exploring the art of macro photography through various lenses, lighting, and composition techniques. 
Your curiosity and creativity made every tiny detail come alive in our workshop. See you in the next one!
#Fujifilm #FujifilmMY #FujifilmMalaysia #Fujifilm_XSeries #Photography #DigitalPhotography #MacroPhotography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https://quintly-eu-image-storage.s3.amazonaws.com/aaf8f68db843cc217addf8054c322eb2/8bc94652cf32bd0f12b161767ff7c247.jpg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67949299"/>
                  </a:ext>
                </a:extLst>
              </a:tr>
            </a:tbl>
          </a:graphicData>
        </a:graphic>
      </p:graphicFrame>
      <p:sp>
        <p:nvSpPr>
          <p:cNvPr id="4" name="Text Placeholder 3">
            <a:extLst>
              <a:ext uri="{FF2B5EF4-FFF2-40B4-BE49-F238E27FC236}">
                <a16:creationId xmlns:a16="http://schemas.microsoft.com/office/drawing/2014/main" id="{070165E8-6CC0-4C4B-9525-B3EF1C7A012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12570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99AB-5694-4CA2-9CF4-BC4374D6E6F2}"/>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BB99AF2D-57B9-41CE-96E1-BE5B90D1C62C}"/>
              </a:ext>
            </a:extLst>
          </p:cNvPr>
          <p:cNvGraphicFramePr>
            <a:graphicFrameLocks noGrp="1"/>
          </p:cNvGraphicFramePr>
          <p:nvPr>
            <p:ph type="tbl" sz="quarter" idx="13"/>
            <p:extLst>
              <p:ext uri="{D42A27DB-BD31-4B8C-83A1-F6EECF244321}">
                <p14:modId xmlns:p14="http://schemas.microsoft.com/office/powerpoint/2010/main" val="148891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84482594"/>
                    </a:ext>
                  </a:extLst>
                </a:gridCol>
                <a:gridCol w="1316737">
                  <a:extLst>
                    <a:ext uri="{9D8B030D-6E8A-4147-A177-3AD203B41FA5}">
                      <a16:colId xmlns:a16="http://schemas.microsoft.com/office/drawing/2014/main" val="45218269"/>
                    </a:ext>
                  </a:extLst>
                </a:gridCol>
                <a:gridCol w="329184">
                  <a:extLst>
                    <a:ext uri="{9D8B030D-6E8A-4147-A177-3AD203B41FA5}">
                      <a16:colId xmlns:a16="http://schemas.microsoft.com/office/drawing/2014/main" val="3107257886"/>
                    </a:ext>
                  </a:extLst>
                </a:gridCol>
                <a:gridCol w="329184">
                  <a:extLst>
                    <a:ext uri="{9D8B030D-6E8A-4147-A177-3AD203B41FA5}">
                      <a16:colId xmlns:a16="http://schemas.microsoft.com/office/drawing/2014/main" val="4185479730"/>
                    </a:ext>
                  </a:extLst>
                </a:gridCol>
                <a:gridCol w="329184">
                  <a:extLst>
                    <a:ext uri="{9D8B030D-6E8A-4147-A177-3AD203B41FA5}">
                      <a16:colId xmlns:a16="http://schemas.microsoft.com/office/drawing/2014/main" val="1589701517"/>
                    </a:ext>
                  </a:extLst>
                </a:gridCol>
                <a:gridCol w="329184">
                  <a:extLst>
                    <a:ext uri="{9D8B030D-6E8A-4147-A177-3AD203B41FA5}">
                      <a16:colId xmlns:a16="http://schemas.microsoft.com/office/drawing/2014/main" val="2741241819"/>
                    </a:ext>
                  </a:extLst>
                </a:gridCol>
                <a:gridCol w="329184">
                  <a:extLst>
                    <a:ext uri="{9D8B030D-6E8A-4147-A177-3AD203B41FA5}">
                      <a16:colId xmlns:a16="http://schemas.microsoft.com/office/drawing/2014/main" val="1303657629"/>
                    </a:ext>
                  </a:extLst>
                </a:gridCol>
                <a:gridCol w="329184">
                  <a:extLst>
                    <a:ext uri="{9D8B030D-6E8A-4147-A177-3AD203B41FA5}">
                      <a16:colId xmlns:a16="http://schemas.microsoft.com/office/drawing/2014/main" val="1865139024"/>
                    </a:ext>
                  </a:extLst>
                </a:gridCol>
                <a:gridCol w="329184">
                  <a:extLst>
                    <a:ext uri="{9D8B030D-6E8A-4147-A177-3AD203B41FA5}">
                      <a16:colId xmlns:a16="http://schemas.microsoft.com/office/drawing/2014/main" val="3921182808"/>
                    </a:ext>
                  </a:extLst>
                </a:gridCol>
                <a:gridCol w="329184">
                  <a:extLst>
                    <a:ext uri="{9D8B030D-6E8A-4147-A177-3AD203B41FA5}">
                      <a16:colId xmlns:a16="http://schemas.microsoft.com/office/drawing/2014/main" val="3087328126"/>
                    </a:ext>
                  </a:extLst>
                </a:gridCol>
                <a:gridCol w="329184">
                  <a:extLst>
                    <a:ext uri="{9D8B030D-6E8A-4147-A177-3AD203B41FA5}">
                      <a16:colId xmlns:a16="http://schemas.microsoft.com/office/drawing/2014/main" val="3255754514"/>
                    </a:ext>
                  </a:extLst>
                </a:gridCol>
                <a:gridCol w="329184">
                  <a:extLst>
                    <a:ext uri="{9D8B030D-6E8A-4147-A177-3AD203B41FA5}">
                      <a16:colId xmlns:a16="http://schemas.microsoft.com/office/drawing/2014/main" val="3888256070"/>
                    </a:ext>
                  </a:extLst>
                </a:gridCol>
                <a:gridCol w="329184">
                  <a:extLst>
                    <a:ext uri="{9D8B030D-6E8A-4147-A177-3AD203B41FA5}">
                      <a16:colId xmlns:a16="http://schemas.microsoft.com/office/drawing/2014/main" val="2726000445"/>
                    </a:ext>
                  </a:extLst>
                </a:gridCol>
                <a:gridCol w="329184">
                  <a:extLst>
                    <a:ext uri="{9D8B030D-6E8A-4147-A177-3AD203B41FA5}">
                      <a16:colId xmlns:a16="http://schemas.microsoft.com/office/drawing/2014/main" val="4152942181"/>
                    </a:ext>
                  </a:extLst>
                </a:gridCol>
                <a:gridCol w="329184">
                  <a:extLst>
                    <a:ext uri="{9D8B030D-6E8A-4147-A177-3AD203B41FA5}">
                      <a16:colId xmlns:a16="http://schemas.microsoft.com/office/drawing/2014/main" val="11030266"/>
                    </a:ext>
                  </a:extLst>
                </a:gridCol>
                <a:gridCol w="329184">
                  <a:extLst>
                    <a:ext uri="{9D8B030D-6E8A-4147-A177-3AD203B41FA5}">
                      <a16:colId xmlns:a16="http://schemas.microsoft.com/office/drawing/2014/main" val="3229984977"/>
                    </a:ext>
                  </a:extLst>
                </a:gridCol>
                <a:gridCol w="329184">
                  <a:extLst>
                    <a:ext uri="{9D8B030D-6E8A-4147-A177-3AD203B41FA5}">
                      <a16:colId xmlns:a16="http://schemas.microsoft.com/office/drawing/2014/main" val="1201357376"/>
                    </a:ext>
                  </a:extLst>
                </a:gridCol>
                <a:gridCol w="329184">
                  <a:extLst>
                    <a:ext uri="{9D8B030D-6E8A-4147-A177-3AD203B41FA5}">
                      <a16:colId xmlns:a16="http://schemas.microsoft.com/office/drawing/2014/main" val="2821318559"/>
                    </a:ext>
                  </a:extLst>
                </a:gridCol>
                <a:gridCol w="329184">
                  <a:extLst>
                    <a:ext uri="{9D8B030D-6E8A-4147-A177-3AD203B41FA5}">
                      <a16:colId xmlns:a16="http://schemas.microsoft.com/office/drawing/2014/main" val="909586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036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20:00:06</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Bryan Kek (Shian Ghee), a photography enthusiast passionate about capturing landscapes, streets, and urban scenes. 
He started his photography journey a year ago with the X-S20 and has since strived to create compelling visual stories. Skillfully using image composition and natural light, he crafts emotive and timeless photographs that resonate deeply with viewers.
Discover Bryan's journey and the powerful narratives he crafts through his lens.
#Fujifilm #FujifilmMY #FujifilmMalaysia #FujifilmInHisHands
#Photography #DigitalPhotography #XS20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https://quintly-eu-image-storage.s3.amazonaws.com/aaf8f68db843cc217addf8054c322eb2/99caae6558a21b252ad9b5f3be897f3f.jpg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83203759"/>
                  </a:ext>
                </a:extLst>
              </a:tr>
            </a:tbl>
          </a:graphicData>
        </a:graphic>
      </p:graphicFrame>
      <p:sp>
        <p:nvSpPr>
          <p:cNvPr id="4" name="Text Placeholder 3">
            <a:extLst>
              <a:ext uri="{FF2B5EF4-FFF2-40B4-BE49-F238E27FC236}">
                <a16:creationId xmlns:a16="http://schemas.microsoft.com/office/drawing/2014/main" id="{664B0C75-C390-4FCC-B880-139394A9B77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41203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F1A7-3AFC-4DFD-BCEC-5C454F0EEAEB}"/>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5A8491FA-59CF-4346-9B49-40BEF822DBFA}"/>
              </a:ext>
            </a:extLst>
          </p:cNvPr>
          <p:cNvGraphicFramePr>
            <a:graphicFrameLocks noGrp="1"/>
          </p:cNvGraphicFramePr>
          <p:nvPr>
            <p:ph type="tbl" sz="quarter" idx="13"/>
            <p:extLst>
              <p:ext uri="{D42A27DB-BD31-4B8C-83A1-F6EECF244321}">
                <p14:modId xmlns:p14="http://schemas.microsoft.com/office/powerpoint/2010/main" val="3079627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23045603"/>
                    </a:ext>
                  </a:extLst>
                </a:gridCol>
                <a:gridCol w="1316737">
                  <a:extLst>
                    <a:ext uri="{9D8B030D-6E8A-4147-A177-3AD203B41FA5}">
                      <a16:colId xmlns:a16="http://schemas.microsoft.com/office/drawing/2014/main" val="3339363696"/>
                    </a:ext>
                  </a:extLst>
                </a:gridCol>
                <a:gridCol w="329184">
                  <a:extLst>
                    <a:ext uri="{9D8B030D-6E8A-4147-A177-3AD203B41FA5}">
                      <a16:colId xmlns:a16="http://schemas.microsoft.com/office/drawing/2014/main" val="2792838374"/>
                    </a:ext>
                  </a:extLst>
                </a:gridCol>
                <a:gridCol w="329184">
                  <a:extLst>
                    <a:ext uri="{9D8B030D-6E8A-4147-A177-3AD203B41FA5}">
                      <a16:colId xmlns:a16="http://schemas.microsoft.com/office/drawing/2014/main" val="2715518591"/>
                    </a:ext>
                  </a:extLst>
                </a:gridCol>
                <a:gridCol w="329184">
                  <a:extLst>
                    <a:ext uri="{9D8B030D-6E8A-4147-A177-3AD203B41FA5}">
                      <a16:colId xmlns:a16="http://schemas.microsoft.com/office/drawing/2014/main" val="1984859638"/>
                    </a:ext>
                  </a:extLst>
                </a:gridCol>
                <a:gridCol w="329184">
                  <a:extLst>
                    <a:ext uri="{9D8B030D-6E8A-4147-A177-3AD203B41FA5}">
                      <a16:colId xmlns:a16="http://schemas.microsoft.com/office/drawing/2014/main" val="3849620914"/>
                    </a:ext>
                  </a:extLst>
                </a:gridCol>
                <a:gridCol w="329184">
                  <a:extLst>
                    <a:ext uri="{9D8B030D-6E8A-4147-A177-3AD203B41FA5}">
                      <a16:colId xmlns:a16="http://schemas.microsoft.com/office/drawing/2014/main" val="1371888678"/>
                    </a:ext>
                  </a:extLst>
                </a:gridCol>
                <a:gridCol w="329184">
                  <a:extLst>
                    <a:ext uri="{9D8B030D-6E8A-4147-A177-3AD203B41FA5}">
                      <a16:colId xmlns:a16="http://schemas.microsoft.com/office/drawing/2014/main" val="2567181568"/>
                    </a:ext>
                  </a:extLst>
                </a:gridCol>
                <a:gridCol w="329184">
                  <a:extLst>
                    <a:ext uri="{9D8B030D-6E8A-4147-A177-3AD203B41FA5}">
                      <a16:colId xmlns:a16="http://schemas.microsoft.com/office/drawing/2014/main" val="2811009651"/>
                    </a:ext>
                  </a:extLst>
                </a:gridCol>
                <a:gridCol w="329184">
                  <a:extLst>
                    <a:ext uri="{9D8B030D-6E8A-4147-A177-3AD203B41FA5}">
                      <a16:colId xmlns:a16="http://schemas.microsoft.com/office/drawing/2014/main" val="3539607671"/>
                    </a:ext>
                  </a:extLst>
                </a:gridCol>
                <a:gridCol w="329184">
                  <a:extLst>
                    <a:ext uri="{9D8B030D-6E8A-4147-A177-3AD203B41FA5}">
                      <a16:colId xmlns:a16="http://schemas.microsoft.com/office/drawing/2014/main" val="1522491315"/>
                    </a:ext>
                  </a:extLst>
                </a:gridCol>
                <a:gridCol w="329184">
                  <a:extLst>
                    <a:ext uri="{9D8B030D-6E8A-4147-A177-3AD203B41FA5}">
                      <a16:colId xmlns:a16="http://schemas.microsoft.com/office/drawing/2014/main" val="1444441574"/>
                    </a:ext>
                  </a:extLst>
                </a:gridCol>
                <a:gridCol w="329184">
                  <a:extLst>
                    <a:ext uri="{9D8B030D-6E8A-4147-A177-3AD203B41FA5}">
                      <a16:colId xmlns:a16="http://schemas.microsoft.com/office/drawing/2014/main" val="806981241"/>
                    </a:ext>
                  </a:extLst>
                </a:gridCol>
                <a:gridCol w="329184">
                  <a:extLst>
                    <a:ext uri="{9D8B030D-6E8A-4147-A177-3AD203B41FA5}">
                      <a16:colId xmlns:a16="http://schemas.microsoft.com/office/drawing/2014/main" val="917467415"/>
                    </a:ext>
                  </a:extLst>
                </a:gridCol>
                <a:gridCol w="329184">
                  <a:extLst>
                    <a:ext uri="{9D8B030D-6E8A-4147-A177-3AD203B41FA5}">
                      <a16:colId xmlns:a16="http://schemas.microsoft.com/office/drawing/2014/main" val="3158296486"/>
                    </a:ext>
                  </a:extLst>
                </a:gridCol>
                <a:gridCol w="329184">
                  <a:extLst>
                    <a:ext uri="{9D8B030D-6E8A-4147-A177-3AD203B41FA5}">
                      <a16:colId xmlns:a16="http://schemas.microsoft.com/office/drawing/2014/main" val="3250666438"/>
                    </a:ext>
                  </a:extLst>
                </a:gridCol>
                <a:gridCol w="329184">
                  <a:extLst>
                    <a:ext uri="{9D8B030D-6E8A-4147-A177-3AD203B41FA5}">
                      <a16:colId xmlns:a16="http://schemas.microsoft.com/office/drawing/2014/main" val="1627527099"/>
                    </a:ext>
                  </a:extLst>
                </a:gridCol>
                <a:gridCol w="329184">
                  <a:extLst>
                    <a:ext uri="{9D8B030D-6E8A-4147-A177-3AD203B41FA5}">
                      <a16:colId xmlns:a16="http://schemas.microsoft.com/office/drawing/2014/main" val="2866356840"/>
                    </a:ext>
                  </a:extLst>
                </a:gridCol>
                <a:gridCol w="329184">
                  <a:extLst>
                    <a:ext uri="{9D8B030D-6E8A-4147-A177-3AD203B41FA5}">
                      <a16:colId xmlns:a16="http://schemas.microsoft.com/office/drawing/2014/main" val="4270877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656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12:11:13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unique blend of creativity and conversation at our immersive Coffee Talk &amp; Portrait Shooting workshop on 2 June 2024 at Warung Theater @ Cathay by Nifyayi, in collaboration with SLR Centre Camera Shop! Elevate your portrait skills with speaker TW Wann Al-Hajj and enjoy meaningful discussions over coffee.
Reserve your spot now for RM20 by contacting Mr. Lok at 012-458 3777!
*Limited to only 15 participants.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https://quintly-eu-image-storage.s3.amazonaws.com/aaf8f68db843cc217addf8054c322eb2/e37047bf0078f11c70df17dde3c6b117.jpg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08360150"/>
                  </a:ext>
                </a:extLst>
              </a:tr>
            </a:tbl>
          </a:graphicData>
        </a:graphic>
      </p:graphicFrame>
      <p:sp>
        <p:nvSpPr>
          <p:cNvPr id="4" name="Text Placeholder 3">
            <a:extLst>
              <a:ext uri="{FF2B5EF4-FFF2-40B4-BE49-F238E27FC236}">
                <a16:creationId xmlns:a16="http://schemas.microsoft.com/office/drawing/2014/main" id="{488D6414-ECD4-4F9D-BE92-8AFC61AD1A8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98870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98BA-2AF8-45B8-A5F6-8074E38F0EF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AC483D94-5A6E-4F52-BBC5-439957BEA072}"/>
              </a:ext>
            </a:extLst>
          </p:cNvPr>
          <p:cNvGraphicFramePr>
            <a:graphicFrameLocks noGrp="1"/>
          </p:cNvGraphicFramePr>
          <p:nvPr>
            <p:ph type="tbl" sz="quarter" idx="13"/>
            <p:extLst>
              <p:ext uri="{D42A27DB-BD31-4B8C-83A1-F6EECF244321}">
                <p14:modId xmlns:p14="http://schemas.microsoft.com/office/powerpoint/2010/main" val="147802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83641067"/>
                    </a:ext>
                  </a:extLst>
                </a:gridCol>
                <a:gridCol w="1316737">
                  <a:extLst>
                    <a:ext uri="{9D8B030D-6E8A-4147-A177-3AD203B41FA5}">
                      <a16:colId xmlns:a16="http://schemas.microsoft.com/office/drawing/2014/main" val="3903367771"/>
                    </a:ext>
                  </a:extLst>
                </a:gridCol>
                <a:gridCol w="329184">
                  <a:extLst>
                    <a:ext uri="{9D8B030D-6E8A-4147-A177-3AD203B41FA5}">
                      <a16:colId xmlns:a16="http://schemas.microsoft.com/office/drawing/2014/main" val="2472984781"/>
                    </a:ext>
                  </a:extLst>
                </a:gridCol>
                <a:gridCol w="329184">
                  <a:extLst>
                    <a:ext uri="{9D8B030D-6E8A-4147-A177-3AD203B41FA5}">
                      <a16:colId xmlns:a16="http://schemas.microsoft.com/office/drawing/2014/main" val="183295927"/>
                    </a:ext>
                  </a:extLst>
                </a:gridCol>
                <a:gridCol w="329184">
                  <a:extLst>
                    <a:ext uri="{9D8B030D-6E8A-4147-A177-3AD203B41FA5}">
                      <a16:colId xmlns:a16="http://schemas.microsoft.com/office/drawing/2014/main" val="2087043256"/>
                    </a:ext>
                  </a:extLst>
                </a:gridCol>
                <a:gridCol w="329184">
                  <a:extLst>
                    <a:ext uri="{9D8B030D-6E8A-4147-A177-3AD203B41FA5}">
                      <a16:colId xmlns:a16="http://schemas.microsoft.com/office/drawing/2014/main" val="2895835473"/>
                    </a:ext>
                  </a:extLst>
                </a:gridCol>
                <a:gridCol w="329184">
                  <a:extLst>
                    <a:ext uri="{9D8B030D-6E8A-4147-A177-3AD203B41FA5}">
                      <a16:colId xmlns:a16="http://schemas.microsoft.com/office/drawing/2014/main" val="2680767998"/>
                    </a:ext>
                  </a:extLst>
                </a:gridCol>
                <a:gridCol w="329184">
                  <a:extLst>
                    <a:ext uri="{9D8B030D-6E8A-4147-A177-3AD203B41FA5}">
                      <a16:colId xmlns:a16="http://schemas.microsoft.com/office/drawing/2014/main" val="2431107152"/>
                    </a:ext>
                  </a:extLst>
                </a:gridCol>
                <a:gridCol w="329184">
                  <a:extLst>
                    <a:ext uri="{9D8B030D-6E8A-4147-A177-3AD203B41FA5}">
                      <a16:colId xmlns:a16="http://schemas.microsoft.com/office/drawing/2014/main" val="665361419"/>
                    </a:ext>
                  </a:extLst>
                </a:gridCol>
                <a:gridCol w="329184">
                  <a:extLst>
                    <a:ext uri="{9D8B030D-6E8A-4147-A177-3AD203B41FA5}">
                      <a16:colId xmlns:a16="http://schemas.microsoft.com/office/drawing/2014/main" val="2784418053"/>
                    </a:ext>
                  </a:extLst>
                </a:gridCol>
                <a:gridCol w="329184">
                  <a:extLst>
                    <a:ext uri="{9D8B030D-6E8A-4147-A177-3AD203B41FA5}">
                      <a16:colId xmlns:a16="http://schemas.microsoft.com/office/drawing/2014/main" val="233257490"/>
                    </a:ext>
                  </a:extLst>
                </a:gridCol>
                <a:gridCol w="329184">
                  <a:extLst>
                    <a:ext uri="{9D8B030D-6E8A-4147-A177-3AD203B41FA5}">
                      <a16:colId xmlns:a16="http://schemas.microsoft.com/office/drawing/2014/main" val="949838290"/>
                    </a:ext>
                  </a:extLst>
                </a:gridCol>
                <a:gridCol w="329184">
                  <a:extLst>
                    <a:ext uri="{9D8B030D-6E8A-4147-A177-3AD203B41FA5}">
                      <a16:colId xmlns:a16="http://schemas.microsoft.com/office/drawing/2014/main" val="1329389771"/>
                    </a:ext>
                  </a:extLst>
                </a:gridCol>
                <a:gridCol w="329184">
                  <a:extLst>
                    <a:ext uri="{9D8B030D-6E8A-4147-A177-3AD203B41FA5}">
                      <a16:colId xmlns:a16="http://schemas.microsoft.com/office/drawing/2014/main" val="829332855"/>
                    </a:ext>
                  </a:extLst>
                </a:gridCol>
                <a:gridCol w="329184">
                  <a:extLst>
                    <a:ext uri="{9D8B030D-6E8A-4147-A177-3AD203B41FA5}">
                      <a16:colId xmlns:a16="http://schemas.microsoft.com/office/drawing/2014/main" val="902186015"/>
                    </a:ext>
                  </a:extLst>
                </a:gridCol>
                <a:gridCol w="329184">
                  <a:extLst>
                    <a:ext uri="{9D8B030D-6E8A-4147-A177-3AD203B41FA5}">
                      <a16:colId xmlns:a16="http://schemas.microsoft.com/office/drawing/2014/main" val="3689307768"/>
                    </a:ext>
                  </a:extLst>
                </a:gridCol>
                <a:gridCol w="329184">
                  <a:extLst>
                    <a:ext uri="{9D8B030D-6E8A-4147-A177-3AD203B41FA5}">
                      <a16:colId xmlns:a16="http://schemas.microsoft.com/office/drawing/2014/main" val="2822086166"/>
                    </a:ext>
                  </a:extLst>
                </a:gridCol>
                <a:gridCol w="329184">
                  <a:extLst>
                    <a:ext uri="{9D8B030D-6E8A-4147-A177-3AD203B41FA5}">
                      <a16:colId xmlns:a16="http://schemas.microsoft.com/office/drawing/2014/main" val="3760213782"/>
                    </a:ext>
                  </a:extLst>
                </a:gridCol>
                <a:gridCol w="329184">
                  <a:extLst>
                    <a:ext uri="{9D8B030D-6E8A-4147-A177-3AD203B41FA5}">
                      <a16:colId xmlns:a16="http://schemas.microsoft.com/office/drawing/2014/main" val="245681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823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- 2024-05-20 20:00:11</a:t>
                      </a:r>
                      <a:r>
                        <a:rPr kumimoji="0" lang="en-US" sz="1000" b="0" i="0" u="none" strike="noStrike" kern="1200" cap="none" spc="0" normalizeH="0" baseline="0" noProof="0">
                          <a:ln>
                            <a:noFill/>
                          </a:ln>
                          <a:solidFill>
                            <a:prstClr val="black"/>
                          </a:solidFill>
                          <a:effectLst/>
                          <a:uLnTx/>
                          <a:uFillTx/>
                          <a:latin typeface="Calibri"/>
                          <a:ea typeface="+mn-ea"/>
                          <a:cs typeface="+mn-cs"/>
                        </a:rPr>
                        <a:t>
 Joie Koo appreciates the GFX100S II for its compact body and medium format power, noting how its easy handling enhances his photo shoots, allowing for agile and precise photography. 
He also praises the camera for its reliable face and eye detection that performs exceptionally well, even in complex scenes, ensuring critical focus where it matters most. 
The GFX100S II's rapid and accurate autofocus, combined with its outstanding image quality that delivers exceptional color reproduction and tonality, makes every shoot a joy for Joie.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https://quintly-eu-image-storage.s3.amazonaws.com/aaf8f68db843cc217addf8054c322eb2/431060270cd7b336c4fa63a39fc6ca98.jpg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8951279"/>
                  </a:ext>
                </a:extLst>
              </a:tr>
            </a:tbl>
          </a:graphicData>
        </a:graphic>
      </p:graphicFrame>
      <p:sp>
        <p:nvSpPr>
          <p:cNvPr id="4" name="Text Placeholder 3">
            <a:extLst>
              <a:ext uri="{FF2B5EF4-FFF2-40B4-BE49-F238E27FC236}">
                <a16:creationId xmlns:a16="http://schemas.microsoft.com/office/drawing/2014/main" id="{7C228F9F-3817-4C8B-AC42-D0B4AE978C7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42026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4925-E533-48F2-A0E7-3198D39926CC}"/>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2741D891-DF31-4326-855D-E6B64AE81F39}"/>
              </a:ext>
            </a:extLst>
          </p:cNvPr>
          <p:cNvGraphicFramePr>
            <a:graphicFrameLocks noGrp="1"/>
          </p:cNvGraphicFramePr>
          <p:nvPr>
            <p:ph type="tbl" sz="quarter" idx="13"/>
            <p:extLst>
              <p:ext uri="{D42A27DB-BD31-4B8C-83A1-F6EECF244321}">
                <p14:modId xmlns:p14="http://schemas.microsoft.com/office/powerpoint/2010/main" val="3825585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45394675"/>
                    </a:ext>
                  </a:extLst>
                </a:gridCol>
                <a:gridCol w="1316737">
                  <a:extLst>
                    <a:ext uri="{9D8B030D-6E8A-4147-A177-3AD203B41FA5}">
                      <a16:colId xmlns:a16="http://schemas.microsoft.com/office/drawing/2014/main" val="3205127867"/>
                    </a:ext>
                  </a:extLst>
                </a:gridCol>
                <a:gridCol w="329184">
                  <a:extLst>
                    <a:ext uri="{9D8B030D-6E8A-4147-A177-3AD203B41FA5}">
                      <a16:colId xmlns:a16="http://schemas.microsoft.com/office/drawing/2014/main" val="2364259851"/>
                    </a:ext>
                  </a:extLst>
                </a:gridCol>
                <a:gridCol w="329184">
                  <a:extLst>
                    <a:ext uri="{9D8B030D-6E8A-4147-A177-3AD203B41FA5}">
                      <a16:colId xmlns:a16="http://schemas.microsoft.com/office/drawing/2014/main" val="3122435325"/>
                    </a:ext>
                  </a:extLst>
                </a:gridCol>
                <a:gridCol w="329184">
                  <a:extLst>
                    <a:ext uri="{9D8B030D-6E8A-4147-A177-3AD203B41FA5}">
                      <a16:colId xmlns:a16="http://schemas.microsoft.com/office/drawing/2014/main" val="947109962"/>
                    </a:ext>
                  </a:extLst>
                </a:gridCol>
                <a:gridCol w="329184">
                  <a:extLst>
                    <a:ext uri="{9D8B030D-6E8A-4147-A177-3AD203B41FA5}">
                      <a16:colId xmlns:a16="http://schemas.microsoft.com/office/drawing/2014/main" val="827084352"/>
                    </a:ext>
                  </a:extLst>
                </a:gridCol>
                <a:gridCol w="329184">
                  <a:extLst>
                    <a:ext uri="{9D8B030D-6E8A-4147-A177-3AD203B41FA5}">
                      <a16:colId xmlns:a16="http://schemas.microsoft.com/office/drawing/2014/main" val="1961663862"/>
                    </a:ext>
                  </a:extLst>
                </a:gridCol>
                <a:gridCol w="329184">
                  <a:extLst>
                    <a:ext uri="{9D8B030D-6E8A-4147-A177-3AD203B41FA5}">
                      <a16:colId xmlns:a16="http://schemas.microsoft.com/office/drawing/2014/main" val="124341417"/>
                    </a:ext>
                  </a:extLst>
                </a:gridCol>
                <a:gridCol w="329184">
                  <a:extLst>
                    <a:ext uri="{9D8B030D-6E8A-4147-A177-3AD203B41FA5}">
                      <a16:colId xmlns:a16="http://schemas.microsoft.com/office/drawing/2014/main" val="1269239499"/>
                    </a:ext>
                  </a:extLst>
                </a:gridCol>
                <a:gridCol w="329184">
                  <a:extLst>
                    <a:ext uri="{9D8B030D-6E8A-4147-A177-3AD203B41FA5}">
                      <a16:colId xmlns:a16="http://schemas.microsoft.com/office/drawing/2014/main" val="4205590667"/>
                    </a:ext>
                  </a:extLst>
                </a:gridCol>
                <a:gridCol w="329184">
                  <a:extLst>
                    <a:ext uri="{9D8B030D-6E8A-4147-A177-3AD203B41FA5}">
                      <a16:colId xmlns:a16="http://schemas.microsoft.com/office/drawing/2014/main" val="1068153976"/>
                    </a:ext>
                  </a:extLst>
                </a:gridCol>
                <a:gridCol w="329184">
                  <a:extLst>
                    <a:ext uri="{9D8B030D-6E8A-4147-A177-3AD203B41FA5}">
                      <a16:colId xmlns:a16="http://schemas.microsoft.com/office/drawing/2014/main" val="1006555283"/>
                    </a:ext>
                  </a:extLst>
                </a:gridCol>
                <a:gridCol w="329184">
                  <a:extLst>
                    <a:ext uri="{9D8B030D-6E8A-4147-A177-3AD203B41FA5}">
                      <a16:colId xmlns:a16="http://schemas.microsoft.com/office/drawing/2014/main" val="313274297"/>
                    </a:ext>
                  </a:extLst>
                </a:gridCol>
                <a:gridCol w="329184">
                  <a:extLst>
                    <a:ext uri="{9D8B030D-6E8A-4147-A177-3AD203B41FA5}">
                      <a16:colId xmlns:a16="http://schemas.microsoft.com/office/drawing/2014/main" val="198768312"/>
                    </a:ext>
                  </a:extLst>
                </a:gridCol>
                <a:gridCol w="329184">
                  <a:extLst>
                    <a:ext uri="{9D8B030D-6E8A-4147-A177-3AD203B41FA5}">
                      <a16:colId xmlns:a16="http://schemas.microsoft.com/office/drawing/2014/main" val="2939445171"/>
                    </a:ext>
                  </a:extLst>
                </a:gridCol>
                <a:gridCol w="329184">
                  <a:extLst>
                    <a:ext uri="{9D8B030D-6E8A-4147-A177-3AD203B41FA5}">
                      <a16:colId xmlns:a16="http://schemas.microsoft.com/office/drawing/2014/main" val="21432529"/>
                    </a:ext>
                  </a:extLst>
                </a:gridCol>
                <a:gridCol w="329184">
                  <a:extLst>
                    <a:ext uri="{9D8B030D-6E8A-4147-A177-3AD203B41FA5}">
                      <a16:colId xmlns:a16="http://schemas.microsoft.com/office/drawing/2014/main" val="2037326176"/>
                    </a:ext>
                  </a:extLst>
                </a:gridCol>
                <a:gridCol w="329184">
                  <a:extLst>
                    <a:ext uri="{9D8B030D-6E8A-4147-A177-3AD203B41FA5}">
                      <a16:colId xmlns:a16="http://schemas.microsoft.com/office/drawing/2014/main" val="2409714021"/>
                    </a:ext>
                  </a:extLst>
                </a:gridCol>
                <a:gridCol w="329184">
                  <a:extLst>
                    <a:ext uri="{9D8B030D-6E8A-4147-A177-3AD203B41FA5}">
                      <a16:colId xmlns:a16="http://schemas.microsoft.com/office/drawing/2014/main" val="94261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956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63957594"/>
                  </a:ext>
                </a:extLst>
              </a:tr>
            </a:tbl>
          </a:graphicData>
        </a:graphic>
      </p:graphicFrame>
      <p:sp>
        <p:nvSpPr>
          <p:cNvPr id="4" name="Text Placeholder 3">
            <a:extLst>
              <a:ext uri="{FF2B5EF4-FFF2-40B4-BE49-F238E27FC236}">
                <a16:creationId xmlns:a16="http://schemas.microsoft.com/office/drawing/2014/main" id="{AF73B35C-8CA1-452F-AD0C-E7B9E45808A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474422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5471C-471B-4496-9BD2-5B856B34E786}"/>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1F19D420-B8DC-4E18-BB56-652917651B3D}"/>
              </a:ext>
            </a:extLst>
          </p:cNvPr>
          <p:cNvGraphicFramePr>
            <a:graphicFrameLocks noGrp="1"/>
          </p:cNvGraphicFramePr>
          <p:nvPr>
            <p:ph type="tbl" sz="quarter" idx="13"/>
            <p:extLst>
              <p:ext uri="{D42A27DB-BD31-4B8C-83A1-F6EECF244321}">
                <p14:modId xmlns:p14="http://schemas.microsoft.com/office/powerpoint/2010/main" val="89952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40146359"/>
                    </a:ext>
                  </a:extLst>
                </a:gridCol>
                <a:gridCol w="1316737">
                  <a:extLst>
                    <a:ext uri="{9D8B030D-6E8A-4147-A177-3AD203B41FA5}">
                      <a16:colId xmlns:a16="http://schemas.microsoft.com/office/drawing/2014/main" val="684027430"/>
                    </a:ext>
                  </a:extLst>
                </a:gridCol>
                <a:gridCol w="329184">
                  <a:extLst>
                    <a:ext uri="{9D8B030D-6E8A-4147-A177-3AD203B41FA5}">
                      <a16:colId xmlns:a16="http://schemas.microsoft.com/office/drawing/2014/main" val="3804427353"/>
                    </a:ext>
                  </a:extLst>
                </a:gridCol>
                <a:gridCol w="329184">
                  <a:extLst>
                    <a:ext uri="{9D8B030D-6E8A-4147-A177-3AD203B41FA5}">
                      <a16:colId xmlns:a16="http://schemas.microsoft.com/office/drawing/2014/main" val="2052785274"/>
                    </a:ext>
                  </a:extLst>
                </a:gridCol>
                <a:gridCol w="329184">
                  <a:extLst>
                    <a:ext uri="{9D8B030D-6E8A-4147-A177-3AD203B41FA5}">
                      <a16:colId xmlns:a16="http://schemas.microsoft.com/office/drawing/2014/main" val="3119868922"/>
                    </a:ext>
                  </a:extLst>
                </a:gridCol>
                <a:gridCol w="329184">
                  <a:extLst>
                    <a:ext uri="{9D8B030D-6E8A-4147-A177-3AD203B41FA5}">
                      <a16:colId xmlns:a16="http://schemas.microsoft.com/office/drawing/2014/main" val="250303197"/>
                    </a:ext>
                  </a:extLst>
                </a:gridCol>
                <a:gridCol w="329184">
                  <a:extLst>
                    <a:ext uri="{9D8B030D-6E8A-4147-A177-3AD203B41FA5}">
                      <a16:colId xmlns:a16="http://schemas.microsoft.com/office/drawing/2014/main" val="1485438728"/>
                    </a:ext>
                  </a:extLst>
                </a:gridCol>
                <a:gridCol w="329184">
                  <a:extLst>
                    <a:ext uri="{9D8B030D-6E8A-4147-A177-3AD203B41FA5}">
                      <a16:colId xmlns:a16="http://schemas.microsoft.com/office/drawing/2014/main" val="2666001702"/>
                    </a:ext>
                  </a:extLst>
                </a:gridCol>
                <a:gridCol w="329184">
                  <a:extLst>
                    <a:ext uri="{9D8B030D-6E8A-4147-A177-3AD203B41FA5}">
                      <a16:colId xmlns:a16="http://schemas.microsoft.com/office/drawing/2014/main" val="4009963522"/>
                    </a:ext>
                  </a:extLst>
                </a:gridCol>
                <a:gridCol w="329184">
                  <a:extLst>
                    <a:ext uri="{9D8B030D-6E8A-4147-A177-3AD203B41FA5}">
                      <a16:colId xmlns:a16="http://schemas.microsoft.com/office/drawing/2014/main" val="44074446"/>
                    </a:ext>
                  </a:extLst>
                </a:gridCol>
                <a:gridCol w="329184">
                  <a:extLst>
                    <a:ext uri="{9D8B030D-6E8A-4147-A177-3AD203B41FA5}">
                      <a16:colId xmlns:a16="http://schemas.microsoft.com/office/drawing/2014/main" val="225335844"/>
                    </a:ext>
                  </a:extLst>
                </a:gridCol>
                <a:gridCol w="329184">
                  <a:extLst>
                    <a:ext uri="{9D8B030D-6E8A-4147-A177-3AD203B41FA5}">
                      <a16:colId xmlns:a16="http://schemas.microsoft.com/office/drawing/2014/main" val="3752428196"/>
                    </a:ext>
                  </a:extLst>
                </a:gridCol>
                <a:gridCol w="329184">
                  <a:extLst>
                    <a:ext uri="{9D8B030D-6E8A-4147-A177-3AD203B41FA5}">
                      <a16:colId xmlns:a16="http://schemas.microsoft.com/office/drawing/2014/main" val="2753848889"/>
                    </a:ext>
                  </a:extLst>
                </a:gridCol>
                <a:gridCol w="329184">
                  <a:extLst>
                    <a:ext uri="{9D8B030D-6E8A-4147-A177-3AD203B41FA5}">
                      <a16:colId xmlns:a16="http://schemas.microsoft.com/office/drawing/2014/main" val="502919573"/>
                    </a:ext>
                  </a:extLst>
                </a:gridCol>
                <a:gridCol w="329184">
                  <a:extLst>
                    <a:ext uri="{9D8B030D-6E8A-4147-A177-3AD203B41FA5}">
                      <a16:colId xmlns:a16="http://schemas.microsoft.com/office/drawing/2014/main" val="4132851306"/>
                    </a:ext>
                  </a:extLst>
                </a:gridCol>
                <a:gridCol w="329184">
                  <a:extLst>
                    <a:ext uri="{9D8B030D-6E8A-4147-A177-3AD203B41FA5}">
                      <a16:colId xmlns:a16="http://schemas.microsoft.com/office/drawing/2014/main" val="743077877"/>
                    </a:ext>
                  </a:extLst>
                </a:gridCol>
                <a:gridCol w="329184">
                  <a:extLst>
                    <a:ext uri="{9D8B030D-6E8A-4147-A177-3AD203B41FA5}">
                      <a16:colId xmlns:a16="http://schemas.microsoft.com/office/drawing/2014/main" val="3408570928"/>
                    </a:ext>
                  </a:extLst>
                </a:gridCol>
                <a:gridCol w="329184">
                  <a:extLst>
                    <a:ext uri="{9D8B030D-6E8A-4147-A177-3AD203B41FA5}">
                      <a16:colId xmlns:a16="http://schemas.microsoft.com/office/drawing/2014/main" val="756888272"/>
                    </a:ext>
                  </a:extLst>
                </a:gridCol>
                <a:gridCol w="329184">
                  <a:extLst>
                    <a:ext uri="{9D8B030D-6E8A-4147-A177-3AD203B41FA5}">
                      <a16:colId xmlns:a16="http://schemas.microsoft.com/office/drawing/2014/main" val="194766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6880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- 2024-05-03 14:00:13</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https://quintly-eu-image-storage.s3.amazonaws.com/aaf8f68db843cc217addf8054c322eb2/1d31f223daa6f54c7bc0b6ac24942196.jpg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984721382"/>
                  </a:ext>
                </a:extLst>
              </a:tr>
            </a:tbl>
          </a:graphicData>
        </a:graphic>
      </p:graphicFrame>
      <p:sp>
        <p:nvSpPr>
          <p:cNvPr id="4" name="Text Placeholder 3">
            <a:extLst>
              <a:ext uri="{FF2B5EF4-FFF2-40B4-BE49-F238E27FC236}">
                <a16:creationId xmlns:a16="http://schemas.microsoft.com/office/drawing/2014/main" id="{DA903CA7-A643-4EC6-B129-7B8A74BC752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272215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3F6E7-3AA7-4D33-9B87-14021C86A49A}"/>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2990F253-2179-4BDC-962B-80A87A2AFDF5}"/>
              </a:ext>
            </a:extLst>
          </p:cNvPr>
          <p:cNvGraphicFramePr>
            <a:graphicFrameLocks noGrp="1"/>
          </p:cNvGraphicFramePr>
          <p:nvPr>
            <p:ph type="tbl" sz="quarter" idx="13"/>
            <p:extLst>
              <p:ext uri="{D42A27DB-BD31-4B8C-83A1-F6EECF244321}">
                <p14:modId xmlns:p14="http://schemas.microsoft.com/office/powerpoint/2010/main" val="398885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20800621"/>
                    </a:ext>
                  </a:extLst>
                </a:gridCol>
                <a:gridCol w="1316737">
                  <a:extLst>
                    <a:ext uri="{9D8B030D-6E8A-4147-A177-3AD203B41FA5}">
                      <a16:colId xmlns:a16="http://schemas.microsoft.com/office/drawing/2014/main" val="1387674723"/>
                    </a:ext>
                  </a:extLst>
                </a:gridCol>
                <a:gridCol w="329184">
                  <a:extLst>
                    <a:ext uri="{9D8B030D-6E8A-4147-A177-3AD203B41FA5}">
                      <a16:colId xmlns:a16="http://schemas.microsoft.com/office/drawing/2014/main" val="660119675"/>
                    </a:ext>
                  </a:extLst>
                </a:gridCol>
                <a:gridCol w="329184">
                  <a:extLst>
                    <a:ext uri="{9D8B030D-6E8A-4147-A177-3AD203B41FA5}">
                      <a16:colId xmlns:a16="http://schemas.microsoft.com/office/drawing/2014/main" val="4254014532"/>
                    </a:ext>
                  </a:extLst>
                </a:gridCol>
                <a:gridCol w="329184">
                  <a:extLst>
                    <a:ext uri="{9D8B030D-6E8A-4147-A177-3AD203B41FA5}">
                      <a16:colId xmlns:a16="http://schemas.microsoft.com/office/drawing/2014/main" val="4035397657"/>
                    </a:ext>
                  </a:extLst>
                </a:gridCol>
                <a:gridCol w="329184">
                  <a:extLst>
                    <a:ext uri="{9D8B030D-6E8A-4147-A177-3AD203B41FA5}">
                      <a16:colId xmlns:a16="http://schemas.microsoft.com/office/drawing/2014/main" val="4098310345"/>
                    </a:ext>
                  </a:extLst>
                </a:gridCol>
                <a:gridCol w="329184">
                  <a:extLst>
                    <a:ext uri="{9D8B030D-6E8A-4147-A177-3AD203B41FA5}">
                      <a16:colId xmlns:a16="http://schemas.microsoft.com/office/drawing/2014/main" val="1098000003"/>
                    </a:ext>
                  </a:extLst>
                </a:gridCol>
                <a:gridCol w="329184">
                  <a:extLst>
                    <a:ext uri="{9D8B030D-6E8A-4147-A177-3AD203B41FA5}">
                      <a16:colId xmlns:a16="http://schemas.microsoft.com/office/drawing/2014/main" val="77004337"/>
                    </a:ext>
                  </a:extLst>
                </a:gridCol>
                <a:gridCol w="329184">
                  <a:extLst>
                    <a:ext uri="{9D8B030D-6E8A-4147-A177-3AD203B41FA5}">
                      <a16:colId xmlns:a16="http://schemas.microsoft.com/office/drawing/2014/main" val="3716012196"/>
                    </a:ext>
                  </a:extLst>
                </a:gridCol>
                <a:gridCol w="329184">
                  <a:extLst>
                    <a:ext uri="{9D8B030D-6E8A-4147-A177-3AD203B41FA5}">
                      <a16:colId xmlns:a16="http://schemas.microsoft.com/office/drawing/2014/main" val="669669034"/>
                    </a:ext>
                  </a:extLst>
                </a:gridCol>
                <a:gridCol w="329184">
                  <a:extLst>
                    <a:ext uri="{9D8B030D-6E8A-4147-A177-3AD203B41FA5}">
                      <a16:colId xmlns:a16="http://schemas.microsoft.com/office/drawing/2014/main" val="145315703"/>
                    </a:ext>
                  </a:extLst>
                </a:gridCol>
                <a:gridCol w="329184">
                  <a:extLst>
                    <a:ext uri="{9D8B030D-6E8A-4147-A177-3AD203B41FA5}">
                      <a16:colId xmlns:a16="http://schemas.microsoft.com/office/drawing/2014/main" val="4005815531"/>
                    </a:ext>
                  </a:extLst>
                </a:gridCol>
                <a:gridCol w="329184">
                  <a:extLst>
                    <a:ext uri="{9D8B030D-6E8A-4147-A177-3AD203B41FA5}">
                      <a16:colId xmlns:a16="http://schemas.microsoft.com/office/drawing/2014/main" val="3543129782"/>
                    </a:ext>
                  </a:extLst>
                </a:gridCol>
                <a:gridCol w="329184">
                  <a:extLst>
                    <a:ext uri="{9D8B030D-6E8A-4147-A177-3AD203B41FA5}">
                      <a16:colId xmlns:a16="http://schemas.microsoft.com/office/drawing/2014/main" val="3310084943"/>
                    </a:ext>
                  </a:extLst>
                </a:gridCol>
                <a:gridCol w="329184">
                  <a:extLst>
                    <a:ext uri="{9D8B030D-6E8A-4147-A177-3AD203B41FA5}">
                      <a16:colId xmlns:a16="http://schemas.microsoft.com/office/drawing/2014/main" val="3043984109"/>
                    </a:ext>
                  </a:extLst>
                </a:gridCol>
                <a:gridCol w="329184">
                  <a:extLst>
                    <a:ext uri="{9D8B030D-6E8A-4147-A177-3AD203B41FA5}">
                      <a16:colId xmlns:a16="http://schemas.microsoft.com/office/drawing/2014/main" val="3037378290"/>
                    </a:ext>
                  </a:extLst>
                </a:gridCol>
                <a:gridCol w="329184">
                  <a:extLst>
                    <a:ext uri="{9D8B030D-6E8A-4147-A177-3AD203B41FA5}">
                      <a16:colId xmlns:a16="http://schemas.microsoft.com/office/drawing/2014/main" val="2918328691"/>
                    </a:ext>
                  </a:extLst>
                </a:gridCol>
                <a:gridCol w="329184">
                  <a:extLst>
                    <a:ext uri="{9D8B030D-6E8A-4147-A177-3AD203B41FA5}">
                      <a16:colId xmlns:a16="http://schemas.microsoft.com/office/drawing/2014/main" val="3138344923"/>
                    </a:ext>
                  </a:extLst>
                </a:gridCol>
                <a:gridCol w="329184">
                  <a:extLst>
                    <a:ext uri="{9D8B030D-6E8A-4147-A177-3AD203B41FA5}">
                      <a16:colId xmlns:a16="http://schemas.microsoft.com/office/drawing/2014/main" val="413440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158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12:00:05</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is packed with exceptional technological advancements - including a newly developed 102MP high-speed sensor that delivers remarkably breathtaking resolution, a robust IBIS with 8.0 stops for unparalleled stability, and rapid-fire capture capabilities of 7.0 fps - all in the lightest body of the GFX series.
𝗙𝗶𝗻𝗱 𝗼𝘂𝘁 𝗺𝗼𝗿𝗲 𝗮𝗯𝗼𝘂𝘁 𝘁𝗵𝗲 𝗚𝗙𝗫𝟭𝟬𝟬𝗦 𝗜𝗜
https://fujifilm-x.com/en-my/products/cameras/gfx100s-ii/
𝗣𝗿𝗲-𝗼𝗿𝗱𝗲𝗿 𝘆𝗼𝘂𝗿𝘀 𝘁𝗼𝗱𝗮𝘆 𝗮𝘁
https://www.store-my.fujifilm-x.com/products/gfx100s-ii-body-pre-order-16-may-16-june-2024?fbclid=IwZXh0bgNhZW0CMTAAAR3wJPUev-DSscgwte7vQSZyGUXqwMMaU6yYPB3g-uMxI1IvKAe7x9qGHR0_aem_AZPAyy4d3Fr9eq9mv5THVYWve_2SLLNqlQsxTg8fWwkFOf6CEJYCOt_bD89tWsksQWnRQvKv-SJPPxs4xYlzb13H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https://quintly-eu-image-storage.s3.amazonaws.com/aaf8f68db843cc217addf8054c322eb2/7803052c0d793100a93b2e737df63573.jpg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17913346"/>
                  </a:ext>
                </a:extLst>
              </a:tr>
            </a:tbl>
          </a:graphicData>
        </a:graphic>
      </p:graphicFrame>
      <p:sp>
        <p:nvSpPr>
          <p:cNvPr id="4" name="Text Placeholder 3">
            <a:extLst>
              <a:ext uri="{FF2B5EF4-FFF2-40B4-BE49-F238E27FC236}">
                <a16:creationId xmlns:a16="http://schemas.microsoft.com/office/drawing/2014/main" id="{7B6A3021-85CA-49DE-847C-6B8DBE0D8B6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28743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64689-013B-4FAC-8632-426F02C4C85F}"/>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68D29178-FD0E-44BE-967C-D8C1927BAD40}"/>
              </a:ext>
            </a:extLst>
          </p:cNvPr>
          <p:cNvGraphicFramePr>
            <a:graphicFrameLocks noGrp="1"/>
          </p:cNvGraphicFramePr>
          <p:nvPr>
            <p:ph type="tbl" sz="quarter" idx="13"/>
            <p:extLst>
              <p:ext uri="{D42A27DB-BD31-4B8C-83A1-F6EECF244321}">
                <p14:modId xmlns:p14="http://schemas.microsoft.com/office/powerpoint/2010/main" val="3321472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88559094"/>
                    </a:ext>
                  </a:extLst>
                </a:gridCol>
                <a:gridCol w="1316737">
                  <a:extLst>
                    <a:ext uri="{9D8B030D-6E8A-4147-A177-3AD203B41FA5}">
                      <a16:colId xmlns:a16="http://schemas.microsoft.com/office/drawing/2014/main" val="253809889"/>
                    </a:ext>
                  </a:extLst>
                </a:gridCol>
                <a:gridCol w="329184">
                  <a:extLst>
                    <a:ext uri="{9D8B030D-6E8A-4147-A177-3AD203B41FA5}">
                      <a16:colId xmlns:a16="http://schemas.microsoft.com/office/drawing/2014/main" val="3583079282"/>
                    </a:ext>
                  </a:extLst>
                </a:gridCol>
                <a:gridCol w="329184">
                  <a:extLst>
                    <a:ext uri="{9D8B030D-6E8A-4147-A177-3AD203B41FA5}">
                      <a16:colId xmlns:a16="http://schemas.microsoft.com/office/drawing/2014/main" val="571940752"/>
                    </a:ext>
                  </a:extLst>
                </a:gridCol>
                <a:gridCol w="329184">
                  <a:extLst>
                    <a:ext uri="{9D8B030D-6E8A-4147-A177-3AD203B41FA5}">
                      <a16:colId xmlns:a16="http://schemas.microsoft.com/office/drawing/2014/main" val="491628732"/>
                    </a:ext>
                  </a:extLst>
                </a:gridCol>
                <a:gridCol w="329184">
                  <a:extLst>
                    <a:ext uri="{9D8B030D-6E8A-4147-A177-3AD203B41FA5}">
                      <a16:colId xmlns:a16="http://schemas.microsoft.com/office/drawing/2014/main" val="2430951477"/>
                    </a:ext>
                  </a:extLst>
                </a:gridCol>
                <a:gridCol w="329184">
                  <a:extLst>
                    <a:ext uri="{9D8B030D-6E8A-4147-A177-3AD203B41FA5}">
                      <a16:colId xmlns:a16="http://schemas.microsoft.com/office/drawing/2014/main" val="3259302813"/>
                    </a:ext>
                  </a:extLst>
                </a:gridCol>
                <a:gridCol w="329184">
                  <a:extLst>
                    <a:ext uri="{9D8B030D-6E8A-4147-A177-3AD203B41FA5}">
                      <a16:colId xmlns:a16="http://schemas.microsoft.com/office/drawing/2014/main" val="3173971772"/>
                    </a:ext>
                  </a:extLst>
                </a:gridCol>
                <a:gridCol w="329184">
                  <a:extLst>
                    <a:ext uri="{9D8B030D-6E8A-4147-A177-3AD203B41FA5}">
                      <a16:colId xmlns:a16="http://schemas.microsoft.com/office/drawing/2014/main" val="2356779129"/>
                    </a:ext>
                  </a:extLst>
                </a:gridCol>
                <a:gridCol w="329184">
                  <a:extLst>
                    <a:ext uri="{9D8B030D-6E8A-4147-A177-3AD203B41FA5}">
                      <a16:colId xmlns:a16="http://schemas.microsoft.com/office/drawing/2014/main" val="1634232842"/>
                    </a:ext>
                  </a:extLst>
                </a:gridCol>
                <a:gridCol w="329184">
                  <a:extLst>
                    <a:ext uri="{9D8B030D-6E8A-4147-A177-3AD203B41FA5}">
                      <a16:colId xmlns:a16="http://schemas.microsoft.com/office/drawing/2014/main" val="3392500807"/>
                    </a:ext>
                  </a:extLst>
                </a:gridCol>
                <a:gridCol w="329184">
                  <a:extLst>
                    <a:ext uri="{9D8B030D-6E8A-4147-A177-3AD203B41FA5}">
                      <a16:colId xmlns:a16="http://schemas.microsoft.com/office/drawing/2014/main" val="990257126"/>
                    </a:ext>
                  </a:extLst>
                </a:gridCol>
                <a:gridCol w="329184">
                  <a:extLst>
                    <a:ext uri="{9D8B030D-6E8A-4147-A177-3AD203B41FA5}">
                      <a16:colId xmlns:a16="http://schemas.microsoft.com/office/drawing/2014/main" val="885190200"/>
                    </a:ext>
                  </a:extLst>
                </a:gridCol>
                <a:gridCol w="329184">
                  <a:extLst>
                    <a:ext uri="{9D8B030D-6E8A-4147-A177-3AD203B41FA5}">
                      <a16:colId xmlns:a16="http://schemas.microsoft.com/office/drawing/2014/main" val="2949193070"/>
                    </a:ext>
                  </a:extLst>
                </a:gridCol>
                <a:gridCol w="329184">
                  <a:extLst>
                    <a:ext uri="{9D8B030D-6E8A-4147-A177-3AD203B41FA5}">
                      <a16:colId xmlns:a16="http://schemas.microsoft.com/office/drawing/2014/main" val="319572090"/>
                    </a:ext>
                  </a:extLst>
                </a:gridCol>
                <a:gridCol w="329184">
                  <a:extLst>
                    <a:ext uri="{9D8B030D-6E8A-4147-A177-3AD203B41FA5}">
                      <a16:colId xmlns:a16="http://schemas.microsoft.com/office/drawing/2014/main" val="3404589267"/>
                    </a:ext>
                  </a:extLst>
                </a:gridCol>
                <a:gridCol w="329184">
                  <a:extLst>
                    <a:ext uri="{9D8B030D-6E8A-4147-A177-3AD203B41FA5}">
                      <a16:colId xmlns:a16="http://schemas.microsoft.com/office/drawing/2014/main" val="3746343998"/>
                    </a:ext>
                  </a:extLst>
                </a:gridCol>
                <a:gridCol w="329184">
                  <a:extLst>
                    <a:ext uri="{9D8B030D-6E8A-4147-A177-3AD203B41FA5}">
                      <a16:colId xmlns:a16="http://schemas.microsoft.com/office/drawing/2014/main" val="347349051"/>
                    </a:ext>
                  </a:extLst>
                </a:gridCol>
                <a:gridCol w="329184">
                  <a:extLst>
                    <a:ext uri="{9D8B030D-6E8A-4147-A177-3AD203B41FA5}">
                      <a16:colId xmlns:a16="http://schemas.microsoft.com/office/drawing/2014/main" val="50073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119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14:00:04</a:t>
                      </a:r>
                      <a:r>
                        <a:rPr kumimoji="0" lang="en-US" sz="1000" b="0" i="0" u="none" strike="noStrike" kern="1200" cap="none" spc="0" normalizeH="0" baseline="0" noProof="0">
                          <a:ln>
                            <a:noFill/>
                          </a:ln>
                          <a:solidFill>
                            <a:prstClr val="black"/>
                          </a:solidFill>
                          <a:effectLst/>
                          <a:uLnTx/>
                          <a:uFillTx/>
                          <a:latin typeface="Calibri"/>
                          <a:ea typeface="+mn-ea"/>
                          <a:cs typeface="+mn-cs"/>
                        </a:rPr>
                        <a:t>
 Our Studio Lighting Photography Workshop on 19 April 2024 was a beacon of inspiration, thanks to our collaboration with N4 Camera Store!
Led by TW Wann Al-Hajj, participants explored the techniques of using studio lighting to evoke various moods and emotions. Thank you to everyone who joined us — we hope you've brought home enlightening tips and tricks to elevate your photography journey further!
#Fujifilm #FujifilmMY #FujifilmMalaysia #Fujifilm_XSeries #Photography #DigitalPhotography #StudioLightingPhotography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https://quintly-eu-image-storage.s3.amazonaws.com/aaf8f68db843cc217addf8054c322eb2/29f63664d1eb520d2f1d0779e822360c.jpg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79423202"/>
                  </a:ext>
                </a:extLst>
              </a:tr>
            </a:tbl>
          </a:graphicData>
        </a:graphic>
      </p:graphicFrame>
      <p:sp>
        <p:nvSpPr>
          <p:cNvPr id="4" name="Text Placeholder 3">
            <a:extLst>
              <a:ext uri="{FF2B5EF4-FFF2-40B4-BE49-F238E27FC236}">
                <a16:creationId xmlns:a16="http://schemas.microsoft.com/office/drawing/2014/main" id="{DA7E6779-44FB-452D-87BF-0ECC8BA06E5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99348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743A4-839C-4E86-9CEA-E04D394F3E3F}"/>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158B3710-4094-418B-868F-A83B4A42306D}"/>
              </a:ext>
            </a:extLst>
          </p:cNvPr>
          <p:cNvGraphicFramePr>
            <a:graphicFrameLocks noGrp="1"/>
          </p:cNvGraphicFramePr>
          <p:nvPr>
            <p:ph type="tbl" sz="quarter" idx="13"/>
            <p:extLst>
              <p:ext uri="{D42A27DB-BD31-4B8C-83A1-F6EECF244321}">
                <p14:modId xmlns:p14="http://schemas.microsoft.com/office/powerpoint/2010/main" val="272483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17393"/>
                    </a:ext>
                  </a:extLst>
                </a:gridCol>
                <a:gridCol w="1316737">
                  <a:extLst>
                    <a:ext uri="{9D8B030D-6E8A-4147-A177-3AD203B41FA5}">
                      <a16:colId xmlns:a16="http://schemas.microsoft.com/office/drawing/2014/main" val="4219866382"/>
                    </a:ext>
                  </a:extLst>
                </a:gridCol>
                <a:gridCol w="329184">
                  <a:extLst>
                    <a:ext uri="{9D8B030D-6E8A-4147-A177-3AD203B41FA5}">
                      <a16:colId xmlns:a16="http://schemas.microsoft.com/office/drawing/2014/main" val="1587044584"/>
                    </a:ext>
                  </a:extLst>
                </a:gridCol>
                <a:gridCol w="329184">
                  <a:extLst>
                    <a:ext uri="{9D8B030D-6E8A-4147-A177-3AD203B41FA5}">
                      <a16:colId xmlns:a16="http://schemas.microsoft.com/office/drawing/2014/main" val="708874489"/>
                    </a:ext>
                  </a:extLst>
                </a:gridCol>
                <a:gridCol w="329184">
                  <a:extLst>
                    <a:ext uri="{9D8B030D-6E8A-4147-A177-3AD203B41FA5}">
                      <a16:colId xmlns:a16="http://schemas.microsoft.com/office/drawing/2014/main" val="1470845499"/>
                    </a:ext>
                  </a:extLst>
                </a:gridCol>
                <a:gridCol w="329184">
                  <a:extLst>
                    <a:ext uri="{9D8B030D-6E8A-4147-A177-3AD203B41FA5}">
                      <a16:colId xmlns:a16="http://schemas.microsoft.com/office/drawing/2014/main" val="3290101169"/>
                    </a:ext>
                  </a:extLst>
                </a:gridCol>
                <a:gridCol w="329184">
                  <a:extLst>
                    <a:ext uri="{9D8B030D-6E8A-4147-A177-3AD203B41FA5}">
                      <a16:colId xmlns:a16="http://schemas.microsoft.com/office/drawing/2014/main" val="929453225"/>
                    </a:ext>
                  </a:extLst>
                </a:gridCol>
                <a:gridCol w="329184">
                  <a:extLst>
                    <a:ext uri="{9D8B030D-6E8A-4147-A177-3AD203B41FA5}">
                      <a16:colId xmlns:a16="http://schemas.microsoft.com/office/drawing/2014/main" val="2229749310"/>
                    </a:ext>
                  </a:extLst>
                </a:gridCol>
                <a:gridCol w="329184">
                  <a:extLst>
                    <a:ext uri="{9D8B030D-6E8A-4147-A177-3AD203B41FA5}">
                      <a16:colId xmlns:a16="http://schemas.microsoft.com/office/drawing/2014/main" val="4042874814"/>
                    </a:ext>
                  </a:extLst>
                </a:gridCol>
                <a:gridCol w="329184">
                  <a:extLst>
                    <a:ext uri="{9D8B030D-6E8A-4147-A177-3AD203B41FA5}">
                      <a16:colId xmlns:a16="http://schemas.microsoft.com/office/drawing/2014/main" val="2381634068"/>
                    </a:ext>
                  </a:extLst>
                </a:gridCol>
                <a:gridCol w="329184">
                  <a:extLst>
                    <a:ext uri="{9D8B030D-6E8A-4147-A177-3AD203B41FA5}">
                      <a16:colId xmlns:a16="http://schemas.microsoft.com/office/drawing/2014/main" val="3311102751"/>
                    </a:ext>
                  </a:extLst>
                </a:gridCol>
                <a:gridCol w="329184">
                  <a:extLst>
                    <a:ext uri="{9D8B030D-6E8A-4147-A177-3AD203B41FA5}">
                      <a16:colId xmlns:a16="http://schemas.microsoft.com/office/drawing/2014/main" val="2651426602"/>
                    </a:ext>
                  </a:extLst>
                </a:gridCol>
                <a:gridCol w="329184">
                  <a:extLst>
                    <a:ext uri="{9D8B030D-6E8A-4147-A177-3AD203B41FA5}">
                      <a16:colId xmlns:a16="http://schemas.microsoft.com/office/drawing/2014/main" val="780309239"/>
                    </a:ext>
                  </a:extLst>
                </a:gridCol>
                <a:gridCol w="329184">
                  <a:extLst>
                    <a:ext uri="{9D8B030D-6E8A-4147-A177-3AD203B41FA5}">
                      <a16:colId xmlns:a16="http://schemas.microsoft.com/office/drawing/2014/main" val="1628268556"/>
                    </a:ext>
                  </a:extLst>
                </a:gridCol>
                <a:gridCol w="329184">
                  <a:extLst>
                    <a:ext uri="{9D8B030D-6E8A-4147-A177-3AD203B41FA5}">
                      <a16:colId xmlns:a16="http://schemas.microsoft.com/office/drawing/2014/main" val="1676906299"/>
                    </a:ext>
                  </a:extLst>
                </a:gridCol>
                <a:gridCol w="329184">
                  <a:extLst>
                    <a:ext uri="{9D8B030D-6E8A-4147-A177-3AD203B41FA5}">
                      <a16:colId xmlns:a16="http://schemas.microsoft.com/office/drawing/2014/main" val="3431037231"/>
                    </a:ext>
                  </a:extLst>
                </a:gridCol>
                <a:gridCol w="329184">
                  <a:extLst>
                    <a:ext uri="{9D8B030D-6E8A-4147-A177-3AD203B41FA5}">
                      <a16:colId xmlns:a16="http://schemas.microsoft.com/office/drawing/2014/main" val="985881946"/>
                    </a:ext>
                  </a:extLst>
                </a:gridCol>
                <a:gridCol w="329184">
                  <a:extLst>
                    <a:ext uri="{9D8B030D-6E8A-4147-A177-3AD203B41FA5}">
                      <a16:colId xmlns:a16="http://schemas.microsoft.com/office/drawing/2014/main" val="620029311"/>
                    </a:ext>
                  </a:extLst>
                </a:gridCol>
                <a:gridCol w="329184">
                  <a:extLst>
                    <a:ext uri="{9D8B030D-6E8A-4147-A177-3AD203B41FA5}">
                      <a16:colId xmlns:a16="http://schemas.microsoft.com/office/drawing/2014/main" val="335082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104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08:09:15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https://quintly-eu-image-storage.s3.amazonaws.com/aaf8f68db843cc217addf8054c322eb2/bc7c5162a1edc886c020ed5f32ab731a.jpg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53733041"/>
                  </a:ext>
                </a:extLst>
              </a:tr>
            </a:tbl>
          </a:graphicData>
        </a:graphic>
      </p:graphicFrame>
      <p:sp>
        <p:nvSpPr>
          <p:cNvPr id="4" name="Text Placeholder 3">
            <a:extLst>
              <a:ext uri="{FF2B5EF4-FFF2-40B4-BE49-F238E27FC236}">
                <a16:creationId xmlns:a16="http://schemas.microsoft.com/office/drawing/2014/main" id="{8292E516-EAB2-4162-81DA-22705F18092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53609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1206C-69C1-4142-A83F-4CF555C3EB86}"/>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A86F5BF8-5E75-4765-8B1F-1B3A6461EC66}"/>
              </a:ext>
            </a:extLst>
          </p:cNvPr>
          <p:cNvGraphicFramePr>
            <a:graphicFrameLocks noGrp="1"/>
          </p:cNvGraphicFramePr>
          <p:nvPr>
            <p:ph type="chart" sz="quarter" idx="13"/>
            <p:extLst>
              <p:ext uri="{D42A27DB-BD31-4B8C-83A1-F6EECF244321}">
                <p14:modId xmlns:p14="http://schemas.microsoft.com/office/powerpoint/2010/main" val="1658091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631CF-81E6-4593-B2C6-439DB09F86F6}"/>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49987C6E-A488-47B7-A38A-78E55D78E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877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93805-2680-4044-A278-586BDC0EE835}"/>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74AA95B0-1DF2-48F3-8B70-37ABFAA82804}"/>
              </a:ext>
            </a:extLst>
          </p:cNvPr>
          <p:cNvGraphicFramePr>
            <a:graphicFrameLocks noGrp="1"/>
          </p:cNvGraphicFramePr>
          <p:nvPr>
            <p:ph type="chart" sz="quarter" idx="13"/>
            <p:extLst>
              <p:ext uri="{D42A27DB-BD31-4B8C-83A1-F6EECF244321}">
                <p14:modId xmlns:p14="http://schemas.microsoft.com/office/powerpoint/2010/main" val="1613399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21E82A-6A2B-4118-A447-1D9E49D79DC6}"/>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FE443F7F-A20F-4720-9974-4023CB9A16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728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5439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2024-08-25T19:13:33Z</dcterms:created>
  <dcterms:modified xsi:type="dcterms:W3CDTF">2024-08-25T19:15:34Z</dcterms:modified>
</cp:coreProperties>
</file>