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  <c:pt idx="15">
                  <c:v>45352</c:v>
                </c:pt>
                <c:pt idx="16">
                  <c:v>45383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  <c:pt idx="15">
                  <c:v>74120</c:v>
                </c:pt>
                <c:pt idx="16">
                  <c:v>74272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2-405D-A51B-2DD2AB23A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570424"/>
        <c:axId val="381416768"/>
      </c:barChart>
      <c:dateAx>
        <c:axId val="38357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16768"/>
        <c:crosses val="autoZero"/>
        <c:auto val="1"/>
        <c:lblOffset val="100"/>
        <c:baseTimeUnit val="months"/>
      </c:dateAx>
      <c:valAx>
        <c:axId val="38141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7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4F31D-1D78-40A0-8CAF-F70A7CAA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6CCA2-4D97-468E-9C43-CFCB2772B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310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EA35F-7654-41EC-8A6A-4777EFBCD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92463-1965-40AD-A3EA-148D19AE7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651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2024-08-25T17:57:44Z</dcterms:created>
  <dcterms:modified xsi:type="dcterms:W3CDTF">2024-08-25T17:57:59Z</dcterms:modified>
</cp:coreProperties>
</file>