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Sheet1!$A$2:$A$18</c:f>
            </c:multiLvlStrRef>
          </c:cat>
          <c:val>
            <c:numRef>
              <c:f>Sheet1!$B$2:$B$18</c:f>
            </c:numRef>
          </c:val>
          <c:extLst>
            <c:ext xmlns:c16="http://schemas.microsoft.com/office/drawing/2014/chart" uri="{C3380CC4-5D6E-409C-BE32-E72D297353CC}">
              <c16:uniqueId val="{00000000-0D69-459B-AE78-F582C47E4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514184"/>
        <c:axId val="247513528"/>
      </c:barChart>
      <c:catAx>
        <c:axId val="24751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13528"/>
        <c:crosses val="autoZero"/>
        <c:auto val="1"/>
        <c:lblAlgn val="ctr"/>
        <c:lblOffset val="100"/>
        <c:noMultiLvlLbl val="0"/>
      </c:catAx>
      <c:valAx>
        <c:axId val="24751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1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70E68-A268-4686-85A5-4347695B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Total Historical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A65F81-AC53-40D2-903F-DE746B69BF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3409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C6D24-27FD-4EEE-B784-B3B6561DA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12/01/2022 - 04/30/2024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5A917-F718-41BA-A0C0-B32DE509B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549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Total Historical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Total Historical | FUJIFILM Malaysia</dc:title>
  <dc:creator>Frederik Born</dc:creator>
  <cp:lastModifiedBy>Frederik Born</cp:lastModifiedBy>
  <cp:revision>1</cp:revision>
  <dcterms:created xsi:type="dcterms:W3CDTF">2024-08-25T17:56:59Z</dcterms:created>
  <dcterms:modified xsi:type="dcterms:W3CDTF">2024-08-25T17:57:02Z</dcterms:modified>
</cp:coreProperties>
</file>