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FUJIFILM Malaysia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Sheet1!$A$2:$A$21</c:f>
              <c:numCache>
                <c:formatCode>m/d/yyyy</c:formatCode>
                <c:ptCount val="20"/>
                <c:pt idx="0">
                  <c:v>44896</c:v>
                </c:pt>
                <c:pt idx="1">
                  <c:v>44927</c:v>
                </c:pt>
                <c:pt idx="2">
                  <c:v>44958</c:v>
                </c:pt>
                <c:pt idx="3">
                  <c:v>44986</c:v>
                </c:pt>
                <c:pt idx="4">
                  <c:v>45017</c:v>
                </c:pt>
                <c:pt idx="5">
                  <c:v>45047</c:v>
                </c:pt>
                <c:pt idx="6">
                  <c:v>45078</c:v>
                </c:pt>
                <c:pt idx="7">
                  <c:v>45108</c:v>
                </c:pt>
                <c:pt idx="8">
                  <c:v>45139</c:v>
                </c:pt>
                <c:pt idx="9">
                  <c:v>45170</c:v>
                </c:pt>
                <c:pt idx="10">
                  <c:v>45200</c:v>
                </c:pt>
                <c:pt idx="11">
                  <c:v>45231</c:v>
                </c:pt>
                <c:pt idx="12">
                  <c:v>45261</c:v>
                </c:pt>
                <c:pt idx="13">
                  <c:v>45292</c:v>
                </c:pt>
                <c:pt idx="14">
                  <c:v>45323</c:v>
                </c:pt>
                <c:pt idx="15">
                  <c:v>45352</c:v>
                </c:pt>
                <c:pt idx="16">
                  <c:v>45383</c:v>
                </c:pt>
                <c:pt idx="17">
                  <c:v>45413</c:v>
                </c:pt>
                <c:pt idx="18">
                  <c:v>45444</c:v>
                </c:pt>
                <c:pt idx="19">
                  <c:v>45474</c:v>
                </c:pt>
              </c:numCache>
            </c:numRef>
          </c:cat>
          <c:val>
            <c:numRef>
              <c:f>Sheet1!$B$2:$B$21</c:f>
              <c:numCache>
                <c:formatCode>General</c:formatCode>
                <c:ptCount val="20"/>
                <c:pt idx="0">
                  <c:v>71204</c:v>
                </c:pt>
                <c:pt idx="1">
                  <c:v>71294</c:v>
                </c:pt>
                <c:pt idx="2">
                  <c:v>71751</c:v>
                </c:pt>
                <c:pt idx="3">
                  <c:v>72113</c:v>
                </c:pt>
                <c:pt idx="4">
                  <c:v>72396</c:v>
                </c:pt>
                <c:pt idx="5">
                  <c:v>72923</c:v>
                </c:pt>
                <c:pt idx="6">
                  <c:v>73068</c:v>
                </c:pt>
                <c:pt idx="7">
                  <c:v>73273</c:v>
                </c:pt>
                <c:pt idx="8">
                  <c:v>73559</c:v>
                </c:pt>
                <c:pt idx="9">
                  <c:v>73756</c:v>
                </c:pt>
                <c:pt idx="10">
                  <c:v>73801</c:v>
                </c:pt>
                <c:pt idx="11">
                  <c:v>73808</c:v>
                </c:pt>
                <c:pt idx="12">
                  <c:v>73832</c:v>
                </c:pt>
                <c:pt idx="13">
                  <c:v>73927</c:v>
                </c:pt>
                <c:pt idx="14">
                  <c:v>73973</c:v>
                </c:pt>
                <c:pt idx="15">
                  <c:v>74120</c:v>
                </c:pt>
                <c:pt idx="16">
                  <c:v>74272</c:v>
                </c:pt>
                <c:pt idx="17">
                  <c:v>74433</c:v>
                </c:pt>
                <c:pt idx="18">
                  <c:v>74528</c:v>
                </c:pt>
                <c:pt idx="19">
                  <c:v>74580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021-459B-8CAF-146CDCA89E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3537488"/>
        <c:axId val="393538144"/>
      </c:barChart>
      <c:dateAx>
        <c:axId val="3935374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38144"/>
        <c:crosses val="autoZero"/>
        <c:auto val="1"/>
        <c:lblOffset val="100"/>
        <c:baseTimeUnit val="months"/>
      </c:dateAx>
      <c:valAx>
        <c:axId val="393538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3537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8/25/2024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ADD5A-46A8-40A3-B3A8-A0C0C96EB4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Total Historical | FUJIFILM Malaysia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6CFBAE-85A0-4AB9-AB10-0D587FB69A7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11032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B0B3F5-0558-4B99-8AF9-4C655B39E0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12/01/2022 - 07/31/2024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320866-EB4C-4132-9717-19C3126ED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81021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Fan Total Historical | FUJIFILM Malaysia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Total Historical | FUJIFILM Malaysia</dc:title>
  <dc:creator>Frederik Born</dc:creator>
  <cp:lastModifiedBy>Frederik Born</cp:lastModifiedBy>
  <cp:revision>1</cp:revision>
  <dcterms:created xsi:type="dcterms:W3CDTF">2024-08-25T17:56:25Z</dcterms:created>
  <dcterms:modified xsi:type="dcterms:W3CDTF">2024-08-25T17:56:38Z</dcterms:modified>
</cp:coreProperties>
</file>