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Sheet1!$A$2:$A$21</c:f>
              <c:numCache>
                <c:formatCode>m/d/yyyy</c:formatCode>
                <c:ptCount val="20"/>
                <c:pt idx="0">
                  <c:v>44896</c:v>
                </c:pt>
                <c:pt idx="1">
                  <c:v>44927</c:v>
                </c:pt>
                <c:pt idx="2">
                  <c:v>44958</c:v>
                </c:pt>
                <c:pt idx="3">
                  <c:v>44986</c:v>
                </c:pt>
                <c:pt idx="4">
                  <c:v>45017</c:v>
                </c:pt>
                <c:pt idx="5">
                  <c:v>45047</c:v>
                </c:pt>
                <c:pt idx="6">
                  <c:v>45078</c:v>
                </c:pt>
                <c:pt idx="7">
                  <c:v>45108</c:v>
                </c:pt>
                <c:pt idx="8">
                  <c:v>45139</c:v>
                </c:pt>
                <c:pt idx="9">
                  <c:v>45170</c:v>
                </c:pt>
                <c:pt idx="10">
                  <c:v>45200</c:v>
                </c:pt>
                <c:pt idx="11">
                  <c:v>45231</c:v>
                </c:pt>
                <c:pt idx="12">
                  <c:v>45261</c:v>
                </c:pt>
                <c:pt idx="13">
                  <c:v>45292</c:v>
                </c:pt>
                <c:pt idx="14">
                  <c:v>45323</c:v>
                </c:pt>
                <c:pt idx="15">
                  <c:v>45352</c:v>
                </c:pt>
                <c:pt idx="16">
                  <c:v>45383</c:v>
                </c:pt>
                <c:pt idx="17">
                  <c:v>45413</c:v>
                </c:pt>
                <c:pt idx="18">
                  <c:v>45444</c:v>
                </c:pt>
                <c:pt idx="19">
                  <c:v>45474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71204</c:v>
                </c:pt>
                <c:pt idx="1">
                  <c:v>71294</c:v>
                </c:pt>
                <c:pt idx="2">
                  <c:v>71751</c:v>
                </c:pt>
                <c:pt idx="3">
                  <c:v>72113</c:v>
                </c:pt>
                <c:pt idx="4">
                  <c:v>72396</c:v>
                </c:pt>
                <c:pt idx="5">
                  <c:v>72923</c:v>
                </c:pt>
                <c:pt idx="6">
                  <c:v>73068</c:v>
                </c:pt>
                <c:pt idx="7">
                  <c:v>73273</c:v>
                </c:pt>
                <c:pt idx="8">
                  <c:v>73559</c:v>
                </c:pt>
                <c:pt idx="9">
                  <c:v>73756</c:v>
                </c:pt>
                <c:pt idx="10">
                  <c:v>73801</c:v>
                </c:pt>
                <c:pt idx="11">
                  <c:v>73808</c:v>
                </c:pt>
                <c:pt idx="12">
                  <c:v>73832</c:v>
                </c:pt>
                <c:pt idx="13">
                  <c:v>73927</c:v>
                </c:pt>
                <c:pt idx="14">
                  <c:v>73973</c:v>
                </c:pt>
                <c:pt idx="15">
                  <c:v>74120</c:v>
                </c:pt>
                <c:pt idx="16">
                  <c:v>74272</c:v>
                </c:pt>
                <c:pt idx="17">
                  <c:v>74433</c:v>
                </c:pt>
                <c:pt idx="18">
                  <c:v>74528</c:v>
                </c:pt>
                <c:pt idx="19">
                  <c:v>74580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D-40C3-B10B-99A2490B1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461832"/>
        <c:axId val="390354584"/>
      </c:barChart>
      <c:dateAx>
        <c:axId val="316461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54584"/>
        <c:crosses val="autoZero"/>
        <c:auto val="1"/>
        <c:lblOffset val="100"/>
        <c:baseTimeUnit val="months"/>
      </c:dateAx>
      <c:valAx>
        <c:axId val="39035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46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486C7-8641-43E9-B153-675F6FB6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DDB2FD-1907-435F-8900-E5D58AF5E2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471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B23D2-CD47-40D2-9263-E01681509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4DB5-8F7D-484B-933D-8A54967FD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89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2024-08-25T17:54:42Z</dcterms:created>
  <dcterms:modified xsi:type="dcterms:W3CDTF">2024-08-25T17:54:56Z</dcterms:modified>
</cp:coreProperties>
</file>