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Sheet1!$A$2:$A$17</c:f>
              <c:numCache>
                <c:formatCode>m/d/yyyy</c:formatCode>
                <c:ptCount val="16"/>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numCache>
            </c:numRef>
          </c:cat>
          <c:val>
            <c:numRef>
              <c:f>Sheet1!$B$2:$B$17</c:f>
              <c:numCache>
                <c:formatCode>General</c:formatCode>
                <c:ptCount val="16"/>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numCache>
            </c:numRef>
          </c:val>
          <c:extLst>
            <c:ext xmlns:c16="http://schemas.microsoft.com/office/drawing/2014/chart" uri="{C3380CC4-5D6E-409C-BE32-E72D297353CC}">
              <c16:uniqueId val="{00000000-D73E-4EAC-B75C-757B621C1B27}"/>
            </c:ext>
          </c:extLst>
        </c:ser>
        <c:dLbls>
          <c:showLegendKey val="0"/>
          <c:showVal val="0"/>
          <c:showCatName val="0"/>
          <c:showSerName val="0"/>
          <c:showPercent val="0"/>
          <c:showBubbleSize val="0"/>
        </c:dLbls>
        <c:gapWidth val="219"/>
        <c:overlap val="-27"/>
        <c:axId val="391764744"/>
        <c:axId val="391769992"/>
      </c:barChart>
      <c:dateAx>
        <c:axId val="39176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69992"/>
        <c:crosses val="autoZero"/>
        <c:auto val="1"/>
        <c:lblOffset val="100"/>
        <c:baseTimeUnit val="months"/>
      </c:dateAx>
      <c:valAx>
        <c:axId val="39176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6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8.0941074897474593E-3</c:v>
                </c:pt>
                <c:pt idx="1">
                  <c:v>1.34890873283514E-3</c:v>
                </c:pt>
                <c:pt idx="2">
                  <c:v>-4.0466716125986402E-3</c:v>
                </c:pt>
                <c:pt idx="3">
                  <c:v>-4.0468353747369597E-3</c:v>
                </c:pt>
                <c:pt idx="4">
                  <c:v>1.34899971671006E-3</c:v>
                </c:pt>
                <c:pt idx="5">
                  <c:v>0</c:v>
                </c:pt>
                <c:pt idx="6">
                  <c:v>-1.3489815189531901E-3</c:v>
                </c:pt>
                <c:pt idx="7">
                  <c:v>5.3959988668402402E-3</c:v>
                </c:pt>
                <c:pt idx="8">
                  <c:v>1.34892692862828E-3</c:v>
                </c:pt>
                <c:pt idx="9">
                  <c:v>-1.34890873283514E-3</c:v>
                </c:pt>
                <c:pt idx="10">
                  <c:v>2.6978538572565501E-3</c:v>
                </c:pt>
                <c:pt idx="11">
                  <c:v>1.3488905375328799E-3</c:v>
                </c:pt>
                <c:pt idx="12">
                  <c:v>2.6977446854429699E-3</c:v>
                </c:pt>
                <c:pt idx="13">
                  <c:v>5.3953438182848196E-3</c:v>
                </c:pt>
                <c:pt idx="14">
                  <c:v>2.9672790051522801E-2</c:v>
                </c:pt>
                <c:pt idx="15">
                  <c:v>2.0225446308181901E-2</c:v>
                </c:pt>
                <c:pt idx="16">
                  <c:v>1.07847234392483E-2</c:v>
                </c:pt>
                <c:pt idx="17">
                  <c:v>1.3479450577594499E-3</c:v>
                </c:pt>
                <c:pt idx="18">
                  <c:v>1.34792688844557E-2</c:v>
                </c:pt>
                <c:pt idx="19">
                  <c:v>1.0781961777945499E-2</c:v>
                </c:pt>
                <c:pt idx="20">
                  <c:v>1.2128399320809599E-2</c:v>
                </c:pt>
                <c:pt idx="21">
                  <c:v>8.0846190123290401E-3</c:v>
                </c:pt>
                <c:pt idx="22">
                  <c:v>4.0419827272604797E-3</c:v>
                </c:pt>
                <c:pt idx="23">
                  <c:v>6.7363655960336298E-3</c:v>
                </c:pt>
                <c:pt idx="24">
                  <c:v>1.34718236807717E-2</c:v>
                </c:pt>
                <c:pt idx="25">
                  <c:v>1.21230081224154E-2</c:v>
                </c:pt>
                <c:pt idx="26">
                  <c:v>8.0810257515354002E-3</c:v>
                </c:pt>
                <c:pt idx="27">
                  <c:v>2.0200931936326699E-2</c:v>
                </c:pt>
                <c:pt idx="28">
                  <c:v>1.21181111904025E-2</c:v>
                </c:pt>
                <c:pt idx="29">
                  <c:v>6.7314682678585903E-3</c:v>
                </c:pt>
              </c:numCache>
            </c:numRef>
          </c:val>
          <c:extLst>
            <c:ext xmlns:c16="http://schemas.microsoft.com/office/drawing/2014/chart" uri="{C3380CC4-5D6E-409C-BE32-E72D297353CC}">
              <c16:uniqueId val="{00000000-A98F-4021-AEBA-9BEB957F1A70}"/>
            </c:ext>
          </c:extLst>
        </c:ser>
        <c:dLbls>
          <c:showLegendKey val="0"/>
          <c:showVal val="0"/>
          <c:showCatName val="0"/>
          <c:showSerName val="0"/>
          <c:showPercent val="0"/>
          <c:showBubbleSize val="0"/>
        </c:dLbls>
        <c:gapWidth val="219"/>
        <c:overlap val="-27"/>
        <c:axId val="257700464"/>
        <c:axId val="257699808"/>
      </c:barChart>
      <c:dateAx>
        <c:axId val="25770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699808"/>
        <c:crosses val="autoZero"/>
        <c:auto val="1"/>
        <c:lblOffset val="100"/>
        <c:baseTimeUnit val="days"/>
      </c:dateAx>
      <c:valAx>
        <c:axId val="25769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70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6</c:v>
                </c:pt>
                <c:pt idx="1">
                  <c:v>1</c:v>
                </c:pt>
                <c:pt idx="2">
                  <c:v>-3</c:v>
                </c:pt>
                <c:pt idx="3">
                  <c:v>-3</c:v>
                </c:pt>
                <c:pt idx="4">
                  <c:v>1</c:v>
                </c:pt>
                <c:pt idx="5">
                  <c:v>0</c:v>
                </c:pt>
                <c:pt idx="6">
                  <c:v>-1</c:v>
                </c:pt>
                <c:pt idx="7">
                  <c:v>4</c:v>
                </c:pt>
                <c:pt idx="8">
                  <c:v>1</c:v>
                </c:pt>
                <c:pt idx="9">
                  <c:v>-1</c:v>
                </c:pt>
                <c:pt idx="10">
                  <c:v>2</c:v>
                </c:pt>
                <c:pt idx="11">
                  <c:v>1</c:v>
                </c:pt>
                <c:pt idx="12">
                  <c:v>2</c:v>
                </c:pt>
                <c:pt idx="13">
                  <c:v>4</c:v>
                </c:pt>
                <c:pt idx="14">
                  <c:v>22</c:v>
                </c:pt>
                <c:pt idx="15">
                  <c:v>15</c:v>
                </c:pt>
                <c:pt idx="16">
                  <c:v>8</c:v>
                </c:pt>
                <c:pt idx="17">
                  <c:v>1</c:v>
                </c:pt>
                <c:pt idx="18">
                  <c:v>10</c:v>
                </c:pt>
                <c:pt idx="19">
                  <c:v>8</c:v>
                </c:pt>
                <c:pt idx="20">
                  <c:v>9</c:v>
                </c:pt>
                <c:pt idx="21">
                  <c:v>6</c:v>
                </c:pt>
                <c:pt idx="22">
                  <c:v>3</c:v>
                </c:pt>
                <c:pt idx="23">
                  <c:v>5</c:v>
                </c:pt>
                <c:pt idx="24">
                  <c:v>10</c:v>
                </c:pt>
                <c:pt idx="25">
                  <c:v>9</c:v>
                </c:pt>
                <c:pt idx="26">
                  <c:v>6</c:v>
                </c:pt>
                <c:pt idx="27">
                  <c:v>15</c:v>
                </c:pt>
                <c:pt idx="28">
                  <c:v>9</c:v>
                </c:pt>
                <c:pt idx="29">
                  <c:v>5</c:v>
                </c:pt>
              </c:numCache>
            </c:numRef>
          </c:val>
          <c:smooth val="0"/>
          <c:extLst>
            <c:ext xmlns:c16="http://schemas.microsoft.com/office/drawing/2014/chart" uri="{C3380CC4-5D6E-409C-BE32-E72D297353CC}">
              <c16:uniqueId val="{00000000-B4FC-4A5D-8F64-EA8ECE0AD2DD}"/>
            </c:ext>
          </c:extLst>
        </c:ser>
        <c:dLbls>
          <c:showLegendKey val="0"/>
          <c:showVal val="0"/>
          <c:showCatName val="0"/>
          <c:showSerName val="0"/>
          <c:showPercent val="0"/>
          <c:showBubbleSize val="0"/>
        </c:dLbls>
        <c:smooth val="0"/>
        <c:axId val="391421992"/>
        <c:axId val="391423632"/>
      </c:lineChart>
      <c:dateAx>
        <c:axId val="39142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23632"/>
        <c:crosses val="autoZero"/>
        <c:auto val="1"/>
        <c:lblOffset val="100"/>
        <c:baseTimeUnit val="days"/>
      </c:dateAx>
      <c:valAx>
        <c:axId val="39142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2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74124</c:v>
                </c:pt>
                <c:pt idx="1">
                  <c:v>74123</c:v>
                </c:pt>
                <c:pt idx="2">
                  <c:v>74117</c:v>
                </c:pt>
                <c:pt idx="3">
                  <c:v>74119</c:v>
                </c:pt>
                <c:pt idx="4">
                  <c:v>74119</c:v>
                </c:pt>
                <c:pt idx="5">
                  <c:v>74119</c:v>
                </c:pt>
                <c:pt idx="6">
                  <c:v>74122</c:v>
                </c:pt>
                <c:pt idx="7">
                  <c:v>74124</c:v>
                </c:pt>
                <c:pt idx="8">
                  <c:v>74124</c:v>
                </c:pt>
                <c:pt idx="9">
                  <c:v>74123</c:v>
                </c:pt>
                <c:pt idx="10">
                  <c:v>74124</c:v>
                </c:pt>
                <c:pt idx="11">
                  <c:v>74127</c:v>
                </c:pt>
                <c:pt idx="12">
                  <c:v>74130</c:v>
                </c:pt>
                <c:pt idx="13">
                  <c:v>74150</c:v>
                </c:pt>
                <c:pt idx="14">
                  <c:v>74164</c:v>
                </c:pt>
                <c:pt idx="15">
                  <c:v>74176</c:v>
                </c:pt>
                <c:pt idx="16">
                  <c:v>74175</c:v>
                </c:pt>
                <c:pt idx="17">
                  <c:v>74185</c:v>
                </c:pt>
                <c:pt idx="18">
                  <c:v>74193</c:v>
                </c:pt>
                <c:pt idx="19">
                  <c:v>74204</c:v>
                </c:pt>
                <c:pt idx="20">
                  <c:v>74209</c:v>
                </c:pt>
                <c:pt idx="21">
                  <c:v>74211</c:v>
                </c:pt>
                <c:pt idx="22">
                  <c:v>74218</c:v>
                </c:pt>
                <c:pt idx="23">
                  <c:v>74224</c:v>
                </c:pt>
                <c:pt idx="24">
                  <c:v>74236</c:v>
                </c:pt>
                <c:pt idx="25">
                  <c:v>74240</c:v>
                </c:pt>
                <c:pt idx="26">
                  <c:v>74254</c:v>
                </c:pt>
                <c:pt idx="27">
                  <c:v>74264</c:v>
                </c:pt>
                <c:pt idx="28">
                  <c:v>74269</c:v>
                </c:pt>
                <c:pt idx="29">
                  <c:v>74272</c:v>
                </c:pt>
              </c:numCache>
            </c:numRef>
          </c:val>
          <c:smooth val="0"/>
          <c:extLst>
            <c:ext xmlns:c16="http://schemas.microsoft.com/office/drawing/2014/chart" uri="{C3380CC4-5D6E-409C-BE32-E72D297353CC}">
              <c16:uniqueId val="{00000000-C0E4-4EEA-B0BF-7761BAF839F2}"/>
            </c:ext>
          </c:extLst>
        </c:ser>
        <c:dLbls>
          <c:showLegendKey val="0"/>
          <c:showVal val="0"/>
          <c:showCatName val="0"/>
          <c:showSerName val="0"/>
          <c:showPercent val="0"/>
          <c:showBubbleSize val="0"/>
        </c:dLbls>
        <c:smooth val="0"/>
        <c:axId val="76863016"/>
        <c:axId val="76865312"/>
      </c:lineChart>
      <c:dateAx>
        <c:axId val="7686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65312"/>
        <c:crosses val="autoZero"/>
        <c:auto val="1"/>
        <c:lblOffset val="100"/>
        <c:baseTimeUnit val="days"/>
      </c:dateAx>
      <c:valAx>
        <c:axId val="7686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6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1850</c:v>
                </c:pt>
                <c:pt idx="1">
                  <c:v>4785</c:v>
                </c:pt>
                <c:pt idx="2">
                  <c:v>4374</c:v>
                </c:pt>
                <c:pt idx="3">
                  <c:v>3294</c:v>
                </c:pt>
                <c:pt idx="4">
                  <c:v>6788</c:v>
                </c:pt>
                <c:pt idx="5">
                  <c:v>8509</c:v>
                </c:pt>
                <c:pt idx="6">
                  <c:v>9383</c:v>
                </c:pt>
                <c:pt idx="7">
                  <c:v>7938</c:v>
                </c:pt>
                <c:pt idx="8">
                  <c:v>9028</c:v>
                </c:pt>
                <c:pt idx="9">
                  <c:v>10323</c:v>
                </c:pt>
                <c:pt idx="10">
                  <c:v>9086</c:v>
                </c:pt>
                <c:pt idx="11">
                  <c:v>9112</c:v>
                </c:pt>
                <c:pt idx="12">
                  <c:v>8058</c:v>
                </c:pt>
                <c:pt idx="13">
                  <c:v>10842</c:v>
                </c:pt>
                <c:pt idx="14">
                  <c:v>11126</c:v>
                </c:pt>
                <c:pt idx="15">
                  <c:v>8522</c:v>
                </c:pt>
                <c:pt idx="16">
                  <c:v>9915</c:v>
                </c:pt>
                <c:pt idx="17">
                  <c:v>10521</c:v>
                </c:pt>
                <c:pt idx="18">
                  <c:v>17828</c:v>
                </c:pt>
                <c:pt idx="19">
                  <c:v>32220</c:v>
                </c:pt>
                <c:pt idx="20">
                  <c:v>34098</c:v>
                </c:pt>
                <c:pt idx="21">
                  <c:v>33146</c:v>
                </c:pt>
                <c:pt idx="22">
                  <c:v>25961</c:v>
                </c:pt>
                <c:pt idx="23">
                  <c:v>35333</c:v>
                </c:pt>
                <c:pt idx="24">
                  <c:v>34889</c:v>
                </c:pt>
                <c:pt idx="25">
                  <c:v>28347</c:v>
                </c:pt>
                <c:pt idx="26">
                  <c:v>31325</c:v>
                </c:pt>
                <c:pt idx="27">
                  <c:v>35780</c:v>
                </c:pt>
                <c:pt idx="28">
                  <c:v>29871</c:v>
                </c:pt>
                <c:pt idx="29">
                  <c:v>44156</c:v>
                </c:pt>
              </c:numCache>
            </c:numRef>
          </c:val>
          <c:smooth val="0"/>
          <c:extLst>
            <c:ext xmlns:c16="http://schemas.microsoft.com/office/drawing/2014/chart" uri="{C3380CC4-5D6E-409C-BE32-E72D297353CC}">
              <c16:uniqueId val="{00000000-7432-4E6A-B65A-58DAC02440FF}"/>
            </c:ext>
          </c:extLst>
        </c:ser>
        <c:dLbls>
          <c:showLegendKey val="0"/>
          <c:showVal val="0"/>
          <c:showCatName val="0"/>
          <c:showSerName val="0"/>
          <c:showPercent val="0"/>
          <c:showBubbleSize val="0"/>
        </c:dLbls>
        <c:smooth val="0"/>
        <c:axId val="76864656"/>
        <c:axId val="76862688"/>
      </c:lineChart>
      <c:dateAx>
        <c:axId val="7686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62688"/>
        <c:crosses val="autoZero"/>
        <c:auto val="1"/>
        <c:lblOffset val="100"/>
        <c:baseTimeUnit val="days"/>
      </c:dateAx>
      <c:valAx>
        <c:axId val="7686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6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Sheet1!$A$2:$A$7</c:f>
              <c:numCache>
                <c:formatCode>m/d/yyyy</c:formatCode>
                <c:ptCount val="6"/>
                <c:pt idx="0">
                  <c:v>45200</c:v>
                </c:pt>
                <c:pt idx="1">
                  <c:v>45231</c:v>
                </c:pt>
                <c:pt idx="2">
                  <c:v>45261</c:v>
                </c:pt>
                <c:pt idx="3">
                  <c:v>45292</c:v>
                </c:pt>
                <c:pt idx="4">
                  <c:v>45323</c:v>
                </c:pt>
                <c:pt idx="5">
                  <c:v>45352</c:v>
                </c:pt>
              </c:numCache>
            </c:numRef>
          </c:cat>
          <c:val>
            <c:numRef>
              <c:f>Sheet1!$B$2:$B$7</c:f>
              <c:numCache>
                <c:formatCode>General</c:formatCode>
                <c:ptCount val="6"/>
                <c:pt idx="0">
                  <c:v>36136</c:v>
                </c:pt>
                <c:pt idx="1">
                  <c:v>36323</c:v>
                </c:pt>
                <c:pt idx="2">
                  <c:v>214053</c:v>
                </c:pt>
                <c:pt idx="3">
                  <c:v>407624</c:v>
                </c:pt>
                <c:pt idx="4">
                  <c:v>160393</c:v>
                </c:pt>
                <c:pt idx="5">
                  <c:v>99961</c:v>
                </c:pt>
              </c:numCache>
            </c:numRef>
          </c:val>
          <c:extLst>
            <c:ext xmlns:c16="http://schemas.microsoft.com/office/drawing/2014/chart" uri="{C3380CC4-5D6E-409C-BE32-E72D297353CC}">
              <c16:uniqueId val="{00000000-EF3B-4D5B-85B4-9F8FB2381315}"/>
            </c:ext>
          </c:extLst>
        </c:ser>
        <c:dLbls>
          <c:showLegendKey val="0"/>
          <c:showVal val="0"/>
          <c:showCatName val="0"/>
          <c:showSerName val="0"/>
          <c:showPercent val="0"/>
          <c:showBubbleSize val="0"/>
        </c:dLbls>
        <c:gapWidth val="219"/>
        <c:overlap val="-27"/>
        <c:axId val="257704072"/>
        <c:axId val="399335232"/>
      </c:barChart>
      <c:dateAx>
        <c:axId val="25770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5232"/>
        <c:crosses val="autoZero"/>
        <c:auto val="1"/>
        <c:lblOffset val="100"/>
        <c:baseTimeUnit val="months"/>
      </c:dateAx>
      <c:valAx>
        <c:axId val="39933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70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405</c:v>
                </c:pt>
                <c:pt idx="1">
                  <c:v>946</c:v>
                </c:pt>
                <c:pt idx="2">
                  <c:v>569</c:v>
                </c:pt>
                <c:pt idx="3">
                  <c:v>282</c:v>
                </c:pt>
                <c:pt idx="4">
                  <c:v>360</c:v>
                </c:pt>
                <c:pt idx="5">
                  <c:v>310</c:v>
                </c:pt>
                <c:pt idx="6">
                  <c:v>267</c:v>
                </c:pt>
                <c:pt idx="7">
                  <c:v>339</c:v>
                </c:pt>
                <c:pt idx="8">
                  <c:v>291</c:v>
                </c:pt>
                <c:pt idx="9">
                  <c:v>279</c:v>
                </c:pt>
                <c:pt idx="10">
                  <c:v>184</c:v>
                </c:pt>
                <c:pt idx="11">
                  <c:v>309</c:v>
                </c:pt>
                <c:pt idx="12">
                  <c:v>183</c:v>
                </c:pt>
                <c:pt idx="13">
                  <c:v>594</c:v>
                </c:pt>
                <c:pt idx="14">
                  <c:v>698</c:v>
                </c:pt>
                <c:pt idx="15">
                  <c:v>304</c:v>
                </c:pt>
                <c:pt idx="16">
                  <c:v>313</c:v>
                </c:pt>
                <c:pt idx="17">
                  <c:v>453</c:v>
                </c:pt>
                <c:pt idx="18">
                  <c:v>304</c:v>
                </c:pt>
                <c:pt idx="19">
                  <c:v>346</c:v>
                </c:pt>
                <c:pt idx="20">
                  <c:v>332</c:v>
                </c:pt>
                <c:pt idx="21">
                  <c:v>349</c:v>
                </c:pt>
                <c:pt idx="22">
                  <c:v>527</c:v>
                </c:pt>
                <c:pt idx="23">
                  <c:v>585</c:v>
                </c:pt>
                <c:pt idx="24">
                  <c:v>405</c:v>
                </c:pt>
                <c:pt idx="25">
                  <c:v>333</c:v>
                </c:pt>
                <c:pt idx="26">
                  <c:v>420</c:v>
                </c:pt>
                <c:pt idx="27">
                  <c:v>359</c:v>
                </c:pt>
                <c:pt idx="28">
                  <c:v>356</c:v>
                </c:pt>
                <c:pt idx="29">
                  <c:v>359</c:v>
                </c:pt>
              </c:numCache>
            </c:numRef>
          </c:val>
          <c:smooth val="0"/>
          <c:extLst>
            <c:ext xmlns:c16="http://schemas.microsoft.com/office/drawing/2014/chart" uri="{C3380CC4-5D6E-409C-BE32-E72D297353CC}">
              <c16:uniqueId val="{00000000-4439-4D2E-8A0E-830F68807BAD}"/>
            </c:ext>
          </c:extLst>
        </c:ser>
        <c:dLbls>
          <c:showLegendKey val="0"/>
          <c:showVal val="0"/>
          <c:showCatName val="0"/>
          <c:showSerName val="0"/>
          <c:showPercent val="0"/>
          <c:showBubbleSize val="0"/>
        </c:dLbls>
        <c:smooth val="0"/>
        <c:axId val="399332936"/>
        <c:axId val="399333264"/>
      </c:lineChart>
      <c:dateAx>
        <c:axId val="39933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3264"/>
        <c:crosses val="autoZero"/>
        <c:auto val="1"/>
        <c:lblOffset val="100"/>
        <c:baseTimeUnit val="days"/>
      </c:dateAx>
      <c:valAx>
        <c:axId val="39933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Sheet1!$A$2:$A$6</c:f>
              <c:numCache>
                <c:formatCode>m/d/yyyy</c:formatCode>
                <c:ptCount val="5"/>
                <c:pt idx="0">
                  <c:v>45200</c:v>
                </c:pt>
                <c:pt idx="1">
                  <c:v>45231</c:v>
                </c:pt>
                <c:pt idx="2">
                  <c:v>45261</c:v>
                </c:pt>
                <c:pt idx="3">
                  <c:v>45292</c:v>
                </c:pt>
                <c:pt idx="4">
                  <c:v>45323</c:v>
                </c:pt>
              </c:numCache>
            </c:numRef>
          </c:cat>
          <c:val>
            <c:numRef>
              <c:f>Sheet1!$B$2:$B$6</c:f>
              <c:numCache>
                <c:formatCode>General</c:formatCode>
                <c:ptCount val="5"/>
                <c:pt idx="0">
                  <c:v>5809</c:v>
                </c:pt>
                <c:pt idx="1">
                  <c:v>6609</c:v>
                </c:pt>
                <c:pt idx="2">
                  <c:v>5555</c:v>
                </c:pt>
                <c:pt idx="3">
                  <c:v>9178</c:v>
                </c:pt>
                <c:pt idx="4">
                  <c:v>13214</c:v>
                </c:pt>
              </c:numCache>
            </c:numRef>
          </c:val>
          <c:extLst>
            <c:ext xmlns:c16="http://schemas.microsoft.com/office/drawing/2014/chart" uri="{C3380CC4-5D6E-409C-BE32-E72D297353CC}">
              <c16:uniqueId val="{00000000-E377-4910-9C6B-4F7A2334F5DA}"/>
            </c:ext>
          </c:extLst>
        </c:ser>
        <c:dLbls>
          <c:showLegendKey val="0"/>
          <c:showVal val="0"/>
          <c:showCatName val="0"/>
          <c:showSerName val="0"/>
          <c:showPercent val="0"/>
          <c:showBubbleSize val="0"/>
        </c:dLbls>
        <c:gapWidth val="219"/>
        <c:overlap val="-27"/>
        <c:axId val="399334904"/>
        <c:axId val="399325064"/>
      </c:barChart>
      <c:dateAx>
        <c:axId val="39933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5064"/>
        <c:crosses val="autoZero"/>
        <c:auto val="1"/>
        <c:lblOffset val="100"/>
        <c:baseTimeUnit val="months"/>
      </c:dateAx>
      <c:valAx>
        <c:axId val="39932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0-A1C4-45E4-BD33-1104BA44CCE8}"/>
            </c:ext>
          </c:extLst>
        </c:ser>
        <c:dLbls>
          <c:showLegendKey val="0"/>
          <c:showVal val="0"/>
          <c:showCatName val="0"/>
          <c:showSerName val="0"/>
          <c:showPercent val="0"/>
          <c:showBubbleSize val="0"/>
        </c:dLbls>
        <c:smooth val="0"/>
        <c:axId val="399338840"/>
        <c:axId val="399339168"/>
      </c:lineChart>
      <c:dateAx>
        <c:axId val="39933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9168"/>
        <c:crosses val="autoZero"/>
        <c:auto val="1"/>
        <c:lblOffset val="100"/>
        <c:baseTimeUnit val="days"/>
      </c:dateAx>
      <c:valAx>
        <c:axId val="39933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Sheet1!$A$2:$A$7</c:f>
              <c:numCache>
                <c:formatCode>m/d/yyyy</c:formatCode>
                <c:ptCount val="6"/>
                <c:pt idx="0">
                  <c:v>45200</c:v>
                </c:pt>
                <c:pt idx="1">
                  <c:v>45231</c:v>
                </c:pt>
                <c:pt idx="2">
                  <c:v>45261</c:v>
                </c:pt>
                <c:pt idx="3">
                  <c:v>45292</c:v>
                </c:pt>
                <c:pt idx="4">
                  <c:v>45323</c:v>
                </c:pt>
                <c:pt idx="5">
                  <c:v>45352</c:v>
                </c:pt>
              </c:numCache>
            </c:numRef>
          </c:cat>
          <c:val>
            <c:numRef>
              <c:f>Sheet1!$B$2:$B$7</c:f>
              <c:numCache>
                <c:formatCode>General</c:formatCode>
                <c:ptCount val="6"/>
                <c:pt idx="0">
                  <c:v>3802</c:v>
                </c:pt>
                <c:pt idx="1">
                  <c:v>4324</c:v>
                </c:pt>
                <c:pt idx="2">
                  <c:v>10304</c:v>
                </c:pt>
                <c:pt idx="3">
                  <c:v>46107</c:v>
                </c:pt>
                <c:pt idx="4">
                  <c:v>11512</c:v>
                </c:pt>
                <c:pt idx="5">
                  <c:v>4754</c:v>
                </c:pt>
              </c:numCache>
            </c:numRef>
          </c:val>
          <c:extLst>
            <c:ext xmlns:c16="http://schemas.microsoft.com/office/drawing/2014/chart" uri="{C3380CC4-5D6E-409C-BE32-E72D297353CC}">
              <c16:uniqueId val="{00000000-BDEB-4385-B94F-BE41CB5B9CCF}"/>
            </c:ext>
          </c:extLst>
        </c:ser>
        <c:dLbls>
          <c:showLegendKey val="0"/>
          <c:showVal val="0"/>
          <c:showCatName val="0"/>
          <c:showSerName val="0"/>
          <c:showPercent val="0"/>
          <c:showBubbleSize val="0"/>
        </c:dLbls>
        <c:gapWidth val="219"/>
        <c:overlap val="-27"/>
        <c:axId val="399340808"/>
        <c:axId val="399335888"/>
      </c:barChart>
      <c:dateAx>
        <c:axId val="39934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5888"/>
        <c:crosses val="autoZero"/>
        <c:auto val="1"/>
        <c:lblOffset val="100"/>
        <c:baseTimeUnit val="months"/>
      </c:dateAx>
      <c:valAx>
        <c:axId val="39933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4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Sheet1!$A$2:$A$26</c:f>
              <c:numCache>
                <c:formatCode>General</c:formatCode>
                <c:ptCount val="25"/>
                <c:pt idx="0">
                  <c:v>15</c:v>
                </c:pt>
                <c:pt idx="1">
                  <c:v>39</c:v>
                </c:pt>
                <c:pt idx="2">
                  <c:v>41</c:v>
                </c:pt>
                <c:pt idx="3">
                  <c:v>42</c:v>
                </c:pt>
                <c:pt idx="4">
                  <c:v>45</c:v>
                </c:pt>
                <c:pt idx="5">
                  <c:v>50</c:v>
                </c:pt>
                <c:pt idx="6">
                  <c:v>54</c:v>
                </c:pt>
                <c:pt idx="7">
                  <c:v>61</c:v>
                </c:pt>
                <c:pt idx="8">
                  <c:v>68</c:v>
                </c:pt>
                <c:pt idx="9">
                  <c:v>70</c:v>
                </c:pt>
                <c:pt idx="10">
                  <c:v>72</c:v>
                </c:pt>
                <c:pt idx="11">
                  <c:v>74</c:v>
                </c:pt>
                <c:pt idx="12">
                  <c:v>78</c:v>
                </c:pt>
                <c:pt idx="13">
                  <c:v>87</c:v>
                </c:pt>
                <c:pt idx="14">
                  <c:v>88</c:v>
                </c:pt>
                <c:pt idx="15">
                  <c:v>91</c:v>
                </c:pt>
                <c:pt idx="16">
                  <c:v>95</c:v>
                </c:pt>
                <c:pt idx="17">
                  <c:v>96</c:v>
                </c:pt>
                <c:pt idx="18">
                  <c:v>97</c:v>
                </c:pt>
                <c:pt idx="19">
                  <c:v>99</c:v>
                </c:pt>
                <c:pt idx="20">
                  <c:v>104</c:v>
                </c:pt>
                <c:pt idx="21">
                  <c:v>106</c:v>
                </c:pt>
                <c:pt idx="22">
                  <c:v>116</c:v>
                </c:pt>
                <c:pt idx="23">
                  <c:v>117</c:v>
                </c:pt>
                <c:pt idx="24">
                  <c:v>136</c:v>
                </c:pt>
              </c:numCache>
            </c:numRef>
          </c:cat>
          <c:val>
            <c:numRef>
              <c:f>Sheet1!$B$2:$B$26</c:f>
              <c:numCache>
                <c:formatCode>General</c:formatCode>
                <c:ptCount val="25"/>
                <c:pt idx="0">
                  <c:v>41</c:v>
                </c:pt>
                <c:pt idx="1">
                  <c:v>11</c:v>
                </c:pt>
                <c:pt idx="2">
                  <c:v>7</c:v>
                </c:pt>
                <c:pt idx="3">
                  <c:v>6</c:v>
                </c:pt>
                <c:pt idx="4">
                  <c:v>26</c:v>
                </c:pt>
                <c:pt idx="5">
                  <c:v>20</c:v>
                </c:pt>
                <c:pt idx="6">
                  <c:v>113</c:v>
                </c:pt>
                <c:pt idx="7">
                  <c:v>18</c:v>
                </c:pt>
                <c:pt idx="8">
                  <c:v>699</c:v>
                </c:pt>
                <c:pt idx="9">
                  <c:v>27</c:v>
                </c:pt>
                <c:pt idx="10">
                  <c:v>61</c:v>
                </c:pt>
                <c:pt idx="11">
                  <c:v>33.5</c:v>
                </c:pt>
                <c:pt idx="12">
                  <c:v>29.5</c:v>
                </c:pt>
                <c:pt idx="13">
                  <c:v>128</c:v>
                </c:pt>
                <c:pt idx="14">
                  <c:v>44</c:v>
                </c:pt>
                <c:pt idx="15">
                  <c:v>10</c:v>
                </c:pt>
                <c:pt idx="16">
                  <c:v>41</c:v>
                </c:pt>
                <c:pt idx="17">
                  <c:v>21</c:v>
                </c:pt>
                <c:pt idx="18">
                  <c:v>34</c:v>
                </c:pt>
                <c:pt idx="19">
                  <c:v>13</c:v>
                </c:pt>
                <c:pt idx="20">
                  <c:v>117</c:v>
                </c:pt>
                <c:pt idx="21">
                  <c:v>30</c:v>
                </c:pt>
                <c:pt idx="22">
                  <c:v>496</c:v>
                </c:pt>
                <c:pt idx="23">
                  <c:v>14</c:v>
                </c:pt>
                <c:pt idx="24">
                  <c:v>163</c:v>
                </c:pt>
              </c:numCache>
            </c:numRef>
          </c:val>
          <c:extLst>
            <c:ext xmlns:c16="http://schemas.microsoft.com/office/drawing/2014/chart" uri="{C3380CC4-5D6E-409C-BE32-E72D297353CC}">
              <c16:uniqueId val="{00000000-E007-4962-AAA4-08216DDCA33F}"/>
            </c:ext>
          </c:extLst>
        </c:ser>
        <c:dLbls>
          <c:showLegendKey val="0"/>
          <c:showVal val="0"/>
          <c:showCatName val="0"/>
          <c:showSerName val="0"/>
          <c:showPercent val="0"/>
          <c:showBubbleSize val="0"/>
        </c:dLbls>
        <c:gapWidth val="182"/>
        <c:axId val="656339160"/>
        <c:axId val="656341784"/>
      </c:barChart>
      <c:catAx>
        <c:axId val="656339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341784"/>
        <c:crosses val="autoZero"/>
        <c:auto val="1"/>
        <c:lblAlgn val="ctr"/>
        <c:lblOffset val="100"/>
        <c:noMultiLvlLbl val="0"/>
      </c:catAx>
      <c:valAx>
        <c:axId val="6563417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33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5013-44BC-AD4C-682BE0DF1452}"/>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5013-44BC-AD4C-682BE0DF1452}"/>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5013-44BC-AD4C-682BE0DF1452}"/>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5013-44BC-AD4C-682BE0DF1452}"/>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5013-44BC-AD4C-682BE0DF1452}"/>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5013-44BC-AD4C-682BE0DF1452}"/>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5013-44BC-AD4C-682BE0DF1452}"/>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5013-44BC-AD4C-682BE0DF1452}"/>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5013-44BC-AD4C-682BE0DF1452}"/>
            </c:ext>
          </c:extLst>
        </c:ser>
        <c:dLbls>
          <c:showLegendKey val="0"/>
          <c:showVal val="0"/>
          <c:showCatName val="0"/>
          <c:showSerName val="0"/>
          <c:showPercent val="0"/>
          <c:showBubbleSize val="0"/>
        </c:dLbls>
        <c:gapWidth val="150"/>
        <c:overlap val="100"/>
        <c:axId val="656344736"/>
        <c:axId val="656345064"/>
      </c:barChart>
      <c:catAx>
        <c:axId val="65634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345064"/>
        <c:crosses val="autoZero"/>
        <c:auto val="1"/>
        <c:lblAlgn val="ctr"/>
        <c:lblOffset val="100"/>
        <c:noMultiLvlLbl val="0"/>
      </c:catAx>
      <c:valAx>
        <c:axId val="656345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34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0A376-4173-4525-A585-C9223318E335}"/>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DFD4DC21-D8BE-4EDB-B4D2-088F015DC3EC}"/>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70860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7A81B-F2B0-4227-AC71-2440EC0ACA78}"/>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6B987D78-D988-4827-A6EB-31740BE14F5E}"/>
              </a:ext>
            </a:extLst>
          </p:cNvPr>
          <p:cNvGraphicFramePr>
            <a:graphicFrameLocks noGrp="1"/>
          </p:cNvGraphicFramePr>
          <p:nvPr>
            <p:ph type="tbl" sz="quarter" idx="13"/>
            <p:extLst>
              <p:ext uri="{D42A27DB-BD31-4B8C-83A1-F6EECF244321}">
                <p14:modId xmlns:p14="http://schemas.microsoft.com/office/powerpoint/2010/main" val="406888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496262789"/>
                    </a:ext>
                  </a:extLst>
                </a:gridCol>
                <a:gridCol w="740665">
                  <a:extLst>
                    <a:ext uri="{9D8B030D-6E8A-4147-A177-3AD203B41FA5}">
                      <a16:colId xmlns:a16="http://schemas.microsoft.com/office/drawing/2014/main" val="3306196627"/>
                    </a:ext>
                  </a:extLst>
                </a:gridCol>
                <a:gridCol w="411480">
                  <a:extLst>
                    <a:ext uri="{9D8B030D-6E8A-4147-A177-3AD203B41FA5}">
                      <a16:colId xmlns:a16="http://schemas.microsoft.com/office/drawing/2014/main" val="2288623416"/>
                    </a:ext>
                  </a:extLst>
                </a:gridCol>
                <a:gridCol w="740665">
                  <a:extLst>
                    <a:ext uri="{9D8B030D-6E8A-4147-A177-3AD203B41FA5}">
                      <a16:colId xmlns:a16="http://schemas.microsoft.com/office/drawing/2014/main" val="1341167688"/>
                    </a:ext>
                  </a:extLst>
                </a:gridCol>
                <a:gridCol w="411480">
                  <a:extLst>
                    <a:ext uri="{9D8B030D-6E8A-4147-A177-3AD203B41FA5}">
                      <a16:colId xmlns:a16="http://schemas.microsoft.com/office/drawing/2014/main" val="600539634"/>
                    </a:ext>
                  </a:extLst>
                </a:gridCol>
                <a:gridCol w="411480">
                  <a:extLst>
                    <a:ext uri="{9D8B030D-6E8A-4147-A177-3AD203B41FA5}">
                      <a16:colId xmlns:a16="http://schemas.microsoft.com/office/drawing/2014/main" val="4057992975"/>
                    </a:ext>
                  </a:extLst>
                </a:gridCol>
                <a:gridCol w="411480">
                  <a:extLst>
                    <a:ext uri="{9D8B030D-6E8A-4147-A177-3AD203B41FA5}">
                      <a16:colId xmlns:a16="http://schemas.microsoft.com/office/drawing/2014/main" val="1011000920"/>
                    </a:ext>
                  </a:extLst>
                </a:gridCol>
                <a:gridCol w="411480">
                  <a:extLst>
                    <a:ext uri="{9D8B030D-6E8A-4147-A177-3AD203B41FA5}">
                      <a16:colId xmlns:a16="http://schemas.microsoft.com/office/drawing/2014/main" val="64144441"/>
                    </a:ext>
                  </a:extLst>
                </a:gridCol>
                <a:gridCol w="411480">
                  <a:extLst>
                    <a:ext uri="{9D8B030D-6E8A-4147-A177-3AD203B41FA5}">
                      <a16:colId xmlns:a16="http://schemas.microsoft.com/office/drawing/2014/main" val="3179482072"/>
                    </a:ext>
                  </a:extLst>
                </a:gridCol>
                <a:gridCol w="411480">
                  <a:extLst>
                    <a:ext uri="{9D8B030D-6E8A-4147-A177-3AD203B41FA5}">
                      <a16:colId xmlns:a16="http://schemas.microsoft.com/office/drawing/2014/main" val="1028598078"/>
                    </a:ext>
                  </a:extLst>
                </a:gridCol>
                <a:gridCol w="411480">
                  <a:extLst>
                    <a:ext uri="{9D8B030D-6E8A-4147-A177-3AD203B41FA5}">
                      <a16:colId xmlns:a16="http://schemas.microsoft.com/office/drawing/2014/main" val="3012848159"/>
                    </a:ext>
                  </a:extLst>
                </a:gridCol>
                <a:gridCol w="411480">
                  <a:extLst>
                    <a:ext uri="{9D8B030D-6E8A-4147-A177-3AD203B41FA5}">
                      <a16:colId xmlns:a16="http://schemas.microsoft.com/office/drawing/2014/main" val="3361952731"/>
                    </a:ext>
                  </a:extLst>
                </a:gridCol>
                <a:gridCol w="411480">
                  <a:extLst>
                    <a:ext uri="{9D8B030D-6E8A-4147-A177-3AD203B41FA5}">
                      <a16:colId xmlns:a16="http://schemas.microsoft.com/office/drawing/2014/main" val="242175839"/>
                    </a:ext>
                  </a:extLst>
                </a:gridCol>
                <a:gridCol w="411480">
                  <a:extLst>
                    <a:ext uri="{9D8B030D-6E8A-4147-A177-3AD203B41FA5}">
                      <a16:colId xmlns:a16="http://schemas.microsoft.com/office/drawing/2014/main" val="12729923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1795030"/>
                  </a:ext>
                </a:extLst>
              </a:tr>
              <a:tr h="370840">
                <a:tc>
                  <a:txBody>
                    <a:bodyPr/>
                    <a:lstStyle/>
                    <a:p>
                      <a:r>
                        <a:rPr lang="en-US" sz="1000"/>
                        <a:t>FUJIFILM Malaysia</a:t>
                      </a:r>
                    </a:p>
                  </a:txBody>
                  <a:tcPr/>
                </a:tc>
                <a:tc>
                  <a:txBody>
                    <a:bodyPr/>
                    <a:lstStyle/>
                    <a:p>
                      <a:r>
                        <a:rPr lang="en-US" sz="1000"/>
                        <a:t>74283</a:t>
                      </a:r>
                    </a:p>
                  </a:txBody>
                  <a:tcPr/>
                </a:tc>
                <a:tc>
                  <a:txBody>
                    <a:bodyPr/>
                    <a:lstStyle/>
                    <a:p>
                      <a:r>
                        <a:rPr lang="en-US" sz="1000"/>
                        <a:t>155</a:t>
                      </a:r>
                    </a:p>
                  </a:txBody>
                  <a:tcPr/>
                </a:tc>
                <a:tc>
                  <a:txBody>
                    <a:bodyPr/>
                    <a:lstStyle/>
                    <a:p>
                      <a:r>
                        <a:rPr lang="en-US" sz="1000"/>
                        <a:t>76888</a:t>
                      </a:r>
                    </a:p>
                  </a:txBody>
                  <a:tcPr/>
                </a:tc>
                <a:tc>
                  <a:txBody>
                    <a:bodyPr/>
                    <a:lstStyle/>
                    <a:p>
                      <a:r>
                        <a:rPr lang="en-US" sz="1000"/>
                        <a:t>267</a:t>
                      </a:r>
                    </a:p>
                  </a:txBody>
                  <a:tcPr/>
                </a:tc>
                <a:tc>
                  <a:txBody>
                    <a:bodyPr/>
                    <a:lstStyle/>
                    <a:p>
                      <a:r>
                        <a:rPr lang="en-US" sz="1000"/>
                        <a:t>27</a:t>
                      </a:r>
                    </a:p>
                  </a:txBody>
                  <a:tcPr/>
                </a:tc>
                <a:tc>
                  <a:txBody>
                    <a:bodyPr/>
                    <a:lstStyle/>
                    <a:p>
                      <a:r>
                        <a:rPr lang="en-US" sz="1000"/>
                        <a:t>1049</a:t>
                      </a:r>
                    </a:p>
                  </a:txBody>
                  <a:tcPr/>
                </a:tc>
                <a:tc>
                  <a:txBody>
                    <a:bodyPr/>
                    <a:lstStyle/>
                    <a:p>
                      <a:r>
                        <a:rPr lang="en-US" sz="1000"/>
                        <a:t>2</a:t>
                      </a:r>
                    </a:p>
                  </a:txBody>
                  <a:tcPr/>
                </a:tc>
                <a:tc>
                  <a:txBody>
                    <a:bodyPr/>
                    <a:lstStyle/>
                    <a:p>
                      <a:r>
                        <a:rPr lang="en-US" sz="1000"/>
                        <a:t>147</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0.0680 %</a:t>
                      </a:r>
                    </a:p>
                  </a:txBody>
                  <a:tcPr/>
                </a:tc>
                <a:tc>
                  <a:txBody>
                    <a:bodyPr/>
                    <a:lstStyle/>
                    <a:p>
                      <a:r>
                        <a:rPr lang="en-US" sz="1000"/>
                        <a:t>0.0 %</a:t>
                      </a:r>
                    </a:p>
                  </a:txBody>
                  <a:tcPr/>
                </a:tc>
                <a:extLst>
                  <a:ext uri="{0D108BD9-81ED-4DB2-BD59-A6C34878D82A}">
                    <a16:rowId xmlns:a16="http://schemas.microsoft.com/office/drawing/2014/main" val="960438390"/>
                  </a:ext>
                </a:extLst>
              </a:tr>
            </a:tbl>
          </a:graphicData>
        </a:graphic>
      </p:graphicFrame>
      <p:sp>
        <p:nvSpPr>
          <p:cNvPr id="4" name="Text Placeholder 3">
            <a:extLst>
              <a:ext uri="{FF2B5EF4-FFF2-40B4-BE49-F238E27FC236}">
                <a16:creationId xmlns:a16="http://schemas.microsoft.com/office/drawing/2014/main" id="{B0DCD540-9A97-49BD-B5BC-2BA4A88A30D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55391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4974F-5E36-435E-A080-D90CA402AD08}"/>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DC733FE8-B9B1-42D9-A00B-30B6E222515D}"/>
              </a:ext>
            </a:extLst>
          </p:cNvPr>
          <p:cNvGraphicFramePr>
            <a:graphicFrameLocks noGrp="1"/>
          </p:cNvGraphicFramePr>
          <p:nvPr>
            <p:ph type="chart" sz="quarter" idx="13"/>
            <p:extLst>
              <p:ext uri="{D42A27DB-BD31-4B8C-83A1-F6EECF244321}">
                <p14:modId xmlns:p14="http://schemas.microsoft.com/office/powerpoint/2010/main" val="1303423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DA1E1C-A83E-4493-9C38-FB5BF1D3967E}"/>
              </a:ext>
            </a:extLst>
          </p:cNvPr>
          <p:cNvSpPr>
            <a:spLocks noGrp="1"/>
          </p:cNvSpPr>
          <p:nvPr>
            <p:ph type="body" sz="quarter" idx="14"/>
          </p:nvPr>
        </p:nvSpPr>
        <p:spPr/>
        <p:txBody>
          <a:bodyPr/>
          <a:lstStyle/>
          <a:p>
            <a:r>
              <a:rPr lang="en-US"/>
              <a:t>12/01/2022 - 03/31/2024</a:t>
            </a:r>
          </a:p>
        </p:txBody>
      </p:sp>
      <p:sp>
        <p:nvSpPr>
          <p:cNvPr id="5" name="Footer Placeholder 4">
            <a:extLst>
              <a:ext uri="{FF2B5EF4-FFF2-40B4-BE49-F238E27FC236}">
                <a16:creationId xmlns:a16="http://schemas.microsoft.com/office/drawing/2014/main" id="{8CF738AE-EBA5-419D-A530-02261A2F7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057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4AD9D-9843-469B-AA25-81C2E247520F}"/>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ED9F248E-718B-436B-826F-790CC991EF99}"/>
              </a:ext>
            </a:extLst>
          </p:cNvPr>
          <p:cNvGraphicFramePr>
            <a:graphicFrameLocks noGrp="1"/>
          </p:cNvGraphicFramePr>
          <p:nvPr>
            <p:ph type="chart" sz="quarter" idx="13"/>
            <p:extLst>
              <p:ext uri="{D42A27DB-BD31-4B8C-83A1-F6EECF244321}">
                <p14:modId xmlns:p14="http://schemas.microsoft.com/office/powerpoint/2010/main" val="1533892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B42A4E-9BA6-4598-9A24-9B737693B00C}"/>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4BEC67FA-7731-4F74-8438-1C5D318D0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776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7F6C-A4D5-4A00-99A0-32DABC676987}"/>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4BB652F0-401D-4ECE-9C8E-8C36D7554F05}"/>
              </a:ext>
            </a:extLst>
          </p:cNvPr>
          <p:cNvGraphicFramePr>
            <a:graphicFrameLocks noGrp="1"/>
          </p:cNvGraphicFramePr>
          <p:nvPr>
            <p:ph type="chart" sz="quarter" idx="13"/>
            <p:extLst>
              <p:ext uri="{D42A27DB-BD31-4B8C-83A1-F6EECF244321}">
                <p14:modId xmlns:p14="http://schemas.microsoft.com/office/powerpoint/2010/main" val="3962478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5B1D6-F301-48E2-A7A2-0EC02C7D7A91}"/>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708C4BBF-7EB7-47F9-8305-7088609981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812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482D-D059-4BAB-A1BF-6422477C8F5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6CB763CE-7951-4AE0-8E62-F2C2AF074A1D}"/>
              </a:ext>
            </a:extLst>
          </p:cNvPr>
          <p:cNvGraphicFramePr>
            <a:graphicFrameLocks noGrp="1"/>
          </p:cNvGraphicFramePr>
          <p:nvPr>
            <p:ph type="chart" sz="quarter" idx="13"/>
            <p:extLst>
              <p:ext uri="{D42A27DB-BD31-4B8C-83A1-F6EECF244321}">
                <p14:modId xmlns:p14="http://schemas.microsoft.com/office/powerpoint/2010/main" val="1936194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03315-FDC1-44C1-A854-7871DB8B3B09}"/>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73115CD2-5AC9-4A54-B70B-177DCA32E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6770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1336-1F1B-4FB3-87D8-5B41EE59BE24}"/>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D964E2FD-A091-4E8E-8C74-FFAA569BCA3B}"/>
              </a:ext>
            </a:extLst>
          </p:cNvPr>
          <p:cNvGraphicFramePr>
            <a:graphicFrameLocks noGrp="1"/>
          </p:cNvGraphicFramePr>
          <p:nvPr>
            <p:ph type="chart" sz="quarter" idx="13"/>
            <p:extLst>
              <p:ext uri="{D42A27DB-BD31-4B8C-83A1-F6EECF244321}">
                <p14:modId xmlns:p14="http://schemas.microsoft.com/office/powerpoint/2010/main" val="2340177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BE83E-703D-4EE6-9568-E6090F071971}"/>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50F175E8-2910-4095-8E6C-280CC4222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125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81197-D6B3-4C2A-9ED5-E450EE9238FD}"/>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9D600163-57BC-4C5A-B003-F022BA272303}"/>
              </a:ext>
            </a:extLst>
          </p:cNvPr>
          <p:cNvGraphicFramePr>
            <a:graphicFrameLocks noGrp="1"/>
          </p:cNvGraphicFramePr>
          <p:nvPr>
            <p:ph type="chart" sz="quarter" idx="13"/>
            <p:extLst>
              <p:ext uri="{D42A27DB-BD31-4B8C-83A1-F6EECF244321}">
                <p14:modId xmlns:p14="http://schemas.microsoft.com/office/powerpoint/2010/main" val="3350394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9C77BA-936B-4996-A84F-AEE11D9EE699}"/>
              </a:ext>
            </a:extLst>
          </p:cNvPr>
          <p:cNvSpPr>
            <a:spLocks noGrp="1"/>
          </p:cNvSpPr>
          <p:nvPr>
            <p:ph type="body" sz="quarter" idx="14"/>
          </p:nvPr>
        </p:nvSpPr>
        <p:spPr/>
        <p:txBody>
          <a:bodyPr/>
          <a:lstStyle/>
          <a:p>
            <a:r>
              <a:rPr lang="en-US"/>
              <a:t>10/01/2023 - 03/31/2024</a:t>
            </a:r>
          </a:p>
        </p:txBody>
      </p:sp>
      <p:sp>
        <p:nvSpPr>
          <p:cNvPr id="5" name="Footer Placeholder 4">
            <a:extLst>
              <a:ext uri="{FF2B5EF4-FFF2-40B4-BE49-F238E27FC236}">
                <a16:creationId xmlns:a16="http://schemas.microsoft.com/office/drawing/2014/main" id="{5A87554E-4AA1-4E37-A3CC-259C4B68E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76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15A64-BF5B-42B4-A959-99A6113DC8FA}"/>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BE0030BF-4381-416B-B459-6796FD0B2AD7}"/>
              </a:ext>
            </a:extLst>
          </p:cNvPr>
          <p:cNvGraphicFramePr>
            <a:graphicFrameLocks noGrp="1"/>
          </p:cNvGraphicFramePr>
          <p:nvPr>
            <p:ph type="chart" sz="quarter" idx="13"/>
            <p:extLst>
              <p:ext uri="{D42A27DB-BD31-4B8C-83A1-F6EECF244321}">
                <p14:modId xmlns:p14="http://schemas.microsoft.com/office/powerpoint/2010/main" val="1217714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8F7384-B811-4EFA-BA39-98A69C468E1B}"/>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F8D519B9-2B11-4B7A-8574-43111531A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648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00303-7B5D-40EB-BA79-5485F0F6AD3F}"/>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A6092B71-CABD-4FB5-AC37-9A01CF42DF03}"/>
              </a:ext>
            </a:extLst>
          </p:cNvPr>
          <p:cNvGraphicFramePr>
            <a:graphicFrameLocks noGrp="1"/>
          </p:cNvGraphicFramePr>
          <p:nvPr>
            <p:ph type="chart" sz="quarter" idx="13"/>
            <p:extLst>
              <p:ext uri="{D42A27DB-BD31-4B8C-83A1-F6EECF244321}">
                <p14:modId xmlns:p14="http://schemas.microsoft.com/office/powerpoint/2010/main" val="232298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91C2BD-50AC-4AFB-B75A-1E3066035E7A}"/>
              </a:ext>
            </a:extLst>
          </p:cNvPr>
          <p:cNvSpPr>
            <a:spLocks noGrp="1"/>
          </p:cNvSpPr>
          <p:nvPr>
            <p:ph type="body" sz="quarter" idx="14"/>
          </p:nvPr>
        </p:nvSpPr>
        <p:spPr/>
        <p:txBody>
          <a:bodyPr/>
          <a:lstStyle/>
          <a:p>
            <a:r>
              <a:rPr lang="en-US"/>
              <a:t>10/01/2023 - 02/29/2024</a:t>
            </a:r>
          </a:p>
        </p:txBody>
      </p:sp>
      <p:sp>
        <p:nvSpPr>
          <p:cNvPr id="5" name="Footer Placeholder 4">
            <a:extLst>
              <a:ext uri="{FF2B5EF4-FFF2-40B4-BE49-F238E27FC236}">
                <a16:creationId xmlns:a16="http://schemas.microsoft.com/office/drawing/2014/main" id="{D262BEBD-8DE7-452E-921F-69316F541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592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158B8-DF23-49AD-BE47-8B887DF1333D}"/>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5EB57B79-7B87-4983-A5F1-B7CD1959E3B7}"/>
              </a:ext>
            </a:extLst>
          </p:cNvPr>
          <p:cNvGraphicFramePr>
            <a:graphicFrameLocks noGrp="1"/>
          </p:cNvGraphicFramePr>
          <p:nvPr>
            <p:ph type="chart" sz="quarter" idx="13"/>
            <p:extLst>
              <p:ext uri="{D42A27DB-BD31-4B8C-83A1-F6EECF244321}">
                <p14:modId xmlns:p14="http://schemas.microsoft.com/office/powerpoint/2010/main" val="1664941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BDABAD-9704-4F09-8D8A-0D7A9DDA1160}"/>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B892BD2A-1C7A-4AE2-BECD-77360B390F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958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65D3-169A-470D-A502-473929AD80A2}"/>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7C850ABF-C8B1-4B00-A5C2-F3089795F1FD}"/>
              </a:ext>
            </a:extLst>
          </p:cNvPr>
          <p:cNvGraphicFramePr>
            <a:graphicFrameLocks noGrp="1"/>
          </p:cNvGraphicFramePr>
          <p:nvPr>
            <p:ph type="chart" sz="quarter" idx="13"/>
            <p:extLst>
              <p:ext uri="{D42A27DB-BD31-4B8C-83A1-F6EECF244321}">
                <p14:modId xmlns:p14="http://schemas.microsoft.com/office/powerpoint/2010/main" val="1483960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D7BE8-D656-4FF8-B2BF-8001B298EFBB}"/>
              </a:ext>
            </a:extLst>
          </p:cNvPr>
          <p:cNvSpPr>
            <a:spLocks noGrp="1"/>
          </p:cNvSpPr>
          <p:nvPr>
            <p:ph type="body" sz="quarter" idx="14"/>
          </p:nvPr>
        </p:nvSpPr>
        <p:spPr/>
        <p:txBody>
          <a:bodyPr/>
          <a:lstStyle/>
          <a:p>
            <a:r>
              <a:rPr lang="en-US"/>
              <a:t>10/01/2023 - 03/31/2024</a:t>
            </a:r>
          </a:p>
        </p:txBody>
      </p:sp>
      <p:sp>
        <p:nvSpPr>
          <p:cNvPr id="5" name="Footer Placeholder 4">
            <a:extLst>
              <a:ext uri="{FF2B5EF4-FFF2-40B4-BE49-F238E27FC236}">
                <a16:creationId xmlns:a16="http://schemas.microsoft.com/office/drawing/2014/main" id="{F40EEDE4-5202-4146-8969-BA8766859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743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294B4-703B-42CA-A902-5B42917299E9}"/>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751BB44A-D2FD-4C08-B0E5-A1DD3C819850}"/>
              </a:ext>
            </a:extLst>
          </p:cNvPr>
          <p:cNvGraphicFramePr>
            <a:graphicFrameLocks noGrp="1"/>
          </p:cNvGraphicFramePr>
          <p:nvPr>
            <p:ph type="tbl" sz="quarter" idx="13"/>
            <p:extLst>
              <p:ext uri="{D42A27DB-BD31-4B8C-83A1-F6EECF244321}">
                <p14:modId xmlns:p14="http://schemas.microsoft.com/office/powerpoint/2010/main" val="46091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87781622"/>
                    </a:ext>
                  </a:extLst>
                </a:gridCol>
                <a:gridCol w="1645920">
                  <a:extLst>
                    <a:ext uri="{9D8B030D-6E8A-4147-A177-3AD203B41FA5}">
                      <a16:colId xmlns:a16="http://schemas.microsoft.com/office/drawing/2014/main" val="2671826128"/>
                    </a:ext>
                  </a:extLst>
                </a:gridCol>
                <a:gridCol w="1645920">
                  <a:extLst>
                    <a:ext uri="{9D8B030D-6E8A-4147-A177-3AD203B41FA5}">
                      <a16:colId xmlns:a16="http://schemas.microsoft.com/office/drawing/2014/main" val="194635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35700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extLst>
                  <a:ext uri="{0D108BD9-81ED-4DB2-BD59-A6C34878D82A}">
                    <a16:rowId xmlns:a16="http://schemas.microsoft.com/office/drawing/2014/main" val="350232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187168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209834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88969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27888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259655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45056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97644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10359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4101555658"/>
                  </a:ext>
                </a:extLst>
              </a:tr>
            </a:tbl>
          </a:graphicData>
        </a:graphic>
      </p:graphicFrame>
      <p:sp>
        <p:nvSpPr>
          <p:cNvPr id="4" name="Text Placeholder 3">
            <a:extLst>
              <a:ext uri="{FF2B5EF4-FFF2-40B4-BE49-F238E27FC236}">
                <a16:creationId xmlns:a16="http://schemas.microsoft.com/office/drawing/2014/main" id="{E4507A0C-DF94-4536-8DC8-C5B385AD783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14549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16BF-AB02-4340-9FFF-FB157446A9FD}"/>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67FB6F59-1963-4009-AA2B-750C67444FDB}"/>
              </a:ext>
            </a:extLst>
          </p:cNvPr>
          <p:cNvGraphicFramePr>
            <a:graphicFrameLocks noGrp="1"/>
          </p:cNvGraphicFramePr>
          <p:nvPr>
            <p:ph type="tbl" sz="quarter" idx="13"/>
            <p:extLst>
              <p:ext uri="{D42A27DB-BD31-4B8C-83A1-F6EECF244321}">
                <p14:modId xmlns:p14="http://schemas.microsoft.com/office/powerpoint/2010/main" val="1954234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78295110"/>
                    </a:ext>
                  </a:extLst>
                </a:gridCol>
                <a:gridCol w="1645920">
                  <a:extLst>
                    <a:ext uri="{9D8B030D-6E8A-4147-A177-3AD203B41FA5}">
                      <a16:colId xmlns:a16="http://schemas.microsoft.com/office/drawing/2014/main" val="1580654207"/>
                    </a:ext>
                  </a:extLst>
                </a:gridCol>
                <a:gridCol w="1645920">
                  <a:extLst>
                    <a:ext uri="{9D8B030D-6E8A-4147-A177-3AD203B41FA5}">
                      <a16:colId xmlns:a16="http://schemas.microsoft.com/office/drawing/2014/main" val="119619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86167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49815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69133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00702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18012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86694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322870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31790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357399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52072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888722719"/>
                  </a:ext>
                </a:extLst>
              </a:tr>
            </a:tbl>
          </a:graphicData>
        </a:graphic>
      </p:graphicFrame>
      <p:sp>
        <p:nvSpPr>
          <p:cNvPr id="4" name="Text Placeholder 3">
            <a:extLst>
              <a:ext uri="{FF2B5EF4-FFF2-40B4-BE49-F238E27FC236}">
                <a16:creationId xmlns:a16="http://schemas.microsoft.com/office/drawing/2014/main" id="{1A1D2944-80E3-400B-8341-12BADE82398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5173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45727-DFAA-4324-AA8B-9A3D2062B3A3}"/>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68CE9FFF-188E-48C2-8D08-610910B9FA70}"/>
              </a:ext>
            </a:extLst>
          </p:cNvPr>
          <p:cNvGraphicFramePr>
            <a:graphicFrameLocks noGrp="1"/>
          </p:cNvGraphicFramePr>
          <p:nvPr>
            <p:ph type="tbl" sz="quarter" idx="13"/>
            <p:extLst>
              <p:ext uri="{D42A27DB-BD31-4B8C-83A1-F6EECF244321}">
                <p14:modId xmlns:p14="http://schemas.microsoft.com/office/powerpoint/2010/main" val="2139954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25949260"/>
                    </a:ext>
                  </a:extLst>
                </a:gridCol>
                <a:gridCol w="1645920">
                  <a:extLst>
                    <a:ext uri="{9D8B030D-6E8A-4147-A177-3AD203B41FA5}">
                      <a16:colId xmlns:a16="http://schemas.microsoft.com/office/drawing/2014/main" val="1579166927"/>
                    </a:ext>
                  </a:extLst>
                </a:gridCol>
                <a:gridCol w="1645920">
                  <a:extLst>
                    <a:ext uri="{9D8B030D-6E8A-4147-A177-3AD203B41FA5}">
                      <a16:colId xmlns:a16="http://schemas.microsoft.com/office/drawing/2014/main" val="278867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54680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84893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17042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65863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50626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90971199"/>
                  </a:ext>
                </a:extLst>
              </a:tr>
            </a:tbl>
          </a:graphicData>
        </a:graphic>
      </p:graphicFrame>
      <p:sp>
        <p:nvSpPr>
          <p:cNvPr id="4" name="Text Placeholder 3">
            <a:extLst>
              <a:ext uri="{FF2B5EF4-FFF2-40B4-BE49-F238E27FC236}">
                <a16:creationId xmlns:a16="http://schemas.microsoft.com/office/drawing/2014/main" id="{2F00785C-1C03-4DED-B209-34AC912029B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07377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6F2A7-F8ED-4381-815E-7FFFB1B9357C}"/>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DEE165BD-49AE-42FF-9FBA-B332257E0CE7}"/>
              </a:ext>
            </a:extLst>
          </p:cNvPr>
          <p:cNvGraphicFramePr>
            <a:graphicFrameLocks noGrp="1"/>
          </p:cNvGraphicFramePr>
          <p:nvPr>
            <p:ph type="tbl" sz="quarter" idx="13"/>
            <p:extLst>
              <p:ext uri="{D42A27DB-BD31-4B8C-83A1-F6EECF244321}">
                <p14:modId xmlns:p14="http://schemas.microsoft.com/office/powerpoint/2010/main" val="177837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12654018"/>
                    </a:ext>
                  </a:extLst>
                </a:gridCol>
                <a:gridCol w="1316737">
                  <a:extLst>
                    <a:ext uri="{9D8B030D-6E8A-4147-A177-3AD203B41FA5}">
                      <a16:colId xmlns:a16="http://schemas.microsoft.com/office/drawing/2014/main" val="760584841"/>
                    </a:ext>
                  </a:extLst>
                </a:gridCol>
                <a:gridCol w="329184">
                  <a:extLst>
                    <a:ext uri="{9D8B030D-6E8A-4147-A177-3AD203B41FA5}">
                      <a16:colId xmlns:a16="http://schemas.microsoft.com/office/drawing/2014/main" val="1424057252"/>
                    </a:ext>
                  </a:extLst>
                </a:gridCol>
                <a:gridCol w="329184">
                  <a:extLst>
                    <a:ext uri="{9D8B030D-6E8A-4147-A177-3AD203B41FA5}">
                      <a16:colId xmlns:a16="http://schemas.microsoft.com/office/drawing/2014/main" val="325788739"/>
                    </a:ext>
                  </a:extLst>
                </a:gridCol>
                <a:gridCol w="329184">
                  <a:extLst>
                    <a:ext uri="{9D8B030D-6E8A-4147-A177-3AD203B41FA5}">
                      <a16:colId xmlns:a16="http://schemas.microsoft.com/office/drawing/2014/main" val="2603130527"/>
                    </a:ext>
                  </a:extLst>
                </a:gridCol>
                <a:gridCol w="329184">
                  <a:extLst>
                    <a:ext uri="{9D8B030D-6E8A-4147-A177-3AD203B41FA5}">
                      <a16:colId xmlns:a16="http://schemas.microsoft.com/office/drawing/2014/main" val="3324588694"/>
                    </a:ext>
                  </a:extLst>
                </a:gridCol>
                <a:gridCol w="329184">
                  <a:extLst>
                    <a:ext uri="{9D8B030D-6E8A-4147-A177-3AD203B41FA5}">
                      <a16:colId xmlns:a16="http://schemas.microsoft.com/office/drawing/2014/main" val="1551204599"/>
                    </a:ext>
                  </a:extLst>
                </a:gridCol>
                <a:gridCol w="329184">
                  <a:extLst>
                    <a:ext uri="{9D8B030D-6E8A-4147-A177-3AD203B41FA5}">
                      <a16:colId xmlns:a16="http://schemas.microsoft.com/office/drawing/2014/main" val="2675414093"/>
                    </a:ext>
                  </a:extLst>
                </a:gridCol>
                <a:gridCol w="329184">
                  <a:extLst>
                    <a:ext uri="{9D8B030D-6E8A-4147-A177-3AD203B41FA5}">
                      <a16:colId xmlns:a16="http://schemas.microsoft.com/office/drawing/2014/main" val="1686695847"/>
                    </a:ext>
                  </a:extLst>
                </a:gridCol>
                <a:gridCol w="329184">
                  <a:extLst>
                    <a:ext uri="{9D8B030D-6E8A-4147-A177-3AD203B41FA5}">
                      <a16:colId xmlns:a16="http://schemas.microsoft.com/office/drawing/2014/main" val="4191079496"/>
                    </a:ext>
                  </a:extLst>
                </a:gridCol>
                <a:gridCol w="329184">
                  <a:extLst>
                    <a:ext uri="{9D8B030D-6E8A-4147-A177-3AD203B41FA5}">
                      <a16:colId xmlns:a16="http://schemas.microsoft.com/office/drawing/2014/main" val="292003464"/>
                    </a:ext>
                  </a:extLst>
                </a:gridCol>
                <a:gridCol w="329184">
                  <a:extLst>
                    <a:ext uri="{9D8B030D-6E8A-4147-A177-3AD203B41FA5}">
                      <a16:colId xmlns:a16="http://schemas.microsoft.com/office/drawing/2014/main" val="3559170760"/>
                    </a:ext>
                  </a:extLst>
                </a:gridCol>
                <a:gridCol w="329184">
                  <a:extLst>
                    <a:ext uri="{9D8B030D-6E8A-4147-A177-3AD203B41FA5}">
                      <a16:colId xmlns:a16="http://schemas.microsoft.com/office/drawing/2014/main" val="1267929546"/>
                    </a:ext>
                  </a:extLst>
                </a:gridCol>
                <a:gridCol w="329184">
                  <a:extLst>
                    <a:ext uri="{9D8B030D-6E8A-4147-A177-3AD203B41FA5}">
                      <a16:colId xmlns:a16="http://schemas.microsoft.com/office/drawing/2014/main" val="121652866"/>
                    </a:ext>
                  </a:extLst>
                </a:gridCol>
                <a:gridCol w="329184">
                  <a:extLst>
                    <a:ext uri="{9D8B030D-6E8A-4147-A177-3AD203B41FA5}">
                      <a16:colId xmlns:a16="http://schemas.microsoft.com/office/drawing/2014/main" val="3489597332"/>
                    </a:ext>
                  </a:extLst>
                </a:gridCol>
                <a:gridCol w="329184">
                  <a:extLst>
                    <a:ext uri="{9D8B030D-6E8A-4147-A177-3AD203B41FA5}">
                      <a16:colId xmlns:a16="http://schemas.microsoft.com/office/drawing/2014/main" val="3508055099"/>
                    </a:ext>
                  </a:extLst>
                </a:gridCol>
                <a:gridCol w="329184">
                  <a:extLst>
                    <a:ext uri="{9D8B030D-6E8A-4147-A177-3AD203B41FA5}">
                      <a16:colId xmlns:a16="http://schemas.microsoft.com/office/drawing/2014/main" val="1039294183"/>
                    </a:ext>
                  </a:extLst>
                </a:gridCol>
                <a:gridCol w="329184">
                  <a:extLst>
                    <a:ext uri="{9D8B030D-6E8A-4147-A177-3AD203B41FA5}">
                      <a16:colId xmlns:a16="http://schemas.microsoft.com/office/drawing/2014/main" val="3805776278"/>
                    </a:ext>
                  </a:extLst>
                </a:gridCol>
                <a:gridCol w="329184">
                  <a:extLst>
                    <a:ext uri="{9D8B030D-6E8A-4147-A177-3AD203B41FA5}">
                      <a16:colId xmlns:a16="http://schemas.microsoft.com/office/drawing/2014/main" val="1185783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6766316"/>
                  </a:ext>
                </a:extLst>
              </a:tr>
            </a:tbl>
          </a:graphicData>
        </a:graphic>
      </p:graphicFrame>
      <p:sp>
        <p:nvSpPr>
          <p:cNvPr id="4" name="Text Placeholder 3">
            <a:extLst>
              <a:ext uri="{FF2B5EF4-FFF2-40B4-BE49-F238E27FC236}">
                <a16:creationId xmlns:a16="http://schemas.microsoft.com/office/drawing/2014/main" id="{633FCD3C-ED21-475B-A6D4-ECC4DA96148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27736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4C612-0CD5-46F4-9A3F-A6F76E920852}"/>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4BC23B49-5ABF-4E3D-999F-21755DBF9D3A}"/>
              </a:ext>
            </a:extLst>
          </p:cNvPr>
          <p:cNvGraphicFramePr>
            <a:graphicFrameLocks noGrp="1"/>
          </p:cNvGraphicFramePr>
          <p:nvPr>
            <p:ph type="tbl" sz="quarter" idx="13"/>
            <p:extLst>
              <p:ext uri="{D42A27DB-BD31-4B8C-83A1-F6EECF244321}">
                <p14:modId xmlns:p14="http://schemas.microsoft.com/office/powerpoint/2010/main" val="192787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91761089"/>
                    </a:ext>
                  </a:extLst>
                </a:gridCol>
                <a:gridCol w="1316737">
                  <a:extLst>
                    <a:ext uri="{9D8B030D-6E8A-4147-A177-3AD203B41FA5}">
                      <a16:colId xmlns:a16="http://schemas.microsoft.com/office/drawing/2014/main" val="3788551108"/>
                    </a:ext>
                  </a:extLst>
                </a:gridCol>
                <a:gridCol w="329184">
                  <a:extLst>
                    <a:ext uri="{9D8B030D-6E8A-4147-A177-3AD203B41FA5}">
                      <a16:colId xmlns:a16="http://schemas.microsoft.com/office/drawing/2014/main" val="460635642"/>
                    </a:ext>
                  </a:extLst>
                </a:gridCol>
                <a:gridCol w="329184">
                  <a:extLst>
                    <a:ext uri="{9D8B030D-6E8A-4147-A177-3AD203B41FA5}">
                      <a16:colId xmlns:a16="http://schemas.microsoft.com/office/drawing/2014/main" val="1950281094"/>
                    </a:ext>
                  </a:extLst>
                </a:gridCol>
                <a:gridCol w="329184">
                  <a:extLst>
                    <a:ext uri="{9D8B030D-6E8A-4147-A177-3AD203B41FA5}">
                      <a16:colId xmlns:a16="http://schemas.microsoft.com/office/drawing/2014/main" val="2459793746"/>
                    </a:ext>
                  </a:extLst>
                </a:gridCol>
                <a:gridCol w="329184">
                  <a:extLst>
                    <a:ext uri="{9D8B030D-6E8A-4147-A177-3AD203B41FA5}">
                      <a16:colId xmlns:a16="http://schemas.microsoft.com/office/drawing/2014/main" val="189494433"/>
                    </a:ext>
                  </a:extLst>
                </a:gridCol>
                <a:gridCol w="329184">
                  <a:extLst>
                    <a:ext uri="{9D8B030D-6E8A-4147-A177-3AD203B41FA5}">
                      <a16:colId xmlns:a16="http://schemas.microsoft.com/office/drawing/2014/main" val="334001409"/>
                    </a:ext>
                  </a:extLst>
                </a:gridCol>
                <a:gridCol w="329184">
                  <a:extLst>
                    <a:ext uri="{9D8B030D-6E8A-4147-A177-3AD203B41FA5}">
                      <a16:colId xmlns:a16="http://schemas.microsoft.com/office/drawing/2014/main" val="1878250722"/>
                    </a:ext>
                  </a:extLst>
                </a:gridCol>
                <a:gridCol w="329184">
                  <a:extLst>
                    <a:ext uri="{9D8B030D-6E8A-4147-A177-3AD203B41FA5}">
                      <a16:colId xmlns:a16="http://schemas.microsoft.com/office/drawing/2014/main" val="755555833"/>
                    </a:ext>
                  </a:extLst>
                </a:gridCol>
                <a:gridCol w="329184">
                  <a:extLst>
                    <a:ext uri="{9D8B030D-6E8A-4147-A177-3AD203B41FA5}">
                      <a16:colId xmlns:a16="http://schemas.microsoft.com/office/drawing/2014/main" val="2895818076"/>
                    </a:ext>
                  </a:extLst>
                </a:gridCol>
                <a:gridCol w="329184">
                  <a:extLst>
                    <a:ext uri="{9D8B030D-6E8A-4147-A177-3AD203B41FA5}">
                      <a16:colId xmlns:a16="http://schemas.microsoft.com/office/drawing/2014/main" val="2659523073"/>
                    </a:ext>
                  </a:extLst>
                </a:gridCol>
                <a:gridCol w="329184">
                  <a:extLst>
                    <a:ext uri="{9D8B030D-6E8A-4147-A177-3AD203B41FA5}">
                      <a16:colId xmlns:a16="http://schemas.microsoft.com/office/drawing/2014/main" val="775123354"/>
                    </a:ext>
                  </a:extLst>
                </a:gridCol>
                <a:gridCol w="329184">
                  <a:extLst>
                    <a:ext uri="{9D8B030D-6E8A-4147-A177-3AD203B41FA5}">
                      <a16:colId xmlns:a16="http://schemas.microsoft.com/office/drawing/2014/main" val="2143815524"/>
                    </a:ext>
                  </a:extLst>
                </a:gridCol>
                <a:gridCol w="329184">
                  <a:extLst>
                    <a:ext uri="{9D8B030D-6E8A-4147-A177-3AD203B41FA5}">
                      <a16:colId xmlns:a16="http://schemas.microsoft.com/office/drawing/2014/main" val="1107921416"/>
                    </a:ext>
                  </a:extLst>
                </a:gridCol>
                <a:gridCol w="329184">
                  <a:extLst>
                    <a:ext uri="{9D8B030D-6E8A-4147-A177-3AD203B41FA5}">
                      <a16:colId xmlns:a16="http://schemas.microsoft.com/office/drawing/2014/main" val="3775864856"/>
                    </a:ext>
                  </a:extLst>
                </a:gridCol>
                <a:gridCol w="329184">
                  <a:extLst>
                    <a:ext uri="{9D8B030D-6E8A-4147-A177-3AD203B41FA5}">
                      <a16:colId xmlns:a16="http://schemas.microsoft.com/office/drawing/2014/main" val="316352195"/>
                    </a:ext>
                  </a:extLst>
                </a:gridCol>
                <a:gridCol w="329184">
                  <a:extLst>
                    <a:ext uri="{9D8B030D-6E8A-4147-A177-3AD203B41FA5}">
                      <a16:colId xmlns:a16="http://schemas.microsoft.com/office/drawing/2014/main" val="539375146"/>
                    </a:ext>
                  </a:extLst>
                </a:gridCol>
                <a:gridCol w="329184">
                  <a:extLst>
                    <a:ext uri="{9D8B030D-6E8A-4147-A177-3AD203B41FA5}">
                      <a16:colId xmlns:a16="http://schemas.microsoft.com/office/drawing/2014/main" val="273330234"/>
                    </a:ext>
                  </a:extLst>
                </a:gridCol>
                <a:gridCol w="329184">
                  <a:extLst>
                    <a:ext uri="{9D8B030D-6E8A-4147-A177-3AD203B41FA5}">
                      <a16:colId xmlns:a16="http://schemas.microsoft.com/office/drawing/2014/main" val="3550509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049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- 2024-04-30 20:00:14</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edition of "Fujifilm In His Hands," we introduce Leon Lee, a photographer with an extraordinary passion for capturing the essence of monochrome, landscapes, watches, and street scenes. 
With his first-ever camera, the FUJIFILM X-T5, Leon has transformed his approach to photography. He praises the X-T5’s intuitive dials, which simplify adjusting settings, allowing him to effortlessly capture the moments he loves.
#Fujifilm #FujifilmMY #FujifilmMalaysia #FujifilmInHisHands
#Photography #DigitalPhotography #XT5 #PhotographyLife #PhotographyLover #PhotographyDaily #MonochromePhotography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https://quintly-eu-image-storage.s3.amazonaws.com/aaf8f68db843cc217addf8054c322eb2/b1944b84a708d251a607abbdfca5219c.jpg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82088396"/>
                  </a:ext>
                </a:extLst>
              </a:tr>
            </a:tbl>
          </a:graphicData>
        </a:graphic>
      </p:graphicFrame>
      <p:sp>
        <p:nvSpPr>
          <p:cNvPr id="4" name="Text Placeholder 3">
            <a:extLst>
              <a:ext uri="{FF2B5EF4-FFF2-40B4-BE49-F238E27FC236}">
                <a16:creationId xmlns:a16="http://schemas.microsoft.com/office/drawing/2014/main" id="{5B29FC89-07FD-457B-8258-181792F3BBD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687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D788-0F30-47B8-8C92-77D2BA5AC20F}"/>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2B8E8513-3D5D-4247-9365-AF03B859041A}"/>
              </a:ext>
            </a:extLst>
          </p:cNvPr>
          <p:cNvGraphicFramePr>
            <a:graphicFrameLocks noGrp="1"/>
          </p:cNvGraphicFramePr>
          <p:nvPr>
            <p:ph type="tbl" sz="quarter" idx="13"/>
            <p:extLst>
              <p:ext uri="{D42A27DB-BD31-4B8C-83A1-F6EECF244321}">
                <p14:modId xmlns:p14="http://schemas.microsoft.com/office/powerpoint/2010/main" val="74209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8118329"/>
                    </a:ext>
                  </a:extLst>
                </a:gridCol>
                <a:gridCol w="1316737">
                  <a:extLst>
                    <a:ext uri="{9D8B030D-6E8A-4147-A177-3AD203B41FA5}">
                      <a16:colId xmlns:a16="http://schemas.microsoft.com/office/drawing/2014/main" val="2362616301"/>
                    </a:ext>
                  </a:extLst>
                </a:gridCol>
                <a:gridCol w="329184">
                  <a:extLst>
                    <a:ext uri="{9D8B030D-6E8A-4147-A177-3AD203B41FA5}">
                      <a16:colId xmlns:a16="http://schemas.microsoft.com/office/drawing/2014/main" val="62047726"/>
                    </a:ext>
                  </a:extLst>
                </a:gridCol>
                <a:gridCol w="329184">
                  <a:extLst>
                    <a:ext uri="{9D8B030D-6E8A-4147-A177-3AD203B41FA5}">
                      <a16:colId xmlns:a16="http://schemas.microsoft.com/office/drawing/2014/main" val="2573277603"/>
                    </a:ext>
                  </a:extLst>
                </a:gridCol>
                <a:gridCol w="329184">
                  <a:extLst>
                    <a:ext uri="{9D8B030D-6E8A-4147-A177-3AD203B41FA5}">
                      <a16:colId xmlns:a16="http://schemas.microsoft.com/office/drawing/2014/main" val="3301929485"/>
                    </a:ext>
                  </a:extLst>
                </a:gridCol>
                <a:gridCol w="329184">
                  <a:extLst>
                    <a:ext uri="{9D8B030D-6E8A-4147-A177-3AD203B41FA5}">
                      <a16:colId xmlns:a16="http://schemas.microsoft.com/office/drawing/2014/main" val="596588862"/>
                    </a:ext>
                  </a:extLst>
                </a:gridCol>
                <a:gridCol w="329184">
                  <a:extLst>
                    <a:ext uri="{9D8B030D-6E8A-4147-A177-3AD203B41FA5}">
                      <a16:colId xmlns:a16="http://schemas.microsoft.com/office/drawing/2014/main" val="2846928590"/>
                    </a:ext>
                  </a:extLst>
                </a:gridCol>
                <a:gridCol w="329184">
                  <a:extLst>
                    <a:ext uri="{9D8B030D-6E8A-4147-A177-3AD203B41FA5}">
                      <a16:colId xmlns:a16="http://schemas.microsoft.com/office/drawing/2014/main" val="59685106"/>
                    </a:ext>
                  </a:extLst>
                </a:gridCol>
                <a:gridCol w="329184">
                  <a:extLst>
                    <a:ext uri="{9D8B030D-6E8A-4147-A177-3AD203B41FA5}">
                      <a16:colId xmlns:a16="http://schemas.microsoft.com/office/drawing/2014/main" val="2919953169"/>
                    </a:ext>
                  </a:extLst>
                </a:gridCol>
                <a:gridCol w="329184">
                  <a:extLst>
                    <a:ext uri="{9D8B030D-6E8A-4147-A177-3AD203B41FA5}">
                      <a16:colId xmlns:a16="http://schemas.microsoft.com/office/drawing/2014/main" val="147462915"/>
                    </a:ext>
                  </a:extLst>
                </a:gridCol>
                <a:gridCol w="329184">
                  <a:extLst>
                    <a:ext uri="{9D8B030D-6E8A-4147-A177-3AD203B41FA5}">
                      <a16:colId xmlns:a16="http://schemas.microsoft.com/office/drawing/2014/main" val="2125557281"/>
                    </a:ext>
                  </a:extLst>
                </a:gridCol>
                <a:gridCol w="329184">
                  <a:extLst>
                    <a:ext uri="{9D8B030D-6E8A-4147-A177-3AD203B41FA5}">
                      <a16:colId xmlns:a16="http://schemas.microsoft.com/office/drawing/2014/main" val="14187872"/>
                    </a:ext>
                  </a:extLst>
                </a:gridCol>
                <a:gridCol w="329184">
                  <a:extLst>
                    <a:ext uri="{9D8B030D-6E8A-4147-A177-3AD203B41FA5}">
                      <a16:colId xmlns:a16="http://schemas.microsoft.com/office/drawing/2014/main" val="3271459666"/>
                    </a:ext>
                  </a:extLst>
                </a:gridCol>
                <a:gridCol w="329184">
                  <a:extLst>
                    <a:ext uri="{9D8B030D-6E8A-4147-A177-3AD203B41FA5}">
                      <a16:colId xmlns:a16="http://schemas.microsoft.com/office/drawing/2014/main" val="1371898935"/>
                    </a:ext>
                  </a:extLst>
                </a:gridCol>
                <a:gridCol w="329184">
                  <a:extLst>
                    <a:ext uri="{9D8B030D-6E8A-4147-A177-3AD203B41FA5}">
                      <a16:colId xmlns:a16="http://schemas.microsoft.com/office/drawing/2014/main" val="2690805542"/>
                    </a:ext>
                  </a:extLst>
                </a:gridCol>
                <a:gridCol w="329184">
                  <a:extLst>
                    <a:ext uri="{9D8B030D-6E8A-4147-A177-3AD203B41FA5}">
                      <a16:colId xmlns:a16="http://schemas.microsoft.com/office/drawing/2014/main" val="2895290623"/>
                    </a:ext>
                  </a:extLst>
                </a:gridCol>
                <a:gridCol w="329184">
                  <a:extLst>
                    <a:ext uri="{9D8B030D-6E8A-4147-A177-3AD203B41FA5}">
                      <a16:colId xmlns:a16="http://schemas.microsoft.com/office/drawing/2014/main" val="1381262311"/>
                    </a:ext>
                  </a:extLst>
                </a:gridCol>
                <a:gridCol w="329184">
                  <a:extLst>
                    <a:ext uri="{9D8B030D-6E8A-4147-A177-3AD203B41FA5}">
                      <a16:colId xmlns:a16="http://schemas.microsoft.com/office/drawing/2014/main" val="12888797"/>
                    </a:ext>
                  </a:extLst>
                </a:gridCol>
                <a:gridCol w="329184">
                  <a:extLst>
                    <a:ext uri="{9D8B030D-6E8A-4147-A177-3AD203B41FA5}">
                      <a16:colId xmlns:a16="http://schemas.microsoft.com/office/drawing/2014/main" val="192021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8862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- 2024-04-29 18:40:56</a:t>
                      </a:r>
                      <a:r>
                        <a:rPr kumimoji="0" lang="en-US" sz="1000" b="0" i="0" u="none" strike="noStrike" kern="1200" cap="none" spc="0" normalizeH="0" baseline="0" noProof="0">
                          <a:ln>
                            <a:noFill/>
                          </a:ln>
                          <a:solidFill>
                            <a:prstClr val="black"/>
                          </a:solidFill>
                          <a:effectLst/>
                          <a:uLnTx/>
                          <a:uFillTx/>
                          <a:latin typeface="Calibri"/>
                          <a:ea typeface="+mn-ea"/>
                          <a:cs typeface="+mn-cs"/>
                        </a:rPr>
                        <a:t>
 Join us at the Foto CLS X Series Roadshow from 1 - 5 May 2024 at North Court, Ground Floor, Mid Valley Southkey Johor Bahru!
Don’t miss your chance to explore the latest X series cameras and XF lenses, and receive a mystery gift with every purchase!
Take home more than just incredible gear. See you there!
#Fujifilm #FujifilmMY #FujifilmMalaysia #Fujifilm_XSeries #Photography #DigitalPhotography #Roadshow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https://quintly-eu-image-storage.s3.amazonaws.com/aaf8f68db843cc217addf8054c322eb2/f38bc64bd239582a154bf4d10f921512.jpg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92060523"/>
                  </a:ext>
                </a:extLst>
              </a:tr>
            </a:tbl>
          </a:graphicData>
        </a:graphic>
      </p:graphicFrame>
      <p:sp>
        <p:nvSpPr>
          <p:cNvPr id="4" name="Text Placeholder 3">
            <a:extLst>
              <a:ext uri="{FF2B5EF4-FFF2-40B4-BE49-F238E27FC236}">
                <a16:creationId xmlns:a16="http://schemas.microsoft.com/office/drawing/2014/main" id="{EE6D000F-33C8-4926-9212-22D26EB3124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08252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36D23-0128-40E7-87CA-D745D5202B26}"/>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7CAE2F0B-5A28-48CA-9967-2B3E0EED8E2B}"/>
              </a:ext>
            </a:extLst>
          </p:cNvPr>
          <p:cNvGraphicFramePr>
            <a:graphicFrameLocks noGrp="1"/>
          </p:cNvGraphicFramePr>
          <p:nvPr>
            <p:ph type="tbl" sz="quarter" idx="13"/>
            <p:extLst>
              <p:ext uri="{D42A27DB-BD31-4B8C-83A1-F6EECF244321}">
                <p14:modId xmlns:p14="http://schemas.microsoft.com/office/powerpoint/2010/main" val="108940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88017075"/>
                    </a:ext>
                  </a:extLst>
                </a:gridCol>
                <a:gridCol w="1316737">
                  <a:extLst>
                    <a:ext uri="{9D8B030D-6E8A-4147-A177-3AD203B41FA5}">
                      <a16:colId xmlns:a16="http://schemas.microsoft.com/office/drawing/2014/main" val="1546087612"/>
                    </a:ext>
                  </a:extLst>
                </a:gridCol>
                <a:gridCol w="329184">
                  <a:extLst>
                    <a:ext uri="{9D8B030D-6E8A-4147-A177-3AD203B41FA5}">
                      <a16:colId xmlns:a16="http://schemas.microsoft.com/office/drawing/2014/main" val="556569680"/>
                    </a:ext>
                  </a:extLst>
                </a:gridCol>
                <a:gridCol w="329184">
                  <a:extLst>
                    <a:ext uri="{9D8B030D-6E8A-4147-A177-3AD203B41FA5}">
                      <a16:colId xmlns:a16="http://schemas.microsoft.com/office/drawing/2014/main" val="546165675"/>
                    </a:ext>
                  </a:extLst>
                </a:gridCol>
                <a:gridCol w="329184">
                  <a:extLst>
                    <a:ext uri="{9D8B030D-6E8A-4147-A177-3AD203B41FA5}">
                      <a16:colId xmlns:a16="http://schemas.microsoft.com/office/drawing/2014/main" val="1243430433"/>
                    </a:ext>
                  </a:extLst>
                </a:gridCol>
                <a:gridCol w="329184">
                  <a:extLst>
                    <a:ext uri="{9D8B030D-6E8A-4147-A177-3AD203B41FA5}">
                      <a16:colId xmlns:a16="http://schemas.microsoft.com/office/drawing/2014/main" val="2632165952"/>
                    </a:ext>
                  </a:extLst>
                </a:gridCol>
                <a:gridCol w="329184">
                  <a:extLst>
                    <a:ext uri="{9D8B030D-6E8A-4147-A177-3AD203B41FA5}">
                      <a16:colId xmlns:a16="http://schemas.microsoft.com/office/drawing/2014/main" val="2734561019"/>
                    </a:ext>
                  </a:extLst>
                </a:gridCol>
                <a:gridCol w="329184">
                  <a:extLst>
                    <a:ext uri="{9D8B030D-6E8A-4147-A177-3AD203B41FA5}">
                      <a16:colId xmlns:a16="http://schemas.microsoft.com/office/drawing/2014/main" val="3406897118"/>
                    </a:ext>
                  </a:extLst>
                </a:gridCol>
                <a:gridCol w="329184">
                  <a:extLst>
                    <a:ext uri="{9D8B030D-6E8A-4147-A177-3AD203B41FA5}">
                      <a16:colId xmlns:a16="http://schemas.microsoft.com/office/drawing/2014/main" val="1970733271"/>
                    </a:ext>
                  </a:extLst>
                </a:gridCol>
                <a:gridCol w="329184">
                  <a:extLst>
                    <a:ext uri="{9D8B030D-6E8A-4147-A177-3AD203B41FA5}">
                      <a16:colId xmlns:a16="http://schemas.microsoft.com/office/drawing/2014/main" val="365587751"/>
                    </a:ext>
                  </a:extLst>
                </a:gridCol>
                <a:gridCol w="329184">
                  <a:extLst>
                    <a:ext uri="{9D8B030D-6E8A-4147-A177-3AD203B41FA5}">
                      <a16:colId xmlns:a16="http://schemas.microsoft.com/office/drawing/2014/main" val="3652828487"/>
                    </a:ext>
                  </a:extLst>
                </a:gridCol>
                <a:gridCol w="329184">
                  <a:extLst>
                    <a:ext uri="{9D8B030D-6E8A-4147-A177-3AD203B41FA5}">
                      <a16:colId xmlns:a16="http://schemas.microsoft.com/office/drawing/2014/main" val="2040052462"/>
                    </a:ext>
                  </a:extLst>
                </a:gridCol>
                <a:gridCol w="329184">
                  <a:extLst>
                    <a:ext uri="{9D8B030D-6E8A-4147-A177-3AD203B41FA5}">
                      <a16:colId xmlns:a16="http://schemas.microsoft.com/office/drawing/2014/main" val="1764712180"/>
                    </a:ext>
                  </a:extLst>
                </a:gridCol>
                <a:gridCol w="329184">
                  <a:extLst>
                    <a:ext uri="{9D8B030D-6E8A-4147-A177-3AD203B41FA5}">
                      <a16:colId xmlns:a16="http://schemas.microsoft.com/office/drawing/2014/main" val="3320019473"/>
                    </a:ext>
                  </a:extLst>
                </a:gridCol>
                <a:gridCol w="329184">
                  <a:extLst>
                    <a:ext uri="{9D8B030D-6E8A-4147-A177-3AD203B41FA5}">
                      <a16:colId xmlns:a16="http://schemas.microsoft.com/office/drawing/2014/main" val="3485454380"/>
                    </a:ext>
                  </a:extLst>
                </a:gridCol>
                <a:gridCol w="329184">
                  <a:extLst>
                    <a:ext uri="{9D8B030D-6E8A-4147-A177-3AD203B41FA5}">
                      <a16:colId xmlns:a16="http://schemas.microsoft.com/office/drawing/2014/main" val="571517792"/>
                    </a:ext>
                  </a:extLst>
                </a:gridCol>
                <a:gridCol w="329184">
                  <a:extLst>
                    <a:ext uri="{9D8B030D-6E8A-4147-A177-3AD203B41FA5}">
                      <a16:colId xmlns:a16="http://schemas.microsoft.com/office/drawing/2014/main" val="422071298"/>
                    </a:ext>
                  </a:extLst>
                </a:gridCol>
                <a:gridCol w="329184">
                  <a:extLst>
                    <a:ext uri="{9D8B030D-6E8A-4147-A177-3AD203B41FA5}">
                      <a16:colId xmlns:a16="http://schemas.microsoft.com/office/drawing/2014/main" val="3017289588"/>
                    </a:ext>
                  </a:extLst>
                </a:gridCol>
                <a:gridCol w="329184">
                  <a:extLst>
                    <a:ext uri="{9D8B030D-6E8A-4147-A177-3AD203B41FA5}">
                      <a16:colId xmlns:a16="http://schemas.microsoft.com/office/drawing/2014/main" val="256572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353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- 2024-04-25 14:00:45</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https://quintly-eu-image-storage.s3.amazonaws.com/aaf8f68db843cc217addf8054c322eb2/6c99277bb5c637f16e5c22ea18799716.jpg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05367887"/>
                  </a:ext>
                </a:extLst>
              </a:tr>
            </a:tbl>
          </a:graphicData>
        </a:graphic>
      </p:graphicFrame>
      <p:sp>
        <p:nvSpPr>
          <p:cNvPr id="4" name="Text Placeholder 3">
            <a:extLst>
              <a:ext uri="{FF2B5EF4-FFF2-40B4-BE49-F238E27FC236}">
                <a16:creationId xmlns:a16="http://schemas.microsoft.com/office/drawing/2014/main" id="{EECD4339-DB08-4813-9C1C-43A27B41CF8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418097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C15E-A5B6-4404-AAF2-0513B04F40A8}"/>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89C8DEF0-D579-44B8-AA25-953D81E5DF8C}"/>
              </a:ext>
            </a:extLst>
          </p:cNvPr>
          <p:cNvGraphicFramePr>
            <a:graphicFrameLocks noGrp="1"/>
          </p:cNvGraphicFramePr>
          <p:nvPr>
            <p:ph type="tbl" sz="quarter" idx="13"/>
            <p:extLst>
              <p:ext uri="{D42A27DB-BD31-4B8C-83A1-F6EECF244321}">
                <p14:modId xmlns:p14="http://schemas.microsoft.com/office/powerpoint/2010/main" val="284814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91818398"/>
                    </a:ext>
                  </a:extLst>
                </a:gridCol>
                <a:gridCol w="1316737">
                  <a:extLst>
                    <a:ext uri="{9D8B030D-6E8A-4147-A177-3AD203B41FA5}">
                      <a16:colId xmlns:a16="http://schemas.microsoft.com/office/drawing/2014/main" val="2998803354"/>
                    </a:ext>
                  </a:extLst>
                </a:gridCol>
                <a:gridCol w="329184">
                  <a:extLst>
                    <a:ext uri="{9D8B030D-6E8A-4147-A177-3AD203B41FA5}">
                      <a16:colId xmlns:a16="http://schemas.microsoft.com/office/drawing/2014/main" val="3604542208"/>
                    </a:ext>
                  </a:extLst>
                </a:gridCol>
                <a:gridCol w="329184">
                  <a:extLst>
                    <a:ext uri="{9D8B030D-6E8A-4147-A177-3AD203B41FA5}">
                      <a16:colId xmlns:a16="http://schemas.microsoft.com/office/drawing/2014/main" val="2730381593"/>
                    </a:ext>
                  </a:extLst>
                </a:gridCol>
                <a:gridCol w="329184">
                  <a:extLst>
                    <a:ext uri="{9D8B030D-6E8A-4147-A177-3AD203B41FA5}">
                      <a16:colId xmlns:a16="http://schemas.microsoft.com/office/drawing/2014/main" val="613636560"/>
                    </a:ext>
                  </a:extLst>
                </a:gridCol>
                <a:gridCol w="329184">
                  <a:extLst>
                    <a:ext uri="{9D8B030D-6E8A-4147-A177-3AD203B41FA5}">
                      <a16:colId xmlns:a16="http://schemas.microsoft.com/office/drawing/2014/main" val="2951347500"/>
                    </a:ext>
                  </a:extLst>
                </a:gridCol>
                <a:gridCol w="329184">
                  <a:extLst>
                    <a:ext uri="{9D8B030D-6E8A-4147-A177-3AD203B41FA5}">
                      <a16:colId xmlns:a16="http://schemas.microsoft.com/office/drawing/2014/main" val="1981615346"/>
                    </a:ext>
                  </a:extLst>
                </a:gridCol>
                <a:gridCol w="329184">
                  <a:extLst>
                    <a:ext uri="{9D8B030D-6E8A-4147-A177-3AD203B41FA5}">
                      <a16:colId xmlns:a16="http://schemas.microsoft.com/office/drawing/2014/main" val="1343402706"/>
                    </a:ext>
                  </a:extLst>
                </a:gridCol>
                <a:gridCol w="329184">
                  <a:extLst>
                    <a:ext uri="{9D8B030D-6E8A-4147-A177-3AD203B41FA5}">
                      <a16:colId xmlns:a16="http://schemas.microsoft.com/office/drawing/2014/main" val="1676427236"/>
                    </a:ext>
                  </a:extLst>
                </a:gridCol>
                <a:gridCol w="329184">
                  <a:extLst>
                    <a:ext uri="{9D8B030D-6E8A-4147-A177-3AD203B41FA5}">
                      <a16:colId xmlns:a16="http://schemas.microsoft.com/office/drawing/2014/main" val="3099836172"/>
                    </a:ext>
                  </a:extLst>
                </a:gridCol>
                <a:gridCol w="329184">
                  <a:extLst>
                    <a:ext uri="{9D8B030D-6E8A-4147-A177-3AD203B41FA5}">
                      <a16:colId xmlns:a16="http://schemas.microsoft.com/office/drawing/2014/main" val="3787433541"/>
                    </a:ext>
                  </a:extLst>
                </a:gridCol>
                <a:gridCol w="329184">
                  <a:extLst>
                    <a:ext uri="{9D8B030D-6E8A-4147-A177-3AD203B41FA5}">
                      <a16:colId xmlns:a16="http://schemas.microsoft.com/office/drawing/2014/main" val="3973256416"/>
                    </a:ext>
                  </a:extLst>
                </a:gridCol>
                <a:gridCol w="329184">
                  <a:extLst>
                    <a:ext uri="{9D8B030D-6E8A-4147-A177-3AD203B41FA5}">
                      <a16:colId xmlns:a16="http://schemas.microsoft.com/office/drawing/2014/main" val="1484544944"/>
                    </a:ext>
                  </a:extLst>
                </a:gridCol>
                <a:gridCol w="329184">
                  <a:extLst>
                    <a:ext uri="{9D8B030D-6E8A-4147-A177-3AD203B41FA5}">
                      <a16:colId xmlns:a16="http://schemas.microsoft.com/office/drawing/2014/main" val="3183775395"/>
                    </a:ext>
                  </a:extLst>
                </a:gridCol>
                <a:gridCol w="329184">
                  <a:extLst>
                    <a:ext uri="{9D8B030D-6E8A-4147-A177-3AD203B41FA5}">
                      <a16:colId xmlns:a16="http://schemas.microsoft.com/office/drawing/2014/main" val="736721270"/>
                    </a:ext>
                  </a:extLst>
                </a:gridCol>
                <a:gridCol w="329184">
                  <a:extLst>
                    <a:ext uri="{9D8B030D-6E8A-4147-A177-3AD203B41FA5}">
                      <a16:colId xmlns:a16="http://schemas.microsoft.com/office/drawing/2014/main" val="1035254547"/>
                    </a:ext>
                  </a:extLst>
                </a:gridCol>
                <a:gridCol w="329184">
                  <a:extLst>
                    <a:ext uri="{9D8B030D-6E8A-4147-A177-3AD203B41FA5}">
                      <a16:colId xmlns:a16="http://schemas.microsoft.com/office/drawing/2014/main" val="1356603135"/>
                    </a:ext>
                  </a:extLst>
                </a:gridCol>
                <a:gridCol w="329184">
                  <a:extLst>
                    <a:ext uri="{9D8B030D-6E8A-4147-A177-3AD203B41FA5}">
                      <a16:colId xmlns:a16="http://schemas.microsoft.com/office/drawing/2014/main" val="1005741332"/>
                    </a:ext>
                  </a:extLst>
                </a:gridCol>
                <a:gridCol w="329184">
                  <a:extLst>
                    <a:ext uri="{9D8B030D-6E8A-4147-A177-3AD203B41FA5}">
                      <a16:colId xmlns:a16="http://schemas.microsoft.com/office/drawing/2014/main" val="2243171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9207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- 2024-04-25 14:00:05</a:t>
                      </a:r>
                      <a:r>
                        <a:rPr kumimoji="0" lang="en-US" sz="1000" b="0" i="0" u="none" strike="noStrike" kern="1200" cap="none" spc="0" normalizeH="0" baseline="0" noProof="0">
                          <a:ln>
                            <a:noFill/>
                          </a:ln>
                          <a:solidFill>
                            <a:prstClr val="black"/>
                          </a:solidFill>
                          <a:effectLst/>
                          <a:uLnTx/>
                          <a:uFillTx/>
                          <a:latin typeface="Calibri"/>
                          <a:ea typeface="+mn-ea"/>
                          <a:cs typeface="+mn-cs"/>
                        </a:rPr>
                        <a:t>
 A Sunday was well-spent with a guided Videography Workshop, in collaboration with Johan Photo Camtronics Sdn Bhd, led by experts ZY Cheng (ZY Productions) &amp; Jayz Yong on 14 April 2024! We thank participants for joining this insightful and interactive lesson.
We hope you've picked up new skills about videography essentials and valuable advice - from learning how to operate camera dials and settings to manipulating lighting to set different tones and moods and framing video compositions.
May this enlightening session spark your curiosity and encourage you to explore the art of videography!
#Fujifilm #FujifilmMY #FujifilmMalaysia #Fujifilm_XSeries #Photography #DigitalPhotography #Videography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https://quintly-eu-image-storage.s3.amazonaws.com/aaf8f68db843cc217addf8054c322eb2/b14c9fd3f5043a3b166144c7914ae78e.jpg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19077481"/>
                  </a:ext>
                </a:extLst>
              </a:tr>
            </a:tbl>
          </a:graphicData>
        </a:graphic>
      </p:graphicFrame>
      <p:sp>
        <p:nvSpPr>
          <p:cNvPr id="4" name="Text Placeholder 3">
            <a:extLst>
              <a:ext uri="{FF2B5EF4-FFF2-40B4-BE49-F238E27FC236}">
                <a16:creationId xmlns:a16="http://schemas.microsoft.com/office/drawing/2014/main" id="{9B4853CB-A5F3-46D3-A550-3A841127C42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08974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78D4A-528D-45AC-9114-54CE16CE0D95}"/>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B8EB14BB-D9F1-4BDA-AA9D-9D427C5FCFDB}"/>
              </a:ext>
            </a:extLst>
          </p:cNvPr>
          <p:cNvGraphicFramePr>
            <a:graphicFrameLocks noGrp="1"/>
          </p:cNvGraphicFramePr>
          <p:nvPr>
            <p:ph type="tbl" sz="quarter" idx="13"/>
            <p:extLst>
              <p:ext uri="{D42A27DB-BD31-4B8C-83A1-F6EECF244321}">
                <p14:modId xmlns:p14="http://schemas.microsoft.com/office/powerpoint/2010/main" val="428855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70993631"/>
                    </a:ext>
                  </a:extLst>
                </a:gridCol>
                <a:gridCol w="1316737">
                  <a:extLst>
                    <a:ext uri="{9D8B030D-6E8A-4147-A177-3AD203B41FA5}">
                      <a16:colId xmlns:a16="http://schemas.microsoft.com/office/drawing/2014/main" val="3998395530"/>
                    </a:ext>
                  </a:extLst>
                </a:gridCol>
                <a:gridCol w="329184">
                  <a:extLst>
                    <a:ext uri="{9D8B030D-6E8A-4147-A177-3AD203B41FA5}">
                      <a16:colId xmlns:a16="http://schemas.microsoft.com/office/drawing/2014/main" val="308381943"/>
                    </a:ext>
                  </a:extLst>
                </a:gridCol>
                <a:gridCol w="329184">
                  <a:extLst>
                    <a:ext uri="{9D8B030D-6E8A-4147-A177-3AD203B41FA5}">
                      <a16:colId xmlns:a16="http://schemas.microsoft.com/office/drawing/2014/main" val="3498639862"/>
                    </a:ext>
                  </a:extLst>
                </a:gridCol>
                <a:gridCol w="329184">
                  <a:extLst>
                    <a:ext uri="{9D8B030D-6E8A-4147-A177-3AD203B41FA5}">
                      <a16:colId xmlns:a16="http://schemas.microsoft.com/office/drawing/2014/main" val="1416656441"/>
                    </a:ext>
                  </a:extLst>
                </a:gridCol>
                <a:gridCol w="329184">
                  <a:extLst>
                    <a:ext uri="{9D8B030D-6E8A-4147-A177-3AD203B41FA5}">
                      <a16:colId xmlns:a16="http://schemas.microsoft.com/office/drawing/2014/main" val="3994220474"/>
                    </a:ext>
                  </a:extLst>
                </a:gridCol>
                <a:gridCol w="329184">
                  <a:extLst>
                    <a:ext uri="{9D8B030D-6E8A-4147-A177-3AD203B41FA5}">
                      <a16:colId xmlns:a16="http://schemas.microsoft.com/office/drawing/2014/main" val="2751068806"/>
                    </a:ext>
                  </a:extLst>
                </a:gridCol>
                <a:gridCol w="329184">
                  <a:extLst>
                    <a:ext uri="{9D8B030D-6E8A-4147-A177-3AD203B41FA5}">
                      <a16:colId xmlns:a16="http://schemas.microsoft.com/office/drawing/2014/main" val="3750747621"/>
                    </a:ext>
                  </a:extLst>
                </a:gridCol>
                <a:gridCol w="329184">
                  <a:extLst>
                    <a:ext uri="{9D8B030D-6E8A-4147-A177-3AD203B41FA5}">
                      <a16:colId xmlns:a16="http://schemas.microsoft.com/office/drawing/2014/main" val="1442352078"/>
                    </a:ext>
                  </a:extLst>
                </a:gridCol>
                <a:gridCol w="329184">
                  <a:extLst>
                    <a:ext uri="{9D8B030D-6E8A-4147-A177-3AD203B41FA5}">
                      <a16:colId xmlns:a16="http://schemas.microsoft.com/office/drawing/2014/main" val="3752807744"/>
                    </a:ext>
                  </a:extLst>
                </a:gridCol>
                <a:gridCol w="329184">
                  <a:extLst>
                    <a:ext uri="{9D8B030D-6E8A-4147-A177-3AD203B41FA5}">
                      <a16:colId xmlns:a16="http://schemas.microsoft.com/office/drawing/2014/main" val="3115461715"/>
                    </a:ext>
                  </a:extLst>
                </a:gridCol>
                <a:gridCol w="329184">
                  <a:extLst>
                    <a:ext uri="{9D8B030D-6E8A-4147-A177-3AD203B41FA5}">
                      <a16:colId xmlns:a16="http://schemas.microsoft.com/office/drawing/2014/main" val="3009694665"/>
                    </a:ext>
                  </a:extLst>
                </a:gridCol>
                <a:gridCol w="329184">
                  <a:extLst>
                    <a:ext uri="{9D8B030D-6E8A-4147-A177-3AD203B41FA5}">
                      <a16:colId xmlns:a16="http://schemas.microsoft.com/office/drawing/2014/main" val="4280889863"/>
                    </a:ext>
                  </a:extLst>
                </a:gridCol>
                <a:gridCol w="329184">
                  <a:extLst>
                    <a:ext uri="{9D8B030D-6E8A-4147-A177-3AD203B41FA5}">
                      <a16:colId xmlns:a16="http://schemas.microsoft.com/office/drawing/2014/main" val="3441212646"/>
                    </a:ext>
                  </a:extLst>
                </a:gridCol>
                <a:gridCol w="329184">
                  <a:extLst>
                    <a:ext uri="{9D8B030D-6E8A-4147-A177-3AD203B41FA5}">
                      <a16:colId xmlns:a16="http://schemas.microsoft.com/office/drawing/2014/main" val="1234209406"/>
                    </a:ext>
                  </a:extLst>
                </a:gridCol>
                <a:gridCol w="329184">
                  <a:extLst>
                    <a:ext uri="{9D8B030D-6E8A-4147-A177-3AD203B41FA5}">
                      <a16:colId xmlns:a16="http://schemas.microsoft.com/office/drawing/2014/main" val="2122189918"/>
                    </a:ext>
                  </a:extLst>
                </a:gridCol>
                <a:gridCol w="329184">
                  <a:extLst>
                    <a:ext uri="{9D8B030D-6E8A-4147-A177-3AD203B41FA5}">
                      <a16:colId xmlns:a16="http://schemas.microsoft.com/office/drawing/2014/main" val="1597502255"/>
                    </a:ext>
                  </a:extLst>
                </a:gridCol>
                <a:gridCol w="329184">
                  <a:extLst>
                    <a:ext uri="{9D8B030D-6E8A-4147-A177-3AD203B41FA5}">
                      <a16:colId xmlns:a16="http://schemas.microsoft.com/office/drawing/2014/main" val="2037575559"/>
                    </a:ext>
                  </a:extLst>
                </a:gridCol>
                <a:gridCol w="329184">
                  <a:extLst>
                    <a:ext uri="{9D8B030D-6E8A-4147-A177-3AD203B41FA5}">
                      <a16:colId xmlns:a16="http://schemas.microsoft.com/office/drawing/2014/main" val="351338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132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- 2024-04-25 12:00:01</a:t>
                      </a:r>
                      <a:r>
                        <a:rPr kumimoji="0" lang="en-US" sz="1000" b="0" i="0" u="none" strike="noStrike" kern="1200" cap="none" spc="0" normalizeH="0" baseline="0" noProof="0">
                          <a:ln>
                            <a:noFill/>
                          </a:ln>
                          <a:solidFill>
                            <a:prstClr val="black"/>
                          </a:solidFill>
                          <a:effectLst/>
                          <a:uLnTx/>
                          <a:uFillTx/>
                          <a:latin typeface="Calibri"/>
                          <a:ea typeface="+mn-ea"/>
                          <a:cs typeface="+mn-cs"/>
                        </a:rPr>
                        <a:t>
 We're always excited to see new young talents emerge, and this time, we hope that our Videography Workshop on 13 April 2024, in collaboration with FOTO CLS, inspired students from the Audio Visual Media Society at Foon Yew High School Kulai to blossom into budding videographers.
ZY Cheng (ZY Productions) and Jayz Yong conducted a thorough yet interactive learning session that made it such a positive experience for the students, and we were thrilled by their active participation and enthusiastic response.
We thank everyone for a fun and memorable workshop and eagerly anticipate seeing how the students' skills develop in the field!
#Fujifilm #FujifilmMY #FujifilmMalaysia #Fujifilm_XSeries #Photography #DigitalPhotography #Videography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https://quintly-eu-image-storage.s3.amazonaws.com/aaf8f68db843cc217addf8054c322eb2/ef13a335d896fd893dfa1f93c4dc1350.jpg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8733180"/>
                  </a:ext>
                </a:extLst>
              </a:tr>
            </a:tbl>
          </a:graphicData>
        </a:graphic>
      </p:graphicFrame>
      <p:sp>
        <p:nvSpPr>
          <p:cNvPr id="4" name="Text Placeholder 3">
            <a:extLst>
              <a:ext uri="{FF2B5EF4-FFF2-40B4-BE49-F238E27FC236}">
                <a16:creationId xmlns:a16="http://schemas.microsoft.com/office/drawing/2014/main" id="{C2C12038-D78B-4E2D-BD57-74D709F56C6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74943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2A91-7A84-451F-A09F-20551145AF6E}"/>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5570B3B6-7A49-48A7-A866-D4C236FCE7BD}"/>
              </a:ext>
            </a:extLst>
          </p:cNvPr>
          <p:cNvGraphicFramePr>
            <a:graphicFrameLocks noGrp="1"/>
          </p:cNvGraphicFramePr>
          <p:nvPr>
            <p:ph type="tbl" sz="quarter" idx="13"/>
            <p:extLst>
              <p:ext uri="{D42A27DB-BD31-4B8C-83A1-F6EECF244321}">
                <p14:modId xmlns:p14="http://schemas.microsoft.com/office/powerpoint/2010/main" val="112648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07209121"/>
                    </a:ext>
                  </a:extLst>
                </a:gridCol>
                <a:gridCol w="1316737">
                  <a:extLst>
                    <a:ext uri="{9D8B030D-6E8A-4147-A177-3AD203B41FA5}">
                      <a16:colId xmlns:a16="http://schemas.microsoft.com/office/drawing/2014/main" val="1396672384"/>
                    </a:ext>
                  </a:extLst>
                </a:gridCol>
                <a:gridCol w="329184">
                  <a:extLst>
                    <a:ext uri="{9D8B030D-6E8A-4147-A177-3AD203B41FA5}">
                      <a16:colId xmlns:a16="http://schemas.microsoft.com/office/drawing/2014/main" val="1192042253"/>
                    </a:ext>
                  </a:extLst>
                </a:gridCol>
                <a:gridCol w="329184">
                  <a:extLst>
                    <a:ext uri="{9D8B030D-6E8A-4147-A177-3AD203B41FA5}">
                      <a16:colId xmlns:a16="http://schemas.microsoft.com/office/drawing/2014/main" val="912383775"/>
                    </a:ext>
                  </a:extLst>
                </a:gridCol>
                <a:gridCol w="329184">
                  <a:extLst>
                    <a:ext uri="{9D8B030D-6E8A-4147-A177-3AD203B41FA5}">
                      <a16:colId xmlns:a16="http://schemas.microsoft.com/office/drawing/2014/main" val="1281153672"/>
                    </a:ext>
                  </a:extLst>
                </a:gridCol>
                <a:gridCol w="329184">
                  <a:extLst>
                    <a:ext uri="{9D8B030D-6E8A-4147-A177-3AD203B41FA5}">
                      <a16:colId xmlns:a16="http://schemas.microsoft.com/office/drawing/2014/main" val="987327764"/>
                    </a:ext>
                  </a:extLst>
                </a:gridCol>
                <a:gridCol w="329184">
                  <a:extLst>
                    <a:ext uri="{9D8B030D-6E8A-4147-A177-3AD203B41FA5}">
                      <a16:colId xmlns:a16="http://schemas.microsoft.com/office/drawing/2014/main" val="686411315"/>
                    </a:ext>
                  </a:extLst>
                </a:gridCol>
                <a:gridCol w="329184">
                  <a:extLst>
                    <a:ext uri="{9D8B030D-6E8A-4147-A177-3AD203B41FA5}">
                      <a16:colId xmlns:a16="http://schemas.microsoft.com/office/drawing/2014/main" val="3788900247"/>
                    </a:ext>
                  </a:extLst>
                </a:gridCol>
                <a:gridCol w="329184">
                  <a:extLst>
                    <a:ext uri="{9D8B030D-6E8A-4147-A177-3AD203B41FA5}">
                      <a16:colId xmlns:a16="http://schemas.microsoft.com/office/drawing/2014/main" val="175269755"/>
                    </a:ext>
                  </a:extLst>
                </a:gridCol>
                <a:gridCol w="329184">
                  <a:extLst>
                    <a:ext uri="{9D8B030D-6E8A-4147-A177-3AD203B41FA5}">
                      <a16:colId xmlns:a16="http://schemas.microsoft.com/office/drawing/2014/main" val="3815898475"/>
                    </a:ext>
                  </a:extLst>
                </a:gridCol>
                <a:gridCol w="329184">
                  <a:extLst>
                    <a:ext uri="{9D8B030D-6E8A-4147-A177-3AD203B41FA5}">
                      <a16:colId xmlns:a16="http://schemas.microsoft.com/office/drawing/2014/main" val="3420855346"/>
                    </a:ext>
                  </a:extLst>
                </a:gridCol>
                <a:gridCol w="329184">
                  <a:extLst>
                    <a:ext uri="{9D8B030D-6E8A-4147-A177-3AD203B41FA5}">
                      <a16:colId xmlns:a16="http://schemas.microsoft.com/office/drawing/2014/main" val="2762031326"/>
                    </a:ext>
                  </a:extLst>
                </a:gridCol>
                <a:gridCol w="329184">
                  <a:extLst>
                    <a:ext uri="{9D8B030D-6E8A-4147-A177-3AD203B41FA5}">
                      <a16:colId xmlns:a16="http://schemas.microsoft.com/office/drawing/2014/main" val="2318633873"/>
                    </a:ext>
                  </a:extLst>
                </a:gridCol>
                <a:gridCol w="329184">
                  <a:extLst>
                    <a:ext uri="{9D8B030D-6E8A-4147-A177-3AD203B41FA5}">
                      <a16:colId xmlns:a16="http://schemas.microsoft.com/office/drawing/2014/main" val="1395577827"/>
                    </a:ext>
                  </a:extLst>
                </a:gridCol>
                <a:gridCol w="329184">
                  <a:extLst>
                    <a:ext uri="{9D8B030D-6E8A-4147-A177-3AD203B41FA5}">
                      <a16:colId xmlns:a16="http://schemas.microsoft.com/office/drawing/2014/main" val="131476143"/>
                    </a:ext>
                  </a:extLst>
                </a:gridCol>
                <a:gridCol w="329184">
                  <a:extLst>
                    <a:ext uri="{9D8B030D-6E8A-4147-A177-3AD203B41FA5}">
                      <a16:colId xmlns:a16="http://schemas.microsoft.com/office/drawing/2014/main" val="413570313"/>
                    </a:ext>
                  </a:extLst>
                </a:gridCol>
                <a:gridCol w="329184">
                  <a:extLst>
                    <a:ext uri="{9D8B030D-6E8A-4147-A177-3AD203B41FA5}">
                      <a16:colId xmlns:a16="http://schemas.microsoft.com/office/drawing/2014/main" val="1514528544"/>
                    </a:ext>
                  </a:extLst>
                </a:gridCol>
                <a:gridCol w="329184">
                  <a:extLst>
                    <a:ext uri="{9D8B030D-6E8A-4147-A177-3AD203B41FA5}">
                      <a16:colId xmlns:a16="http://schemas.microsoft.com/office/drawing/2014/main" val="3034101996"/>
                    </a:ext>
                  </a:extLst>
                </a:gridCol>
                <a:gridCol w="329184">
                  <a:extLst>
                    <a:ext uri="{9D8B030D-6E8A-4147-A177-3AD203B41FA5}">
                      <a16:colId xmlns:a16="http://schemas.microsoft.com/office/drawing/2014/main" val="116807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5128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18:00:13</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the participants who joined our Cafe Lifestyle Photography &amp; Post Editing Workshop on 7 April 2024 at Artishutter Jiospace, in collaboration with Artishutter x N4 Camera Store!
From learning how to frame compositions, capturing creative angles to post-processing your images, we hope you've gained valuable knowledge and in-depth insights from the talented Fish Quan. May the skills you've learned inspire you to expand your photographic venture!
#Fujifilm #FujifilmMY #FujifilmMalaysia #Fujifilm_XSeries #Photography #DigitalPhotography #CafeLifestylePhotography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https://quintly-eu-image-storage.s3.amazonaws.com/aaf8f68db843cc217addf8054c322eb2/845dd7ed1e41fc7a8ed87b834ea56bbb.jpg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49952598"/>
                  </a:ext>
                </a:extLst>
              </a:tr>
            </a:tbl>
          </a:graphicData>
        </a:graphic>
      </p:graphicFrame>
      <p:sp>
        <p:nvSpPr>
          <p:cNvPr id="4" name="Text Placeholder 3">
            <a:extLst>
              <a:ext uri="{FF2B5EF4-FFF2-40B4-BE49-F238E27FC236}">
                <a16:creationId xmlns:a16="http://schemas.microsoft.com/office/drawing/2014/main" id="{922438A2-9FA6-4B8D-B1B3-50A86A4939E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69423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03161-8FDE-4273-9492-DEA73A60B773}"/>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90FDADDB-58A7-4BE0-814B-2FAE87730AC0}"/>
              </a:ext>
            </a:extLst>
          </p:cNvPr>
          <p:cNvGraphicFramePr>
            <a:graphicFrameLocks noGrp="1"/>
          </p:cNvGraphicFramePr>
          <p:nvPr>
            <p:ph type="tbl" sz="quarter" idx="13"/>
            <p:extLst>
              <p:ext uri="{D42A27DB-BD31-4B8C-83A1-F6EECF244321}">
                <p14:modId xmlns:p14="http://schemas.microsoft.com/office/powerpoint/2010/main" val="223749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177821"/>
                    </a:ext>
                  </a:extLst>
                </a:gridCol>
                <a:gridCol w="1316737">
                  <a:extLst>
                    <a:ext uri="{9D8B030D-6E8A-4147-A177-3AD203B41FA5}">
                      <a16:colId xmlns:a16="http://schemas.microsoft.com/office/drawing/2014/main" val="1351753372"/>
                    </a:ext>
                  </a:extLst>
                </a:gridCol>
                <a:gridCol w="329184">
                  <a:extLst>
                    <a:ext uri="{9D8B030D-6E8A-4147-A177-3AD203B41FA5}">
                      <a16:colId xmlns:a16="http://schemas.microsoft.com/office/drawing/2014/main" val="936885602"/>
                    </a:ext>
                  </a:extLst>
                </a:gridCol>
                <a:gridCol w="329184">
                  <a:extLst>
                    <a:ext uri="{9D8B030D-6E8A-4147-A177-3AD203B41FA5}">
                      <a16:colId xmlns:a16="http://schemas.microsoft.com/office/drawing/2014/main" val="1004241502"/>
                    </a:ext>
                  </a:extLst>
                </a:gridCol>
                <a:gridCol w="329184">
                  <a:extLst>
                    <a:ext uri="{9D8B030D-6E8A-4147-A177-3AD203B41FA5}">
                      <a16:colId xmlns:a16="http://schemas.microsoft.com/office/drawing/2014/main" val="2420819903"/>
                    </a:ext>
                  </a:extLst>
                </a:gridCol>
                <a:gridCol w="329184">
                  <a:extLst>
                    <a:ext uri="{9D8B030D-6E8A-4147-A177-3AD203B41FA5}">
                      <a16:colId xmlns:a16="http://schemas.microsoft.com/office/drawing/2014/main" val="824738858"/>
                    </a:ext>
                  </a:extLst>
                </a:gridCol>
                <a:gridCol w="329184">
                  <a:extLst>
                    <a:ext uri="{9D8B030D-6E8A-4147-A177-3AD203B41FA5}">
                      <a16:colId xmlns:a16="http://schemas.microsoft.com/office/drawing/2014/main" val="469538317"/>
                    </a:ext>
                  </a:extLst>
                </a:gridCol>
                <a:gridCol w="329184">
                  <a:extLst>
                    <a:ext uri="{9D8B030D-6E8A-4147-A177-3AD203B41FA5}">
                      <a16:colId xmlns:a16="http://schemas.microsoft.com/office/drawing/2014/main" val="2224697029"/>
                    </a:ext>
                  </a:extLst>
                </a:gridCol>
                <a:gridCol w="329184">
                  <a:extLst>
                    <a:ext uri="{9D8B030D-6E8A-4147-A177-3AD203B41FA5}">
                      <a16:colId xmlns:a16="http://schemas.microsoft.com/office/drawing/2014/main" val="3941486162"/>
                    </a:ext>
                  </a:extLst>
                </a:gridCol>
                <a:gridCol w="329184">
                  <a:extLst>
                    <a:ext uri="{9D8B030D-6E8A-4147-A177-3AD203B41FA5}">
                      <a16:colId xmlns:a16="http://schemas.microsoft.com/office/drawing/2014/main" val="549511615"/>
                    </a:ext>
                  </a:extLst>
                </a:gridCol>
                <a:gridCol w="329184">
                  <a:extLst>
                    <a:ext uri="{9D8B030D-6E8A-4147-A177-3AD203B41FA5}">
                      <a16:colId xmlns:a16="http://schemas.microsoft.com/office/drawing/2014/main" val="3732473662"/>
                    </a:ext>
                  </a:extLst>
                </a:gridCol>
                <a:gridCol w="329184">
                  <a:extLst>
                    <a:ext uri="{9D8B030D-6E8A-4147-A177-3AD203B41FA5}">
                      <a16:colId xmlns:a16="http://schemas.microsoft.com/office/drawing/2014/main" val="1927483979"/>
                    </a:ext>
                  </a:extLst>
                </a:gridCol>
                <a:gridCol w="329184">
                  <a:extLst>
                    <a:ext uri="{9D8B030D-6E8A-4147-A177-3AD203B41FA5}">
                      <a16:colId xmlns:a16="http://schemas.microsoft.com/office/drawing/2014/main" val="2874388047"/>
                    </a:ext>
                  </a:extLst>
                </a:gridCol>
                <a:gridCol w="329184">
                  <a:extLst>
                    <a:ext uri="{9D8B030D-6E8A-4147-A177-3AD203B41FA5}">
                      <a16:colId xmlns:a16="http://schemas.microsoft.com/office/drawing/2014/main" val="1452989122"/>
                    </a:ext>
                  </a:extLst>
                </a:gridCol>
                <a:gridCol w="329184">
                  <a:extLst>
                    <a:ext uri="{9D8B030D-6E8A-4147-A177-3AD203B41FA5}">
                      <a16:colId xmlns:a16="http://schemas.microsoft.com/office/drawing/2014/main" val="3551418074"/>
                    </a:ext>
                  </a:extLst>
                </a:gridCol>
                <a:gridCol w="329184">
                  <a:extLst>
                    <a:ext uri="{9D8B030D-6E8A-4147-A177-3AD203B41FA5}">
                      <a16:colId xmlns:a16="http://schemas.microsoft.com/office/drawing/2014/main" val="431197028"/>
                    </a:ext>
                  </a:extLst>
                </a:gridCol>
                <a:gridCol w="329184">
                  <a:extLst>
                    <a:ext uri="{9D8B030D-6E8A-4147-A177-3AD203B41FA5}">
                      <a16:colId xmlns:a16="http://schemas.microsoft.com/office/drawing/2014/main" val="2130326954"/>
                    </a:ext>
                  </a:extLst>
                </a:gridCol>
                <a:gridCol w="329184">
                  <a:extLst>
                    <a:ext uri="{9D8B030D-6E8A-4147-A177-3AD203B41FA5}">
                      <a16:colId xmlns:a16="http://schemas.microsoft.com/office/drawing/2014/main" val="3643001633"/>
                    </a:ext>
                  </a:extLst>
                </a:gridCol>
                <a:gridCol w="329184">
                  <a:extLst>
                    <a:ext uri="{9D8B030D-6E8A-4147-A177-3AD203B41FA5}">
                      <a16:colId xmlns:a16="http://schemas.microsoft.com/office/drawing/2014/main" val="1762359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726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16:25:23</a:t>
                      </a:r>
                      <a:r>
                        <a:rPr kumimoji="0" lang="en-US" sz="1000" b="0" i="0" u="none" strike="noStrike" kern="1200" cap="none" spc="0" normalizeH="0" baseline="0" noProof="0">
                          <a:ln>
                            <a:noFill/>
                          </a:ln>
                          <a:solidFill>
                            <a:prstClr val="black"/>
                          </a:solidFill>
                          <a:effectLst/>
                          <a:uLnTx/>
                          <a:uFillTx/>
                          <a:latin typeface="Calibri"/>
                          <a:ea typeface="+mn-ea"/>
                          <a:cs typeface="+mn-cs"/>
                        </a:rPr>
                        <a:t>
 Our adventurous shutterbugs ventured through the lively streets of KL city with cameras in hand on 6 April 2024. Guided by X-Photographer Kim Boon, they delved into the art of visual storytelling, learning to craft compelling narratives in their captures.
Participants also had the exclusive opportunity to experience the latest X100VI firsthand.
Thanks to all who joined our Street Stories KL with X100VI, in collaboration with YL Camera! We hope that you took home not just stunning images but memorable experiences as well!
#Fujifilm #FujifilmMY #FujifilmMalaysia #Fujifilm_XSeries #Photography #DigitalPhotography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https://quintly-eu-image-storage.s3.amazonaws.com/aaf8f68db843cc217addf8054c322eb2/6590ab3a35f564e61b2d6ed6bcb2078a.jpg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63946368"/>
                  </a:ext>
                </a:extLst>
              </a:tr>
            </a:tbl>
          </a:graphicData>
        </a:graphic>
      </p:graphicFrame>
      <p:sp>
        <p:nvSpPr>
          <p:cNvPr id="4" name="Text Placeholder 3">
            <a:extLst>
              <a:ext uri="{FF2B5EF4-FFF2-40B4-BE49-F238E27FC236}">
                <a16:creationId xmlns:a16="http://schemas.microsoft.com/office/drawing/2014/main" id="{5702FF13-FD44-424F-B272-1CE24144CEA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45628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F931-C06B-4C53-9C0D-706F156FE77C}"/>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E1DDA97D-54EF-4D5F-9D0C-913B8301442E}"/>
              </a:ext>
            </a:extLst>
          </p:cNvPr>
          <p:cNvGraphicFramePr>
            <a:graphicFrameLocks noGrp="1"/>
          </p:cNvGraphicFramePr>
          <p:nvPr>
            <p:ph type="tbl" sz="quarter" idx="13"/>
            <p:extLst>
              <p:ext uri="{D42A27DB-BD31-4B8C-83A1-F6EECF244321}">
                <p14:modId xmlns:p14="http://schemas.microsoft.com/office/powerpoint/2010/main" val="103781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13508476"/>
                    </a:ext>
                  </a:extLst>
                </a:gridCol>
                <a:gridCol w="1316737">
                  <a:extLst>
                    <a:ext uri="{9D8B030D-6E8A-4147-A177-3AD203B41FA5}">
                      <a16:colId xmlns:a16="http://schemas.microsoft.com/office/drawing/2014/main" val="3604798536"/>
                    </a:ext>
                  </a:extLst>
                </a:gridCol>
                <a:gridCol w="329184">
                  <a:extLst>
                    <a:ext uri="{9D8B030D-6E8A-4147-A177-3AD203B41FA5}">
                      <a16:colId xmlns:a16="http://schemas.microsoft.com/office/drawing/2014/main" val="2896747988"/>
                    </a:ext>
                  </a:extLst>
                </a:gridCol>
                <a:gridCol w="329184">
                  <a:extLst>
                    <a:ext uri="{9D8B030D-6E8A-4147-A177-3AD203B41FA5}">
                      <a16:colId xmlns:a16="http://schemas.microsoft.com/office/drawing/2014/main" val="2290539231"/>
                    </a:ext>
                  </a:extLst>
                </a:gridCol>
                <a:gridCol w="329184">
                  <a:extLst>
                    <a:ext uri="{9D8B030D-6E8A-4147-A177-3AD203B41FA5}">
                      <a16:colId xmlns:a16="http://schemas.microsoft.com/office/drawing/2014/main" val="2325029749"/>
                    </a:ext>
                  </a:extLst>
                </a:gridCol>
                <a:gridCol w="329184">
                  <a:extLst>
                    <a:ext uri="{9D8B030D-6E8A-4147-A177-3AD203B41FA5}">
                      <a16:colId xmlns:a16="http://schemas.microsoft.com/office/drawing/2014/main" val="50455294"/>
                    </a:ext>
                  </a:extLst>
                </a:gridCol>
                <a:gridCol w="329184">
                  <a:extLst>
                    <a:ext uri="{9D8B030D-6E8A-4147-A177-3AD203B41FA5}">
                      <a16:colId xmlns:a16="http://schemas.microsoft.com/office/drawing/2014/main" val="135102085"/>
                    </a:ext>
                  </a:extLst>
                </a:gridCol>
                <a:gridCol w="329184">
                  <a:extLst>
                    <a:ext uri="{9D8B030D-6E8A-4147-A177-3AD203B41FA5}">
                      <a16:colId xmlns:a16="http://schemas.microsoft.com/office/drawing/2014/main" val="3721517865"/>
                    </a:ext>
                  </a:extLst>
                </a:gridCol>
                <a:gridCol w="329184">
                  <a:extLst>
                    <a:ext uri="{9D8B030D-6E8A-4147-A177-3AD203B41FA5}">
                      <a16:colId xmlns:a16="http://schemas.microsoft.com/office/drawing/2014/main" val="92760885"/>
                    </a:ext>
                  </a:extLst>
                </a:gridCol>
                <a:gridCol w="329184">
                  <a:extLst>
                    <a:ext uri="{9D8B030D-6E8A-4147-A177-3AD203B41FA5}">
                      <a16:colId xmlns:a16="http://schemas.microsoft.com/office/drawing/2014/main" val="448105406"/>
                    </a:ext>
                  </a:extLst>
                </a:gridCol>
                <a:gridCol w="329184">
                  <a:extLst>
                    <a:ext uri="{9D8B030D-6E8A-4147-A177-3AD203B41FA5}">
                      <a16:colId xmlns:a16="http://schemas.microsoft.com/office/drawing/2014/main" val="438107963"/>
                    </a:ext>
                  </a:extLst>
                </a:gridCol>
                <a:gridCol w="329184">
                  <a:extLst>
                    <a:ext uri="{9D8B030D-6E8A-4147-A177-3AD203B41FA5}">
                      <a16:colId xmlns:a16="http://schemas.microsoft.com/office/drawing/2014/main" val="3842088033"/>
                    </a:ext>
                  </a:extLst>
                </a:gridCol>
                <a:gridCol w="329184">
                  <a:extLst>
                    <a:ext uri="{9D8B030D-6E8A-4147-A177-3AD203B41FA5}">
                      <a16:colId xmlns:a16="http://schemas.microsoft.com/office/drawing/2014/main" val="1568893100"/>
                    </a:ext>
                  </a:extLst>
                </a:gridCol>
                <a:gridCol w="329184">
                  <a:extLst>
                    <a:ext uri="{9D8B030D-6E8A-4147-A177-3AD203B41FA5}">
                      <a16:colId xmlns:a16="http://schemas.microsoft.com/office/drawing/2014/main" val="2367933143"/>
                    </a:ext>
                  </a:extLst>
                </a:gridCol>
                <a:gridCol w="329184">
                  <a:extLst>
                    <a:ext uri="{9D8B030D-6E8A-4147-A177-3AD203B41FA5}">
                      <a16:colId xmlns:a16="http://schemas.microsoft.com/office/drawing/2014/main" val="4128982977"/>
                    </a:ext>
                  </a:extLst>
                </a:gridCol>
                <a:gridCol w="329184">
                  <a:extLst>
                    <a:ext uri="{9D8B030D-6E8A-4147-A177-3AD203B41FA5}">
                      <a16:colId xmlns:a16="http://schemas.microsoft.com/office/drawing/2014/main" val="3468232080"/>
                    </a:ext>
                  </a:extLst>
                </a:gridCol>
                <a:gridCol w="329184">
                  <a:extLst>
                    <a:ext uri="{9D8B030D-6E8A-4147-A177-3AD203B41FA5}">
                      <a16:colId xmlns:a16="http://schemas.microsoft.com/office/drawing/2014/main" val="702889012"/>
                    </a:ext>
                  </a:extLst>
                </a:gridCol>
                <a:gridCol w="329184">
                  <a:extLst>
                    <a:ext uri="{9D8B030D-6E8A-4147-A177-3AD203B41FA5}">
                      <a16:colId xmlns:a16="http://schemas.microsoft.com/office/drawing/2014/main" val="671482927"/>
                    </a:ext>
                  </a:extLst>
                </a:gridCol>
                <a:gridCol w="329184">
                  <a:extLst>
                    <a:ext uri="{9D8B030D-6E8A-4147-A177-3AD203B41FA5}">
                      <a16:colId xmlns:a16="http://schemas.microsoft.com/office/drawing/2014/main" val="110996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00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13:01:24</a:t>
                      </a:r>
                      <a:r>
                        <a:rPr kumimoji="0" lang="en-US" sz="1000" b="0" i="0" u="none" strike="noStrike" kern="1200" cap="none" spc="0" normalizeH="0" baseline="0" noProof="0">
                          <a:ln>
                            <a:noFill/>
                          </a:ln>
                          <a:solidFill>
                            <a:prstClr val="black"/>
                          </a:solidFill>
                          <a:effectLst/>
                          <a:uLnTx/>
                          <a:uFillTx/>
                          <a:latin typeface="Calibri"/>
                          <a:ea typeface="+mn-ea"/>
                          <a:cs typeface="+mn-cs"/>
                        </a:rPr>
                        <a:t>
 [𝗥𝗘𝗚𝗜𝗦𝗧𝗥𝗔𝗧𝗜𝗢𝗡 𝗖𝗟𝗢𝗦𝗘𝗗]
Please be informed that all the slots are taken and the registration is officially closed. To those who have registered, see you soon at the event!
-----------------------------------------------------------------------
Capture the essence of comfort and style at our Lifestyle Indoor Portrait Photography Workshop! With the talented X-Photographer Joie Koo guiding the shoot alongside with our lighting partner, Srishti Digilife - Malaysia, get ready to create stunning, cozy indoor portraits that tell a story.
Register now at only RM30. Limited spots available*!
https://forms.gle/tpsZkErPjoGfTzux5 
*Limited to 20 pax only.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https://quintly-eu-image-storage.s3.amazonaws.com/aaf8f68db843cc217addf8054c322eb2/afe7d0b4033d4aa0b3e671d605c155c1.jpg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07139048"/>
                  </a:ext>
                </a:extLst>
              </a:tr>
            </a:tbl>
          </a:graphicData>
        </a:graphic>
      </p:graphicFrame>
      <p:sp>
        <p:nvSpPr>
          <p:cNvPr id="4" name="Text Placeholder 3">
            <a:extLst>
              <a:ext uri="{FF2B5EF4-FFF2-40B4-BE49-F238E27FC236}">
                <a16:creationId xmlns:a16="http://schemas.microsoft.com/office/drawing/2014/main" id="{66810ABB-FD1F-4A5D-908F-6B613AFBA0A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19062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2B636-1C19-4B36-850D-B8D52285104B}"/>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F6FE609-8F96-4144-8A4D-6E5F77B4840F}"/>
              </a:ext>
            </a:extLst>
          </p:cNvPr>
          <p:cNvGraphicFramePr>
            <a:graphicFrameLocks noGrp="1"/>
          </p:cNvGraphicFramePr>
          <p:nvPr>
            <p:ph type="tbl" sz="quarter" idx="13"/>
            <p:extLst>
              <p:ext uri="{D42A27DB-BD31-4B8C-83A1-F6EECF244321}">
                <p14:modId xmlns:p14="http://schemas.microsoft.com/office/powerpoint/2010/main" val="350612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28496052"/>
                    </a:ext>
                  </a:extLst>
                </a:gridCol>
                <a:gridCol w="1316737">
                  <a:extLst>
                    <a:ext uri="{9D8B030D-6E8A-4147-A177-3AD203B41FA5}">
                      <a16:colId xmlns:a16="http://schemas.microsoft.com/office/drawing/2014/main" val="1851758180"/>
                    </a:ext>
                  </a:extLst>
                </a:gridCol>
                <a:gridCol w="329184">
                  <a:extLst>
                    <a:ext uri="{9D8B030D-6E8A-4147-A177-3AD203B41FA5}">
                      <a16:colId xmlns:a16="http://schemas.microsoft.com/office/drawing/2014/main" val="3443856542"/>
                    </a:ext>
                  </a:extLst>
                </a:gridCol>
                <a:gridCol w="329184">
                  <a:extLst>
                    <a:ext uri="{9D8B030D-6E8A-4147-A177-3AD203B41FA5}">
                      <a16:colId xmlns:a16="http://schemas.microsoft.com/office/drawing/2014/main" val="2862918116"/>
                    </a:ext>
                  </a:extLst>
                </a:gridCol>
                <a:gridCol w="329184">
                  <a:extLst>
                    <a:ext uri="{9D8B030D-6E8A-4147-A177-3AD203B41FA5}">
                      <a16:colId xmlns:a16="http://schemas.microsoft.com/office/drawing/2014/main" val="300389691"/>
                    </a:ext>
                  </a:extLst>
                </a:gridCol>
                <a:gridCol w="329184">
                  <a:extLst>
                    <a:ext uri="{9D8B030D-6E8A-4147-A177-3AD203B41FA5}">
                      <a16:colId xmlns:a16="http://schemas.microsoft.com/office/drawing/2014/main" val="3607103650"/>
                    </a:ext>
                  </a:extLst>
                </a:gridCol>
                <a:gridCol w="329184">
                  <a:extLst>
                    <a:ext uri="{9D8B030D-6E8A-4147-A177-3AD203B41FA5}">
                      <a16:colId xmlns:a16="http://schemas.microsoft.com/office/drawing/2014/main" val="3016986883"/>
                    </a:ext>
                  </a:extLst>
                </a:gridCol>
                <a:gridCol w="329184">
                  <a:extLst>
                    <a:ext uri="{9D8B030D-6E8A-4147-A177-3AD203B41FA5}">
                      <a16:colId xmlns:a16="http://schemas.microsoft.com/office/drawing/2014/main" val="481162545"/>
                    </a:ext>
                  </a:extLst>
                </a:gridCol>
                <a:gridCol w="329184">
                  <a:extLst>
                    <a:ext uri="{9D8B030D-6E8A-4147-A177-3AD203B41FA5}">
                      <a16:colId xmlns:a16="http://schemas.microsoft.com/office/drawing/2014/main" val="484780521"/>
                    </a:ext>
                  </a:extLst>
                </a:gridCol>
                <a:gridCol w="329184">
                  <a:extLst>
                    <a:ext uri="{9D8B030D-6E8A-4147-A177-3AD203B41FA5}">
                      <a16:colId xmlns:a16="http://schemas.microsoft.com/office/drawing/2014/main" val="2505226111"/>
                    </a:ext>
                  </a:extLst>
                </a:gridCol>
                <a:gridCol w="329184">
                  <a:extLst>
                    <a:ext uri="{9D8B030D-6E8A-4147-A177-3AD203B41FA5}">
                      <a16:colId xmlns:a16="http://schemas.microsoft.com/office/drawing/2014/main" val="734845881"/>
                    </a:ext>
                  </a:extLst>
                </a:gridCol>
                <a:gridCol w="329184">
                  <a:extLst>
                    <a:ext uri="{9D8B030D-6E8A-4147-A177-3AD203B41FA5}">
                      <a16:colId xmlns:a16="http://schemas.microsoft.com/office/drawing/2014/main" val="1850713462"/>
                    </a:ext>
                  </a:extLst>
                </a:gridCol>
                <a:gridCol w="329184">
                  <a:extLst>
                    <a:ext uri="{9D8B030D-6E8A-4147-A177-3AD203B41FA5}">
                      <a16:colId xmlns:a16="http://schemas.microsoft.com/office/drawing/2014/main" val="615534632"/>
                    </a:ext>
                  </a:extLst>
                </a:gridCol>
                <a:gridCol w="329184">
                  <a:extLst>
                    <a:ext uri="{9D8B030D-6E8A-4147-A177-3AD203B41FA5}">
                      <a16:colId xmlns:a16="http://schemas.microsoft.com/office/drawing/2014/main" val="11858221"/>
                    </a:ext>
                  </a:extLst>
                </a:gridCol>
                <a:gridCol w="329184">
                  <a:extLst>
                    <a:ext uri="{9D8B030D-6E8A-4147-A177-3AD203B41FA5}">
                      <a16:colId xmlns:a16="http://schemas.microsoft.com/office/drawing/2014/main" val="3242236708"/>
                    </a:ext>
                  </a:extLst>
                </a:gridCol>
                <a:gridCol w="329184">
                  <a:extLst>
                    <a:ext uri="{9D8B030D-6E8A-4147-A177-3AD203B41FA5}">
                      <a16:colId xmlns:a16="http://schemas.microsoft.com/office/drawing/2014/main" val="2328487325"/>
                    </a:ext>
                  </a:extLst>
                </a:gridCol>
                <a:gridCol w="329184">
                  <a:extLst>
                    <a:ext uri="{9D8B030D-6E8A-4147-A177-3AD203B41FA5}">
                      <a16:colId xmlns:a16="http://schemas.microsoft.com/office/drawing/2014/main" val="3078591623"/>
                    </a:ext>
                  </a:extLst>
                </a:gridCol>
                <a:gridCol w="329184">
                  <a:extLst>
                    <a:ext uri="{9D8B030D-6E8A-4147-A177-3AD203B41FA5}">
                      <a16:colId xmlns:a16="http://schemas.microsoft.com/office/drawing/2014/main" val="2621202020"/>
                    </a:ext>
                  </a:extLst>
                </a:gridCol>
                <a:gridCol w="329184">
                  <a:extLst>
                    <a:ext uri="{9D8B030D-6E8A-4147-A177-3AD203B41FA5}">
                      <a16:colId xmlns:a16="http://schemas.microsoft.com/office/drawing/2014/main" val="148578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943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- 2024-04-23 15:46:15</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heritage and culture at our Traditional Portrait Photography Workshop. Join us to broaden your portrait skills and knowledge as you capture the essence of local tradition guided by photographer TW Wann Al-Hajj!
Limited to 15 pax only, secure your spot now in the link below!
https://forms.gle/npCQEPY9frkkLzRp7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https://quintly-eu-image-storage.s3.amazonaws.com/aaf8f68db843cc217addf8054c322eb2/1e066c24256d1ec28fde57f5ded8057e.jpg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24250544"/>
                  </a:ext>
                </a:extLst>
              </a:tr>
            </a:tbl>
          </a:graphicData>
        </a:graphic>
      </p:graphicFrame>
      <p:sp>
        <p:nvSpPr>
          <p:cNvPr id="4" name="Text Placeholder 3">
            <a:extLst>
              <a:ext uri="{FF2B5EF4-FFF2-40B4-BE49-F238E27FC236}">
                <a16:creationId xmlns:a16="http://schemas.microsoft.com/office/drawing/2014/main" id="{F28A0E60-F6C2-413C-BA27-F4E1ED5F139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3994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5C33-DC6B-4B0E-852C-2FBDCDBD6786}"/>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D4303CA4-17F2-4310-B8DE-36A925933301}"/>
              </a:ext>
            </a:extLst>
          </p:cNvPr>
          <p:cNvGraphicFramePr>
            <a:graphicFrameLocks noGrp="1"/>
          </p:cNvGraphicFramePr>
          <p:nvPr>
            <p:ph type="tbl" sz="quarter" idx="13"/>
            <p:extLst>
              <p:ext uri="{D42A27DB-BD31-4B8C-83A1-F6EECF244321}">
                <p14:modId xmlns:p14="http://schemas.microsoft.com/office/powerpoint/2010/main" val="270852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51142957"/>
                    </a:ext>
                  </a:extLst>
                </a:gridCol>
                <a:gridCol w="1316737">
                  <a:extLst>
                    <a:ext uri="{9D8B030D-6E8A-4147-A177-3AD203B41FA5}">
                      <a16:colId xmlns:a16="http://schemas.microsoft.com/office/drawing/2014/main" val="103923210"/>
                    </a:ext>
                  </a:extLst>
                </a:gridCol>
                <a:gridCol w="329184">
                  <a:extLst>
                    <a:ext uri="{9D8B030D-6E8A-4147-A177-3AD203B41FA5}">
                      <a16:colId xmlns:a16="http://schemas.microsoft.com/office/drawing/2014/main" val="2163531168"/>
                    </a:ext>
                  </a:extLst>
                </a:gridCol>
                <a:gridCol w="329184">
                  <a:extLst>
                    <a:ext uri="{9D8B030D-6E8A-4147-A177-3AD203B41FA5}">
                      <a16:colId xmlns:a16="http://schemas.microsoft.com/office/drawing/2014/main" val="533674463"/>
                    </a:ext>
                  </a:extLst>
                </a:gridCol>
                <a:gridCol w="329184">
                  <a:extLst>
                    <a:ext uri="{9D8B030D-6E8A-4147-A177-3AD203B41FA5}">
                      <a16:colId xmlns:a16="http://schemas.microsoft.com/office/drawing/2014/main" val="2464345498"/>
                    </a:ext>
                  </a:extLst>
                </a:gridCol>
                <a:gridCol w="329184">
                  <a:extLst>
                    <a:ext uri="{9D8B030D-6E8A-4147-A177-3AD203B41FA5}">
                      <a16:colId xmlns:a16="http://schemas.microsoft.com/office/drawing/2014/main" val="3884417400"/>
                    </a:ext>
                  </a:extLst>
                </a:gridCol>
                <a:gridCol w="329184">
                  <a:extLst>
                    <a:ext uri="{9D8B030D-6E8A-4147-A177-3AD203B41FA5}">
                      <a16:colId xmlns:a16="http://schemas.microsoft.com/office/drawing/2014/main" val="2633941520"/>
                    </a:ext>
                  </a:extLst>
                </a:gridCol>
                <a:gridCol w="329184">
                  <a:extLst>
                    <a:ext uri="{9D8B030D-6E8A-4147-A177-3AD203B41FA5}">
                      <a16:colId xmlns:a16="http://schemas.microsoft.com/office/drawing/2014/main" val="3147166054"/>
                    </a:ext>
                  </a:extLst>
                </a:gridCol>
                <a:gridCol w="329184">
                  <a:extLst>
                    <a:ext uri="{9D8B030D-6E8A-4147-A177-3AD203B41FA5}">
                      <a16:colId xmlns:a16="http://schemas.microsoft.com/office/drawing/2014/main" val="2085985305"/>
                    </a:ext>
                  </a:extLst>
                </a:gridCol>
                <a:gridCol w="329184">
                  <a:extLst>
                    <a:ext uri="{9D8B030D-6E8A-4147-A177-3AD203B41FA5}">
                      <a16:colId xmlns:a16="http://schemas.microsoft.com/office/drawing/2014/main" val="991966987"/>
                    </a:ext>
                  </a:extLst>
                </a:gridCol>
                <a:gridCol w="329184">
                  <a:extLst>
                    <a:ext uri="{9D8B030D-6E8A-4147-A177-3AD203B41FA5}">
                      <a16:colId xmlns:a16="http://schemas.microsoft.com/office/drawing/2014/main" val="2382978159"/>
                    </a:ext>
                  </a:extLst>
                </a:gridCol>
                <a:gridCol w="329184">
                  <a:extLst>
                    <a:ext uri="{9D8B030D-6E8A-4147-A177-3AD203B41FA5}">
                      <a16:colId xmlns:a16="http://schemas.microsoft.com/office/drawing/2014/main" val="2647971591"/>
                    </a:ext>
                  </a:extLst>
                </a:gridCol>
                <a:gridCol w="329184">
                  <a:extLst>
                    <a:ext uri="{9D8B030D-6E8A-4147-A177-3AD203B41FA5}">
                      <a16:colId xmlns:a16="http://schemas.microsoft.com/office/drawing/2014/main" val="3830630322"/>
                    </a:ext>
                  </a:extLst>
                </a:gridCol>
                <a:gridCol w="329184">
                  <a:extLst>
                    <a:ext uri="{9D8B030D-6E8A-4147-A177-3AD203B41FA5}">
                      <a16:colId xmlns:a16="http://schemas.microsoft.com/office/drawing/2014/main" val="2565304587"/>
                    </a:ext>
                  </a:extLst>
                </a:gridCol>
                <a:gridCol w="329184">
                  <a:extLst>
                    <a:ext uri="{9D8B030D-6E8A-4147-A177-3AD203B41FA5}">
                      <a16:colId xmlns:a16="http://schemas.microsoft.com/office/drawing/2014/main" val="3697926983"/>
                    </a:ext>
                  </a:extLst>
                </a:gridCol>
                <a:gridCol w="329184">
                  <a:extLst>
                    <a:ext uri="{9D8B030D-6E8A-4147-A177-3AD203B41FA5}">
                      <a16:colId xmlns:a16="http://schemas.microsoft.com/office/drawing/2014/main" val="859642580"/>
                    </a:ext>
                  </a:extLst>
                </a:gridCol>
                <a:gridCol w="329184">
                  <a:extLst>
                    <a:ext uri="{9D8B030D-6E8A-4147-A177-3AD203B41FA5}">
                      <a16:colId xmlns:a16="http://schemas.microsoft.com/office/drawing/2014/main" val="266428114"/>
                    </a:ext>
                  </a:extLst>
                </a:gridCol>
                <a:gridCol w="329184">
                  <a:extLst>
                    <a:ext uri="{9D8B030D-6E8A-4147-A177-3AD203B41FA5}">
                      <a16:colId xmlns:a16="http://schemas.microsoft.com/office/drawing/2014/main" val="3907108624"/>
                    </a:ext>
                  </a:extLst>
                </a:gridCol>
                <a:gridCol w="329184">
                  <a:extLst>
                    <a:ext uri="{9D8B030D-6E8A-4147-A177-3AD203B41FA5}">
                      <a16:colId xmlns:a16="http://schemas.microsoft.com/office/drawing/2014/main" val="345969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332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- 2024-04-21 20:00:34</a:t>
                      </a:r>
                      <a:r>
                        <a:rPr kumimoji="0" lang="en-US" sz="1000" b="0" i="0" u="none" strike="noStrike" kern="1200" cap="none" spc="0" normalizeH="0" baseline="0" noProof="0">
                          <a:ln>
                            <a:noFill/>
                          </a:ln>
                          <a:solidFill>
                            <a:prstClr val="black"/>
                          </a:solidFill>
                          <a:effectLst/>
                          <a:uLnTx/>
                          <a:uFillTx/>
                          <a:latin typeface="Calibri"/>
                          <a:ea typeface="+mn-ea"/>
                          <a:cs typeface="+mn-cs"/>
                        </a:rPr>
                        <a:t>
 Discover ZY Cheng's (ZY Productions) top six reasons why the Fujifilm X100VI should be your next camera choice! From its cutting-edge features to its sleek design, find out why this model stands out in the world of photography.
https://www.youtube.com/watch?v=A6HofEW1yDI 
#Fujifilm #FujifilmMY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https://quintly-eu-image-storage.s3.amazonaws.com/aaf8f68db843cc217addf8054c322eb2/d1a7cf088eb847adf2c2ee4233a35c74.jpg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075708641"/>
                  </a:ext>
                </a:extLst>
              </a:tr>
            </a:tbl>
          </a:graphicData>
        </a:graphic>
      </p:graphicFrame>
      <p:sp>
        <p:nvSpPr>
          <p:cNvPr id="4" name="Text Placeholder 3">
            <a:extLst>
              <a:ext uri="{FF2B5EF4-FFF2-40B4-BE49-F238E27FC236}">
                <a16:creationId xmlns:a16="http://schemas.microsoft.com/office/drawing/2014/main" id="{74EA2C8C-FB1D-4104-9DDA-211E711A7F2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00671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7E8BB-EC87-490F-A39C-4C8A8556EFD9}"/>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6255328A-C9C9-4B78-B756-3D7000A5C0D2}"/>
              </a:ext>
            </a:extLst>
          </p:cNvPr>
          <p:cNvGraphicFramePr>
            <a:graphicFrameLocks noGrp="1"/>
          </p:cNvGraphicFramePr>
          <p:nvPr>
            <p:ph type="tbl" sz="quarter" idx="13"/>
            <p:extLst>
              <p:ext uri="{D42A27DB-BD31-4B8C-83A1-F6EECF244321}">
                <p14:modId xmlns:p14="http://schemas.microsoft.com/office/powerpoint/2010/main" val="352465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0168578"/>
                    </a:ext>
                  </a:extLst>
                </a:gridCol>
                <a:gridCol w="1316737">
                  <a:extLst>
                    <a:ext uri="{9D8B030D-6E8A-4147-A177-3AD203B41FA5}">
                      <a16:colId xmlns:a16="http://schemas.microsoft.com/office/drawing/2014/main" val="3193223484"/>
                    </a:ext>
                  </a:extLst>
                </a:gridCol>
                <a:gridCol w="329184">
                  <a:extLst>
                    <a:ext uri="{9D8B030D-6E8A-4147-A177-3AD203B41FA5}">
                      <a16:colId xmlns:a16="http://schemas.microsoft.com/office/drawing/2014/main" val="524781113"/>
                    </a:ext>
                  </a:extLst>
                </a:gridCol>
                <a:gridCol w="329184">
                  <a:extLst>
                    <a:ext uri="{9D8B030D-6E8A-4147-A177-3AD203B41FA5}">
                      <a16:colId xmlns:a16="http://schemas.microsoft.com/office/drawing/2014/main" val="3900923355"/>
                    </a:ext>
                  </a:extLst>
                </a:gridCol>
                <a:gridCol w="329184">
                  <a:extLst>
                    <a:ext uri="{9D8B030D-6E8A-4147-A177-3AD203B41FA5}">
                      <a16:colId xmlns:a16="http://schemas.microsoft.com/office/drawing/2014/main" val="1942175946"/>
                    </a:ext>
                  </a:extLst>
                </a:gridCol>
                <a:gridCol w="329184">
                  <a:extLst>
                    <a:ext uri="{9D8B030D-6E8A-4147-A177-3AD203B41FA5}">
                      <a16:colId xmlns:a16="http://schemas.microsoft.com/office/drawing/2014/main" val="2709887509"/>
                    </a:ext>
                  </a:extLst>
                </a:gridCol>
                <a:gridCol w="329184">
                  <a:extLst>
                    <a:ext uri="{9D8B030D-6E8A-4147-A177-3AD203B41FA5}">
                      <a16:colId xmlns:a16="http://schemas.microsoft.com/office/drawing/2014/main" val="2068503585"/>
                    </a:ext>
                  </a:extLst>
                </a:gridCol>
                <a:gridCol w="329184">
                  <a:extLst>
                    <a:ext uri="{9D8B030D-6E8A-4147-A177-3AD203B41FA5}">
                      <a16:colId xmlns:a16="http://schemas.microsoft.com/office/drawing/2014/main" val="354440828"/>
                    </a:ext>
                  </a:extLst>
                </a:gridCol>
                <a:gridCol w="329184">
                  <a:extLst>
                    <a:ext uri="{9D8B030D-6E8A-4147-A177-3AD203B41FA5}">
                      <a16:colId xmlns:a16="http://schemas.microsoft.com/office/drawing/2014/main" val="3650657539"/>
                    </a:ext>
                  </a:extLst>
                </a:gridCol>
                <a:gridCol w="329184">
                  <a:extLst>
                    <a:ext uri="{9D8B030D-6E8A-4147-A177-3AD203B41FA5}">
                      <a16:colId xmlns:a16="http://schemas.microsoft.com/office/drawing/2014/main" val="1852090413"/>
                    </a:ext>
                  </a:extLst>
                </a:gridCol>
                <a:gridCol w="329184">
                  <a:extLst>
                    <a:ext uri="{9D8B030D-6E8A-4147-A177-3AD203B41FA5}">
                      <a16:colId xmlns:a16="http://schemas.microsoft.com/office/drawing/2014/main" val="135571625"/>
                    </a:ext>
                  </a:extLst>
                </a:gridCol>
                <a:gridCol w="329184">
                  <a:extLst>
                    <a:ext uri="{9D8B030D-6E8A-4147-A177-3AD203B41FA5}">
                      <a16:colId xmlns:a16="http://schemas.microsoft.com/office/drawing/2014/main" val="1748601480"/>
                    </a:ext>
                  </a:extLst>
                </a:gridCol>
                <a:gridCol w="329184">
                  <a:extLst>
                    <a:ext uri="{9D8B030D-6E8A-4147-A177-3AD203B41FA5}">
                      <a16:colId xmlns:a16="http://schemas.microsoft.com/office/drawing/2014/main" val="755498063"/>
                    </a:ext>
                  </a:extLst>
                </a:gridCol>
                <a:gridCol w="329184">
                  <a:extLst>
                    <a:ext uri="{9D8B030D-6E8A-4147-A177-3AD203B41FA5}">
                      <a16:colId xmlns:a16="http://schemas.microsoft.com/office/drawing/2014/main" val="3333399379"/>
                    </a:ext>
                  </a:extLst>
                </a:gridCol>
                <a:gridCol w="329184">
                  <a:extLst>
                    <a:ext uri="{9D8B030D-6E8A-4147-A177-3AD203B41FA5}">
                      <a16:colId xmlns:a16="http://schemas.microsoft.com/office/drawing/2014/main" val="1879880044"/>
                    </a:ext>
                  </a:extLst>
                </a:gridCol>
                <a:gridCol w="329184">
                  <a:extLst>
                    <a:ext uri="{9D8B030D-6E8A-4147-A177-3AD203B41FA5}">
                      <a16:colId xmlns:a16="http://schemas.microsoft.com/office/drawing/2014/main" val="1452480061"/>
                    </a:ext>
                  </a:extLst>
                </a:gridCol>
                <a:gridCol w="329184">
                  <a:extLst>
                    <a:ext uri="{9D8B030D-6E8A-4147-A177-3AD203B41FA5}">
                      <a16:colId xmlns:a16="http://schemas.microsoft.com/office/drawing/2014/main" val="3221190817"/>
                    </a:ext>
                  </a:extLst>
                </a:gridCol>
                <a:gridCol w="329184">
                  <a:extLst>
                    <a:ext uri="{9D8B030D-6E8A-4147-A177-3AD203B41FA5}">
                      <a16:colId xmlns:a16="http://schemas.microsoft.com/office/drawing/2014/main" val="2523894214"/>
                    </a:ext>
                  </a:extLst>
                </a:gridCol>
                <a:gridCol w="329184">
                  <a:extLst>
                    <a:ext uri="{9D8B030D-6E8A-4147-A177-3AD203B41FA5}">
                      <a16:colId xmlns:a16="http://schemas.microsoft.com/office/drawing/2014/main" val="120615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625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- 2024-04-20 20:00:21</a:t>
                      </a:r>
                      <a:r>
                        <a:rPr kumimoji="0" lang="en-US" sz="1000" b="0" i="0" u="none" strike="noStrike" kern="1200" cap="none" spc="0" normalizeH="0" baseline="0" noProof="0">
                          <a:ln>
                            <a:noFill/>
                          </a:ln>
                          <a:solidFill>
                            <a:prstClr val="black"/>
                          </a:solidFill>
                          <a:effectLst/>
                          <a:uLnTx/>
                          <a:uFillTx/>
                          <a:latin typeface="Calibri"/>
                          <a:ea typeface="+mn-ea"/>
                          <a:cs typeface="+mn-cs"/>
                        </a:rPr>
                        <a:t>
 Join Kiah Ng as he takes flight into the world of bird photography with the Fujifilm X-S20 XF 150-600. Discover his hands-on experience and see how his gear enables him to capture stunning shots.
https://youtu.be/mc0dX8BrKoM?si=-s-v5wLCfKHY_Mht
#Fujifilm #FujifilmMY #Fujifilm_XSeries #Photography #DigitalPhotography #XS20 #XF150mm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https://quintly-eu-image-storage.s3.amazonaws.com/aaf8f68db843cc217addf8054c322eb2/df200dfda09c0c5c498143d4f40dad3d.jpg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126867668"/>
                  </a:ext>
                </a:extLst>
              </a:tr>
            </a:tbl>
          </a:graphicData>
        </a:graphic>
      </p:graphicFrame>
      <p:sp>
        <p:nvSpPr>
          <p:cNvPr id="4" name="Text Placeholder 3">
            <a:extLst>
              <a:ext uri="{FF2B5EF4-FFF2-40B4-BE49-F238E27FC236}">
                <a16:creationId xmlns:a16="http://schemas.microsoft.com/office/drawing/2014/main" id="{856B0347-526D-4982-B7DA-63B30614848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29095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C525-41B0-4CD6-985B-5A8E2725F15F}"/>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AD63509E-AB29-47F9-B818-B5315EA1B5F4}"/>
              </a:ext>
            </a:extLst>
          </p:cNvPr>
          <p:cNvGraphicFramePr>
            <a:graphicFrameLocks noGrp="1"/>
          </p:cNvGraphicFramePr>
          <p:nvPr>
            <p:ph type="tbl" sz="quarter" idx="13"/>
            <p:extLst>
              <p:ext uri="{D42A27DB-BD31-4B8C-83A1-F6EECF244321}">
                <p14:modId xmlns:p14="http://schemas.microsoft.com/office/powerpoint/2010/main" val="383115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33024342"/>
                    </a:ext>
                  </a:extLst>
                </a:gridCol>
                <a:gridCol w="1316737">
                  <a:extLst>
                    <a:ext uri="{9D8B030D-6E8A-4147-A177-3AD203B41FA5}">
                      <a16:colId xmlns:a16="http://schemas.microsoft.com/office/drawing/2014/main" val="1159621976"/>
                    </a:ext>
                  </a:extLst>
                </a:gridCol>
                <a:gridCol w="329184">
                  <a:extLst>
                    <a:ext uri="{9D8B030D-6E8A-4147-A177-3AD203B41FA5}">
                      <a16:colId xmlns:a16="http://schemas.microsoft.com/office/drawing/2014/main" val="1524671833"/>
                    </a:ext>
                  </a:extLst>
                </a:gridCol>
                <a:gridCol w="329184">
                  <a:extLst>
                    <a:ext uri="{9D8B030D-6E8A-4147-A177-3AD203B41FA5}">
                      <a16:colId xmlns:a16="http://schemas.microsoft.com/office/drawing/2014/main" val="2584187084"/>
                    </a:ext>
                  </a:extLst>
                </a:gridCol>
                <a:gridCol w="329184">
                  <a:extLst>
                    <a:ext uri="{9D8B030D-6E8A-4147-A177-3AD203B41FA5}">
                      <a16:colId xmlns:a16="http://schemas.microsoft.com/office/drawing/2014/main" val="2468590906"/>
                    </a:ext>
                  </a:extLst>
                </a:gridCol>
                <a:gridCol w="329184">
                  <a:extLst>
                    <a:ext uri="{9D8B030D-6E8A-4147-A177-3AD203B41FA5}">
                      <a16:colId xmlns:a16="http://schemas.microsoft.com/office/drawing/2014/main" val="422730494"/>
                    </a:ext>
                  </a:extLst>
                </a:gridCol>
                <a:gridCol w="329184">
                  <a:extLst>
                    <a:ext uri="{9D8B030D-6E8A-4147-A177-3AD203B41FA5}">
                      <a16:colId xmlns:a16="http://schemas.microsoft.com/office/drawing/2014/main" val="1882140936"/>
                    </a:ext>
                  </a:extLst>
                </a:gridCol>
                <a:gridCol w="329184">
                  <a:extLst>
                    <a:ext uri="{9D8B030D-6E8A-4147-A177-3AD203B41FA5}">
                      <a16:colId xmlns:a16="http://schemas.microsoft.com/office/drawing/2014/main" val="2380971137"/>
                    </a:ext>
                  </a:extLst>
                </a:gridCol>
                <a:gridCol w="329184">
                  <a:extLst>
                    <a:ext uri="{9D8B030D-6E8A-4147-A177-3AD203B41FA5}">
                      <a16:colId xmlns:a16="http://schemas.microsoft.com/office/drawing/2014/main" val="1336852458"/>
                    </a:ext>
                  </a:extLst>
                </a:gridCol>
                <a:gridCol w="329184">
                  <a:extLst>
                    <a:ext uri="{9D8B030D-6E8A-4147-A177-3AD203B41FA5}">
                      <a16:colId xmlns:a16="http://schemas.microsoft.com/office/drawing/2014/main" val="2096786330"/>
                    </a:ext>
                  </a:extLst>
                </a:gridCol>
                <a:gridCol w="329184">
                  <a:extLst>
                    <a:ext uri="{9D8B030D-6E8A-4147-A177-3AD203B41FA5}">
                      <a16:colId xmlns:a16="http://schemas.microsoft.com/office/drawing/2014/main" val="1400800070"/>
                    </a:ext>
                  </a:extLst>
                </a:gridCol>
                <a:gridCol w="329184">
                  <a:extLst>
                    <a:ext uri="{9D8B030D-6E8A-4147-A177-3AD203B41FA5}">
                      <a16:colId xmlns:a16="http://schemas.microsoft.com/office/drawing/2014/main" val="2098775954"/>
                    </a:ext>
                  </a:extLst>
                </a:gridCol>
                <a:gridCol w="329184">
                  <a:extLst>
                    <a:ext uri="{9D8B030D-6E8A-4147-A177-3AD203B41FA5}">
                      <a16:colId xmlns:a16="http://schemas.microsoft.com/office/drawing/2014/main" val="371150110"/>
                    </a:ext>
                  </a:extLst>
                </a:gridCol>
                <a:gridCol w="329184">
                  <a:extLst>
                    <a:ext uri="{9D8B030D-6E8A-4147-A177-3AD203B41FA5}">
                      <a16:colId xmlns:a16="http://schemas.microsoft.com/office/drawing/2014/main" val="2678177081"/>
                    </a:ext>
                  </a:extLst>
                </a:gridCol>
                <a:gridCol w="329184">
                  <a:extLst>
                    <a:ext uri="{9D8B030D-6E8A-4147-A177-3AD203B41FA5}">
                      <a16:colId xmlns:a16="http://schemas.microsoft.com/office/drawing/2014/main" val="3865729576"/>
                    </a:ext>
                  </a:extLst>
                </a:gridCol>
                <a:gridCol w="329184">
                  <a:extLst>
                    <a:ext uri="{9D8B030D-6E8A-4147-A177-3AD203B41FA5}">
                      <a16:colId xmlns:a16="http://schemas.microsoft.com/office/drawing/2014/main" val="4102739563"/>
                    </a:ext>
                  </a:extLst>
                </a:gridCol>
                <a:gridCol w="329184">
                  <a:extLst>
                    <a:ext uri="{9D8B030D-6E8A-4147-A177-3AD203B41FA5}">
                      <a16:colId xmlns:a16="http://schemas.microsoft.com/office/drawing/2014/main" val="2559243917"/>
                    </a:ext>
                  </a:extLst>
                </a:gridCol>
                <a:gridCol w="329184">
                  <a:extLst>
                    <a:ext uri="{9D8B030D-6E8A-4147-A177-3AD203B41FA5}">
                      <a16:colId xmlns:a16="http://schemas.microsoft.com/office/drawing/2014/main" val="784649877"/>
                    </a:ext>
                  </a:extLst>
                </a:gridCol>
                <a:gridCol w="329184">
                  <a:extLst>
                    <a:ext uri="{9D8B030D-6E8A-4147-A177-3AD203B41FA5}">
                      <a16:colId xmlns:a16="http://schemas.microsoft.com/office/drawing/2014/main" val="410874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4144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- 2024-04-19 20:07:27</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edition of Fujifilm In My Hands, we spotlight Takeshi Wann (TW Wann Al-Hajj) - a professional photographer in commercial and travel photography. 
His journey with Fujifilm began in early 2015, and he has since owned a personal collection that includes the outstanding GFX100S, the timeless X-T5, and the robust X-H1, each narrating a tale of his photographic ventures.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https://quintly-eu-image-storage.s3.amazonaws.com/aaf8f68db843cc217addf8054c322eb2/621bb5d1ae21368062e43e3549e8846a.jpg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59597207"/>
                  </a:ext>
                </a:extLst>
              </a:tr>
            </a:tbl>
          </a:graphicData>
        </a:graphic>
      </p:graphicFrame>
      <p:sp>
        <p:nvSpPr>
          <p:cNvPr id="4" name="Text Placeholder 3">
            <a:extLst>
              <a:ext uri="{FF2B5EF4-FFF2-40B4-BE49-F238E27FC236}">
                <a16:creationId xmlns:a16="http://schemas.microsoft.com/office/drawing/2014/main" id="{2B06684A-71E3-4A52-8C56-8C01570F783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760909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22E6-E2AC-4244-B906-A5604EC26BDB}"/>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CEB9EC70-CF3B-4671-A133-DF819198B9D8}"/>
              </a:ext>
            </a:extLst>
          </p:cNvPr>
          <p:cNvGraphicFramePr>
            <a:graphicFrameLocks noGrp="1"/>
          </p:cNvGraphicFramePr>
          <p:nvPr>
            <p:ph type="tbl" sz="quarter" idx="13"/>
            <p:extLst>
              <p:ext uri="{D42A27DB-BD31-4B8C-83A1-F6EECF244321}">
                <p14:modId xmlns:p14="http://schemas.microsoft.com/office/powerpoint/2010/main" val="850741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76182522"/>
                    </a:ext>
                  </a:extLst>
                </a:gridCol>
                <a:gridCol w="1316737">
                  <a:extLst>
                    <a:ext uri="{9D8B030D-6E8A-4147-A177-3AD203B41FA5}">
                      <a16:colId xmlns:a16="http://schemas.microsoft.com/office/drawing/2014/main" val="1081120491"/>
                    </a:ext>
                  </a:extLst>
                </a:gridCol>
                <a:gridCol w="329184">
                  <a:extLst>
                    <a:ext uri="{9D8B030D-6E8A-4147-A177-3AD203B41FA5}">
                      <a16:colId xmlns:a16="http://schemas.microsoft.com/office/drawing/2014/main" val="2526046699"/>
                    </a:ext>
                  </a:extLst>
                </a:gridCol>
                <a:gridCol w="329184">
                  <a:extLst>
                    <a:ext uri="{9D8B030D-6E8A-4147-A177-3AD203B41FA5}">
                      <a16:colId xmlns:a16="http://schemas.microsoft.com/office/drawing/2014/main" val="4083015774"/>
                    </a:ext>
                  </a:extLst>
                </a:gridCol>
                <a:gridCol w="329184">
                  <a:extLst>
                    <a:ext uri="{9D8B030D-6E8A-4147-A177-3AD203B41FA5}">
                      <a16:colId xmlns:a16="http://schemas.microsoft.com/office/drawing/2014/main" val="2921597056"/>
                    </a:ext>
                  </a:extLst>
                </a:gridCol>
                <a:gridCol w="329184">
                  <a:extLst>
                    <a:ext uri="{9D8B030D-6E8A-4147-A177-3AD203B41FA5}">
                      <a16:colId xmlns:a16="http://schemas.microsoft.com/office/drawing/2014/main" val="1323300629"/>
                    </a:ext>
                  </a:extLst>
                </a:gridCol>
                <a:gridCol w="329184">
                  <a:extLst>
                    <a:ext uri="{9D8B030D-6E8A-4147-A177-3AD203B41FA5}">
                      <a16:colId xmlns:a16="http://schemas.microsoft.com/office/drawing/2014/main" val="1276963912"/>
                    </a:ext>
                  </a:extLst>
                </a:gridCol>
                <a:gridCol w="329184">
                  <a:extLst>
                    <a:ext uri="{9D8B030D-6E8A-4147-A177-3AD203B41FA5}">
                      <a16:colId xmlns:a16="http://schemas.microsoft.com/office/drawing/2014/main" val="3636830940"/>
                    </a:ext>
                  </a:extLst>
                </a:gridCol>
                <a:gridCol w="329184">
                  <a:extLst>
                    <a:ext uri="{9D8B030D-6E8A-4147-A177-3AD203B41FA5}">
                      <a16:colId xmlns:a16="http://schemas.microsoft.com/office/drawing/2014/main" val="825110621"/>
                    </a:ext>
                  </a:extLst>
                </a:gridCol>
                <a:gridCol w="329184">
                  <a:extLst>
                    <a:ext uri="{9D8B030D-6E8A-4147-A177-3AD203B41FA5}">
                      <a16:colId xmlns:a16="http://schemas.microsoft.com/office/drawing/2014/main" val="1806547304"/>
                    </a:ext>
                  </a:extLst>
                </a:gridCol>
                <a:gridCol w="329184">
                  <a:extLst>
                    <a:ext uri="{9D8B030D-6E8A-4147-A177-3AD203B41FA5}">
                      <a16:colId xmlns:a16="http://schemas.microsoft.com/office/drawing/2014/main" val="557578876"/>
                    </a:ext>
                  </a:extLst>
                </a:gridCol>
                <a:gridCol w="329184">
                  <a:extLst>
                    <a:ext uri="{9D8B030D-6E8A-4147-A177-3AD203B41FA5}">
                      <a16:colId xmlns:a16="http://schemas.microsoft.com/office/drawing/2014/main" val="1195375544"/>
                    </a:ext>
                  </a:extLst>
                </a:gridCol>
                <a:gridCol w="329184">
                  <a:extLst>
                    <a:ext uri="{9D8B030D-6E8A-4147-A177-3AD203B41FA5}">
                      <a16:colId xmlns:a16="http://schemas.microsoft.com/office/drawing/2014/main" val="2878736991"/>
                    </a:ext>
                  </a:extLst>
                </a:gridCol>
                <a:gridCol w="329184">
                  <a:extLst>
                    <a:ext uri="{9D8B030D-6E8A-4147-A177-3AD203B41FA5}">
                      <a16:colId xmlns:a16="http://schemas.microsoft.com/office/drawing/2014/main" val="4106476202"/>
                    </a:ext>
                  </a:extLst>
                </a:gridCol>
                <a:gridCol w="329184">
                  <a:extLst>
                    <a:ext uri="{9D8B030D-6E8A-4147-A177-3AD203B41FA5}">
                      <a16:colId xmlns:a16="http://schemas.microsoft.com/office/drawing/2014/main" val="3904466496"/>
                    </a:ext>
                  </a:extLst>
                </a:gridCol>
                <a:gridCol w="329184">
                  <a:extLst>
                    <a:ext uri="{9D8B030D-6E8A-4147-A177-3AD203B41FA5}">
                      <a16:colId xmlns:a16="http://schemas.microsoft.com/office/drawing/2014/main" val="2932439451"/>
                    </a:ext>
                  </a:extLst>
                </a:gridCol>
                <a:gridCol w="329184">
                  <a:extLst>
                    <a:ext uri="{9D8B030D-6E8A-4147-A177-3AD203B41FA5}">
                      <a16:colId xmlns:a16="http://schemas.microsoft.com/office/drawing/2014/main" val="4101198486"/>
                    </a:ext>
                  </a:extLst>
                </a:gridCol>
                <a:gridCol w="329184">
                  <a:extLst>
                    <a:ext uri="{9D8B030D-6E8A-4147-A177-3AD203B41FA5}">
                      <a16:colId xmlns:a16="http://schemas.microsoft.com/office/drawing/2014/main" val="3871107100"/>
                    </a:ext>
                  </a:extLst>
                </a:gridCol>
                <a:gridCol w="329184">
                  <a:extLst>
                    <a:ext uri="{9D8B030D-6E8A-4147-A177-3AD203B41FA5}">
                      <a16:colId xmlns:a16="http://schemas.microsoft.com/office/drawing/2014/main" val="1330961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093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- 2024-04-18 20:00:10</a:t>
                      </a:r>
                      <a:r>
                        <a:rPr kumimoji="0" lang="en-US" sz="1000" b="0" i="0" u="none" strike="noStrike" kern="1200" cap="none" spc="0" normalizeH="0" baseline="0" noProof="0">
                          <a:ln>
                            <a:noFill/>
                          </a:ln>
                          <a:solidFill>
                            <a:prstClr val="black"/>
                          </a:solidFill>
                          <a:effectLst/>
                          <a:uLnTx/>
                          <a:uFillTx/>
                          <a:latin typeface="Calibri"/>
                          <a:ea typeface="+mn-ea"/>
                          <a:cs typeface="+mn-cs"/>
                        </a:rPr>
                        <a:t>
 After a month of exploring the X100VI camera's features, discover if it lives up to the hype. Check out Qippy's (Qippy.com Photography) detailed review to see if the X100VI truly revolutionizes photography.
https://youtu.be/C2le_E87_8A?si=__ymC2qCQgFKPRRZ 
#Fujifilm #FujifilmMY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https://quintly-eu-image-storage.s3.amazonaws.com/aaf8f68db843cc217addf8054c322eb2/987095c9349428e7603e80953e72bbd1.jpg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121030261"/>
                  </a:ext>
                </a:extLst>
              </a:tr>
            </a:tbl>
          </a:graphicData>
        </a:graphic>
      </p:graphicFrame>
      <p:sp>
        <p:nvSpPr>
          <p:cNvPr id="4" name="Text Placeholder 3">
            <a:extLst>
              <a:ext uri="{FF2B5EF4-FFF2-40B4-BE49-F238E27FC236}">
                <a16:creationId xmlns:a16="http://schemas.microsoft.com/office/drawing/2014/main" id="{CC3654E0-AC0C-499F-91CE-AC5A4ABBC82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89855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75F64-D5C4-4E09-871D-8770F03818FF}"/>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37A890D6-B58D-4769-8DE6-D799242741A3}"/>
              </a:ext>
            </a:extLst>
          </p:cNvPr>
          <p:cNvGraphicFramePr>
            <a:graphicFrameLocks noGrp="1"/>
          </p:cNvGraphicFramePr>
          <p:nvPr>
            <p:ph type="tbl" sz="quarter" idx="13"/>
            <p:extLst>
              <p:ext uri="{D42A27DB-BD31-4B8C-83A1-F6EECF244321}">
                <p14:modId xmlns:p14="http://schemas.microsoft.com/office/powerpoint/2010/main" val="184393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953937"/>
                    </a:ext>
                  </a:extLst>
                </a:gridCol>
                <a:gridCol w="1316737">
                  <a:extLst>
                    <a:ext uri="{9D8B030D-6E8A-4147-A177-3AD203B41FA5}">
                      <a16:colId xmlns:a16="http://schemas.microsoft.com/office/drawing/2014/main" val="288002095"/>
                    </a:ext>
                  </a:extLst>
                </a:gridCol>
                <a:gridCol w="329184">
                  <a:extLst>
                    <a:ext uri="{9D8B030D-6E8A-4147-A177-3AD203B41FA5}">
                      <a16:colId xmlns:a16="http://schemas.microsoft.com/office/drawing/2014/main" val="3608772282"/>
                    </a:ext>
                  </a:extLst>
                </a:gridCol>
                <a:gridCol w="329184">
                  <a:extLst>
                    <a:ext uri="{9D8B030D-6E8A-4147-A177-3AD203B41FA5}">
                      <a16:colId xmlns:a16="http://schemas.microsoft.com/office/drawing/2014/main" val="314206086"/>
                    </a:ext>
                  </a:extLst>
                </a:gridCol>
                <a:gridCol w="329184">
                  <a:extLst>
                    <a:ext uri="{9D8B030D-6E8A-4147-A177-3AD203B41FA5}">
                      <a16:colId xmlns:a16="http://schemas.microsoft.com/office/drawing/2014/main" val="1548834438"/>
                    </a:ext>
                  </a:extLst>
                </a:gridCol>
                <a:gridCol w="329184">
                  <a:extLst>
                    <a:ext uri="{9D8B030D-6E8A-4147-A177-3AD203B41FA5}">
                      <a16:colId xmlns:a16="http://schemas.microsoft.com/office/drawing/2014/main" val="271656508"/>
                    </a:ext>
                  </a:extLst>
                </a:gridCol>
                <a:gridCol w="329184">
                  <a:extLst>
                    <a:ext uri="{9D8B030D-6E8A-4147-A177-3AD203B41FA5}">
                      <a16:colId xmlns:a16="http://schemas.microsoft.com/office/drawing/2014/main" val="1676935683"/>
                    </a:ext>
                  </a:extLst>
                </a:gridCol>
                <a:gridCol w="329184">
                  <a:extLst>
                    <a:ext uri="{9D8B030D-6E8A-4147-A177-3AD203B41FA5}">
                      <a16:colId xmlns:a16="http://schemas.microsoft.com/office/drawing/2014/main" val="1386536919"/>
                    </a:ext>
                  </a:extLst>
                </a:gridCol>
                <a:gridCol w="329184">
                  <a:extLst>
                    <a:ext uri="{9D8B030D-6E8A-4147-A177-3AD203B41FA5}">
                      <a16:colId xmlns:a16="http://schemas.microsoft.com/office/drawing/2014/main" val="718059973"/>
                    </a:ext>
                  </a:extLst>
                </a:gridCol>
                <a:gridCol w="329184">
                  <a:extLst>
                    <a:ext uri="{9D8B030D-6E8A-4147-A177-3AD203B41FA5}">
                      <a16:colId xmlns:a16="http://schemas.microsoft.com/office/drawing/2014/main" val="765155165"/>
                    </a:ext>
                  </a:extLst>
                </a:gridCol>
                <a:gridCol w="329184">
                  <a:extLst>
                    <a:ext uri="{9D8B030D-6E8A-4147-A177-3AD203B41FA5}">
                      <a16:colId xmlns:a16="http://schemas.microsoft.com/office/drawing/2014/main" val="2577755403"/>
                    </a:ext>
                  </a:extLst>
                </a:gridCol>
                <a:gridCol w="329184">
                  <a:extLst>
                    <a:ext uri="{9D8B030D-6E8A-4147-A177-3AD203B41FA5}">
                      <a16:colId xmlns:a16="http://schemas.microsoft.com/office/drawing/2014/main" val="2273098376"/>
                    </a:ext>
                  </a:extLst>
                </a:gridCol>
                <a:gridCol w="329184">
                  <a:extLst>
                    <a:ext uri="{9D8B030D-6E8A-4147-A177-3AD203B41FA5}">
                      <a16:colId xmlns:a16="http://schemas.microsoft.com/office/drawing/2014/main" val="469679174"/>
                    </a:ext>
                  </a:extLst>
                </a:gridCol>
                <a:gridCol w="329184">
                  <a:extLst>
                    <a:ext uri="{9D8B030D-6E8A-4147-A177-3AD203B41FA5}">
                      <a16:colId xmlns:a16="http://schemas.microsoft.com/office/drawing/2014/main" val="4147142800"/>
                    </a:ext>
                  </a:extLst>
                </a:gridCol>
                <a:gridCol w="329184">
                  <a:extLst>
                    <a:ext uri="{9D8B030D-6E8A-4147-A177-3AD203B41FA5}">
                      <a16:colId xmlns:a16="http://schemas.microsoft.com/office/drawing/2014/main" val="2463670360"/>
                    </a:ext>
                  </a:extLst>
                </a:gridCol>
                <a:gridCol w="329184">
                  <a:extLst>
                    <a:ext uri="{9D8B030D-6E8A-4147-A177-3AD203B41FA5}">
                      <a16:colId xmlns:a16="http://schemas.microsoft.com/office/drawing/2014/main" val="892995002"/>
                    </a:ext>
                  </a:extLst>
                </a:gridCol>
                <a:gridCol w="329184">
                  <a:extLst>
                    <a:ext uri="{9D8B030D-6E8A-4147-A177-3AD203B41FA5}">
                      <a16:colId xmlns:a16="http://schemas.microsoft.com/office/drawing/2014/main" val="4219506412"/>
                    </a:ext>
                  </a:extLst>
                </a:gridCol>
                <a:gridCol w="329184">
                  <a:extLst>
                    <a:ext uri="{9D8B030D-6E8A-4147-A177-3AD203B41FA5}">
                      <a16:colId xmlns:a16="http://schemas.microsoft.com/office/drawing/2014/main" val="2611519185"/>
                    </a:ext>
                  </a:extLst>
                </a:gridCol>
                <a:gridCol w="329184">
                  <a:extLst>
                    <a:ext uri="{9D8B030D-6E8A-4147-A177-3AD203B41FA5}">
                      <a16:colId xmlns:a16="http://schemas.microsoft.com/office/drawing/2014/main" val="203955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9901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- 2024-04-17 20:01:52</a:t>
                      </a:r>
                      <a:r>
                        <a:rPr kumimoji="0" lang="en-US" sz="1000" b="0" i="0" u="none" strike="noStrike" kern="1200" cap="none" spc="0" normalizeH="0" baseline="0" noProof="0">
                          <a:ln>
                            <a:noFill/>
                          </a:ln>
                          <a:solidFill>
                            <a:prstClr val="black"/>
                          </a:solidFill>
                          <a:effectLst/>
                          <a:uLnTx/>
                          <a:uFillTx/>
                          <a:latin typeface="Calibri"/>
                          <a:ea typeface="+mn-ea"/>
                          <a:cs typeface="+mn-cs"/>
                        </a:rPr>
                        <a:t>
 Smashpop (Jason Goh) ventures into the world of the Fujifilm X100 series for the first time with the X100VI. Dive into his initial impressions and discover what sets this model apart in his latest review!
https://youtu.be/oUSUxKtmzS0?si=O_CbXRZjCisNxaoZ 
#Fujifilm #FujifilmMY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https://quintly-eu-image-storage.s3.amazonaws.com/aaf8f68db843cc217addf8054c322eb2/67fd6079c4a610efc32869de68a4f38e.jpg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787773868"/>
                  </a:ext>
                </a:extLst>
              </a:tr>
            </a:tbl>
          </a:graphicData>
        </a:graphic>
      </p:graphicFrame>
      <p:sp>
        <p:nvSpPr>
          <p:cNvPr id="4" name="Text Placeholder 3">
            <a:extLst>
              <a:ext uri="{FF2B5EF4-FFF2-40B4-BE49-F238E27FC236}">
                <a16:creationId xmlns:a16="http://schemas.microsoft.com/office/drawing/2014/main" id="{6F6AFB6C-8660-4159-A939-600D21925A3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90818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EBAC-B637-40FB-A97C-A4447FD91724}"/>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BC17B699-D843-4FBF-8A89-7513A4AD5FF2}"/>
              </a:ext>
            </a:extLst>
          </p:cNvPr>
          <p:cNvGraphicFramePr>
            <a:graphicFrameLocks noGrp="1"/>
          </p:cNvGraphicFramePr>
          <p:nvPr>
            <p:ph type="tbl" sz="quarter" idx="13"/>
            <p:extLst>
              <p:ext uri="{D42A27DB-BD31-4B8C-83A1-F6EECF244321}">
                <p14:modId xmlns:p14="http://schemas.microsoft.com/office/powerpoint/2010/main" val="240719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36372245"/>
                    </a:ext>
                  </a:extLst>
                </a:gridCol>
                <a:gridCol w="1316737">
                  <a:extLst>
                    <a:ext uri="{9D8B030D-6E8A-4147-A177-3AD203B41FA5}">
                      <a16:colId xmlns:a16="http://schemas.microsoft.com/office/drawing/2014/main" val="2880167365"/>
                    </a:ext>
                  </a:extLst>
                </a:gridCol>
                <a:gridCol w="329184">
                  <a:extLst>
                    <a:ext uri="{9D8B030D-6E8A-4147-A177-3AD203B41FA5}">
                      <a16:colId xmlns:a16="http://schemas.microsoft.com/office/drawing/2014/main" val="2235671682"/>
                    </a:ext>
                  </a:extLst>
                </a:gridCol>
                <a:gridCol w="329184">
                  <a:extLst>
                    <a:ext uri="{9D8B030D-6E8A-4147-A177-3AD203B41FA5}">
                      <a16:colId xmlns:a16="http://schemas.microsoft.com/office/drawing/2014/main" val="1097510176"/>
                    </a:ext>
                  </a:extLst>
                </a:gridCol>
                <a:gridCol w="329184">
                  <a:extLst>
                    <a:ext uri="{9D8B030D-6E8A-4147-A177-3AD203B41FA5}">
                      <a16:colId xmlns:a16="http://schemas.microsoft.com/office/drawing/2014/main" val="1850003968"/>
                    </a:ext>
                  </a:extLst>
                </a:gridCol>
                <a:gridCol w="329184">
                  <a:extLst>
                    <a:ext uri="{9D8B030D-6E8A-4147-A177-3AD203B41FA5}">
                      <a16:colId xmlns:a16="http://schemas.microsoft.com/office/drawing/2014/main" val="2293411272"/>
                    </a:ext>
                  </a:extLst>
                </a:gridCol>
                <a:gridCol w="329184">
                  <a:extLst>
                    <a:ext uri="{9D8B030D-6E8A-4147-A177-3AD203B41FA5}">
                      <a16:colId xmlns:a16="http://schemas.microsoft.com/office/drawing/2014/main" val="40507584"/>
                    </a:ext>
                  </a:extLst>
                </a:gridCol>
                <a:gridCol w="329184">
                  <a:extLst>
                    <a:ext uri="{9D8B030D-6E8A-4147-A177-3AD203B41FA5}">
                      <a16:colId xmlns:a16="http://schemas.microsoft.com/office/drawing/2014/main" val="844430654"/>
                    </a:ext>
                  </a:extLst>
                </a:gridCol>
                <a:gridCol w="329184">
                  <a:extLst>
                    <a:ext uri="{9D8B030D-6E8A-4147-A177-3AD203B41FA5}">
                      <a16:colId xmlns:a16="http://schemas.microsoft.com/office/drawing/2014/main" val="323592318"/>
                    </a:ext>
                  </a:extLst>
                </a:gridCol>
                <a:gridCol w="329184">
                  <a:extLst>
                    <a:ext uri="{9D8B030D-6E8A-4147-A177-3AD203B41FA5}">
                      <a16:colId xmlns:a16="http://schemas.microsoft.com/office/drawing/2014/main" val="1316382617"/>
                    </a:ext>
                  </a:extLst>
                </a:gridCol>
                <a:gridCol w="329184">
                  <a:extLst>
                    <a:ext uri="{9D8B030D-6E8A-4147-A177-3AD203B41FA5}">
                      <a16:colId xmlns:a16="http://schemas.microsoft.com/office/drawing/2014/main" val="3062456869"/>
                    </a:ext>
                  </a:extLst>
                </a:gridCol>
                <a:gridCol w="329184">
                  <a:extLst>
                    <a:ext uri="{9D8B030D-6E8A-4147-A177-3AD203B41FA5}">
                      <a16:colId xmlns:a16="http://schemas.microsoft.com/office/drawing/2014/main" val="3366091949"/>
                    </a:ext>
                  </a:extLst>
                </a:gridCol>
                <a:gridCol w="329184">
                  <a:extLst>
                    <a:ext uri="{9D8B030D-6E8A-4147-A177-3AD203B41FA5}">
                      <a16:colId xmlns:a16="http://schemas.microsoft.com/office/drawing/2014/main" val="1895737714"/>
                    </a:ext>
                  </a:extLst>
                </a:gridCol>
                <a:gridCol w="329184">
                  <a:extLst>
                    <a:ext uri="{9D8B030D-6E8A-4147-A177-3AD203B41FA5}">
                      <a16:colId xmlns:a16="http://schemas.microsoft.com/office/drawing/2014/main" val="3808491322"/>
                    </a:ext>
                  </a:extLst>
                </a:gridCol>
                <a:gridCol w="329184">
                  <a:extLst>
                    <a:ext uri="{9D8B030D-6E8A-4147-A177-3AD203B41FA5}">
                      <a16:colId xmlns:a16="http://schemas.microsoft.com/office/drawing/2014/main" val="2422413924"/>
                    </a:ext>
                  </a:extLst>
                </a:gridCol>
                <a:gridCol w="329184">
                  <a:extLst>
                    <a:ext uri="{9D8B030D-6E8A-4147-A177-3AD203B41FA5}">
                      <a16:colId xmlns:a16="http://schemas.microsoft.com/office/drawing/2014/main" val="652356069"/>
                    </a:ext>
                  </a:extLst>
                </a:gridCol>
                <a:gridCol w="329184">
                  <a:extLst>
                    <a:ext uri="{9D8B030D-6E8A-4147-A177-3AD203B41FA5}">
                      <a16:colId xmlns:a16="http://schemas.microsoft.com/office/drawing/2014/main" val="1320420592"/>
                    </a:ext>
                  </a:extLst>
                </a:gridCol>
                <a:gridCol w="329184">
                  <a:extLst>
                    <a:ext uri="{9D8B030D-6E8A-4147-A177-3AD203B41FA5}">
                      <a16:colId xmlns:a16="http://schemas.microsoft.com/office/drawing/2014/main" val="413127816"/>
                    </a:ext>
                  </a:extLst>
                </a:gridCol>
                <a:gridCol w="329184">
                  <a:extLst>
                    <a:ext uri="{9D8B030D-6E8A-4147-A177-3AD203B41FA5}">
                      <a16:colId xmlns:a16="http://schemas.microsoft.com/office/drawing/2014/main" val="27826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8694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- 2024-04-15 10:22:25</a:t>
                      </a:r>
                      <a:r>
                        <a:rPr kumimoji="0" lang="en-US" sz="1000" b="0" i="0" u="none" strike="noStrike" kern="1200" cap="none" spc="0" normalizeH="0" baseline="0" noProof="0">
                          <a:ln>
                            <a:noFill/>
                          </a:ln>
                          <a:solidFill>
                            <a:prstClr val="black"/>
                          </a:solidFill>
                          <a:effectLst/>
                          <a:uLnTx/>
                          <a:uFillTx/>
                          <a:latin typeface="Calibri"/>
                          <a:ea typeface="+mn-ea"/>
                          <a:cs typeface="+mn-cs"/>
                        </a:rPr>
                        <a:t>
 Snap your ultimate café* moments in our Sip &amp; Shoot Photo Contest for a chance to win amazing Fujifilm prizes! 📸☕ 
𝗦𝘁𝗲𝗽 𝟭 
Like &amp; Follow Fujifilm Malaysia on Facebook (@x.fujifilm) and Instagram (@fujifilmmy)
𝗦𝘁𝗲𝗽 𝟮
Snap a photo of the best moments in your favourite café and upload to your Instagram with the hashtag #fujifilmmycafe in the caption and tag @fujifilmmy (Profile must be set to public)
𝗦𝘁𝗲𝗽 𝟯
DM your submission to @fujifilmmy using the share button on your Instagram post.
Grand prize is a RM5,000 Fujifilm E-store voucher, with 10 Exclusive Fujifilm Premium Merchandise up for grabs as consolation prizes. Turn every sip into an opportunity, join now!
*Applicable to selected cafés only. T&amp;C apply (https://fujifilm-x.com/en-my/promotions/fujifilm-sip-shoot-contest-terms-conditions/).
#Fujifilm #Fujifilmmy #FujifilmMalaysia #FujifilmmyCafe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https://quintly-eu-image-storage.s3.amazonaws.com/aaf8f68db843cc217addf8054c322eb2/94b208cf6ab79a903560f936c4311964.jpg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93250992"/>
                  </a:ext>
                </a:extLst>
              </a:tr>
            </a:tbl>
          </a:graphicData>
        </a:graphic>
      </p:graphicFrame>
      <p:sp>
        <p:nvSpPr>
          <p:cNvPr id="4" name="Text Placeholder 3">
            <a:extLst>
              <a:ext uri="{FF2B5EF4-FFF2-40B4-BE49-F238E27FC236}">
                <a16:creationId xmlns:a16="http://schemas.microsoft.com/office/drawing/2014/main" id="{6D20843D-3C97-4D70-8C09-663138A529C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7284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385A7-2561-45A4-9547-9EF09FAA2EF6}"/>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6E581232-3894-4448-AC04-06A7AF85AF24}"/>
              </a:ext>
            </a:extLst>
          </p:cNvPr>
          <p:cNvGraphicFramePr>
            <a:graphicFrameLocks noGrp="1"/>
          </p:cNvGraphicFramePr>
          <p:nvPr>
            <p:ph type="tbl" sz="quarter" idx="13"/>
            <p:extLst>
              <p:ext uri="{D42A27DB-BD31-4B8C-83A1-F6EECF244321}">
                <p14:modId xmlns:p14="http://schemas.microsoft.com/office/powerpoint/2010/main" val="58730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81929931"/>
                    </a:ext>
                  </a:extLst>
                </a:gridCol>
                <a:gridCol w="1316737">
                  <a:extLst>
                    <a:ext uri="{9D8B030D-6E8A-4147-A177-3AD203B41FA5}">
                      <a16:colId xmlns:a16="http://schemas.microsoft.com/office/drawing/2014/main" val="2971849322"/>
                    </a:ext>
                  </a:extLst>
                </a:gridCol>
                <a:gridCol w="329184">
                  <a:extLst>
                    <a:ext uri="{9D8B030D-6E8A-4147-A177-3AD203B41FA5}">
                      <a16:colId xmlns:a16="http://schemas.microsoft.com/office/drawing/2014/main" val="280523708"/>
                    </a:ext>
                  </a:extLst>
                </a:gridCol>
                <a:gridCol w="329184">
                  <a:extLst>
                    <a:ext uri="{9D8B030D-6E8A-4147-A177-3AD203B41FA5}">
                      <a16:colId xmlns:a16="http://schemas.microsoft.com/office/drawing/2014/main" val="1609964078"/>
                    </a:ext>
                  </a:extLst>
                </a:gridCol>
                <a:gridCol w="329184">
                  <a:extLst>
                    <a:ext uri="{9D8B030D-6E8A-4147-A177-3AD203B41FA5}">
                      <a16:colId xmlns:a16="http://schemas.microsoft.com/office/drawing/2014/main" val="3155774285"/>
                    </a:ext>
                  </a:extLst>
                </a:gridCol>
                <a:gridCol w="329184">
                  <a:extLst>
                    <a:ext uri="{9D8B030D-6E8A-4147-A177-3AD203B41FA5}">
                      <a16:colId xmlns:a16="http://schemas.microsoft.com/office/drawing/2014/main" val="3838247090"/>
                    </a:ext>
                  </a:extLst>
                </a:gridCol>
                <a:gridCol w="329184">
                  <a:extLst>
                    <a:ext uri="{9D8B030D-6E8A-4147-A177-3AD203B41FA5}">
                      <a16:colId xmlns:a16="http://schemas.microsoft.com/office/drawing/2014/main" val="633279540"/>
                    </a:ext>
                  </a:extLst>
                </a:gridCol>
                <a:gridCol w="329184">
                  <a:extLst>
                    <a:ext uri="{9D8B030D-6E8A-4147-A177-3AD203B41FA5}">
                      <a16:colId xmlns:a16="http://schemas.microsoft.com/office/drawing/2014/main" val="3111550629"/>
                    </a:ext>
                  </a:extLst>
                </a:gridCol>
                <a:gridCol w="329184">
                  <a:extLst>
                    <a:ext uri="{9D8B030D-6E8A-4147-A177-3AD203B41FA5}">
                      <a16:colId xmlns:a16="http://schemas.microsoft.com/office/drawing/2014/main" val="4039754454"/>
                    </a:ext>
                  </a:extLst>
                </a:gridCol>
                <a:gridCol w="329184">
                  <a:extLst>
                    <a:ext uri="{9D8B030D-6E8A-4147-A177-3AD203B41FA5}">
                      <a16:colId xmlns:a16="http://schemas.microsoft.com/office/drawing/2014/main" val="1976538423"/>
                    </a:ext>
                  </a:extLst>
                </a:gridCol>
                <a:gridCol w="329184">
                  <a:extLst>
                    <a:ext uri="{9D8B030D-6E8A-4147-A177-3AD203B41FA5}">
                      <a16:colId xmlns:a16="http://schemas.microsoft.com/office/drawing/2014/main" val="3773992942"/>
                    </a:ext>
                  </a:extLst>
                </a:gridCol>
                <a:gridCol w="329184">
                  <a:extLst>
                    <a:ext uri="{9D8B030D-6E8A-4147-A177-3AD203B41FA5}">
                      <a16:colId xmlns:a16="http://schemas.microsoft.com/office/drawing/2014/main" val="3693046415"/>
                    </a:ext>
                  </a:extLst>
                </a:gridCol>
                <a:gridCol w="329184">
                  <a:extLst>
                    <a:ext uri="{9D8B030D-6E8A-4147-A177-3AD203B41FA5}">
                      <a16:colId xmlns:a16="http://schemas.microsoft.com/office/drawing/2014/main" val="2001303739"/>
                    </a:ext>
                  </a:extLst>
                </a:gridCol>
                <a:gridCol w="329184">
                  <a:extLst>
                    <a:ext uri="{9D8B030D-6E8A-4147-A177-3AD203B41FA5}">
                      <a16:colId xmlns:a16="http://schemas.microsoft.com/office/drawing/2014/main" val="4002487541"/>
                    </a:ext>
                  </a:extLst>
                </a:gridCol>
                <a:gridCol w="329184">
                  <a:extLst>
                    <a:ext uri="{9D8B030D-6E8A-4147-A177-3AD203B41FA5}">
                      <a16:colId xmlns:a16="http://schemas.microsoft.com/office/drawing/2014/main" val="2781536765"/>
                    </a:ext>
                  </a:extLst>
                </a:gridCol>
                <a:gridCol w="329184">
                  <a:extLst>
                    <a:ext uri="{9D8B030D-6E8A-4147-A177-3AD203B41FA5}">
                      <a16:colId xmlns:a16="http://schemas.microsoft.com/office/drawing/2014/main" val="2239942261"/>
                    </a:ext>
                  </a:extLst>
                </a:gridCol>
                <a:gridCol w="329184">
                  <a:extLst>
                    <a:ext uri="{9D8B030D-6E8A-4147-A177-3AD203B41FA5}">
                      <a16:colId xmlns:a16="http://schemas.microsoft.com/office/drawing/2014/main" val="1743628002"/>
                    </a:ext>
                  </a:extLst>
                </a:gridCol>
                <a:gridCol w="329184">
                  <a:extLst>
                    <a:ext uri="{9D8B030D-6E8A-4147-A177-3AD203B41FA5}">
                      <a16:colId xmlns:a16="http://schemas.microsoft.com/office/drawing/2014/main" val="873911257"/>
                    </a:ext>
                  </a:extLst>
                </a:gridCol>
                <a:gridCol w="329184">
                  <a:extLst>
                    <a:ext uri="{9D8B030D-6E8A-4147-A177-3AD203B41FA5}">
                      <a16:colId xmlns:a16="http://schemas.microsoft.com/office/drawing/2014/main" val="1827800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9806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- 2024-04-10 10:00:28</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𝗥𝗮𝗷𝗮 𝗞𝗮𝗺𝗮𝗹 𝗥𝗮𝗷𝗮 𝗛𝘂𝘀𝘀𝗶𝗻]
🕌✨ Greetings filled with warmth and joy to you this Hari Raya! We hope your holiday is brimming with unforgettable moments captured alongside family and friends.
We're excited to spotlight Raja Kamal R. Hussin, a distinguished professional photographer who has represented Fujifilm Malaysia as an X-Photographer for over eight years. Quipped with his photography gear, Raja Kamal presents his mesmerizing Light Trail Photography series. 
He generously provides insights and offers an in-depth guide meticulously crafted for our passionate photography community. Zoom into his expertise and learn more!
#Fujifilm #FujifilmMY #FujifilmMalaysia #Fujifilm_XSeries #XT5 #XS10 #XH2S #Photography #DigitalPhotography #LightTrailPhotography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https://quintly-eu-image-storage.s3.amazonaws.com/aaf8f68db843cc217addf8054c322eb2/074af05e4498113c401c9ebf76558a55.jpg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87007531"/>
                  </a:ext>
                </a:extLst>
              </a:tr>
            </a:tbl>
          </a:graphicData>
        </a:graphic>
      </p:graphicFrame>
      <p:sp>
        <p:nvSpPr>
          <p:cNvPr id="4" name="Text Placeholder 3">
            <a:extLst>
              <a:ext uri="{FF2B5EF4-FFF2-40B4-BE49-F238E27FC236}">
                <a16:creationId xmlns:a16="http://schemas.microsoft.com/office/drawing/2014/main" id="{ABCF7337-E1CE-454B-BDFD-B48BE032022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74096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76F8E-ED3A-4165-8065-26E8993AF80C}"/>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BE46F582-35F7-42DB-AB06-F20CD530E50D}"/>
              </a:ext>
            </a:extLst>
          </p:cNvPr>
          <p:cNvGraphicFramePr>
            <a:graphicFrameLocks noGrp="1"/>
          </p:cNvGraphicFramePr>
          <p:nvPr>
            <p:ph type="tbl" sz="quarter" idx="13"/>
            <p:extLst>
              <p:ext uri="{D42A27DB-BD31-4B8C-83A1-F6EECF244321}">
                <p14:modId xmlns:p14="http://schemas.microsoft.com/office/powerpoint/2010/main" val="126982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92505967"/>
                    </a:ext>
                  </a:extLst>
                </a:gridCol>
                <a:gridCol w="1316737">
                  <a:extLst>
                    <a:ext uri="{9D8B030D-6E8A-4147-A177-3AD203B41FA5}">
                      <a16:colId xmlns:a16="http://schemas.microsoft.com/office/drawing/2014/main" val="719736997"/>
                    </a:ext>
                  </a:extLst>
                </a:gridCol>
                <a:gridCol w="329184">
                  <a:extLst>
                    <a:ext uri="{9D8B030D-6E8A-4147-A177-3AD203B41FA5}">
                      <a16:colId xmlns:a16="http://schemas.microsoft.com/office/drawing/2014/main" val="1878251649"/>
                    </a:ext>
                  </a:extLst>
                </a:gridCol>
                <a:gridCol w="329184">
                  <a:extLst>
                    <a:ext uri="{9D8B030D-6E8A-4147-A177-3AD203B41FA5}">
                      <a16:colId xmlns:a16="http://schemas.microsoft.com/office/drawing/2014/main" val="2277652219"/>
                    </a:ext>
                  </a:extLst>
                </a:gridCol>
                <a:gridCol w="329184">
                  <a:extLst>
                    <a:ext uri="{9D8B030D-6E8A-4147-A177-3AD203B41FA5}">
                      <a16:colId xmlns:a16="http://schemas.microsoft.com/office/drawing/2014/main" val="3623062682"/>
                    </a:ext>
                  </a:extLst>
                </a:gridCol>
                <a:gridCol w="329184">
                  <a:extLst>
                    <a:ext uri="{9D8B030D-6E8A-4147-A177-3AD203B41FA5}">
                      <a16:colId xmlns:a16="http://schemas.microsoft.com/office/drawing/2014/main" val="2871883941"/>
                    </a:ext>
                  </a:extLst>
                </a:gridCol>
                <a:gridCol w="329184">
                  <a:extLst>
                    <a:ext uri="{9D8B030D-6E8A-4147-A177-3AD203B41FA5}">
                      <a16:colId xmlns:a16="http://schemas.microsoft.com/office/drawing/2014/main" val="176738813"/>
                    </a:ext>
                  </a:extLst>
                </a:gridCol>
                <a:gridCol w="329184">
                  <a:extLst>
                    <a:ext uri="{9D8B030D-6E8A-4147-A177-3AD203B41FA5}">
                      <a16:colId xmlns:a16="http://schemas.microsoft.com/office/drawing/2014/main" val="4192700098"/>
                    </a:ext>
                  </a:extLst>
                </a:gridCol>
                <a:gridCol w="329184">
                  <a:extLst>
                    <a:ext uri="{9D8B030D-6E8A-4147-A177-3AD203B41FA5}">
                      <a16:colId xmlns:a16="http://schemas.microsoft.com/office/drawing/2014/main" val="1952839408"/>
                    </a:ext>
                  </a:extLst>
                </a:gridCol>
                <a:gridCol w="329184">
                  <a:extLst>
                    <a:ext uri="{9D8B030D-6E8A-4147-A177-3AD203B41FA5}">
                      <a16:colId xmlns:a16="http://schemas.microsoft.com/office/drawing/2014/main" val="3435832374"/>
                    </a:ext>
                  </a:extLst>
                </a:gridCol>
                <a:gridCol w="329184">
                  <a:extLst>
                    <a:ext uri="{9D8B030D-6E8A-4147-A177-3AD203B41FA5}">
                      <a16:colId xmlns:a16="http://schemas.microsoft.com/office/drawing/2014/main" val="1706913227"/>
                    </a:ext>
                  </a:extLst>
                </a:gridCol>
                <a:gridCol w="329184">
                  <a:extLst>
                    <a:ext uri="{9D8B030D-6E8A-4147-A177-3AD203B41FA5}">
                      <a16:colId xmlns:a16="http://schemas.microsoft.com/office/drawing/2014/main" val="558675573"/>
                    </a:ext>
                  </a:extLst>
                </a:gridCol>
                <a:gridCol w="329184">
                  <a:extLst>
                    <a:ext uri="{9D8B030D-6E8A-4147-A177-3AD203B41FA5}">
                      <a16:colId xmlns:a16="http://schemas.microsoft.com/office/drawing/2014/main" val="126051695"/>
                    </a:ext>
                  </a:extLst>
                </a:gridCol>
                <a:gridCol w="329184">
                  <a:extLst>
                    <a:ext uri="{9D8B030D-6E8A-4147-A177-3AD203B41FA5}">
                      <a16:colId xmlns:a16="http://schemas.microsoft.com/office/drawing/2014/main" val="4243129908"/>
                    </a:ext>
                  </a:extLst>
                </a:gridCol>
                <a:gridCol w="329184">
                  <a:extLst>
                    <a:ext uri="{9D8B030D-6E8A-4147-A177-3AD203B41FA5}">
                      <a16:colId xmlns:a16="http://schemas.microsoft.com/office/drawing/2014/main" val="3984674775"/>
                    </a:ext>
                  </a:extLst>
                </a:gridCol>
                <a:gridCol w="329184">
                  <a:extLst>
                    <a:ext uri="{9D8B030D-6E8A-4147-A177-3AD203B41FA5}">
                      <a16:colId xmlns:a16="http://schemas.microsoft.com/office/drawing/2014/main" val="3327485322"/>
                    </a:ext>
                  </a:extLst>
                </a:gridCol>
                <a:gridCol w="329184">
                  <a:extLst>
                    <a:ext uri="{9D8B030D-6E8A-4147-A177-3AD203B41FA5}">
                      <a16:colId xmlns:a16="http://schemas.microsoft.com/office/drawing/2014/main" val="4236526028"/>
                    </a:ext>
                  </a:extLst>
                </a:gridCol>
                <a:gridCol w="329184">
                  <a:extLst>
                    <a:ext uri="{9D8B030D-6E8A-4147-A177-3AD203B41FA5}">
                      <a16:colId xmlns:a16="http://schemas.microsoft.com/office/drawing/2014/main" val="2501867056"/>
                    </a:ext>
                  </a:extLst>
                </a:gridCol>
                <a:gridCol w="329184">
                  <a:extLst>
                    <a:ext uri="{9D8B030D-6E8A-4147-A177-3AD203B41FA5}">
                      <a16:colId xmlns:a16="http://schemas.microsoft.com/office/drawing/2014/main" val="3113814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534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- 2024-04-10 09:04:23</a:t>
                      </a:r>
                      <a:r>
                        <a:rPr kumimoji="0" lang="en-US" sz="1000" b="0" i="0" u="none" strike="noStrike" kern="1200" cap="none" spc="0" normalizeH="0" baseline="0" noProof="0">
                          <a:ln>
                            <a:noFill/>
                          </a:ln>
                          <a:solidFill>
                            <a:prstClr val="black"/>
                          </a:solidFill>
                          <a:effectLst/>
                          <a:uLnTx/>
                          <a:uFillTx/>
                          <a:latin typeface="Calibri"/>
                          <a:ea typeface="+mn-ea"/>
                          <a:cs typeface="+mn-cs"/>
                        </a:rPr>
                        <a:t>
 This Hari Raya, capture the tranquility and beauty that surrounds us. Fujifilm extends warm wishes for a blessed celebration to you and your loved ones. Selamat Hari Raya Aidilfitri! 🌙🕌 
Taken by Raja Kamal R. Hussin with the FUJIFILM X-T3 | XF10-24mmF4 R OIS.
#Fujifilm #FujifilmMY #FujifilmMalaysia #Fujifilm_XSeries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https://quintly-eu-image-storage.s3.amazonaws.com/aaf8f68db843cc217addf8054c322eb2/9c0d886f26b301a07951cc6367d2b703.jpg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75136628"/>
                  </a:ext>
                </a:extLst>
              </a:tr>
            </a:tbl>
          </a:graphicData>
        </a:graphic>
      </p:graphicFrame>
      <p:sp>
        <p:nvSpPr>
          <p:cNvPr id="4" name="Text Placeholder 3">
            <a:extLst>
              <a:ext uri="{FF2B5EF4-FFF2-40B4-BE49-F238E27FC236}">
                <a16:creationId xmlns:a16="http://schemas.microsoft.com/office/drawing/2014/main" id="{60D94286-461A-469E-981B-0780D4F8601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41682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3E00-7A23-4451-BB72-A48A231E7BBC}"/>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3547753B-11EE-4A38-839C-171B96350F56}"/>
              </a:ext>
            </a:extLst>
          </p:cNvPr>
          <p:cNvGraphicFramePr>
            <a:graphicFrameLocks noGrp="1"/>
          </p:cNvGraphicFramePr>
          <p:nvPr>
            <p:ph type="tbl" sz="quarter" idx="13"/>
            <p:extLst>
              <p:ext uri="{D42A27DB-BD31-4B8C-83A1-F6EECF244321}">
                <p14:modId xmlns:p14="http://schemas.microsoft.com/office/powerpoint/2010/main" val="289434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3280789"/>
                    </a:ext>
                  </a:extLst>
                </a:gridCol>
                <a:gridCol w="1316737">
                  <a:extLst>
                    <a:ext uri="{9D8B030D-6E8A-4147-A177-3AD203B41FA5}">
                      <a16:colId xmlns:a16="http://schemas.microsoft.com/office/drawing/2014/main" val="1841959535"/>
                    </a:ext>
                  </a:extLst>
                </a:gridCol>
                <a:gridCol w="329184">
                  <a:extLst>
                    <a:ext uri="{9D8B030D-6E8A-4147-A177-3AD203B41FA5}">
                      <a16:colId xmlns:a16="http://schemas.microsoft.com/office/drawing/2014/main" val="365183734"/>
                    </a:ext>
                  </a:extLst>
                </a:gridCol>
                <a:gridCol w="329184">
                  <a:extLst>
                    <a:ext uri="{9D8B030D-6E8A-4147-A177-3AD203B41FA5}">
                      <a16:colId xmlns:a16="http://schemas.microsoft.com/office/drawing/2014/main" val="2149517910"/>
                    </a:ext>
                  </a:extLst>
                </a:gridCol>
                <a:gridCol w="329184">
                  <a:extLst>
                    <a:ext uri="{9D8B030D-6E8A-4147-A177-3AD203B41FA5}">
                      <a16:colId xmlns:a16="http://schemas.microsoft.com/office/drawing/2014/main" val="2980516232"/>
                    </a:ext>
                  </a:extLst>
                </a:gridCol>
                <a:gridCol w="329184">
                  <a:extLst>
                    <a:ext uri="{9D8B030D-6E8A-4147-A177-3AD203B41FA5}">
                      <a16:colId xmlns:a16="http://schemas.microsoft.com/office/drawing/2014/main" val="882887915"/>
                    </a:ext>
                  </a:extLst>
                </a:gridCol>
                <a:gridCol w="329184">
                  <a:extLst>
                    <a:ext uri="{9D8B030D-6E8A-4147-A177-3AD203B41FA5}">
                      <a16:colId xmlns:a16="http://schemas.microsoft.com/office/drawing/2014/main" val="1696783481"/>
                    </a:ext>
                  </a:extLst>
                </a:gridCol>
                <a:gridCol w="329184">
                  <a:extLst>
                    <a:ext uri="{9D8B030D-6E8A-4147-A177-3AD203B41FA5}">
                      <a16:colId xmlns:a16="http://schemas.microsoft.com/office/drawing/2014/main" val="156587628"/>
                    </a:ext>
                  </a:extLst>
                </a:gridCol>
                <a:gridCol w="329184">
                  <a:extLst>
                    <a:ext uri="{9D8B030D-6E8A-4147-A177-3AD203B41FA5}">
                      <a16:colId xmlns:a16="http://schemas.microsoft.com/office/drawing/2014/main" val="167614860"/>
                    </a:ext>
                  </a:extLst>
                </a:gridCol>
                <a:gridCol w="329184">
                  <a:extLst>
                    <a:ext uri="{9D8B030D-6E8A-4147-A177-3AD203B41FA5}">
                      <a16:colId xmlns:a16="http://schemas.microsoft.com/office/drawing/2014/main" val="2983831859"/>
                    </a:ext>
                  </a:extLst>
                </a:gridCol>
                <a:gridCol w="329184">
                  <a:extLst>
                    <a:ext uri="{9D8B030D-6E8A-4147-A177-3AD203B41FA5}">
                      <a16:colId xmlns:a16="http://schemas.microsoft.com/office/drawing/2014/main" val="3813721844"/>
                    </a:ext>
                  </a:extLst>
                </a:gridCol>
                <a:gridCol w="329184">
                  <a:extLst>
                    <a:ext uri="{9D8B030D-6E8A-4147-A177-3AD203B41FA5}">
                      <a16:colId xmlns:a16="http://schemas.microsoft.com/office/drawing/2014/main" val="3824609350"/>
                    </a:ext>
                  </a:extLst>
                </a:gridCol>
                <a:gridCol w="329184">
                  <a:extLst>
                    <a:ext uri="{9D8B030D-6E8A-4147-A177-3AD203B41FA5}">
                      <a16:colId xmlns:a16="http://schemas.microsoft.com/office/drawing/2014/main" val="1484584185"/>
                    </a:ext>
                  </a:extLst>
                </a:gridCol>
                <a:gridCol w="329184">
                  <a:extLst>
                    <a:ext uri="{9D8B030D-6E8A-4147-A177-3AD203B41FA5}">
                      <a16:colId xmlns:a16="http://schemas.microsoft.com/office/drawing/2014/main" val="843362015"/>
                    </a:ext>
                  </a:extLst>
                </a:gridCol>
                <a:gridCol w="329184">
                  <a:extLst>
                    <a:ext uri="{9D8B030D-6E8A-4147-A177-3AD203B41FA5}">
                      <a16:colId xmlns:a16="http://schemas.microsoft.com/office/drawing/2014/main" val="86809084"/>
                    </a:ext>
                  </a:extLst>
                </a:gridCol>
                <a:gridCol w="329184">
                  <a:extLst>
                    <a:ext uri="{9D8B030D-6E8A-4147-A177-3AD203B41FA5}">
                      <a16:colId xmlns:a16="http://schemas.microsoft.com/office/drawing/2014/main" val="1152214440"/>
                    </a:ext>
                  </a:extLst>
                </a:gridCol>
                <a:gridCol w="329184">
                  <a:extLst>
                    <a:ext uri="{9D8B030D-6E8A-4147-A177-3AD203B41FA5}">
                      <a16:colId xmlns:a16="http://schemas.microsoft.com/office/drawing/2014/main" val="2909128559"/>
                    </a:ext>
                  </a:extLst>
                </a:gridCol>
                <a:gridCol w="329184">
                  <a:extLst>
                    <a:ext uri="{9D8B030D-6E8A-4147-A177-3AD203B41FA5}">
                      <a16:colId xmlns:a16="http://schemas.microsoft.com/office/drawing/2014/main" val="1014885309"/>
                    </a:ext>
                  </a:extLst>
                </a:gridCol>
                <a:gridCol w="329184">
                  <a:extLst>
                    <a:ext uri="{9D8B030D-6E8A-4147-A177-3AD203B41FA5}">
                      <a16:colId xmlns:a16="http://schemas.microsoft.com/office/drawing/2014/main" val="44589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6247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- 2024-04-09 16:00:10</a:t>
                      </a:r>
                      <a:r>
                        <a:rPr kumimoji="0" lang="en-US" sz="1000" b="0" i="0" u="none" strike="noStrike" kern="1200" cap="none" spc="0" normalizeH="0" baseline="0" noProof="0">
                          <a:ln>
                            <a:noFill/>
                          </a:ln>
                          <a:solidFill>
                            <a:prstClr val="black"/>
                          </a:solidFill>
                          <a:effectLst/>
                          <a:uLnTx/>
                          <a:uFillTx/>
                          <a:latin typeface="Calibri"/>
                          <a:ea typeface="+mn-ea"/>
                          <a:cs typeface="+mn-cs"/>
                        </a:rPr>
                        <a:t>
 Thanks to the enthusiastic crowd for joining our Lifestyle Photography Workshop at PiccoPolo Cafe on 24 March 2024!
We hope participants enjoyed a hands-on learning and creative exploration of taking lifestyle photography shots through various compositions and lighting guided by photographer Fish Quan.
May the insights and tips you brought home through the workshop inspire you to upgrade your photography skills to the next level!
See you in the next workshop!
#Fujifilm #FujifilmMY #FujifilmMalaysia #Fujifilm_XSeries #Photography #DigitalPhotography #LifestylePhotography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https://quintly-eu-image-storage.s3.amazonaws.com/aaf8f68db843cc217addf8054c322eb2/c369c64f4ed0ab27e15c8fd302fa86f6.jpg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17212791"/>
                  </a:ext>
                </a:extLst>
              </a:tr>
            </a:tbl>
          </a:graphicData>
        </a:graphic>
      </p:graphicFrame>
      <p:sp>
        <p:nvSpPr>
          <p:cNvPr id="4" name="Text Placeholder 3">
            <a:extLst>
              <a:ext uri="{FF2B5EF4-FFF2-40B4-BE49-F238E27FC236}">
                <a16:creationId xmlns:a16="http://schemas.microsoft.com/office/drawing/2014/main" id="{BF59C6FB-C8AF-48F9-BAA1-44AAE736789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57338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0EEB-ACA7-4690-B3EB-395FC7B84054}"/>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8C73EBE0-D53C-4E21-AAD0-B25882ADD767}"/>
              </a:ext>
            </a:extLst>
          </p:cNvPr>
          <p:cNvGraphicFramePr>
            <a:graphicFrameLocks noGrp="1"/>
          </p:cNvGraphicFramePr>
          <p:nvPr>
            <p:ph type="tbl" sz="quarter" idx="13"/>
            <p:extLst>
              <p:ext uri="{D42A27DB-BD31-4B8C-83A1-F6EECF244321}">
                <p14:modId xmlns:p14="http://schemas.microsoft.com/office/powerpoint/2010/main" val="51302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78496214"/>
                    </a:ext>
                  </a:extLst>
                </a:gridCol>
                <a:gridCol w="1316737">
                  <a:extLst>
                    <a:ext uri="{9D8B030D-6E8A-4147-A177-3AD203B41FA5}">
                      <a16:colId xmlns:a16="http://schemas.microsoft.com/office/drawing/2014/main" val="2200729307"/>
                    </a:ext>
                  </a:extLst>
                </a:gridCol>
                <a:gridCol w="329184">
                  <a:extLst>
                    <a:ext uri="{9D8B030D-6E8A-4147-A177-3AD203B41FA5}">
                      <a16:colId xmlns:a16="http://schemas.microsoft.com/office/drawing/2014/main" val="2146817463"/>
                    </a:ext>
                  </a:extLst>
                </a:gridCol>
                <a:gridCol w="329184">
                  <a:extLst>
                    <a:ext uri="{9D8B030D-6E8A-4147-A177-3AD203B41FA5}">
                      <a16:colId xmlns:a16="http://schemas.microsoft.com/office/drawing/2014/main" val="3237539269"/>
                    </a:ext>
                  </a:extLst>
                </a:gridCol>
                <a:gridCol w="329184">
                  <a:extLst>
                    <a:ext uri="{9D8B030D-6E8A-4147-A177-3AD203B41FA5}">
                      <a16:colId xmlns:a16="http://schemas.microsoft.com/office/drawing/2014/main" val="34663638"/>
                    </a:ext>
                  </a:extLst>
                </a:gridCol>
                <a:gridCol w="329184">
                  <a:extLst>
                    <a:ext uri="{9D8B030D-6E8A-4147-A177-3AD203B41FA5}">
                      <a16:colId xmlns:a16="http://schemas.microsoft.com/office/drawing/2014/main" val="2662850871"/>
                    </a:ext>
                  </a:extLst>
                </a:gridCol>
                <a:gridCol w="329184">
                  <a:extLst>
                    <a:ext uri="{9D8B030D-6E8A-4147-A177-3AD203B41FA5}">
                      <a16:colId xmlns:a16="http://schemas.microsoft.com/office/drawing/2014/main" val="1679991691"/>
                    </a:ext>
                  </a:extLst>
                </a:gridCol>
                <a:gridCol w="329184">
                  <a:extLst>
                    <a:ext uri="{9D8B030D-6E8A-4147-A177-3AD203B41FA5}">
                      <a16:colId xmlns:a16="http://schemas.microsoft.com/office/drawing/2014/main" val="2383231638"/>
                    </a:ext>
                  </a:extLst>
                </a:gridCol>
                <a:gridCol w="329184">
                  <a:extLst>
                    <a:ext uri="{9D8B030D-6E8A-4147-A177-3AD203B41FA5}">
                      <a16:colId xmlns:a16="http://schemas.microsoft.com/office/drawing/2014/main" val="682250424"/>
                    </a:ext>
                  </a:extLst>
                </a:gridCol>
                <a:gridCol w="329184">
                  <a:extLst>
                    <a:ext uri="{9D8B030D-6E8A-4147-A177-3AD203B41FA5}">
                      <a16:colId xmlns:a16="http://schemas.microsoft.com/office/drawing/2014/main" val="1195446585"/>
                    </a:ext>
                  </a:extLst>
                </a:gridCol>
                <a:gridCol w="329184">
                  <a:extLst>
                    <a:ext uri="{9D8B030D-6E8A-4147-A177-3AD203B41FA5}">
                      <a16:colId xmlns:a16="http://schemas.microsoft.com/office/drawing/2014/main" val="2776263124"/>
                    </a:ext>
                  </a:extLst>
                </a:gridCol>
                <a:gridCol w="329184">
                  <a:extLst>
                    <a:ext uri="{9D8B030D-6E8A-4147-A177-3AD203B41FA5}">
                      <a16:colId xmlns:a16="http://schemas.microsoft.com/office/drawing/2014/main" val="3552188345"/>
                    </a:ext>
                  </a:extLst>
                </a:gridCol>
                <a:gridCol w="329184">
                  <a:extLst>
                    <a:ext uri="{9D8B030D-6E8A-4147-A177-3AD203B41FA5}">
                      <a16:colId xmlns:a16="http://schemas.microsoft.com/office/drawing/2014/main" val="1862555615"/>
                    </a:ext>
                  </a:extLst>
                </a:gridCol>
                <a:gridCol w="329184">
                  <a:extLst>
                    <a:ext uri="{9D8B030D-6E8A-4147-A177-3AD203B41FA5}">
                      <a16:colId xmlns:a16="http://schemas.microsoft.com/office/drawing/2014/main" val="1763613615"/>
                    </a:ext>
                  </a:extLst>
                </a:gridCol>
                <a:gridCol w="329184">
                  <a:extLst>
                    <a:ext uri="{9D8B030D-6E8A-4147-A177-3AD203B41FA5}">
                      <a16:colId xmlns:a16="http://schemas.microsoft.com/office/drawing/2014/main" val="1137159400"/>
                    </a:ext>
                  </a:extLst>
                </a:gridCol>
                <a:gridCol w="329184">
                  <a:extLst>
                    <a:ext uri="{9D8B030D-6E8A-4147-A177-3AD203B41FA5}">
                      <a16:colId xmlns:a16="http://schemas.microsoft.com/office/drawing/2014/main" val="3548895362"/>
                    </a:ext>
                  </a:extLst>
                </a:gridCol>
                <a:gridCol w="329184">
                  <a:extLst>
                    <a:ext uri="{9D8B030D-6E8A-4147-A177-3AD203B41FA5}">
                      <a16:colId xmlns:a16="http://schemas.microsoft.com/office/drawing/2014/main" val="1070410155"/>
                    </a:ext>
                  </a:extLst>
                </a:gridCol>
                <a:gridCol w="329184">
                  <a:extLst>
                    <a:ext uri="{9D8B030D-6E8A-4147-A177-3AD203B41FA5}">
                      <a16:colId xmlns:a16="http://schemas.microsoft.com/office/drawing/2014/main" val="3764199678"/>
                    </a:ext>
                  </a:extLst>
                </a:gridCol>
                <a:gridCol w="329184">
                  <a:extLst>
                    <a:ext uri="{9D8B030D-6E8A-4147-A177-3AD203B41FA5}">
                      <a16:colId xmlns:a16="http://schemas.microsoft.com/office/drawing/2014/main" val="82846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30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- 2024-04-09 12:00:07</a:t>
                      </a:r>
                      <a:r>
                        <a:rPr kumimoji="0" lang="en-US" sz="1000" b="0" i="0" u="none" strike="noStrike" kern="1200" cap="none" spc="0" normalizeH="0" baseline="0" noProof="0">
                          <a:ln>
                            <a:noFill/>
                          </a:ln>
                          <a:solidFill>
                            <a:prstClr val="black"/>
                          </a:solidFill>
                          <a:effectLst/>
                          <a:uLnTx/>
                          <a:uFillTx/>
                          <a:latin typeface="Calibri"/>
                          <a:ea typeface="+mn-ea"/>
                          <a:cs typeface="+mn-cs"/>
                        </a:rPr>
                        <a:t>
 23 March 2024 was a thrilling ride of excitement for all of us at TAR UMT Penang. The highlights of our Photography Portrait Workshop hosted by TAR UMT Photography Society Penang were the enthusiastic group of students, all budding photographers poised for greatness!
Photographer Fish Quan enhanced the session by offering her knowledge, and students had the chance to explore what they've learned by taking creative shots of supercars together with models that were the subjects featured during the workshop.
Thank you all for participating, and we look forward to see your photography journey grow!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https://quintly-eu-image-storage.s3.amazonaws.com/aaf8f68db843cc217addf8054c322eb2/b94ade9be1f7c4e3e33138508fd80789.jpg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68504622"/>
                  </a:ext>
                </a:extLst>
              </a:tr>
            </a:tbl>
          </a:graphicData>
        </a:graphic>
      </p:graphicFrame>
      <p:sp>
        <p:nvSpPr>
          <p:cNvPr id="4" name="Text Placeholder 3">
            <a:extLst>
              <a:ext uri="{FF2B5EF4-FFF2-40B4-BE49-F238E27FC236}">
                <a16:creationId xmlns:a16="http://schemas.microsoft.com/office/drawing/2014/main" id="{160E126A-CF19-4878-93BF-9367EDD0499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1216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043DE-446E-407F-8DA7-6D9B4105E5CD}"/>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52C212E6-4308-4A39-9FFD-E46FA9F38BC5}"/>
              </a:ext>
            </a:extLst>
          </p:cNvPr>
          <p:cNvGraphicFramePr>
            <a:graphicFrameLocks noGrp="1"/>
          </p:cNvGraphicFramePr>
          <p:nvPr>
            <p:ph type="tbl" sz="quarter" idx="13"/>
            <p:extLst>
              <p:ext uri="{D42A27DB-BD31-4B8C-83A1-F6EECF244321}">
                <p14:modId xmlns:p14="http://schemas.microsoft.com/office/powerpoint/2010/main" val="429313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4075369"/>
                    </a:ext>
                  </a:extLst>
                </a:gridCol>
                <a:gridCol w="1316737">
                  <a:extLst>
                    <a:ext uri="{9D8B030D-6E8A-4147-A177-3AD203B41FA5}">
                      <a16:colId xmlns:a16="http://schemas.microsoft.com/office/drawing/2014/main" val="1936581517"/>
                    </a:ext>
                  </a:extLst>
                </a:gridCol>
                <a:gridCol w="329184">
                  <a:extLst>
                    <a:ext uri="{9D8B030D-6E8A-4147-A177-3AD203B41FA5}">
                      <a16:colId xmlns:a16="http://schemas.microsoft.com/office/drawing/2014/main" val="2381923049"/>
                    </a:ext>
                  </a:extLst>
                </a:gridCol>
                <a:gridCol w="329184">
                  <a:extLst>
                    <a:ext uri="{9D8B030D-6E8A-4147-A177-3AD203B41FA5}">
                      <a16:colId xmlns:a16="http://schemas.microsoft.com/office/drawing/2014/main" val="1095075320"/>
                    </a:ext>
                  </a:extLst>
                </a:gridCol>
                <a:gridCol w="329184">
                  <a:extLst>
                    <a:ext uri="{9D8B030D-6E8A-4147-A177-3AD203B41FA5}">
                      <a16:colId xmlns:a16="http://schemas.microsoft.com/office/drawing/2014/main" val="2808433485"/>
                    </a:ext>
                  </a:extLst>
                </a:gridCol>
                <a:gridCol w="329184">
                  <a:extLst>
                    <a:ext uri="{9D8B030D-6E8A-4147-A177-3AD203B41FA5}">
                      <a16:colId xmlns:a16="http://schemas.microsoft.com/office/drawing/2014/main" val="415103380"/>
                    </a:ext>
                  </a:extLst>
                </a:gridCol>
                <a:gridCol w="329184">
                  <a:extLst>
                    <a:ext uri="{9D8B030D-6E8A-4147-A177-3AD203B41FA5}">
                      <a16:colId xmlns:a16="http://schemas.microsoft.com/office/drawing/2014/main" val="662465609"/>
                    </a:ext>
                  </a:extLst>
                </a:gridCol>
                <a:gridCol w="329184">
                  <a:extLst>
                    <a:ext uri="{9D8B030D-6E8A-4147-A177-3AD203B41FA5}">
                      <a16:colId xmlns:a16="http://schemas.microsoft.com/office/drawing/2014/main" val="2368783807"/>
                    </a:ext>
                  </a:extLst>
                </a:gridCol>
                <a:gridCol w="329184">
                  <a:extLst>
                    <a:ext uri="{9D8B030D-6E8A-4147-A177-3AD203B41FA5}">
                      <a16:colId xmlns:a16="http://schemas.microsoft.com/office/drawing/2014/main" val="1539863066"/>
                    </a:ext>
                  </a:extLst>
                </a:gridCol>
                <a:gridCol w="329184">
                  <a:extLst>
                    <a:ext uri="{9D8B030D-6E8A-4147-A177-3AD203B41FA5}">
                      <a16:colId xmlns:a16="http://schemas.microsoft.com/office/drawing/2014/main" val="2983747078"/>
                    </a:ext>
                  </a:extLst>
                </a:gridCol>
                <a:gridCol w="329184">
                  <a:extLst>
                    <a:ext uri="{9D8B030D-6E8A-4147-A177-3AD203B41FA5}">
                      <a16:colId xmlns:a16="http://schemas.microsoft.com/office/drawing/2014/main" val="3508057989"/>
                    </a:ext>
                  </a:extLst>
                </a:gridCol>
                <a:gridCol w="329184">
                  <a:extLst>
                    <a:ext uri="{9D8B030D-6E8A-4147-A177-3AD203B41FA5}">
                      <a16:colId xmlns:a16="http://schemas.microsoft.com/office/drawing/2014/main" val="3453976823"/>
                    </a:ext>
                  </a:extLst>
                </a:gridCol>
                <a:gridCol w="329184">
                  <a:extLst>
                    <a:ext uri="{9D8B030D-6E8A-4147-A177-3AD203B41FA5}">
                      <a16:colId xmlns:a16="http://schemas.microsoft.com/office/drawing/2014/main" val="1200147038"/>
                    </a:ext>
                  </a:extLst>
                </a:gridCol>
                <a:gridCol w="329184">
                  <a:extLst>
                    <a:ext uri="{9D8B030D-6E8A-4147-A177-3AD203B41FA5}">
                      <a16:colId xmlns:a16="http://schemas.microsoft.com/office/drawing/2014/main" val="47811696"/>
                    </a:ext>
                  </a:extLst>
                </a:gridCol>
                <a:gridCol w="329184">
                  <a:extLst>
                    <a:ext uri="{9D8B030D-6E8A-4147-A177-3AD203B41FA5}">
                      <a16:colId xmlns:a16="http://schemas.microsoft.com/office/drawing/2014/main" val="3555200346"/>
                    </a:ext>
                  </a:extLst>
                </a:gridCol>
                <a:gridCol w="329184">
                  <a:extLst>
                    <a:ext uri="{9D8B030D-6E8A-4147-A177-3AD203B41FA5}">
                      <a16:colId xmlns:a16="http://schemas.microsoft.com/office/drawing/2014/main" val="2645749425"/>
                    </a:ext>
                  </a:extLst>
                </a:gridCol>
                <a:gridCol w="329184">
                  <a:extLst>
                    <a:ext uri="{9D8B030D-6E8A-4147-A177-3AD203B41FA5}">
                      <a16:colId xmlns:a16="http://schemas.microsoft.com/office/drawing/2014/main" val="2329853060"/>
                    </a:ext>
                  </a:extLst>
                </a:gridCol>
                <a:gridCol w="329184">
                  <a:extLst>
                    <a:ext uri="{9D8B030D-6E8A-4147-A177-3AD203B41FA5}">
                      <a16:colId xmlns:a16="http://schemas.microsoft.com/office/drawing/2014/main" val="2569153128"/>
                    </a:ext>
                  </a:extLst>
                </a:gridCol>
                <a:gridCol w="329184">
                  <a:extLst>
                    <a:ext uri="{9D8B030D-6E8A-4147-A177-3AD203B41FA5}">
                      <a16:colId xmlns:a16="http://schemas.microsoft.com/office/drawing/2014/main" val="409610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040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- 2024-04-08 12:00:05</a:t>
                      </a:r>
                      <a:r>
                        <a:rPr kumimoji="0" lang="en-US" sz="1000" b="0" i="0" u="none" strike="noStrike" kern="1200" cap="none" spc="0" normalizeH="0" baseline="0" noProof="0">
                          <a:ln>
                            <a:noFill/>
                          </a:ln>
                          <a:solidFill>
                            <a:prstClr val="black"/>
                          </a:solidFill>
                          <a:effectLst/>
                          <a:uLnTx/>
                          <a:uFillTx/>
                          <a:latin typeface="Calibri"/>
                          <a:ea typeface="+mn-ea"/>
                          <a:cs typeface="+mn-cs"/>
                        </a:rPr>
                        <a:t>
 The Basic Photography Workshop hosted by UCSI Photography Club on 21 March 2024 goes beyond extraordinary as X-Photographer Thomas Phoon shares his expertise with students at UCSI University.
From an insightful learning session and a test and shoot-camera experience using Fujifilm cameras, we hope that students picked up a new skill today and ventured further into the art of photography.
Thank you for joining this workshop, and we look forward to seeing your captures!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https://quintly-eu-image-storage.s3.amazonaws.com/aaf8f68db843cc217addf8054c322eb2/787992cf3b83ff4fadfae90e46b42658.jpg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61187971"/>
                  </a:ext>
                </a:extLst>
              </a:tr>
            </a:tbl>
          </a:graphicData>
        </a:graphic>
      </p:graphicFrame>
      <p:sp>
        <p:nvSpPr>
          <p:cNvPr id="4" name="Text Placeholder 3">
            <a:extLst>
              <a:ext uri="{FF2B5EF4-FFF2-40B4-BE49-F238E27FC236}">
                <a16:creationId xmlns:a16="http://schemas.microsoft.com/office/drawing/2014/main" id="{34F458C6-D803-41A2-8FDD-26D55BB1652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808882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891B-643F-4816-89E1-4551CA3C5A7B}"/>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075F4F43-B0C5-40BF-BDCA-A964AC2E261C}"/>
              </a:ext>
            </a:extLst>
          </p:cNvPr>
          <p:cNvGraphicFramePr>
            <a:graphicFrameLocks noGrp="1"/>
          </p:cNvGraphicFramePr>
          <p:nvPr>
            <p:ph type="tbl" sz="quarter" idx="13"/>
            <p:extLst>
              <p:ext uri="{D42A27DB-BD31-4B8C-83A1-F6EECF244321}">
                <p14:modId xmlns:p14="http://schemas.microsoft.com/office/powerpoint/2010/main" val="3159434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34714355"/>
                    </a:ext>
                  </a:extLst>
                </a:gridCol>
                <a:gridCol w="1316737">
                  <a:extLst>
                    <a:ext uri="{9D8B030D-6E8A-4147-A177-3AD203B41FA5}">
                      <a16:colId xmlns:a16="http://schemas.microsoft.com/office/drawing/2014/main" val="155761984"/>
                    </a:ext>
                  </a:extLst>
                </a:gridCol>
                <a:gridCol w="329184">
                  <a:extLst>
                    <a:ext uri="{9D8B030D-6E8A-4147-A177-3AD203B41FA5}">
                      <a16:colId xmlns:a16="http://schemas.microsoft.com/office/drawing/2014/main" val="1424895523"/>
                    </a:ext>
                  </a:extLst>
                </a:gridCol>
                <a:gridCol w="329184">
                  <a:extLst>
                    <a:ext uri="{9D8B030D-6E8A-4147-A177-3AD203B41FA5}">
                      <a16:colId xmlns:a16="http://schemas.microsoft.com/office/drawing/2014/main" val="352527053"/>
                    </a:ext>
                  </a:extLst>
                </a:gridCol>
                <a:gridCol w="329184">
                  <a:extLst>
                    <a:ext uri="{9D8B030D-6E8A-4147-A177-3AD203B41FA5}">
                      <a16:colId xmlns:a16="http://schemas.microsoft.com/office/drawing/2014/main" val="542068164"/>
                    </a:ext>
                  </a:extLst>
                </a:gridCol>
                <a:gridCol w="329184">
                  <a:extLst>
                    <a:ext uri="{9D8B030D-6E8A-4147-A177-3AD203B41FA5}">
                      <a16:colId xmlns:a16="http://schemas.microsoft.com/office/drawing/2014/main" val="4096603773"/>
                    </a:ext>
                  </a:extLst>
                </a:gridCol>
                <a:gridCol w="329184">
                  <a:extLst>
                    <a:ext uri="{9D8B030D-6E8A-4147-A177-3AD203B41FA5}">
                      <a16:colId xmlns:a16="http://schemas.microsoft.com/office/drawing/2014/main" val="1897628759"/>
                    </a:ext>
                  </a:extLst>
                </a:gridCol>
                <a:gridCol w="329184">
                  <a:extLst>
                    <a:ext uri="{9D8B030D-6E8A-4147-A177-3AD203B41FA5}">
                      <a16:colId xmlns:a16="http://schemas.microsoft.com/office/drawing/2014/main" val="1271104747"/>
                    </a:ext>
                  </a:extLst>
                </a:gridCol>
                <a:gridCol w="329184">
                  <a:extLst>
                    <a:ext uri="{9D8B030D-6E8A-4147-A177-3AD203B41FA5}">
                      <a16:colId xmlns:a16="http://schemas.microsoft.com/office/drawing/2014/main" val="4202417043"/>
                    </a:ext>
                  </a:extLst>
                </a:gridCol>
                <a:gridCol w="329184">
                  <a:extLst>
                    <a:ext uri="{9D8B030D-6E8A-4147-A177-3AD203B41FA5}">
                      <a16:colId xmlns:a16="http://schemas.microsoft.com/office/drawing/2014/main" val="615665692"/>
                    </a:ext>
                  </a:extLst>
                </a:gridCol>
                <a:gridCol w="329184">
                  <a:extLst>
                    <a:ext uri="{9D8B030D-6E8A-4147-A177-3AD203B41FA5}">
                      <a16:colId xmlns:a16="http://schemas.microsoft.com/office/drawing/2014/main" val="1323431273"/>
                    </a:ext>
                  </a:extLst>
                </a:gridCol>
                <a:gridCol w="329184">
                  <a:extLst>
                    <a:ext uri="{9D8B030D-6E8A-4147-A177-3AD203B41FA5}">
                      <a16:colId xmlns:a16="http://schemas.microsoft.com/office/drawing/2014/main" val="3809460972"/>
                    </a:ext>
                  </a:extLst>
                </a:gridCol>
                <a:gridCol w="329184">
                  <a:extLst>
                    <a:ext uri="{9D8B030D-6E8A-4147-A177-3AD203B41FA5}">
                      <a16:colId xmlns:a16="http://schemas.microsoft.com/office/drawing/2014/main" val="911301454"/>
                    </a:ext>
                  </a:extLst>
                </a:gridCol>
                <a:gridCol w="329184">
                  <a:extLst>
                    <a:ext uri="{9D8B030D-6E8A-4147-A177-3AD203B41FA5}">
                      <a16:colId xmlns:a16="http://schemas.microsoft.com/office/drawing/2014/main" val="4195197968"/>
                    </a:ext>
                  </a:extLst>
                </a:gridCol>
                <a:gridCol w="329184">
                  <a:extLst>
                    <a:ext uri="{9D8B030D-6E8A-4147-A177-3AD203B41FA5}">
                      <a16:colId xmlns:a16="http://schemas.microsoft.com/office/drawing/2014/main" val="3133954021"/>
                    </a:ext>
                  </a:extLst>
                </a:gridCol>
                <a:gridCol w="329184">
                  <a:extLst>
                    <a:ext uri="{9D8B030D-6E8A-4147-A177-3AD203B41FA5}">
                      <a16:colId xmlns:a16="http://schemas.microsoft.com/office/drawing/2014/main" val="1694236043"/>
                    </a:ext>
                  </a:extLst>
                </a:gridCol>
                <a:gridCol w="329184">
                  <a:extLst>
                    <a:ext uri="{9D8B030D-6E8A-4147-A177-3AD203B41FA5}">
                      <a16:colId xmlns:a16="http://schemas.microsoft.com/office/drawing/2014/main" val="4154871288"/>
                    </a:ext>
                  </a:extLst>
                </a:gridCol>
                <a:gridCol w="329184">
                  <a:extLst>
                    <a:ext uri="{9D8B030D-6E8A-4147-A177-3AD203B41FA5}">
                      <a16:colId xmlns:a16="http://schemas.microsoft.com/office/drawing/2014/main" val="2820499741"/>
                    </a:ext>
                  </a:extLst>
                </a:gridCol>
                <a:gridCol w="329184">
                  <a:extLst>
                    <a:ext uri="{9D8B030D-6E8A-4147-A177-3AD203B41FA5}">
                      <a16:colId xmlns:a16="http://schemas.microsoft.com/office/drawing/2014/main" val="319284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192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- 2024-04-05 17:07:42</a:t>
                      </a:r>
                      <a:r>
                        <a:rPr kumimoji="0" lang="en-US" sz="1000" b="0" i="0" u="none" strike="noStrike" kern="1200" cap="none" spc="0" normalizeH="0" baseline="0" noProof="0">
                          <a:ln>
                            <a:noFill/>
                          </a:ln>
                          <a:solidFill>
                            <a:prstClr val="black"/>
                          </a:solidFill>
                          <a:effectLst/>
                          <a:uLnTx/>
                          <a:uFillTx/>
                          <a:latin typeface="Calibri"/>
                          <a:ea typeface="+mn-ea"/>
                          <a:cs typeface="+mn-cs"/>
                        </a:rPr>
                        <a:t>
 The Marry Me bridal gallery was alive with creativity and learning on March 16, 2024, and it was inspiring to witness passionate participants capturing the essence of lifestyle photography.
Thank you to all who joined us at our Lifestyle Photography Workshop! We hope you not only brought home beautiful photos but also valuable insights from X-Photographer Vincent Lim. We look forward to seeing you utilize these techniques and perspectives in your photography journey!
#Fujifilm #FujifilmMY #FujifilmMalaysia #Fujifilm_XSeries #Photography #DigitalPhotography #LifestylePhotography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https://quintly-eu-image-storage.s3.amazonaws.com/aaf8f68db843cc217addf8054c322eb2/939943beb3d18c144e91d33ce743201c.jpg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67625561"/>
                  </a:ext>
                </a:extLst>
              </a:tr>
            </a:tbl>
          </a:graphicData>
        </a:graphic>
      </p:graphicFrame>
      <p:sp>
        <p:nvSpPr>
          <p:cNvPr id="4" name="Text Placeholder 3">
            <a:extLst>
              <a:ext uri="{FF2B5EF4-FFF2-40B4-BE49-F238E27FC236}">
                <a16:creationId xmlns:a16="http://schemas.microsoft.com/office/drawing/2014/main" id="{7E1D7A6B-43B8-453F-A544-B427A57A342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619579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7E6D9-B1C2-4BCC-9C75-CFC76D9F6D1E}"/>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0CBBB50C-6CCA-44B3-ACD1-EB16F9751FDB}"/>
              </a:ext>
            </a:extLst>
          </p:cNvPr>
          <p:cNvGraphicFramePr>
            <a:graphicFrameLocks noGrp="1"/>
          </p:cNvGraphicFramePr>
          <p:nvPr>
            <p:ph type="tbl" sz="quarter" idx="13"/>
            <p:extLst>
              <p:ext uri="{D42A27DB-BD31-4B8C-83A1-F6EECF244321}">
                <p14:modId xmlns:p14="http://schemas.microsoft.com/office/powerpoint/2010/main" val="130415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08952571"/>
                    </a:ext>
                  </a:extLst>
                </a:gridCol>
                <a:gridCol w="1316737">
                  <a:extLst>
                    <a:ext uri="{9D8B030D-6E8A-4147-A177-3AD203B41FA5}">
                      <a16:colId xmlns:a16="http://schemas.microsoft.com/office/drawing/2014/main" val="2790583237"/>
                    </a:ext>
                  </a:extLst>
                </a:gridCol>
                <a:gridCol w="329184">
                  <a:extLst>
                    <a:ext uri="{9D8B030D-6E8A-4147-A177-3AD203B41FA5}">
                      <a16:colId xmlns:a16="http://schemas.microsoft.com/office/drawing/2014/main" val="2077850243"/>
                    </a:ext>
                  </a:extLst>
                </a:gridCol>
                <a:gridCol w="329184">
                  <a:extLst>
                    <a:ext uri="{9D8B030D-6E8A-4147-A177-3AD203B41FA5}">
                      <a16:colId xmlns:a16="http://schemas.microsoft.com/office/drawing/2014/main" val="295321848"/>
                    </a:ext>
                  </a:extLst>
                </a:gridCol>
                <a:gridCol w="329184">
                  <a:extLst>
                    <a:ext uri="{9D8B030D-6E8A-4147-A177-3AD203B41FA5}">
                      <a16:colId xmlns:a16="http://schemas.microsoft.com/office/drawing/2014/main" val="2586732037"/>
                    </a:ext>
                  </a:extLst>
                </a:gridCol>
                <a:gridCol w="329184">
                  <a:extLst>
                    <a:ext uri="{9D8B030D-6E8A-4147-A177-3AD203B41FA5}">
                      <a16:colId xmlns:a16="http://schemas.microsoft.com/office/drawing/2014/main" val="3882721926"/>
                    </a:ext>
                  </a:extLst>
                </a:gridCol>
                <a:gridCol w="329184">
                  <a:extLst>
                    <a:ext uri="{9D8B030D-6E8A-4147-A177-3AD203B41FA5}">
                      <a16:colId xmlns:a16="http://schemas.microsoft.com/office/drawing/2014/main" val="1003590783"/>
                    </a:ext>
                  </a:extLst>
                </a:gridCol>
                <a:gridCol w="329184">
                  <a:extLst>
                    <a:ext uri="{9D8B030D-6E8A-4147-A177-3AD203B41FA5}">
                      <a16:colId xmlns:a16="http://schemas.microsoft.com/office/drawing/2014/main" val="7858712"/>
                    </a:ext>
                  </a:extLst>
                </a:gridCol>
                <a:gridCol w="329184">
                  <a:extLst>
                    <a:ext uri="{9D8B030D-6E8A-4147-A177-3AD203B41FA5}">
                      <a16:colId xmlns:a16="http://schemas.microsoft.com/office/drawing/2014/main" val="2392277011"/>
                    </a:ext>
                  </a:extLst>
                </a:gridCol>
                <a:gridCol w="329184">
                  <a:extLst>
                    <a:ext uri="{9D8B030D-6E8A-4147-A177-3AD203B41FA5}">
                      <a16:colId xmlns:a16="http://schemas.microsoft.com/office/drawing/2014/main" val="2681044516"/>
                    </a:ext>
                  </a:extLst>
                </a:gridCol>
                <a:gridCol w="329184">
                  <a:extLst>
                    <a:ext uri="{9D8B030D-6E8A-4147-A177-3AD203B41FA5}">
                      <a16:colId xmlns:a16="http://schemas.microsoft.com/office/drawing/2014/main" val="229803262"/>
                    </a:ext>
                  </a:extLst>
                </a:gridCol>
                <a:gridCol w="329184">
                  <a:extLst>
                    <a:ext uri="{9D8B030D-6E8A-4147-A177-3AD203B41FA5}">
                      <a16:colId xmlns:a16="http://schemas.microsoft.com/office/drawing/2014/main" val="3964452720"/>
                    </a:ext>
                  </a:extLst>
                </a:gridCol>
                <a:gridCol w="329184">
                  <a:extLst>
                    <a:ext uri="{9D8B030D-6E8A-4147-A177-3AD203B41FA5}">
                      <a16:colId xmlns:a16="http://schemas.microsoft.com/office/drawing/2014/main" val="3231381096"/>
                    </a:ext>
                  </a:extLst>
                </a:gridCol>
                <a:gridCol w="329184">
                  <a:extLst>
                    <a:ext uri="{9D8B030D-6E8A-4147-A177-3AD203B41FA5}">
                      <a16:colId xmlns:a16="http://schemas.microsoft.com/office/drawing/2014/main" val="3166190528"/>
                    </a:ext>
                  </a:extLst>
                </a:gridCol>
                <a:gridCol w="329184">
                  <a:extLst>
                    <a:ext uri="{9D8B030D-6E8A-4147-A177-3AD203B41FA5}">
                      <a16:colId xmlns:a16="http://schemas.microsoft.com/office/drawing/2014/main" val="1614787685"/>
                    </a:ext>
                  </a:extLst>
                </a:gridCol>
                <a:gridCol w="329184">
                  <a:extLst>
                    <a:ext uri="{9D8B030D-6E8A-4147-A177-3AD203B41FA5}">
                      <a16:colId xmlns:a16="http://schemas.microsoft.com/office/drawing/2014/main" val="528196928"/>
                    </a:ext>
                  </a:extLst>
                </a:gridCol>
                <a:gridCol w="329184">
                  <a:extLst>
                    <a:ext uri="{9D8B030D-6E8A-4147-A177-3AD203B41FA5}">
                      <a16:colId xmlns:a16="http://schemas.microsoft.com/office/drawing/2014/main" val="917010194"/>
                    </a:ext>
                  </a:extLst>
                </a:gridCol>
                <a:gridCol w="329184">
                  <a:extLst>
                    <a:ext uri="{9D8B030D-6E8A-4147-A177-3AD203B41FA5}">
                      <a16:colId xmlns:a16="http://schemas.microsoft.com/office/drawing/2014/main" val="1152279727"/>
                    </a:ext>
                  </a:extLst>
                </a:gridCol>
                <a:gridCol w="329184">
                  <a:extLst>
                    <a:ext uri="{9D8B030D-6E8A-4147-A177-3AD203B41FA5}">
                      <a16:colId xmlns:a16="http://schemas.microsoft.com/office/drawing/2014/main" val="4047308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899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- 2024-04-05 12:18:57</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videography skills at the Fujifilm x JOHAN PHOTO Workshop on 14 April at Knocknock Cafe! Learn from industry experts ZY Cheng (ZY Productions) and Jayz Yong  as they share their filming techniques and lead an interactive video editing session*. 🎥✨
Limited seats available - register now to secure your spot!
https://forms.gle/1WfHkbPSJ7TwZbg37
*Remember to bring your laptop with CapCut pre-installed for the video editing experience!
#Fujifilm #FujifilmMY #FujifilmMalaysia #Fujifilm_XSeries #Photography #DigitalPhotography #VideographyWorkshop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https://quintly-eu-image-storage.s3.amazonaws.com/aaf8f68db843cc217addf8054c322eb2/4b575180c8d6290c6f1a7fb169477534.jpg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9534855"/>
                  </a:ext>
                </a:extLst>
              </a:tr>
            </a:tbl>
          </a:graphicData>
        </a:graphic>
      </p:graphicFrame>
      <p:sp>
        <p:nvSpPr>
          <p:cNvPr id="4" name="Text Placeholder 3">
            <a:extLst>
              <a:ext uri="{FF2B5EF4-FFF2-40B4-BE49-F238E27FC236}">
                <a16:creationId xmlns:a16="http://schemas.microsoft.com/office/drawing/2014/main" id="{7FC48730-8936-4102-93BA-D5F29C360F1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14579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BA70B-419A-4EF0-A9A1-D9B12C0462C4}"/>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ACC606E2-EA3E-4203-8896-70BC2AAF7D16}"/>
              </a:ext>
            </a:extLst>
          </p:cNvPr>
          <p:cNvGraphicFramePr>
            <a:graphicFrameLocks noGrp="1"/>
          </p:cNvGraphicFramePr>
          <p:nvPr>
            <p:ph type="tbl" sz="quarter" idx="13"/>
            <p:extLst>
              <p:ext uri="{D42A27DB-BD31-4B8C-83A1-F6EECF244321}">
                <p14:modId xmlns:p14="http://schemas.microsoft.com/office/powerpoint/2010/main" val="3411843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69308948"/>
                    </a:ext>
                  </a:extLst>
                </a:gridCol>
                <a:gridCol w="1316737">
                  <a:extLst>
                    <a:ext uri="{9D8B030D-6E8A-4147-A177-3AD203B41FA5}">
                      <a16:colId xmlns:a16="http://schemas.microsoft.com/office/drawing/2014/main" val="2596799348"/>
                    </a:ext>
                  </a:extLst>
                </a:gridCol>
                <a:gridCol w="329184">
                  <a:extLst>
                    <a:ext uri="{9D8B030D-6E8A-4147-A177-3AD203B41FA5}">
                      <a16:colId xmlns:a16="http://schemas.microsoft.com/office/drawing/2014/main" val="4091613094"/>
                    </a:ext>
                  </a:extLst>
                </a:gridCol>
                <a:gridCol w="329184">
                  <a:extLst>
                    <a:ext uri="{9D8B030D-6E8A-4147-A177-3AD203B41FA5}">
                      <a16:colId xmlns:a16="http://schemas.microsoft.com/office/drawing/2014/main" val="346455777"/>
                    </a:ext>
                  </a:extLst>
                </a:gridCol>
                <a:gridCol w="329184">
                  <a:extLst>
                    <a:ext uri="{9D8B030D-6E8A-4147-A177-3AD203B41FA5}">
                      <a16:colId xmlns:a16="http://schemas.microsoft.com/office/drawing/2014/main" val="2282321847"/>
                    </a:ext>
                  </a:extLst>
                </a:gridCol>
                <a:gridCol w="329184">
                  <a:extLst>
                    <a:ext uri="{9D8B030D-6E8A-4147-A177-3AD203B41FA5}">
                      <a16:colId xmlns:a16="http://schemas.microsoft.com/office/drawing/2014/main" val="364022375"/>
                    </a:ext>
                  </a:extLst>
                </a:gridCol>
                <a:gridCol w="329184">
                  <a:extLst>
                    <a:ext uri="{9D8B030D-6E8A-4147-A177-3AD203B41FA5}">
                      <a16:colId xmlns:a16="http://schemas.microsoft.com/office/drawing/2014/main" val="855999282"/>
                    </a:ext>
                  </a:extLst>
                </a:gridCol>
                <a:gridCol w="329184">
                  <a:extLst>
                    <a:ext uri="{9D8B030D-6E8A-4147-A177-3AD203B41FA5}">
                      <a16:colId xmlns:a16="http://schemas.microsoft.com/office/drawing/2014/main" val="1283623651"/>
                    </a:ext>
                  </a:extLst>
                </a:gridCol>
                <a:gridCol w="329184">
                  <a:extLst>
                    <a:ext uri="{9D8B030D-6E8A-4147-A177-3AD203B41FA5}">
                      <a16:colId xmlns:a16="http://schemas.microsoft.com/office/drawing/2014/main" val="858402882"/>
                    </a:ext>
                  </a:extLst>
                </a:gridCol>
                <a:gridCol w="329184">
                  <a:extLst>
                    <a:ext uri="{9D8B030D-6E8A-4147-A177-3AD203B41FA5}">
                      <a16:colId xmlns:a16="http://schemas.microsoft.com/office/drawing/2014/main" val="3203167437"/>
                    </a:ext>
                  </a:extLst>
                </a:gridCol>
                <a:gridCol w="329184">
                  <a:extLst>
                    <a:ext uri="{9D8B030D-6E8A-4147-A177-3AD203B41FA5}">
                      <a16:colId xmlns:a16="http://schemas.microsoft.com/office/drawing/2014/main" val="3595731629"/>
                    </a:ext>
                  </a:extLst>
                </a:gridCol>
                <a:gridCol w="329184">
                  <a:extLst>
                    <a:ext uri="{9D8B030D-6E8A-4147-A177-3AD203B41FA5}">
                      <a16:colId xmlns:a16="http://schemas.microsoft.com/office/drawing/2014/main" val="1735129452"/>
                    </a:ext>
                  </a:extLst>
                </a:gridCol>
                <a:gridCol w="329184">
                  <a:extLst>
                    <a:ext uri="{9D8B030D-6E8A-4147-A177-3AD203B41FA5}">
                      <a16:colId xmlns:a16="http://schemas.microsoft.com/office/drawing/2014/main" val="368105527"/>
                    </a:ext>
                  </a:extLst>
                </a:gridCol>
                <a:gridCol w="329184">
                  <a:extLst>
                    <a:ext uri="{9D8B030D-6E8A-4147-A177-3AD203B41FA5}">
                      <a16:colId xmlns:a16="http://schemas.microsoft.com/office/drawing/2014/main" val="4236642122"/>
                    </a:ext>
                  </a:extLst>
                </a:gridCol>
                <a:gridCol w="329184">
                  <a:extLst>
                    <a:ext uri="{9D8B030D-6E8A-4147-A177-3AD203B41FA5}">
                      <a16:colId xmlns:a16="http://schemas.microsoft.com/office/drawing/2014/main" val="2938744208"/>
                    </a:ext>
                  </a:extLst>
                </a:gridCol>
                <a:gridCol w="329184">
                  <a:extLst>
                    <a:ext uri="{9D8B030D-6E8A-4147-A177-3AD203B41FA5}">
                      <a16:colId xmlns:a16="http://schemas.microsoft.com/office/drawing/2014/main" val="2008756585"/>
                    </a:ext>
                  </a:extLst>
                </a:gridCol>
                <a:gridCol w="329184">
                  <a:extLst>
                    <a:ext uri="{9D8B030D-6E8A-4147-A177-3AD203B41FA5}">
                      <a16:colId xmlns:a16="http://schemas.microsoft.com/office/drawing/2014/main" val="4284084789"/>
                    </a:ext>
                  </a:extLst>
                </a:gridCol>
                <a:gridCol w="329184">
                  <a:extLst>
                    <a:ext uri="{9D8B030D-6E8A-4147-A177-3AD203B41FA5}">
                      <a16:colId xmlns:a16="http://schemas.microsoft.com/office/drawing/2014/main" val="2025444267"/>
                    </a:ext>
                  </a:extLst>
                </a:gridCol>
                <a:gridCol w="329184">
                  <a:extLst>
                    <a:ext uri="{9D8B030D-6E8A-4147-A177-3AD203B41FA5}">
                      <a16:colId xmlns:a16="http://schemas.microsoft.com/office/drawing/2014/main" val="182846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867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- 2024-04-03 12:02:34</a:t>
                      </a:r>
                      <a:r>
                        <a:rPr kumimoji="0" lang="en-US" sz="1000" b="0" i="0" u="none" strike="noStrike" kern="1200" cap="none" spc="0" normalizeH="0" baseline="0" noProof="0">
                          <a:ln>
                            <a:noFill/>
                          </a:ln>
                          <a:solidFill>
                            <a:prstClr val="black"/>
                          </a:solidFill>
                          <a:effectLst/>
                          <a:uLnTx/>
                          <a:uFillTx/>
                          <a:latin typeface="Calibri"/>
                          <a:ea typeface="+mn-ea"/>
                          <a:cs typeface="+mn-cs"/>
                        </a:rPr>
                        <a:t>
 The One and Only X100VI Limited Edition is now open for orders! Seize the opportunity to be among the exclusive group of 1,934 individuals around the globe who will own this iconic camera. 
Crafted with unique engravings, including the historic 1934 Fujifilm logo and a distinctive serial number, this limited edition model comes with specially designed accessories that underscore its unparalleled uniqueness.
𝗢𝗿𝗱𝗲𝗿 𝗡𝗼𝘄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https://quintly-eu-image-storage.s3.amazonaws.com/aaf8f68db843cc217addf8054c322eb2/6db94463eb5ab4cebc4509f877cd8cf8.jpg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12101527"/>
                  </a:ext>
                </a:extLst>
              </a:tr>
            </a:tbl>
          </a:graphicData>
        </a:graphic>
      </p:graphicFrame>
      <p:sp>
        <p:nvSpPr>
          <p:cNvPr id="4" name="Text Placeholder 3">
            <a:extLst>
              <a:ext uri="{FF2B5EF4-FFF2-40B4-BE49-F238E27FC236}">
                <a16:creationId xmlns:a16="http://schemas.microsoft.com/office/drawing/2014/main" id="{9DDF9C5C-AB13-45BE-9152-CB6735F35DC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000498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767C1-AEE5-471A-A773-1A66B033D03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4A289B2E-AA5A-441E-AA4C-8BEDFBE41F37}"/>
              </a:ext>
            </a:extLst>
          </p:cNvPr>
          <p:cNvGraphicFramePr>
            <a:graphicFrameLocks noGrp="1"/>
          </p:cNvGraphicFramePr>
          <p:nvPr>
            <p:ph type="tbl" sz="quarter" idx="13"/>
            <p:extLst>
              <p:ext uri="{D42A27DB-BD31-4B8C-83A1-F6EECF244321}">
                <p14:modId xmlns:p14="http://schemas.microsoft.com/office/powerpoint/2010/main" val="322895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16878440"/>
                    </a:ext>
                  </a:extLst>
                </a:gridCol>
                <a:gridCol w="1316737">
                  <a:extLst>
                    <a:ext uri="{9D8B030D-6E8A-4147-A177-3AD203B41FA5}">
                      <a16:colId xmlns:a16="http://schemas.microsoft.com/office/drawing/2014/main" val="3416919220"/>
                    </a:ext>
                  </a:extLst>
                </a:gridCol>
                <a:gridCol w="329184">
                  <a:extLst>
                    <a:ext uri="{9D8B030D-6E8A-4147-A177-3AD203B41FA5}">
                      <a16:colId xmlns:a16="http://schemas.microsoft.com/office/drawing/2014/main" val="3260581914"/>
                    </a:ext>
                  </a:extLst>
                </a:gridCol>
                <a:gridCol w="329184">
                  <a:extLst>
                    <a:ext uri="{9D8B030D-6E8A-4147-A177-3AD203B41FA5}">
                      <a16:colId xmlns:a16="http://schemas.microsoft.com/office/drawing/2014/main" val="860296847"/>
                    </a:ext>
                  </a:extLst>
                </a:gridCol>
                <a:gridCol w="329184">
                  <a:extLst>
                    <a:ext uri="{9D8B030D-6E8A-4147-A177-3AD203B41FA5}">
                      <a16:colId xmlns:a16="http://schemas.microsoft.com/office/drawing/2014/main" val="2566734356"/>
                    </a:ext>
                  </a:extLst>
                </a:gridCol>
                <a:gridCol w="329184">
                  <a:extLst>
                    <a:ext uri="{9D8B030D-6E8A-4147-A177-3AD203B41FA5}">
                      <a16:colId xmlns:a16="http://schemas.microsoft.com/office/drawing/2014/main" val="275379102"/>
                    </a:ext>
                  </a:extLst>
                </a:gridCol>
                <a:gridCol w="329184">
                  <a:extLst>
                    <a:ext uri="{9D8B030D-6E8A-4147-A177-3AD203B41FA5}">
                      <a16:colId xmlns:a16="http://schemas.microsoft.com/office/drawing/2014/main" val="415285515"/>
                    </a:ext>
                  </a:extLst>
                </a:gridCol>
                <a:gridCol w="329184">
                  <a:extLst>
                    <a:ext uri="{9D8B030D-6E8A-4147-A177-3AD203B41FA5}">
                      <a16:colId xmlns:a16="http://schemas.microsoft.com/office/drawing/2014/main" val="29688128"/>
                    </a:ext>
                  </a:extLst>
                </a:gridCol>
                <a:gridCol w="329184">
                  <a:extLst>
                    <a:ext uri="{9D8B030D-6E8A-4147-A177-3AD203B41FA5}">
                      <a16:colId xmlns:a16="http://schemas.microsoft.com/office/drawing/2014/main" val="1170574194"/>
                    </a:ext>
                  </a:extLst>
                </a:gridCol>
                <a:gridCol w="329184">
                  <a:extLst>
                    <a:ext uri="{9D8B030D-6E8A-4147-A177-3AD203B41FA5}">
                      <a16:colId xmlns:a16="http://schemas.microsoft.com/office/drawing/2014/main" val="2861189679"/>
                    </a:ext>
                  </a:extLst>
                </a:gridCol>
                <a:gridCol w="329184">
                  <a:extLst>
                    <a:ext uri="{9D8B030D-6E8A-4147-A177-3AD203B41FA5}">
                      <a16:colId xmlns:a16="http://schemas.microsoft.com/office/drawing/2014/main" val="3786333765"/>
                    </a:ext>
                  </a:extLst>
                </a:gridCol>
                <a:gridCol w="329184">
                  <a:extLst>
                    <a:ext uri="{9D8B030D-6E8A-4147-A177-3AD203B41FA5}">
                      <a16:colId xmlns:a16="http://schemas.microsoft.com/office/drawing/2014/main" val="2594051223"/>
                    </a:ext>
                  </a:extLst>
                </a:gridCol>
                <a:gridCol w="329184">
                  <a:extLst>
                    <a:ext uri="{9D8B030D-6E8A-4147-A177-3AD203B41FA5}">
                      <a16:colId xmlns:a16="http://schemas.microsoft.com/office/drawing/2014/main" val="1666184733"/>
                    </a:ext>
                  </a:extLst>
                </a:gridCol>
                <a:gridCol w="329184">
                  <a:extLst>
                    <a:ext uri="{9D8B030D-6E8A-4147-A177-3AD203B41FA5}">
                      <a16:colId xmlns:a16="http://schemas.microsoft.com/office/drawing/2014/main" val="4214335066"/>
                    </a:ext>
                  </a:extLst>
                </a:gridCol>
                <a:gridCol w="329184">
                  <a:extLst>
                    <a:ext uri="{9D8B030D-6E8A-4147-A177-3AD203B41FA5}">
                      <a16:colId xmlns:a16="http://schemas.microsoft.com/office/drawing/2014/main" val="554920193"/>
                    </a:ext>
                  </a:extLst>
                </a:gridCol>
                <a:gridCol w="329184">
                  <a:extLst>
                    <a:ext uri="{9D8B030D-6E8A-4147-A177-3AD203B41FA5}">
                      <a16:colId xmlns:a16="http://schemas.microsoft.com/office/drawing/2014/main" val="1041621909"/>
                    </a:ext>
                  </a:extLst>
                </a:gridCol>
                <a:gridCol w="329184">
                  <a:extLst>
                    <a:ext uri="{9D8B030D-6E8A-4147-A177-3AD203B41FA5}">
                      <a16:colId xmlns:a16="http://schemas.microsoft.com/office/drawing/2014/main" val="1729907157"/>
                    </a:ext>
                  </a:extLst>
                </a:gridCol>
                <a:gridCol w="329184">
                  <a:extLst>
                    <a:ext uri="{9D8B030D-6E8A-4147-A177-3AD203B41FA5}">
                      <a16:colId xmlns:a16="http://schemas.microsoft.com/office/drawing/2014/main" val="842731513"/>
                    </a:ext>
                  </a:extLst>
                </a:gridCol>
                <a:gridCol w="329184">
                  <a:extLst>
                    <a:ext uri="{9D8B030D-6E8A-4147-A177-3AD203B41FA5}">
                      <a16:colId xmlns:a16="http://schemas.microsoft.com/office/drawing/2014/main" val="3339806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499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- 2024-04-03 10:00:08</a:t>
                      </a:r>
                      <a:r>
                        <a:rPr kumimoji="0" lang="en-US" sz="1000" b="0" i="0" u="none" strike="noStrike" kern="1200" cap="none" spc="0" normalizeH="0" baseline="0" noProof="0">
                          <a:ln>
                            <a:noFill/>
                          </a:ln>
                          <a:solidFill>
                            <a:prstClr val="black"/>
                          </a:solidFill>
                          <a:effectLst/>
                          <a:uLnTx/>
                          <a:uFillTx/>
                          <a:latin typeface="Calibri"/>
                          <a:ea typeface="+mn-ea"/>
                          <a:cs typeface="+mn-cs"/>
                        </a:rPr>
                        <a:t>
 The iconic X100VI Limited Edition is almost here. Get ready to own the extraordinary, opening for orders soon at 12:00pm today!
𝗢𝗿𝗱𝗲𝗿 𝗟𝗶𝗻𝗸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https://quintly-eu-image-storage.s3.amazonaws.com/aaf8f68db843cc217addf8054c322eb2/681b22e6b44d3fb348cc3bfc3f2a649e.jpg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00922842"/>
                  </a:ext>
                </a:extLst>
              </a:tr>
            </a:tbl>
          </a:graphicData>
        </a:graphic>
      </p:graphicFrame>
      <p:sp>
        <p:nvSpPr>
          <p:cNvPr id="4" name="Text Placeholder 3">
            <a:extLst>
              <a:ext uri="{FF2B5EF4-FFF2-40B4-BE49-F238E27FC236}">
                <a16:creationId xmlns:a16="http://schemas.microsoft.com/office/drawing/2014/main" id="{9E953D45-99C8-4AAA-B52C-1426FEE5707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676482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D218-5EA2-441A-9F1B-F82EE60C5A24}"/>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39326781-7D49-4EE9-BEED-2B5874007E3E}"/>
              </a:ext>
            </a:extLst>
          </p:cNvPr>
          <p:cNvGraphicFramePr>
            <a:graphicFrameLocks noGrp="1"/>
          </p:cNvGraphicFramePr>
          <p:nvPr>
            <p:ph type="tbl" sz="quarter" idx="13"/>
            <p:extLst>
              <p:ext uri="{D42A27DB-BD31-4B8C-83A1-F6EECF244321}">
                <p14:modId xmlns:p14="http://schemas.microsoft.com/office/powerpoint/2010/main" val="178878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22552221"/>
                    </a:ext>
                  </a:extLst>
                </a:gridCol>
                <a:gridCol w="1316737">
                  <a:extLst>
                    <a:ext uri="{9D8B030D-6E8A-4147-A177-3AD203B41FA5}">
                      <a16:colId xmlns:a16="http://schemas.microsoft.com/office/drawing/2014/main" val="3262367571"/>
                    </a:ext>
                  </a:extLst>
                </a:gridCol>
                <a:gridCol w="329184">
                  <a:extLst>
                    <a:ext uri="{9D8B030D-6E8A-4147-A177-3AD203B41FA5}">
                      <a16:colId xmlns:a16="http://schemas.microsoft.com/office/drawing/2014/main" val="3086864151"/>
                    </a:ext>
                  </a:extLst>
                </a:gridCol>
                <a:gridCol w="329184">
                  <a:extLst>
                    <a:ext uri="{9D8B030D-6E8A-4147-A177-3AD203B41FA5}">
                      <a16:colId xmlns:a16="http://schemas.microsoft.com/office/drawing/2014/main" val="506771922"/>
                    </a:ext>
                  </a:extLst>
                </a:gridCol>
                <a:gridCol w="329184">
                  <a:extLst>
                    <a:ext uri="{9D8B030D-6E8A-4147-A177-3AD203B41FA5}">
                      <a16:colId xmlns:a16="http://schemas.microsoft.com/office/drawing/2014/main" val="2119150126"/>
                    </a:ext>
                  </a:extLst>
                </a:gridCol>
                <a:gridCol w="329184">
                  <a:extLst>
                    <a:ext uri="{9D8B030D-6E8A-4147-A177-3AD203B41FA5}">
                      <a16:colId xmlns:a16="http://schemas.microsoft.com/office/drawing/2014/main" val="347083155"/>
                    </a:ext>
                  </a:extLst>
                </a:gridCol>
                <a:gridCol w="329184">
                  <a:extLst>
                    <a:ext uri="{9D8B030D-6E8A-4147-A177-3AD203B41FA5}">
                      <a16:colId xmlns:a16="http://schemas.microsoft.com/office/drawing/2014/main" val="2923247177"/>
                    </a:ext>
                  </a:extLst>
                </a:gridCol>
                <a:gridCol w="329184">
                  <a:extLst>
                    <a:ext uri="{9D8B030D-6E8A-4147-A177-3AD203B41FA5}">
                      <a16:colId xmlns:a16="http://schemas.microsoft.com/office/drawing/2014/main" val="4268882203"/>
                    </a:ext>
                  </a:extLst>
                </a:gridCol>
                <a:gridCol w="329184">
                  <a:extLst>
                    <a:ext uri="{9D8B030D-6E8A-4147-A177-3AD203B41FA5}">
                      <a16:colId xmlns:a16="http://schemas.microsoft.com/office/drawing/2014/main" val="951669114"/>
                    </a:ext>
                  </a:extLst>
                </a:gridCol>
                <a:gridCol w="329184">
                  <a:extLst>
                    <a:ext uri="{9D8B030D-6E8A-4147-A177-3AD203B41FA5}">
                      <a16:colId xmlns:a16="http://schemas.microsoft.com/office/drawing/2014/main" val="2991577219"/>
                    </a:ext>
                  </a:extLst>
                </a:gridCol>
                <a:gridCol w="329184">
                  <a:extLst>
                    <a:ext uri="{9D8B030D-6E8A-4147-A177-3AD203B41FA5}">
                      <a16:colId xmlns:a16="http://schemas.microsoft.com/office/drawing/2014/main" val="62621751"/>
                    </a:ext>
                  </a:extLst>
                </a:gridCol>
                <a:gridCol w="329184">
                  <a:extLst>
                    <a:ext uri="{9D8B030D-6E8A-4147-A177-3AD203B41FA5}">
                      <a16:colId xmlns:a16="http://schemas.microsoft.com/office/drawing/2014/main" val="433177109"/>
                    </a:ext>
                  </a:extLst>
                </a:gridCol>
                <a:gridCol w="329184">
                  <a:extLst>
                    <a:ext uri="{9D8B030D-6E8A-4147-A177-3AD203B41FA5}">
                      <a16:colId xmlns:a16="http://schemas.microsoft.com/office/drawing/2014/main" val="2659816019"/>
                    </a:ext>
                  </a:extLst>
                </a:gridCol>
                <a:gridCol w="329184">
                  <a:extLst>
                    <a:ext uri="{9D8B030D-6E8A-4147-A177-3AD203B41FA5}">
                      <a16:colId xmlns:a16="http://schemas.microsoft.com/office/drawing/2014/main" val="1447282953"/>
                    </a:ext>
                  </a:extLst>
                </a:gridCol>
                <a:gridCol w="329184">
                  <a:extLst>
                    <a:ext uri="{9D8B030D-6E8A-4147-A177-3AD203B41FA5}">
                      <a16:colId xmlns:a16="http://schemas.microsoft.com/office/drawing/2014/main" val="717428909"/>
                    </a:ext>
                  </a:extLst>
                </a:gridCol>
                <a:gridCol w="329184">
                  <a:extLst>
                    <a:ext uri="{9D8B030D-6E8A-4147-A177-3AD203B41FA5}">
                      <a16:colId xmlns:a16="http://schemas.microsoft.com/office/drawing/2014/main" val="4258443254"/>
                    </a:ext>
                  </a:extLst>
                </a:gridCol>
                <a:gridCol w="329184">
                  <a:extLst>
                    <a:ext uri="{9D8B030D-6E8A-4147-A177-3AD203B41FA5}">
                      <a16:colId xmlns:a16="http://schemas.microsoft.com/office/drawing/2014/main" val="54898339"/>
                    </a:ext>
                  </a:extLst>
                </a:gridCol>
                <a:gridCol w="329184">
                  <a:extLst>
                    <a:ext uri="{9D8B030D-6E8A-4147-A177-3AD203B41FA5}">
                      <a16:colId xmlns:a16="http://schemas.microsoft.com/office/drawing/2014/main" val="1849473524"/>
                    </a:ext>
                  </a:extLst>
                </a:gridCol>
                <a:gridCol w="329184">
                  <a:extLst>
                    <a:ext uri="{9D8B030D-6E8A-4147-A177-3AD203B41FA5}">
                      <a16:colId xmlns:a16="http://schemas.microsoft.com/office/drawing/2014/main" val="157122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214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- 2024-04-02 20:00:11</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a world of unparalleled clarity and detail with the GFX100S, as showcased by JinnyboyTV production team, Aspect Ratio Studios! 
Discover the magic of the GFX100S's Large Format Sensor and High Resolution, capturing images that speak volumes. Experience the dreamy Bokeh and lightning-fast Autofocus, all stabilized to perfection with IBIS. It's not just photography; it's storytelling redefined.
𝗪𝗮𝘁𝗰𝗵 𝘁𝗵𝗲 𝘃𝗶𝗱𝗲𝗼 𝗵𝗲𝗿𝗲
https://www.youtube.com/watch?v=KMJvqWdr4cY
𝗙𝗶𝗻𝗱 𝗼𝘂𝘁 𝗺𝗼𝗿𝗲 𝗮𝗯𝗼𝘂𝘁 𝗚𝗙𝗫𝟭𝟬𝟬𝗦
https://fujifilm-x.com/en-my/products/cameras/gfx100s/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https://quintly-eu-image-storage.s3.amazonaws.com/aaf8f68db843cc217addf8054c322eb2/19804d7abb04c822b013cd2185b7fe21.jpg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41017569"/>
                  </a:ext>
                </a:extLst>
              </a:tr>
            </a:tbl>
          </a:graphicData>
        </a:graphic>
      </p:graphicFrame>
      <p:sp>
        <p:nvSpPr>
          <p:cNvPr id="4" name="Text Placeholder 3">
            <a:extLst>
              <a:ext uri="{FF2B5EF4-FFF2-40B4-BE49-F238E27FC236}">
                <a16:creationId xmlns:a16="http://schemas.microsoft.com/office/drawing/2014/main" id="{89D849D2-1EDA-4177-B106-1AA0D6A8DCF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42317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3C8C3-A99D-4FB9-84CC-5C5B7E14D5BB}"/>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14D33B40-8AE8-4858-BDE5-20DBE52EDB9D}"/>
              </a:ext>
            </a:extLst>
          </p:cNvPr>
          <p:cNvGraphicFramePr>
            <a:graphicFrameLocks noGrp="1"/>
          </p:cNvGraphicFramePr>
          <p:nvPr>
            <p:ph type="chart" sz="quarter" idx="13"/>
            <p:extLst>
              <p:ext uri="{D42A27DB-BD31-4B8C-83A1-F6EECF244321}">
                <p14:modId xmlns:p14="http://schemas.microsoft.com/office/powerpoint/2010/main" val="2560202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0B14D6-FA4B-4932-839C-3277A34B148A}"/>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4C8BFE0C-DEAD-45C9-BC00-CED2D363D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311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D197-8944-438C-A1F7-E57EB56301A8}"/>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105B3687-D272-4957-AF9E-7B1F083B757B}"/>
              </a:ext>
            </a:extLst>
          </p:cNvPr>
          <p:cNvGraphicFramePr>
            <a:graphicFrameLocks noGrp="1"/>
          </p:cNvGraphicFramePr>
          <p:nvPr>
            <p:ph type="chart" sz="quarter" idx="13"/>
            <p:extLst>
              <p:ext uri="{D42A27DB-BD31-4B8C-83A1-F6EECF244321}">
                <p14:modId xmlns:p14="http://schemas.microsoft.com/office/powerpoint/2010/main" val="986486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E063A-A7CB-4397-B890-3B5CAF6B2535}"/>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8ABC216B-38D2-4DB3-AAE4-0391810D2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199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5459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2024-08-25T17:33:12Z</dcterms:created>
  <dcterms:modified xsi:type="dcterms:W3CDTF">2024-08-25T17:35:12Z</dcterms:modified>
</cp:coreProperties>
</file>