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Sheet1!$A$2:$A$17</c:f>
              <c:numCache>
                <c:formatCode>m/d/yyyy</c:formatCode>
                <c:ptCount val="16"/>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numCache>
            </c:numRef>
          </c:cat>
          <c:val>
            <c:numRef>
              <c:f>Sheet1!$B$2:$B$17</c:f>
              <c:numCache>
                <c:formatCode>General</c:formatCode>
                <c:ptCount val="16"/>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numCache>
            </c:numRef>
          </c:val>
          <c:extLst>
            <c:ext xmlns:c16="http://schemas.microsoft.com/office/drawing/2014/chart" uri="{C3380CC4-5D6E-409C-BE32-E72D297353CC}">
              <c16:uniqueId val="{00000000-9576-495A-9989-094720AF4ABA}"/>
            </c:ext>
          </c:extLst>
        </c:ser>
        <c:dLbls>
          <c:showLegendKey val="0"/>
          <c:showVal val="0"/>
          <c:showCatName val="0"/>
          <c:showSerName val="0"/>
          <c:showPercent val="0"/>
          <c:showBubbleSize val="0"/>
        </c:dLbls>
        <c:gapWidth val="219"/>
        <c:overlap val="-27"/>
        <c:axId val="404339384"/>
        <c:axId val="404339712"/>
      </c:barChart>
      <c:dateAx>
        <c:axId val="404339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39712"/>
        <c:crosses val="autoZero"/>
        <c:auto val="1"/>
        <c:lblOffset val="100"/>
        <c:baseTimeUnit val="months"/>
      </c:dateAx>
      <c:valAx>
        <c:axId val="40433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3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8.0941074897474593E-3</c:v>
                </c:pt>
                <c:pt idx="1">
                  <c:v>1.34890873283514E-3</c:v>
                </c:pt>
                <c:pt idx="2">
                  <c:v>-4.0466716125986402E-3</c:v>
                </c:pt>
                <c:pt idx="3">
                  <c:v>-4.0468353747369597E-3</c:v>
                </c:pt>
                <c:pt idx="4">
                  <c:v>1.34899971671006E-3</c:v>
                </c:pt>
                <c:pt idx="5">
                  <c:v>0</c:v>
                </c:pt>
                <c:pt idx="6">
                  <c:v>-1.3489815189531901E-3</c:v>
                </c:pt>
                <c:pt idx="7">
                  <c:v>5.3959988668402402E-3</c:v>
                </c:pt>
                <c:pt idx="8">
                  <c:v>1.34892692862828E-3</c:v>
                </c:pt>
                <c:pt idx="9">
                  <c:v>-1.34890873283514E-3</c:v>
                </c:pt>
                <c:pt idx="10">
                  <c:v>2.6978538572565501E-3</c:v>
                </c:pt>
                <c:pt idx="11">
                  <c:v>1.3488905375328799E-3</c:v>
                </c:pt>
                <c:pt idx="12">
                  <c:v>2.6977446854429699E-3</c:v>
                </c:pt>
                <c:pt idx="13">
                  <c:v>5.3953438182848196E-3</c:v>
                </c:pt>
                <c:pt idx="14">
                  <c:v>2.9672790051522801E-2</c:v>
                </c:pt>
                <c:pt idx="15">
                  <c:v>2.0225446308181901E-2</c:v>
                </c:pt>
                <c:pt idx="16">
                  <c:v>1.07847234392483E-2</c:v>
                </c:pt>
                <c:pt idx="17">
                  <c:v>1.3479450577594499E-3</c:v>
                </c:pt>
                <c:pt idx="18">
                  <c:v>1.34792688844557E-2</c:v>
                </c:pt>
                <c:pt idx="19">
                  <c:v>1.0781961777945499E-2</c:v>
                </c:pt>
                <c:pt idx="20">
                  <c:v>1.2128399320809599E-2</c:v>
                </c:pt>
                <c:pt idx="21">
                  <c:v>8.0846190123290401E-3</c:v>
                </c:pt>
                <c:pt idx="22">
                  <c:v>4.0419827272604797E-3</c:v>
                </c:pt>
                <c:pt idx="23">
                  <c:v>6.7363655960336298E-3</c:v>
                </c:pt>
                <c:pt idx="24">
                  <c:v>1.34718236807717E-2</c:v>
                </c:pt>
                <c:pt idx="25">
                  <c:v>1.21230081224154E-2</c:v>
                </c:pt>
                <c:pt idx="26">
                  <c:v>8.0810257515354002E-3</c:v>
                </c:pt>
                <c:pt idx="27">
                  <c:v>2.0200931936326699E-2</c:v>
                </c:pt>
                <c:pt idx="28">
                  <c:v>1.21181111904025E-2</c:v>
                </c:pt>
                <c:pt idx="29">
                  <c:v>6.7314682678585903E-3</c:v>
                </c:pt>
              </c:numCache>
            </c:numRef>
          </c:val>
          <c:extLst>
            <c:ext xmlns:c16="http://schemas.microsoft.com/office/drawing/2014/chart" uri="{C3380CC4-5D6E-409C-BE32-E72D297353CC}">
              <c16:uniqueId val="{00000000-99FB-4713-9435-7F1BB5C3DEB1}"/>
            </c:ext>
          </c:extLst>
        </c:ser>
        <c:dLbls>
          <c:showLegendKey val="0"/>
          <c:showVal val="0"/>
          <c:showCatName val="0"/>
          <c:showSerName val="0"/>
          <c:showPercent val="0"/>
          <c:showBubbleSize val="0"/>
        </c:dLbls>
        <c:gapWidth val="219"/>
        <c:overlap val="-27"/>
        <c:axId val="76900200"/>
        <c:axId val="76899544"/>
      </c:barChart>
      <c:dateAx>
        <c:axId val="76900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99544"/>
        <c:crosses val="autoZero"/>
        <c:auto val="1"/>
        <c:lblOffset val="100"/>
        <c:baseTimeUnit val="days"/>
      </c:dateAx>
      <c:valAx>
        <c:axId val="7689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90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6</c:v>
                </c:pt>
                <c:pt idx="1">
                  <c:v>1</c:v>
                </c:pt>
                <c:pt idx="2">
                  <c:v>-3</c:v>
                </c:pt>
                <c:pt idx="3">
                  <c:v>-3</c:v>
                </c:pt>
                <c:pt idx="4">
                  <c:v>1</c:v>
                </c:pt>
                <c:pt idx="5">
                  <c:v>0</c:v>
                </c:pt>
                <c:pt idx="6">
                  <c:v>-1</c:v>
                </c:pt>
                <c:pt idx="7">
                  <c:v>4</c:v>
                </c:pt>
                <c:pt idx="8">
                  <c:v>1</c:v>
                </c:pt>
                <c:pt idx="9">
                  <c:v>-1</c:v>
                </c:pt>
                <c:pt idx="10">
                  <c:v>2</c:v>
                </c:pt>
                <c:pt idx="11">
                  <c:v>1</c:v>
                </c:pt>
                <c:pt idx="12">
                  <c:v>2</c:v>
                </c:pt>
                <c:pt idx="13">
                  <c:v>4</c:v>
                </c:pt>
                <c:pt idx="14">
                  <c:v>22</c:v>
                </c:pt>
                <c:pt idx="15">
                  <c:v>15</c:v>
                </c:pt>
                <c:pt idx="16">
                  <c:v>8</c:v>
                </c:pt>
                <c:pt idx="17">
                  <c:v>1</c:v>
                </c:pt>
                <c:pt idx="18">
                  <c:v>10</c:v>
                </c:pt>
                <c:pt idx="19">
                  <c:v>8</c:v>
                </c:pt>
                <c:pt idx="20">
                  <c:v>9</c:v>
                </c:pt>
                <c:pt idx="21">
                  <c:v>6</c:v>
                </c:pt>
                <c:pt idx="22">
                  <c:v>3</c:v>
                </c:pt>
                <c:pt idx="23">
                  <c:v>5</c:v>
                </c:pt>
                <c:pt idx="24">
                  <c:v>10</c:v>
                </c:pt>
                <c:pt idx="25">
                  <c:v>9</c:v>
                </c:pt>
                <c:pt idx="26">
                  <c:v>6</c:v>
                </c:pt>
                <c:pt idx="27">
                  <c:v>15</c:v>
                </c:pt>
                <c:pt idx="28">
                  <c:v>9</c:v>
                </c:pt>
                <c:pt idx="29">
                  <c:v>5</c:v>
                </c:pt>
              </c:numCache>
            </c:numRef>
          </c:val>
          <c:smooth val="0"/>
          <c:extLst>
            <c:ext xmlns:c16="http://schemas.microsoft.com/office/drawing/2014/chart" uri="{C3380CC4-5D6E-409C-BE32-E72D297353CC}">
              <c16:uniqueId val="{00000000-C85E-4334-A75B-5CB169C938B3}"/>
            </c:ext>
          </c:extLst>
        </c:ser>
        <c:dLbls>
          <c:showLegendKey val="0"/>
          <c:showVal val="0"/>
          <c:showCatName val="0"/>
          <c:showSerName val="0"/>
          <c:showPercent val="0"/>
          <c:showBubbleSize val="0"/>
        </c:dLbls>
        <c:smooth val="0"/>
        <c:axId val="402230112"/>
        <c:axId val="402234704"/>
      </c:lineChart>
      <c:dateAx>
        <c:axId val="402230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34704"/>
        <c:crosses val="autoZero"/>
        <c:auto val="1"/>
        <c:lblOffset val="100"/>
        <c:baseTimeUnit val="days"/>
      </c:dateAx>
      <c:valAx>
        <c:axId val="40223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3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74124</c:v>
                </c:pt>
                <c:pt idx="1">
                  <c:v>74123</c:v>
                </c:pt>
                <c:pt idx="2">
                  <c:v>74117</c:v>
                </c:pt>
                <c:pt idx="3">
                  <c:v>74119</c:v>
                </c:pt>
                <c:pt idx="4">
                  <c:v>74119</c:v>
                </c:pt>
                <c:pt idx="5">
                  <c:v>74119</c:v>
                </c:pt>
                <c:pt idx="6">
                  <c:v>74122</c:v>
                </c:pt>
                <c:pt idx="7">
                  <c:v>74124</c:v>
                </c:pt>
                <c:pt idx="8">
                  <c:v>74124</c:v>
                </c:pt>
                <c:pt idx="9">
                  <c:v>74123</c:v>
                </c:pt>
                <c:pt idx="10">
                  <c:v>74124</c:v>
                </c:pt>
                <c:pt idx="11">
                  <c:v>74127</c:v>
                </c:pt>
                <c:pt idx="12">
                  <c:v>74130</c:v>
                </c:pt>
                <c:pt idx="13">
                  <c:v>74150</c:v>
                </c:pt>
                <c:pt idx="14">
                  <c:v>74164</c:v>
                </c:pt>
                <c:pt idx="15">
                  <c:v>74176</c:v>
                </c:pt>
                <c:pt idx="16">
                  <c:v>74175</c:v>
                </c:pt>
                <c:pt idx="17">
                  <c:v>74185</c:v>
                </c:pt>
                <c:pt idx="18">
                  <c:v>74193</c:v>
                </c:pt>
                <c:pt idx="19">
                  <c:v>74204</c:v>
                </c:pt>
                <c:pt idx="20">
                  <c:v>74209</c:v>
                </c:pt>
                <c:pt idx="21">
                  <c:v>74211</c:v>
                </c:pt>
                <c:pt idx="22">
                  <c:v>74218</c:v>
                </c:pt>
                <c:pt idx="23">
                  <c:v>74224</c:v>
                </c:pt>
                <c:pt idx="24">
                  <c:v>74236</c:v>
                </c:pt>
                <c:pt idx="25">
                  <c:v>74240</c:v>
                </c:pt>
                <c:pt idx="26">
                  <c:v>74254</c:v>
                </c:pt>
                <c:pt idx="27">
                  <c:v>74264</c:v>
                </c:pt>
                <c:pt idx="28">
                  <c:v>74269</c:v>
                </c:pt>
                <c:pt idx="29">
                  <c:v>74272</c:v>
                </c:pt>
              </c:numCache>
            </c:numRef>
          </c:val>
          <c:smooth val="0"/>
          <c:extLst>
            <c:ext xmlns:c16="http://schemas.microsoft.com/office/drawing/2014/chart" uri="{C3380CC4-5D6E-409C-BE32-E72D297353CC}">
              <c16:uniqueId val="{00000000-ABE0-48D8-A4D1-AD0C72AB15BB}"/>
            </c:ext>
          </c:extLst>
        </c:ser>
        <c:dLbls>
          <c:showLegendKey val="0"/>
          <c:showVal val="0"/>
          <c:showCatName val="0"/>
          <c:showSerName val="0"/>
          <c:showPercent val="0"/>
          <c:showBubbleSize val="0"/>
        </c:dLbls>
        <c:smooth val="0"/>
        <c:axId val="402232736"/>
        <c:axId val="402232080"/>
      </c:lineChart>
      <c:dateAx>
        <c:axId val="402232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32080"/>
        <c:crosses val="autoZero"/>
        <c:auto val="1"/>
        <c:lblOffset val="100"/>
        <c:baseTimeUnit val="days"/>
      </c:dateAx>
      <c:valAx>
        <c:axId val="40223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3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1850</c:v>
                </c:pt>
                <c:pt idx="1">
                  <c:v>4785</c:v>
                </c:pt>
                <c:pt idx="2">
                  <c:v>4374</c:v>
                </c:pt>
                <c:pt idx="3">
                  <c:v>3294</c:v>
                </c:pt>
                <c:pt idx="4">
                  <c:v>6788</c:v>
                </c:pt>
                <c:pt idx="5">
                  <c:v>8509</c:v>
                </c:pt>
                <c:pt idx="6">
                  <c:v>9383</c:v>
                </c:pt>
                <c:pt idx="7">
                  <c:v>7938</c:v>
                </c:pt>
                <c:pt idx="8">
                  <c:v>9028</c:v>
                </c:pt>
                <c:pt idx="9">
                  <c:v>10323</c:v>
                </c:pt>
                <c:pt idx="10">
                  <c:v>9086</c:v>
                </c:pt>
                <c:pt idx="11">
                  <c:v>9112</c:v>
                </c:pt>
                <c:pt idx="12">
                  <c:v>8058</c:v>
                </c:pt>
                <c:pt idx="13">
                  <c:v>10842</c:v>
                </c:pt>
                <c:pt idx="14">
                  <c:v>11126</c:v>
                </c:pt>
                <c:pt idx="15">
                  <c:v>8522</c:v>
                </c:pt>
                <c:pt idx="16">
                  <c:v>9915</c:v>
                </c:pt>
                <c:pt idx="17">
                  <c:v>10521</c:v>
                </c:pt>
                <c:pt idx="18">
                  <c:v>17828</c:v>
                </c:pt>
                <c:pt idx="19">
                  <c:v>32220</c:v>
                </c:pt>
                <c:pt idx="20">
                  <c:v>34098</c:v>
                </c:pt>
                <c:pt idx="21">
                  <c:v>33146</c:v>
                </c:pt>
                <c:pt idx="22">
                  <c:v>25961</c:v>
                </c:pt>
                <c:pt idx="23">
                  <c:v>35333</c:v>
                </c:pt>
                <c:pt idx="24">
                  <c:v>34889</c:v>
                </c:pt>
                <c:pt idx="25">
                  <c:v>28347</c:v>
                </c:pt>
                <c:pt idx="26">
                  <c:v>31325</c:v>
                </c:pt>
                <c:pt idx="27">
                  <c:v>35780</c:v>
                </c:pt>
                <c:pt idx="28">
                  <c:v>29871</c:v>
                </c:pt>
                <c:pt idx="29">
                  <c:v>44156</c:v>
                </c:pt>
              </c:numCache>
            </c:numRef>
          </c:val>
          <c:smooth val="0"/>
          <c:extLst>
            <c:ext xmlns:c16="http://schemas.microsoft.com/office/drawing/2014/chart" uri="{C3380CC4-5D6E-409C-BE32-E72D297353CC}">
              <c16:uniqueId val="{00000000-AF2D-45B1-917B-4681EBDB1AD5}"/>
            </c:ext>
          </c:extLst>
        </c:ser>
        <c:dLbls>
          <c:showLegendKey val="0"/>
          <c:showVal val="0"/>
          <c:showCatName val="0"/>
          <c:showSerName val="0"/>
          <c:showPercent val="0"/>
          <c:showBubbleSize val="0"/>
        </c:dLbls>
        <c:smooth val="0"/>
        <c:axId val="407893880"/>
        <c:axId val="407895192"/>
      </c:lineChart>
      <c:dateAx>
        <c:axId val="40789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895192"/>
        <c:crosses val="autoZero"/>
        <c:auto val="1"/>
        <c:lblOffset val="100"/>
        <c:baseTimeUnit val="days"/>
      </c:dateAx>
      <c:valAx>
        <c:axId val="40789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89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Sheet1!$A$2:$A$7</c:f>
              <c:numCache>
                <c:formatCode>m/d/yyyy</c:formatCode>
                <c:ptCount val="6"/>
                <c:pt idx="0">
                  <c:v>45200</c:v>
                </c:pt>
                <c:pt idx="1">
                  <c:v>45231</c:v>
                </c:pt>
                <c:pt idx="2">
                  <c:v>45261</c:v>
                </c:pt>
                <c:pt idx="3">
                  <c:v>45292</c:v>
                </c:pt>
                <c:pt idx="4">
                  <c:v>45323</c:v>
                </c:pt>
                <c:pt idx="5">
                  <c:v>45352</c:v>
                </c:pt>
              </c:numCache>
            </c:numRef>
          </c:cat>
          <c:val>
            <c:numRef>
              <c:f>Sheet1!$B$2:$B$7</c:f>
              <c:numCache>
                <c:formatCode>General</c:formatCode>
                <c:ptCount val="6"/>
                <c:pt idx="0">
                  <c:v>36136</c:v>
                </c:pt>
                <c:pt idx="1">
                  <c:v>36323</c:v>
                </c:pt>
                <c:pt idx="2">
                  <c:v>214053</c:v>
                </c:pt>
                <c:pt idx="3">
                  <c:v>407624</c:v>
                </c:pt>
                <c:pt idx="4">
                  <c:v>160393</c:v>
                </c:pt>
                <c:pt idx="5">
                  <c:v>99961</c:v>
                </c:pt>
              </c:numCache>
            </c:numRef>
          </c:val>
          <c:extLst>
            <c:ext xmlns:c16="http://schemas.microsoft.com/office/drawing/2014/chart" uri="{C3380CC4-5D6E-409C-BE32-E72D297353CC}">
              <c16:uniqueId val="{00000000-288B-47B6-997D-1CE2FC1AEED3}"/>
            </c:ext>
          </c:extLst>
        </c:ser>
        <c:dLbls>
          <c:showLegendKey val="0"/>
          <c:showVal val="0"/>
          <c:showCatName val="0"/>
          <c:showSerName val="0"/>
          <c:showPercent val="0"/>
          <c:showBubbleSize val="0"/>
        </c:dLbls>
        <c:gapWidth val="219"/>
        <c:overlap val="-27"/>
        <c:axId val="400615352"/>
        <c:axId val="400614040"/>
      </c:barChart>
      <c:dateAx>
        <c:axId val="400615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14040"/>
        <c:crosses val="autoZero"/>
        <c:auto val="1"/>
        <c:lblOffset val="100"/>
        <c:baseTimeUnit val="months"/>
      </c:dateAx>
      <c:valAx>
        <c:axId val="40061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1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405</c:v>
                </c:pt>
                <c:pt idx="1">
                  <c:v>946</c:v>
                </c:pt>
                <c:pt idx="2">
                  <c:v>569</c:v>
                </c:pt>
                <c:pt idx="3">
                  <c:v>282</c:v>
                </c:pt>
                <c:pt idx="4">
                  <c:v>360</c:v>
                </c:pt>
                <c:pt idx="5">
                  <c:v>310</c:v>
                </c:pt>
                <c:pt idx="6">
                  <c:v>267</c:v>
                </c:pt>
                <c:pt idx="7">
                  <c:v>339</c:v>
                </c:pt>
                <c:pt idx="8">
                  <c:v>291</c:v>
                </c:pt>
                <c:pt idx="9">
                  <c:v>279</c:v>
                </c:pt>
                <c:pt idx="10">
                  <c:v>184</c:v>
                </c:pt>
                <c:pt idx="11">
                  <c:v>309</c:v>
                </c:pt>
                <c:pt idx="12">
                  <c:v>183</c:v>
                </c:pt>
                <c:pt idx="13">
                  <c:v>594</c:v>
                </c:pt>
                <c:pt idx="14">
                  <c:v>698</c:v>
                </c:pt>
                <c:pt idx="15">
                  <c:v>304</c:v>
                </c:pt>
                <c:pt idx="16">
                  <c:v>313</c:v>
                </c:pt>
                <c:pt idx="17">
                  <c:v>453</c:v>
                </c:pt>
                <c:pt idx="18">
                  <c:v>304</c:v>
                </c:pt>
                <c:pt idx="19">
                  <c:v>346</c:v>
                </c:pt>
                <c:pt idx="20">
                  <c:v>332</c:v>
                </c:pt>
                <c:pt idx="21">
                  <c:v>349</c:v>
                </c:pt>
                <c:pt idx="22">
                  <c:v>527</c:v>
                </c:pt>
                <c:pt idx="23">
                  <c:v>585</c:v>
                </c:pt>
                <c:pt idx="24">
                  <c:v>405</c:v>
                </c:pt>
                <c:pt idx="25">
                  <c:v>333</c:v>
                </c:pt>
                <c:pt idx="26">
                  <c:v>420</c:v>
                </c:pt>
                <c:pt idx="27">
                  <c:v>359</c:v>
                </c:pt>
                <c:pt idx="28">
                  <c:v>356</c:v>
                </c:pt>
                <c:pt idx="29">
                  <c:v>359</c:v>
                </c:pt>
              </c:numCache>
            </c:numRef>
          </c:val>
          <c:smooth val="0"/>
          <c:extLst>
            <c:ext xmlns:c16="http://schemas.microsoft.com/office/drawing/2014/chart" uri="{C3380CC4-5D6E-409C-BE32-E72D297353CC}">
              <c16:uniqueId val="{00000000-61B1-4B39-A8F9-840EF9762A98}"/>
            </c:ext>
          </c:extLst>
        </c:ser>
        <c:dLbls>
          <c:showLegendKey val="0"/>
          <c:showVal val="0"/>
          <c:showCatName val="0"/>
          <c:showSerName val="0"/>
          <c:showPercent val="0"/>
          <c:showBubbleSize val="0"/>
        </c:dLbls>
        <c:smooth val="0"/>
        <c:axId val="400619944"/>
        <c:axId val="400615024"/>
      </c:lineChart>
      <c:dateAx>
        <c:axId val="400619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15024"/>
        <c:crosses val="autoZero"/>
        <c:auto val="1"/>
        <c:lblOffset val="100"/>
        <c:baseTimeUnit val="days"/>
      </c:dateAx>
      <c:valAx>
        <c:axId val="40061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1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Sheet1!$A$2:$A$6</c:f>
              <c:numCache>
                <c:formatCode>m/d/yyyy</c:formatCode>
                <c:ptCount val="5"/>
                <c:pt idx="0">
                  <c:v>45200</c:v>
                </c:pt>
                <c:pt idx="1">
                  <c:v>45231</c:v>
                </c:pt>
                <c:pt idx="2">
                  <c:v>45261</c:v>
                </c:pt>
                <c:pt idx="3">
                  <c:v>45292</c:v>
                </c:pt>
                <c:pt idx="4">
                  <c:v>45323</c:v>
                </c:pt>
              </c:numCache>
            </c:numRef>
          </c:cat>
          <c:val>
            <c:numRef>
              <c:f>Sheet1!$B$2:$B$6</c:f>
              <c:numCache>
                <c:formatCode>General</c:formatCode>
                <c:ptCount val="5"/>
                <c:pt idx="0">
                  <c:v>5809</c:v>
                </c:pt>
                <c:pt idx="1">
                  <c:v>6609</c:v>
                </c:pt>
                <c:pt idx="2">
                  <c:v>5555</c:v>
                </c:pt>
                <c:pt idx="3">
                  <c:v>9178</c:v>
                </c:pt>
                <c:pt idx="4">
                  <c:v>13214</c:v>
                </c:pt>
              </c:numCache>
            </c:numRef>
          </c:val>
          <c:extLst>
            <c:ext xmlns:c16="http://schemas.microsoft.com/office/drawing/2014/chart" uri="{C3380CC4-5D6E-409C-BE32-E72D297353CC}">
              <c16:uniqueId val="{00000000-B961-43DB-8B89-936A0EC11736}"/>
            </c:ext>
          </c:extLst>
        </c:ser>
        <c:dLbls>
          <c:showLegendKey val="0"/>
          <c:showVal val="0"/>
          <c:showCatName val="0"/>
          <c:showSerName val="0"/>
          <c:showPercent val="0"/>
          <c:showBubbleSize val="0"/>
        </c:dLbls>
        <c:gapWidth val="219"/>
        <c:overlap val="-27"/>
        <c:axId val="400624208"/>
        <c:axId val="400624536"/>
      </c:barChart>
      <c:dateAx>
        <c:axId val="40062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24536"/>
        <c:crosses val="autoZero"/>
        <c:auto val="1"/>
        <c:lblOffset val="100"/>
        <c:baseTimeUnit val="months"/>
      </c:dateAx>
      <c:valAx>
        <c:axId val="40062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2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45383</c:v>
                </c:pt>
                <c:pt idx="1">
                  <c:v>45384</c:v>
                </c:pt>
                <c:pt idx="2">
                  <c:v>45385</c:v>
                </c:pt>
                <c:pt idx="3">
                  <c:v>45386</c:v>
                </c:pt>
                <c:pt idx="4">
                  <c:v>45387</c:v>
                </c:pt>
                <c:pt idx="5">
                  <c:v>45388</c:v>
                </c:pt>
                <c:pt idx="6">
                  <c:v>45389</c:v>
                </c:pt>
                <c:pt idx="7">
                  <c:v>45390</c:v>
                </c:pt>
                <c:pt idx="8">
                  <c:v>45391</c:v>
                </c:pt>
                <c:pt idx="9">
                  <c:v>45392</c:v>
                </c:pt>
                <c:pt idx="10">
                  <c:v>45393</c:v>
                </c:pt>
                <c:pt idx="11">
                  <c:v>45394</c:v>
                </c:pt>
                <c:pt idx="12">
                  <c:v>45395</c:v>
                </c:pt>
                <c:pt idx="13">
                  <c:v>45396</c:v>
                </c:pt>
                <c:pt idx="14">
                  <c:v>45397</c:v>
                </c:pt>
                <c:pt idx="15">
                  <c:v>45398</c:v>
                </c:pt>
                <c:pt idx="16">
                  <c:v>45399</c:v>
                </c:pt>
                <c:pt idx="17">
                  <c:v>45400</c:v>
                </c:pt>
                <c:pt idx="18">
                  <c:v>45401</c:v>
                </c:pt>
                <c:pt idx="19">
                  <c:v>45402</c:v>
                </c:pt>
                <c:pt idx="20">
                  <c:v>45403</c:v>
                </c:pt>
                <c:pt idx="21">
                  <c:v>45404</c:v>
                </c:pt>
                <c:pt idx="22">
                  <c:v>45405</c:v>
                </c:pt>
                <c:pt idx="23">
                  <c:v>45406</c:v>
                </c:pt>
                <c:pt idx="24">
                  <c:v>45407</c:v>
                </c:pt>
                <c:pt idx="25">
                  <c:v>45408</c:v>
                </c:pt>
                <c:pt idx="26">
                  <c:v>45409</c:v>
                </c:pt>
                <c:pt idx="27">
                  <c:v>45410</c:v>
                </c:pt>
                <c:pt idx="28">
                  <c:v>45411</c:v>
                </c:pt>
                <c:pt idx="29">
                  <c:v>45412</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numCache>
            </c:numRef>
          </c:val>
          <c:smooth val="0"/>
          <c:extLst>
            <c:ext xmlns:c16="http://schemas.microsoft.com/office/drawing/2014/chart" uri="{C3380CC4-5D6E-409C-BE32-E72D297353CC}">
              <c16:uniqueId val="{00000000-2267-4DC0-B2CC-9338E6CF00CE}"/>
            </c:ext>
          </c:extLst>
        </c:ser>
        <c:dLbls>
          <c:showLegendKey val="0"/>
          <c:showVal val="0"/>
          <c:showCatName val="0"/>
          <c:showSerName val="0"/>
          <c:showPercent val="0"/>
          <c:showBubbleSize val="0"/>
        </c:dLbls>
        <c:smooth val="0"/>
        <c:axId val="400627816"/>
        <c:axId val="400623552"/>
      </c:lineChart>
      <c:dateAx>
        <c:axId val="40062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23552"/>
        <c:crosses val="autoZero"/>
        <c:auto val="1"/>
        <c:lblOffset val="100"/>
        <c:baseTimeUnit val="days"/>
      </c:dateAx>
      <c:valAx>
        <c:axId val="40062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2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Sheet1!$A$2:$A$7</c:f>
              <c:numCache>
                <c:formatCode>m/d/yyyy</c:formatCode>
                <c:ptCount val="6"/>
                <c:pt idx="0">
                  <c:v>45200</c:v>
                </c:pt>
                <c:pt idx="1">
                  <c:v>45231</c:v>
                </c:pt>
                <c:pt idx="2">
                  <c:v>45261</c:v>
                </c:pt>
                <c:pt idx="3">
                  <c:v>45292</c:v>
                </c:pt>
                <c:pt idx="4">
                  <c:v>45323</c:v>
                </c:pt>
                <c:pt idx="5">
                  <c:v>45352</c:v>
                </c:pt>
              </c:numCache>
            </c:numRef>
          </c:cat>
          <c:val>
            <c:numRef>
              <c:f>Sheet1!$B$2:$B$7</c:f>
              <c:numCache>
                <c:formatCode>General</c:formatCode>
                <c:ptCount val="6"/>
                <c:pt idx="0">
                  <c:v>3802</c:v>
                </c:pt>
                <c:pt idx="1">
                  <c:v>4324</c:v>
                </c:pt>
                <c:pt idx="2">
                  <c:v>10304</c:v>
                </c:pt>
                <c:pt idx="3">
                  <c:v>46107</c:v>
                </c:pt>
                <c:pt idx="4">
                  <c:v>11512</c:v>
                </c:pt>
                <c:pt idx="5">
                  <c:v>4754</c:v>
                </c:pt>
              </c:numCache>
            </c:numRef>
          </c:val>
          <c:extLst>
            <c:ext xmlns:c16="http://schemas.microsoft.com/office/drawing/2014/chart" uri="{C3380CC4-5D6E-409C-BE32-E72D297353CC}">
              <c16:uniqueId val="{00000000-DA51-4C95-AFA7-C8ECBEF8D205}"/>
            </c:ext>
          </c:extLst>
        </c:ser>
        <c:dLbls>
          <c:showLegendKey val="0"/>
          <c:showVal val="0"/>
          <c:showCatName val="0"/>
          <c:showSerName val="0"/>
          <c:showPercent val="0"/>
          <c:showBubbleSize val="0"/>
        </c:dLbls>
        <c:gapWidth val="219"/>
        <c:overlap val="-27"/>
        <c:axId val="402227816"/>
        <c:axId val="404342336"/>
      </c:barChart>
      <c:dateAx>
        <c:axId val="40222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42336"/>
        <c:crosses val="autoZero"/>
        <c:auto val="1"/>
        <c:lblOffset val="100"/>
        <c:baseTimeUnit val="months"/>
      </c:dateAx>
      <c:valAx>
        <c:axId val="40434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2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Sheet1!$A$2:$A$26</c:f>
              <c:numCache>
                <c:formatCode>General</c:formatCode>
                <c:ptCount val="25"/>
                <c:pt idx="0">
                  <c:v>15</c:v>
                </c:pt>
                <c:pt idx="1">
                  <c:v>39</c:v>
                </c:pt>
                <c:pt idx="2">
                  <c:v>41</c:v>
                </c:pt>
                <c:pt idx="3">
                  <c:v>42</c:v>
                </c:pt>
                <c:pt idx="4">
                  <c:v>45</c:v>
                </c:pt>
                <c:pt idx="5">
                  <c:v>50</c:v>
                </c:pt>
                <c:pt idx="6">
                  <c:v>54</c:v>
                </c:pt>
                <c:pt idx="7">
                  <c:v>61</c:v>
                </c:pt>
                <c:pt idx="8">
                  <c:v>68</c:v>
                </c:pt>
                <c:pt idx="9">
                  <c:v>70</c:v>
                </c:pt>
                <c:pt idx="10">
                  <c:v>72</c:v>
                </c:pt>
                <c:pt idx="11">
                  <c:v>74</c:v>
                </c:pt>
                <c:pt idx="12">
                  <c:v>78</c:v>
                </c:pt>
                <c:pt idx="13">
                  <c:v>87</c:v>
                </c:pt>
                <c:pt idx="14">
                  <c:v>88</c:v>
                </c:pt>
                <c:pt idx="15">
                  <c:v>91</c:v>
                </c:pt>
                <c:pt idx="16">
                  <c:v>95</c:v>
                </c:pt>
                <c:pt idx="17">
                  <c:v>96</c:v>
                </c:pt>
                <c:pt idx="18">
                  <c:v>97</c:v>
                </c:pt>
                <c:pt idx="19">
                  <c:v>99</c:v>
                </c:pt>
                <c:pt idx="20">
                  <c:v>104</c:v>
                </c:pt>
                <c:pt idx="21">
                  <c:v>106</c:v>
                </c:pt>
                <c:pt idx="22">
                  <c:v>116</c:v>
                </c:pt>
                <c:pt idx="23">
                  <c:v>117</c:v>
                </c:pt>
                <c:pt idx="24">
                  <c:v>136</c:v>
                </c:pt>
              </c:numCache>
            </c:numRef>
          </c:cat>
          <c:val>
            <c:numRef>
              <c:f>Sheet1!$B$2:$B$26</c:f>
              <c:numCache>
                <c:formatCode>General</c:formatCode>
                <c:ptCount val="25"/>
                <c:pt idx="0">
                  <c:v>41</c:v>
                </c:pt>
                <c:pt idx="1">
                  <c:v>11</c:v>
                </c:pt>
                <c:pt idx="2">
                  <c:v>7</c:v>
                </c:pt>
                <c:pt idx="3">
                  <c:v>6</c:v>
                </c:pt>
                <c:pt idx="4">
                  <c:v>26</c:v>
                </c:pt>
                <c:pt idx="5">
                  <c:v>20</c:v>
                </c:pt>
                <c:pt idx="6">
                  <c:v>113</c:v>
                </c:pt>
                <c:pt idx="7">
                  <c:v>18</c:v>
                </c:pt>
                <c:pt idx="8">
                  <c:v>699</c:v>
                </c:pt>
                <c:pt idx="9">
                  <c:v>27</c:v>
                </c:pt>
                <c:pt idx="10">
                  <c:v>61</c:v>
                </c:pt>
                <c:pt idx="11">
                  <c:v>33.5</c:v>
                </c:pt>
                <c:pt idx="12">
                  <c:v>29.5</c:v>
                </c:pt>
                <c:pt idx="13">
                  <c:v>128</c:v>
                </c:pt>
                <c:pt idx="14">
                  <c:v>44</c:v>
                </c:pt>
                <c:pt idx="15">
                  <c:v>10</c:v>
                </c:pt>
                <c:pt idx="16">
                  <c:v>41</c:v>
                </c:pt>
                <c:pt idx="17">
                  <c:v>21</c:v>
                </c:pt>
                <c:pt idx="18">
                  <c:v>34</c:v>
                </c:pt>
                <c:pt idx="19">
                  <c:v>13</c:v>
                </c:pt>
                <c:pt idx="20">
                  <c:v>117</c:v>
                </c:pt>
                <c:pt idx="21">
                  <c:v>30</c:v>
                </c:pt>
                <c:pt idx="22">
                  <c:v>496</c:v>
                </c:pt>
                <c:pt idx="23">
                  <c:v>14</c:v>
                </c:pt>
                <c:pt idx="24">
                  <c:v>163</c:v>
                </c:pt>
              </c:numCache>
            </c:numRef>
          </c:val>
          <c:extLst>
            <c:ext xmlns:c16="http://schemas.microsoft.com/office/drawing/2014/chart" uri="{C3380CC4-5D6E-409C-BE32-E72D297353CC}">
              <c16:uniqueId val="{00000000-B493-433D-9D03-957F6C3CFE09}"/>
            </c:ext>
          </c:extLst>
        </c:ser>
        <c:dLbls>
          <c:showLegendKey val="0"/>
          <c:showVal val="0"/>
          <c:showCatName val="0"/>
          <c:showSerName val="0"/>
          <c:showPercent val="0"/>
          <c:showBubbleSize val="0"/>
        </c:dLbls>
        <c:gapWidth val="182"/>
        <c:axId val="624448272"/>
        <c:axId val="624337736"/>
      </c:barChart>
      <c:catAx>
        <c:axId val="6244482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337736"/>
        <c:crosses val="autoZero"/>
        <c:auto val="1"/>
        <c:lblAlgn val="ctr"/>
        <c:lblOffset val="100"/>
        <c:noMultiLvlLbl val="0"/>
      </c:catAx>
      <c:valAx>
        <c:axId val="6243377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44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numCache>
            </c:numRef>
          </c:val>
          <c:extLst>
            <c:ext xmlns:c16="http://schemas.microsoft.com/office/drawing/2014/chart" uri="{C3380CC4-5D6E-409C-BE32-E72D297353CC}">
              <c16:uniqueId val="{00000000-62FB-4F8E-AFE2-118D248D50FE}"/>
            </c:ext>
          </c:extLst>
        </c:ser>
        <c:ser>
          <c:idx val="1"/>
          <c:order val="1"/>
          <c:tx>
            <c:strRef>
              <c:f>Sheet1!$C$1</c:f>
              <c:strCache>
                <c:ptCount val="1"/>
                <c:pt idx="0">
                  <c:v>Coupon</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numCache>
            </c:numRef>
          </c:val>
          <c:extLst>
            <c:ext xmlns:c16="http://schemas.microsoft.com/office/drawing/2014/chart" uri="{C3380CC4-5D6E-409C-BE32-E72D297353CC}">
              <c16:uniqueId val="{00000001-62FB-4F8E-AFE2-118D248D50FE}"/>
            </c:ext>
          </c:extLst>
        </c:ser>
        <c:ser>
          <c:idx val="2"/>
          <c:order val="2"/>
          <c:tx>
            <c:strRef>
              <c:f>Sheet1!$D$1</c:f>
              <c:strCache>
                <c:ptCount val="1"/>
                <c:pt idx="0">
                  <c:v>Event</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numCache>
            </c:numRef>
          </c:val>
          <c:extLst>
            <c:ext xmlns:c16="http://schemas.microsoft.com/office/drawing/2014/chart" uri="{C3380CC4-5D6E-409C-BE32-E72D297353CC}">
              <c16:uniqueId val="{00000002-62FB-4F8E-AFE2-118D248D50FE}"/>
            </c:ext>
          </c:extLst>
        </c:ser>
        <c:ser>
          <c:idx val="3"/>
          <c:order val="3"/>
          <c:tx>
            <c:strRef>
              <c:f>Sheet1!$E$1</c:f>
              <c:strCache>
                <c:ptCount val="1"/>
                <c:pt idx="0">
                  <c:v>Fan</c:v>
                </c:pt>
              </c:strCache>
            </c:strRef>
          </c:tx>
          <c:spPr>
            <a:solidFill>
              <a:schemeClr val="accent4"/>
            </a:solidFill>
            <a:ln>
              <a:noFill/>
            </a:ln>
            <a:effectLst/>
          </c:spPr>
          <c:invertIfNegative val="0"/>
          <c:cat>
            <c:strRef>
              <c:f>Sheet1!$A$2</c:f>
              <c:strCache>
                <c:ptCount val="1"/>
                <c:pt idx="0">
                  <c:v>FUJIFILM Malaysia</c:v>
                </c:pt>
              </c:strCache>
            </c:strRef>
          </c:cat>
          <c:val>
            <c:numRef>
              <c:f>Sheet1!$E$2</c:f>
              <c:numCache>
                <c:formatCode>General</c:formatCode>
                <c:ptCount val="1"/>
              </c:numCache>
            </c:numRef>
          </c:val>
          <c:extLst>
            <c:ext xmlns:c16="http://schemas.microsoft.com/office/drawing/2014/chart" uri="{C3380CC4-5D6E-409C-BE32-E72D297353CC}">
              <c16:uniqueId val="{00000003-62FB-4F8E-AFE2-118D248D50FE}"/>
            </c:ext>
          </c:extLst>
        </c:ser>
        <c:ser>
          <c:idx val="4"/>
          <c:order val="4"/>
          <c:tx>
            <c:strRef>
              <c:f>Sheet1!$F$1</c:f>
              <c:strCache>
                <c:ptCount val="1"/>
                <c:pt idx="0">
                  <c:v>Mention</c:v>
                </c:pt>
              </c:strCache>
            </c:strRef>
          </c:tx>
          <c:spPr>
            <a:solidFill>
              <a:schemeClr val="accent5"/>
            </a:solidFill>
            <a:ln>
              <a:noFill/>
            </a:ln>
            <a:effectLst/>
          </c:spPr>
          <c:invertIfNegative val="0"/>
          <c:cat>
            <c:strRef>
              <c:f>Sheet1!$A$2</c:f>
              <c:strCache>
                <c:ptCount val="1"/>
                <c:pt idx="0">
                  <c:v>FUJIFILM Malaysia</c:v>
                </c:pt>
              </c:strCache>
            </c:strRef>
          </c:cat>
          <c:val>
            <c:numRef>
              <c:f>Sheet1!$F$2</c:f>
              <c:numCache>
                <c:formatCode>General</c:formatCode>
                <c:ptCount val="1"/>
              </c:numCache>
            </c:numRef>
          </c:val>
          <c:extLst>
            <c:ext xmlns:c16="http://schemas.microsoft.com/office/drawing/2014/chart" uri="{C3380CC4-5D6E-409C-BE32-E72D297353CC}">
              <c16:uniqueId val="{00000004-62FB-4F8E-AFE2-118D248D50FE}"/>
            </c:ext>
          </c:extLst>
        </c:ser>
        <c:ser>
          <c:idx val="5"/>
          <c:order val="5"/>
          <c:tx>
            <c:strRef>
              <c:f>Sheet1!$G$1</c:f>
              <c:strCache>
                <c:ptCount val="1"/>
                <c:pt idx="0">
                  <c:v>Other</c:v>
                </c:pt>
              </c:strCache>
            </c:strRef>
          </c:tx>
          <c:spPr>
            <a:solidFill>
              <a:schemeClr val="accent6"/>
            </a:solidFill>
            <a:ln>
              <a:noFill/>
            </a:ln>
            <a:effectLst/>
          </c:spPr>
          <c:invertIfNegative val="0"/>
          <c:cat>
            <c:strRef>
              <c:f>Sheet1!$A$2</c:f>
              <c:strCache>
                <c:ptCount val="1"/>
                <c:pt idx="0">
                  <c:v>FUJIFILM Malaysia</c:v>
                </c:pt>
              </c:strCache>
            </c:strRef>
          </c:cat>
          <c:val>
            <c:numRef>
              <c:f>Sheet1!$G$2</c:f>
              <c:numCache>
                <c:formatCode>General</c:formatCode>
                <c:ptCount val="1"/>
              </c:numCache>
            </c:numRef>
          </c:val>
          <c:extLst>
            <c:ext xmlns:c16="http://schemas.microsoft.com/office/drawing/2014/chart" uri="{C3380CC4-5D6E-409C-BE32-E72D297353CC}">
              <c16:uniqueId val="{00000005-62FB-4F8E-AFE2-118D248D50FE}"/>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c:f>
              <c:strCache>
                <c:ptCount val="1"/>
                <c:pt idx="0">
                  <c:v>FUJIFILM Malaysia</c:v>
                </c:pt>
              </c:strCache>
            </c:strRef>
          </c:cat>
          <c:val>
            <c:numRef>
              <c:f>Sheet1!$H$2</c:f>
              <c:numCache>
                <c:formatCode>General</c:formatCode>
                <c:ptCount val="1"/>
              </c:numCache>
            </c:numRef>
          </c:val>
          <c:extLst>
            <c:ext xmlns:c16="http://schemas.microsoft.com/office/drawing/2014/chart" uri="{C3380CC4-5D6E-409C-BE32-E72D297353CC}">
              <c16:uniqueId val="{00000006-62FB-4F8E-AFE2-118D248D50FE}"/>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c:f>
              <c:strCache>
                <c:ptCount val="1"/>
                <c:pt idx="0">
                  <c:v>FUJIFILM Malaysia</c:v>
                </c:pt>
              </c:strCache>
            </c:strRef>
          </c:cat>
          <c:val>
            <c:numRef>
              <c:f>Sheet1!$I$2</c:f>
              <c:numCache>
                <c:formatCode>General</c:formatCode>
                <c:ptCount val="1"/>
              </c:numCache>
            </c:numRef>
          </c:val>
          <c:extLst>
            <c:ext xmlns:c16="http://schemas.microsoft.com/office/drawing/2014/chart" uri="{C3380CC4-5D6E-409C-BE32-E72D297353CC}">
              <c16:uniqueId val="{00000007-62FB-4F8E-AFE2-118D248D50FE}"/>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c:f>
              <c:strCache>
                <c:ptCount val="1"/>
                <c:pt idx="0">
                  <c:v>FUJIFILM Malaysia</c:v>
                </c:pt>
              </c:strCache>
            </c:strRef>
          </c:cat>
          <c:val>
            <c:numRef>
              <c:f>Sheet1!$J$2</c:f>
              <c:numCache>
                <c:formatCode>General</c:formatCode>
                <c:ptCount val="1"/>
              </c:numCache>
            </c:numRef>
          </c:val>
          <c:extLst>
            <c:ext xmlns:c16="http://schemas.microsoft.com/office/drawing/2014/chart" uri="{C3380CC4-5D6E-409C-BE32-E72D297353CC}">
              <c16:uniqueId val="{00000008-62FB-4F8E-AFE2-118D248D50FE}"/>
            </c:ext>
          </c:extLst>
        </c:ser>
        <c:dLbls>
          <c:showLegendKey val="0"/>
          <c:showVal val="0"/>
          <c:showCatName val="0"/>
          <c:showSerName val="0"/>
          <c:showPercent val="0"/>
          <c:showBubbleSize val="0"/>
        </c:dLbls>
        <c:gapWidth val="150"/>
        <c:overlap val="100"/>
        <c:axId val="624335440"/>
        <c:axId val="624335768"/>
      </c:barChart>
      <c:catAx>
        <c:axId val="62433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335768"/>
        <c:crosses val="autoZero"/>
        <c:auto val="1"/>
        <c:lblAlgn val="ctr"/>
        <c:lblOffset val="100"/>
        <c:noMultiLvlLbl val="0"/>
      </c:catAx>
      <c:valAx>
        <c:axId val="624335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33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16823-65F2-4082-BFD9-AC225ECF1257}"/>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E6B33F51-DB1D-4432-B9D9-C109222FEED9}"/>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114084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A9F19-60EA-44BC-A287-06703D7F22AC}"/>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06D96BAF-F87E-4469-AD4D-D9BD9809C5B6}"/>
              </a:ext>
            </a:extLst>
          </p:cNvPr>
          <p:cNvGraphicFramePr>
            <a:graphicFrameLocks noGrp="1"/>
          </p:cNvGraphicFramePr>
          <p:nvPr>
            <p:ph type="tbl" sz="quarter" idx="13"/>
            <p:extLst>
              <p:ext uri="{D42A27DB-BD31-4B8C-83A1-F6EECF244321}">
                <p14:modId xmlns:p14="http://schemas.microsoft.com/office/powerpoint/2010/main" val="1675227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519343000"/>
                    </a:ext>
                  </a:extLst>
                </a:gridCol>
                <a:gridCol w="740665">
                  <a:extLst>
                    <a:ext uri="{9D8B030D-6E8A-4147-A177-3AD203B41FA5}">
                      <a16:colId xmlns:a16="http://schemas.microsoft.com/office/drawing/2014/main" val="1564668400"/>
                    </a:ext>
                  </a:extLst>
                </a:gridCol>
                <a:gridCol w="411480">
                  <a:extLst>
                    <a:ext uri="{9D8B030D-6E8A-4147-A177-3AD203B41FA5}">
                      <a16:colId xmlns:a16="http://schemas.microsoft.com/office/drawing/2014/main" val="3778956335"/>
                    </a:ext>
                  </a:extLst>
                </a:gridCol>
                <a:gridCol w="740665">
                  <a:extLst>
                    <a:ext uri="{9D8B030D-6E8A-4147-A177-3AD203B41FA5}">
                      <a16:colId xmlns:a16="http://schemas.microsoft.com/office/drawing/2014/main" val="1752735521"/>
                    </a:ext>
                  </a:extLst>
                </a:gridCol>
                <a:gridCol w="411480">
                  <a:extLst>
                    <a:ext uri="{9D8B030D-6E8A-4147-A177-3AD203B41FA5}">
                      <a16:colId xmlns:a16="http://schemas.microsoft.com/office/drawing/2014/main" val="1496863164"/>
                    </a:ext>
                  </a:extLst>
                </a:gridCol>
                <a:gridCol w="411480">
                  <a:extLst>
                    <a:ext uri="{9D8B030D-6E8A-4147-A177-3AD203B41FA5}">
                      <a16:colId xmlns:a16="http://schemas.microsoft.com/office/drawing/2014/main" val="1434368802"/>
                    </a:ext>
                  </a:extLst>
                </a:gridCol>
                <a:gridCol w="411480">
                  <a:extLst>
                    <a:ext uri="{9D8B030D-6E8A-4147-A177-3AD203B41FA5}">
                      <a16:colId xmlns:a16="http://schemas.microsoft.com/office/drawing/2014/main" val="1376250522"/>
                    </a:ext>
                  </a:extLst>
                </a:gridCol>
                <a:gridCol w="411480">
                  <a:extLst>
                    <a:ext uri="{9D8B030D-6E8A-4147-A177-3AD203B41FA5}">
                      <a16:colId xmlns:a16="http://schemas.microsoft.com/office/drawing/2014/main" val="3141321172"/>
                    </a:ext>
                  </a:extLst>
                </a:gridCol>
                <a:gridCol w="411480">
                  <a:extLst>
                    <a:ext uri="{9D8B030D-6E8A-4147-A177-3AD203B41FA5}">
                      <a16:colId xmlns:a16="http://schemas.microsoft.com/office/drawing/2014/main" val="229419"/>
                    </a:ext>
                  </a:extLst>
                </a:gridCol>
                <a:gridCol w="411480">
                  <a:extLst>
                    <a:ext uri="{9D8B030D-6E8A-4147-A177-3AD203B41FA5}">
                      <a16:colId xmlns:a16="http://schemas.microsoft.com/office/drawing/2014/main" val="3465145817"/>
                    </a:ext>
                  </a:extLst>
                </a:gridCol>
                <a:gridCol w="411480">
                  <a:extLst>
                    <a:ext uri="{9D8B030D-6E8A-4147-A177-3AD203B41FA5}">
                      <a16:colId xmlns:a16="http://schemas.microsoft.com/office/drawing/2014/main" val="1507750958"/>
                    </a:ext>
                  </a:extLst>
                </a:gridCol>
                <a:gridCol w="411480">
                  <a:extLst>
                    <a:ext uri="{9D8B030D-6E8A-4147-A177-3AD203B41FA5}">
                      <a16:colId xmlns:a16="http://schemas.microsoft.com/office/drawing/2014/main" val="3028212939"/>
                    </a:ext>
                  </a:extLst>
                </a:gridCol>
                <a:gridCol w="411480">
                  <a:extLst>
                    <a:ext uri="{9D8B030D-6E8A-4147-A177-3AD203B41FA5}">
                      <a16:colId xmlns:a16="http://schemas.microsoft.com/office/drawing/2014/main" val="234035511"/>
                    </a:ext>
                  </a:extLst>
                </a:gridCol>
                <a:gridCol w="411480">
                  <a:extLst>
                    <a:ext uri="{9D8B030D-6E8A-4147-A177-3AD203B41FA5}">
                      <a16:colId xmlns:a16="http://schemas.microsoft.com/office/drawing/2014/main" val="1424524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12455922"/>
                  </a:ext>
                </a:extLst>
              </a:tr>
              <a:tr h="370840">
                <a:tc>
                  <a:txBody>
                    <a:bodyPr/>
                    <a:lstStyle/>
                    <a:p>
                      <a:r>
                        <a:rPr lang="en-US" sz="1000"/>
                        <a:t>FUJIFILM Malaysia</a:t>
                      </a:r>
                    </a:p>
                  </a:txBody>
                  <a:tcPr/>
                </a:tc>
                <a:tc>
                  <a:txBody>
                    <a:bodyPr/>
                    <a:lstStyle/>
                    <a:p>
                      <a:r>
                        <a:rPr lang="en-US" sz="1000"/>
                        <a:t>74283</a:t>
                      </a:r>
                    </a:p>
                  </a:txBody>
                  <a:tcPr/>
                </a:tc>
                <a:tc>
                  <a:txBody>
                    <a:bodyPr/>
                    <a:lstStyle/>
                    <a:p>
                      <a:r>
                        <a:rPr lang="en-US" sz="1000"/>
                        <a:t>155</a:t>
                      </a:r>
                    </a:p>
                  </a:txBody>
                  <a:tcPr/>
                </a:tc>
                <a:tc>
                  <a:txBody>
                    <a:bodyPr/>
                    <a:lstStyle/>
                    <a:p>
                      <a:r>
                        <a:rPr lang="en-US" sz="1000"/>
                        <a:t>76888</a:t>
                      </a:r>
                    </a:p>
                  </a:txBody>
                  <a:tcPr/>
                </a:tc>
                <a:tc>
                  <a:txBody>
                    <a:bodyPr/>
                    <a:lstStyle/>
                    <a:p>
                      <a:r>
                        <a:rPr lang="en-US" sz="1000"/>
                        <a:t>267</a:t>
                      </a:r>
                    </a:p>
                  </a:txBody>
                  <a:tcPr/>
                </a:tc>
                <a:tc>
                  <a:txBody>
                    <a:bodyPr/>
                    <a:lstStyle/>
                    <a:p>
                      <a:r>
                        <a:rPr lang="en-US" sz="1000"/>
                        <a:t>27</a:t>
                      </a:r>
                    </a:p>
                  </a:txBody>
                  <a:tcPr/>
                </a:tc>
                <a:tc>
                  <a:txBody>
                    <a:bodyPr/>
                    <a:lstStyle/>
                    <a:p>
                      <a:r>
                        <a:rPr lang="en-US" sz="1000"/>
                        <a:t>1049</a:t>
                      </a:r>
                    </a:p>
                  </a:txBody>
                  <a:tcPr/>
                </a:tc>
                <a:tc>
                  <a:txBody>
                    <a:bodyPr/>
                    <a:lstStyle/>
                    <a:p>
                      <a:r>
                        <a:rPr lang="en-US" sz="1000"/>
                        <a:t>2</a:t>
                      </a:r>
                    </a:p>
                  </a:txBody>
                  <a:tcPr/>
                </a:tc>
                <a:tc>
                  <a:txBody>
                    <a:bodyPr/>
                    <a:lstStyle/>
                    <a:p>
                      <a:r>
                        <a:rPr lang="en-US" sz="1000"/>
                        <a:t>147</a:t>
                      </a:r>
                    </a:p>
                  </a:txBody>
                  <a:tcPr/>
                </a:tc>
                <a:tc>
                  <a:txBody>
                    <a:bodyPr/>
                    <a:lstStyle/>
                    <a:p>
                      <a:r>
                        <a:rPr lang="en-US" sz="1000"/>
                        <a:t>166</a:t>
                      </a:r>
                    </a:p>
                  </a:txBody>
                  <a:tcPr/>
                </a:tc>
                <a:tc>
                  <a:txBody>
                    <a:bodyPr/>
                    <a:lstStyle/>
                    <a:p>
                      <a:r>
                        <a:rPr lang="en-US" sz="1000"/>
                        <a:t>0</a:t>
                      </a:r>
                    </a:p>
                  </a:txBody>
                  <a:tcPr/>
                </a:tc>
                <a:tc>
                  <a:txBody>
                    <a:bodyPr/>
                    <a:lstStyle/>
                    <a:p>
                      <a:r>
                        <a:rPr lang="en-US" sz="1000"/>
                        <a:t>0</a:t>
                      </a:r>
                    </a:p>
                  </a:txBody>
                  <a:tcPr/>
                </a:tc>
                <a:tc>
                  <a:txBody>
                    <a:bodyPr/>
                    <a:lstStyle/>
                    <a:p>
                      <a:r>
                        <a:rPr lang="en-US" sz="1000"/>
                        <a:t>0.0680 %</a:t>
                      </a:r>
                    </a:p>
                  </a:txBody>
                  <a:tcPr/>
                </a:tc>
                <a:tc>
                  <a:txBody>
                    <a:bodyPr/>
                    <a:lstStyle/>
                    <a:p>
                      <a:r>
                        <a:rPr lang="en-US" sz="1000"/>
                        <a:t>0.0 %</a:t>
                      </a:r>
                    </a:p>
                  </a:txBody>
                  <a:tcPr/>
                </a:tc>
                <a:extLst>
                  <a:ext uri="{0D108BD9-81ED-4DB2-BD59-A6C34878D82A}">
                    <a16:rowId xmlns:a16="http://schemas.microsoft.com/office/drawing/2014/main" val="2126922740"/>
                  </a:ext>
                </a:extLst>
              </a:tr>
            </a:tbl>
          </a:graphicData>
        </a:graphic>
      </p:graphicFrame>
      <p:sp>
        <p:nvSpPr>
          <p:cNvPr id="4" name="Text Placeholder 3">
            <a:extLst>
              <a:ext uri="{FF2B5EF4-FFF2-40B4-BE49-F238E27FC236}">
                <a16:creationId xmlns:a16="http://schemas.microsoft.com/office/drawing/2014/main" id="{ACFDA367-F1A4-4E22-8DE8-C1D84F639BC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141586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EF38D-D852-4191-8058-66A5F6EAF838}"/>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8690A78B-70A8-4652-86F0-1272724B10F8}"/>
              </a:ext>
            </a:extLst>
          </p:cNvPr>
          <p:cNvGraphicFramePr>
            <a:graphicFrameLocks noGrp="1"/>
          </p:cNvGraphicFramePr>
          <p:nvPr>
            <p:ph type="chart" sz="quarter" idx="13"/>
            <p:extLst>
              <p:ext uri="{D42A27DB-BD31-4B8C-83A1-F6EECF244321}">
                <p14:modId xmlns:p14="http://schemas.microsoft.com/office/powerpoint/2010/main" val="3934655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8611D3-18D3-42E4-A8F4-8270E19DDCFC}"/>
              </a:ext>
            </a:extLst>
          </p:cNvPr>
          <p:cNvSpPr>
            <a:spLocks noGrp="1"/>
          </p:cNvSpPr>
          <p:nvPr>
            <p:ph type="body" sz="quarter" idx="14"/>
          </p:nvPr>
        </p:nvSpPr>
        <p:spPr/>
        <p:txBody>
          <a:bodyPr/>
          <a:lstStyle/>
          <a:p>
            <a:r>
              <a:rPr lang="en-US"/>
              <a:t>12/01/2022 - 03/31/2024</a:t>
            </a:r>
          </a:p>
        </p:txBody>
      </p:sp>
      <p:sp>
        <p:nvSpPr>
          <p:cNvPr id="5" name="Footer Placeholder 4">
            <a:extLst>
              <a:ext uri="{FF2B5EF4-FFF2-40B4-BE49-F238E27FC236}">
                <a16:creationId xmlns:a16="http://schemas.microsoft.com/office/drawing/2014/main" id="{D36E52C4-4734-4183-90FB-BE96209213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4199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AA2C3-8456-4B2C-9E28-B53B101F5037}"/>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A7D34480-6E16-4BCC-8F49-92648F794081}"/>
              </a:ext>
            </a:extLst>
          </p:cNvPr>
          <p:cNvGraphicFramePr>
            <a:graphicFrameLocks noGrp="1"/>
          </p:cNvGraphicFramePr>
          <p:nvPr>
            <p:ph type="chart" sz="quarter" idx="13"/>
            <p:extLst>
              <p:ext uri="{D42A27DB-BD31-4B8C-83A1-F6EECF244321}">
                <p14:modId xmlns:p14="http://schemas.microsoft.com/office/powerpoint/2010/main" val="2707247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C1A8B3-025F-4301-B024-A2CEDF960A2F}"/>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0D018643-55D5-43C1-B99D-C01778D038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1892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4B209-AC4E-44CC-935A-58B07311DE91}"/>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AAF7FEBC-622B-4CB8-A3E2-CC2608BC2898}"/>
              </a:ext>
            </a:extLst>
          </p:cNvPr>
          <p:cNvGraphicFramePr>
            <a:graphicFrameLocks noGrp="1"/>
          </p:cNvGraphicFramePr>
          <p:nvPr>
            <p:ph type="chart" sz="quarter" idx="13"/>
            <p:extLst>
              <p:ext uri="{D42A27DB-BD31-4B8C-83A1-F6EECF244321}">
                <p14:modId xmlns:p14="http://schemas.microsoft.com/office/powerpoint/2010/main" val="3538022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156237-B3B3-4C07-B45C-4ACF33983604}"/>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1D989D72-41C0-4533-81BC-9C6433BC9D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5200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EDAF1-CB01-4D18-90C7-F518A5A410B6}"/>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EA880F64-7B6D-40BF-9E2E-EC4569B71621}"/>
              </a:ext>
            </a:extLst>
          </p:cNvPr>
          <p:cNvGraphicFramePr>
            <a:graphicFrameLocks noGrp="1"/>
          </p:cNvGraphicFramePr>
          <p:nvPr>
            <p:ph type="chart" sz="quarter" idx="13"/>
            <p:extLst>
              <p:ext uri="{D42A27DB-BD31-4B8C-83A1-F6EECF244321}">
                <p14:modId xmlns:p14="http://schemas.microsoft.com/office/powerpoint/2010/main" val="3444275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3D569E-462D-4A9E-89C5-45A8E819030F}"/>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B9670213-1309-40DE-BFDA-3F51703DCA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3083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C1FA3-FC32-4F26-B2F4-263FA30E1D9F}"/>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A3B71425-1D86-4D78-87DF-CE8F94C6F058}"/>
              </a:ext>
            </a:extLst>
          </p:cNvPr>
          <p:cNvGraphicFramePr>
            <a:graphicFrameLocks noGrp="1"/>
          </p:cNvGraphicFramePr>
          <p:nvPr>
            <p:ph type="chart" sz="quarter" idx="13"/>
            <p:extLst>
              <p:ext uri="{D42A27DB-BD31-4B8C-83A1-F6EECF244321}">
                <p14:modId xmlns:p14="http://schemas.microsoft.com/office/powerpoint/2010/main" val="231335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9404C6-EB82-4A01-8230-3914E7CA0BBB}"/>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5AC1FF73-AF31-46E8-BB16-2A7D8777E7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0560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B21CF-8863-422E-9401-5F4CFD6BCB21}"/>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81D1C2AB-4624-4AA5-8976-3959E13B0C2A}"/>
              </a:ext>
            </a:extLst>
          </p:cNvPr>
          <p:cNvGraphicFramePr>
            <a:graphicFrameLocks noGrp="1"/>
          </p:cNvGraphicFramePr>
          <p:nvPr>
            <p:ph type="chart" sz="quarter" idx="13"/>
            <p:extLst>
              <p:ext uri="{D42A27DB-BD31-4B8C-83A1-F6EECF244321}">
                <p14:modId xmlns:p14="http://schemas.microsoft.com/office/powerpoint/2010/main" val="332461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4765DE-57E1-420E-A581-523AA2F72AE6}"/>
              </a:ext>
            </a:extLst>
          </p:cNvPr>
          <p:cNvSpPr>
            <a:spLocks noGrp="1"/>
          </p:cNvSpPr>
          <p:nvPr>
            <p:ph type="body" sz="quarter" idx="14"/>
          </p:nvPr>
        </p:nvSpPr>
        <p:spPr/>
        <p:txBody>
          <a:bodyPr/>
          <a:lstStyle/>
          <a:p>
            <a:r>
              <a:rPr lang="en-US"/>
              <a:t>10/01/2023 - 03/31/2024</a:t>
            </a:r>
          </a:p>
        </p:txBody>
      </p:sp>
      <p:sp>
        <p:nvSpPr>
          <p:cNvPr id="5" name="Footer Placeholder 4">
            <a:extLst>
              <a:ext uri="{FF2B5EF4-FFF2-40B4-BE49-F238E27FC236}">
                <a16:creationId xmlns:a16="http://schemas.microsoft.com/office/drawing/2014/main" id="{FDA2693D-6563-41D3-8F39-25322448C1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0708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C3C0A-D54A-4CA2-AEF4-45B978EC980E}"/>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62C9A46D-83B5-41A0-8798-830BD9F94AFC}"/>
              </a:ext>
            </a:extLst>
          </p:cNvPr>
          <p:cNvGraphicFramePr>
            <a:graphicFrameLocks noGrp="1"/>
          </p:cNvGraphicFramePr>
          <p:nvPr>
            <p:ph type="chart" sz="quarter" idx="13"/>
            <p:extLst>
              <p:ext uri="{D42A27DB-BD31-4B8C-83A1-F6EECF244321}">
                <p14:modId xmlns:p14="http://schemas.microsoft.com/office/powerpoint/2010/main" val="964369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4078A5-9911-4039-8034-F678D6915B95}"/>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DE74D052-8D8A-4AE3-BA81-FF157E5453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7268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30916-604D-4AFB-93CE-53FC5D9A45D3}"/>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267DAEAC-4F42-4081-A789-DCDCCFC8CC02}"/>
              </a:ext>
            </a:extLst>
          </p:cNvPr>
          <p:cNvGraphicFramePr>
            <a:graphicFrameLocks noGrp="1"/>
          </p:cNvGraphicFramePr>
          <p:nvPr>
            <p:ph type="chart" sz="quarter" idx="13"/>
            <p:extLst>
              <p:ext uri="{D42A27DB-BD31-4B8C-83A1-F6EECF244321}">
                <p14:modId xmlns:p14="http://schemas.microsoft.com/office/powerpoint/2010/main" val="1769697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287177-1675-4E19-8C83-6CD0C36A6E88}"/>
              </a:ext>
            </a:extLst>
          </p:cNvPr>
          <p:cNvSpPr>
            <a:spLocks noGrp="1"/>
          </p:cNvSpPr>
          <p:nvPr>
            <p:ph type="body" sz="quarter" idx="14"/>
          </p:nvPr>
        </p:nvSpPr>
        <p:spPr/>
        <p:txBody>
          <a:bodyPr/>
          <a:lstStyle/>
          <a:p>
            <a:r>
              <a:rPr lang="en-US"/>
              <a:t>10/01/2023 - 02/29/2024</a:t>
            </a:r>
          </a:p>
        </p:txBody>
      </p:sp>
      <p:sp>
        <p:nvSpPr>
          <p:cNvPr id="5" name="Footer Placeholder 4">
            <a:extLst>
              <a:ext uri="{FF2B5EF4-FFF2-40B4-BE49-F238E27FC236}">
                <a16:creationId xmlns:a16="http://schemas.microsoft.com/office/drawing/2014/main" id="{39BB6DAD-7A77-4DF7-997A-C83AF1FA6D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1016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08D81-5DED-41A7-A6F3-858E61561363}"/>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E8914709-F274-4912-846D-6817026D6B36}"/>
              </a:ext>
            </a:extLst>
          </p:cNvPr>
          <p:cNvGraphicFramePr>
            <a:graphicFrameLocks noGrp="1"/>
          </p:cNvGraphicFramePr>
          <p:nvPr>
            <p:ph type="chart" sz="quarter" idx="13"/>
            <p:extLst>
              <p:ext uri="{D42A27DB-BD31-4B8C-83A1-F6EECF244321}">
                <p14:modId xmlns:p14="http://schemas.microsoft.com/office/powerpoint/2010/main" val="3423823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E8FF8A-BE32-4E82-9C7F-51ADE1F8886B}"/>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9325B93F-7EC0-403A-80C4-49B65FE6ED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0138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AD806-A2D7-4610-9C50-90A318DB9115}"/>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EEE707A2-46EB-4CCB-A8E5-1F67473DAA6E}"/>
              </a:ext>
            </a:extLst>
          </p:cNvPr>
          <p:cNvGraphicFramePr>
            <a:graphicFrameLocks noGrp="1"/>
          </p:cNvGraphicFramePr>
          <p:nvPr>
            <p:ph type="chart" sz="quarter" idx="13"/>
            <p:extLst>
              <p:ext uri="{D42A27DB-BD31-4B8C-83A1-F6EECF244321}">
                <p14:modId xmlns:p14="http://schemas.microsoft.com/office/powerpoint/2010/main" val="2432458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EE5C8F-7EAC-4EAB-B32F-4892CAA72E5B}"/>
              </a:ext>
            </a:extLst>
          </p:cNvPr>
          <p:cNvSpPr>
            <a:spLocks noGrp="1"/>
          </p:cNvSpPr>
          <p:nvPr>
            <p:ph type="body" sz="quarter" idx="14"/>
          </p:nvPr>
        </p:nvSpPr>
        <p:spPr/>
        <p:txBody>
          <a:bodyPr/>
          <a:lstStyle/>
          <a:p>
            <a:r>
              <a:rPr lang="en-US"/>
              <a:t>10/01/2023 - 03/31/2024</a:t>
            </a:r>
          </a:p>
        </p:txBody>
      </p:sp>
      <p:sp>
        <p:nvSpPr>
          <p:cNvPr id="5" name="Footer Placeholder 4">
            <a:extLst>
              <a:ext uri="{FF2B5EF4-FFF2-40B4-BE49-F238E27FC236}">
                <a16:creationId xmlns:a16="http://schemas.microsoft.com/office/drawing/2014/main" id="{29C10813-9D5A-4F0F-9DE2-7B4EDEEADF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1809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88039-4CD9-45F6-9D82-22C4797554C7}"/>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28624BF4-411B-4CA7-B770-0FFD67474C2B}"/>
              </a:ext>
            </a:extLst>
          </p:cNvPr>
          <p:cNvGraphicFramePr>
            <a:graphicFrameLocks noGrp="1"/>
          </p:cNvGraphicFramePr>
          <p:nvPr>
            <p:ph type="tbl" sz="quarter" idx="13"/>
            <p:extLst>
              <p:ext uri="{D42A27DB-BD31-4B8C-83A1-F6EECF244321}">
                <p14:modId xmlns:p14="http://schemas.microsoft.com/office/powerpoint/2010/main" val="3288686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93066538"/>
                    </a:ext>
                  </a:extLst>
                </a:gridCol>
                <a:gridCol w="1645920">
                  <a:extLst>
                    <a:ext uri="{9D8B030D-6E8A-4147-A177-3AD203B41FA5}">
                      <a16:colId xmlns:a16="http://schemas.microsoft.com/office/drawing/2014/main" val="2268129006"/>
                    </a:ext>
                  </a:extLst>
                </a:gridCol>
                <a:gridCol w="1645920">
                  <a:extLst>
                    <a:ext uri="{9D8B030D-6E8A-4147-A177-3AD203B41FA5}">
                      <a16:colId xmlns:a16="http://schemas.microsoft.com/office/drawing/2014/main" val="662555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37487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21.9 %</a:t>
                      </a:r>
                    </a:p>
                  </a:txBody>
                  <a:tcPr/>
                </a:tc>
                <a:extLst>
                  <a:ext uri="{0D108BD9-81ED-4DB2-BD59-A6C34878D82A}">
                    <a16:rowId xmlns:a16="http://schemas.microsoft.com/office/drawing/2014/main" val="97740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6.4 %</a:t>
                      </a:r>
                    </a:p>
                  </a:txBody>
                  <a:tcPr/>
                </a:tc>
                <a:extLst>
                  <a:ext uri="{0D108BD9-81ED-4DB2-BD59-A6C34878D82A}">
                    <a16:rowId xmlns:a16="http://schemas.microsoft.com/office/drawing/2014/main" val="170409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extLst>
                  <a:ext uri="{0D108BD9-81ED-4DB2-BD59-A6C34878D82A}">
                    <a16:rowId xmlns:a16="http://schemas.microsoft.com/office/drawing/2014/main" val="3033973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extLst>
                  <a:ext uri="{0D108BD9-81ED-4DB2-BD59-A6C34878D82A}">
                    <a16:rowId xmlns:a16="http://schemas.microsoft.com/office/drawing/2014/main" val="88926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122524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13028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366264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105728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2644385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846854411"/>
                  </a:ext>
                </a:extLst>
              </a:tr>
            </a:tbl>
          </a:graphicData>
        </a:graphic>
      </p:graphicFrame>
      <p:sp>
        <p:nvSpPr>
          <p:cNvPr id="4" name="Text Placeholder 3">
            <a:extLst>
              <a:ext uri="{FF2B5EF4-FFF2-40B4-BE49-F238E27FC236}">
                <a16:creationId xmlns:a16="http://schemas.microsoft.com/office/drawing/2014/main" id="{6FA68F35-0355-49D6-8547-FB0E5C53C8B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84443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45B09-F1CB-4A09-9F87-E2E2E748CC04}"/>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D0E0D400-9A7E-4C30-AC0A-D194E2EBBD32}"/>
              </a:ext>
            </a:extLst>
          </p:cNvPr>
          <p:cNvGraphicFramePr>
            <a:graphicFrameLocks noGrp="1"/>
          </p:cNvGraphicFramePr>
          <p:nvPr>
            <p:ph type="tbl" sz="quarter" idx="13"/>
            <p:extLst>
              <p:ext uri="{D42A27DB-BD31-4B8C-83A1-F6EECF244321}">
                <p14:modId xmlns:p14="http://schemas.microsoft.com/office/powerpoint/2010/main" val="1019898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82508438"/>
                    </a:ext>
                  </a:extLst>
                </a:gridCol>
                <a:gridCol w="1645920">
                  <a:extLst>
                    <a:ext uri="{9D8B030D-6E8A-4147-A177-3AD203B41FA5}">
                      <a16:colId xmlns:a16="http://schemas.microsoft.com/office/drawing/2014/main" val="296198238"/>
                    </a:ext>
                  </a:extLst>
                </a:gridCol>
                <a:gridCol w="1645920">
                  <a:extLst>
                    <a:ext uri="{9D8B030D-6E8A-4147-A177-3AD203B41FA5}">
                      <a16:colId xmlns:a16="http://schemas.microsoft.com/office/drawing/2014/main" val="4239430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624694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617730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75216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270195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2957961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1326127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extLst>
                  <a:ext uri="{0D108BD9-81ED-4DB2-BD59-A6C34878D82A}">
                    <a16:rowId xmlns:a16="http://schemas.microsoft.com/office/drawing/2014/main" val="1924041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2313630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77670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93484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721373274"/>
                  </a:ext>
                </a:extLst>
              </a:tr>
            </a:tbl>
          </a:graphicData>
        </a:graphic>
      </p:graphicFrame>
      <p:sp>
        <p:nvSpPr>
          <p:cNvPr id="4" name="Text Placeholder 3">
            <a:extLst>
              <a:ext uri="{FF2B5EF4-FFF2-40B4-BE49-F238E27FC236}">
                <a16:creationId xmlns:a16="http://schemas.microsoft.com/office/drawing/2014/main" id="{49361C36-BCBE-4FBB-802E-76AC4F6F834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196439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6A468-FE54-4976-A36A-226595A1CCD9}"/>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015D1885-A507-4BFA-911E-C03100198336}"/>
              </a:ext>
            </a:extLst>
          </p:cNvPr>
          <p:cNvGraphicFramePr>
            <a:graphicFrameLocks noGrp="1"/>
          </p:cNvGraphicFramePr>
          <p:nvPr>
            <p:ph type="tbl" sz="quarter" idx="13"/>
            <p:extLst>
              <p:ext uri="{D42A27DB-BD31-4B8C-83A1-F6EECF244321}">
                <p14:modId xmlns:p14="http://schemas.microsoft.com/office/powerpoint/2010/main" val="3371171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00085647"/>
                    </a:ext>
                  </a:extLst>
                </a:gridCol>
                <a:gridCol w="1645920">
                  <a:extLst>
                    <a:ext uri="{9D8B030D-6E8A-4147-A177-3AD203B41FA5}">
                      <a16:colId xmlns:a16="http://schemas.microsoft.com/office/drawing/2014/main" val="4284234770"/>
                    </a:ext>
                  </a:extLst>
                </a:gridCol>
                <a:gridCol w="1645920">
                  <a:extLst>
                    <a:ext uri="{9D8B030D-6E8A-4147-A177-3AD203B41FA5}">
                      <a16:colId xmlns:a16="http://schemas.microsoft.com/office/drawing/2014/main" val="914883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13027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678943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53811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836672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81738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854000243"/>
                  </a:ext>
                </a:extLst>
              </a:tr>
            </a:tbl>
          </a:graphicData>
        </a:graphic>
      </p:graphicFrame>
      <p:sp>
        <p:nvSpPr>
          <p:cNvPr id="4" name="Text Placeholder 3">
            <a:extLst>
              <a:ext uri="{FF2B5EF4-FFF2-40B4-BE49-F238E27FC236}">
                <a16:creationId xmlns:a16="http://schemas.microsoft.com/office/drawing/2014/main" id="{A3648129-14F8-4A3A-97EF-FF76A4E6B42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259509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478FC-C4A6-438C-9AC2-FCCB9E66C3D4}"/>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334BEF7F-D3BC-4E52-83DD-8BCE701F41B1}"/>
              </a:ext>
            </a:extLst>
          </p:cNvPr>
          <p:cNvGraphicFramePr>
            <a:graphicFrameLocks noGrp="1"/>
          </p:cNvGraphicFramePr>
          <p:nvPr>
            <p:ph type="tbl" sz="quarter" idx="13"/>
            <p:extLst>
              <p:ext uri="{D42A27DB-BD31-4B8C-83A1-F6EECF244321}">
                <p14:modId xmlns:p14="http://schemas.microsoft.com/office/powerpoint/2010/main" val="2188833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3243263"/>
                    </a:ext>
                  </a:extLst>
                </a:gridCol>
                <a:gridCol w="1316737">
                  <a:extLst>
                    <a:ext uri="{9D8B030D-6E8A-4147-A177-3AD203B41FA5}">
                      <a16:colId xmlns:a16="http://schemas.microsoft.com/office/drawing/2014/main" val="1482954752"/>
                    </a:ext>
                  </a:extLst>
                </a:gridCol>
                <a:gridCol w="329184">
                  <a:extLst>
                    <a:ext uri="{9D8B030D-6E8A-4147-A177-3AD203B41FA5}">
                      <a16:colId xmlns:a16="http://schemas.microsoft.com/office/drawing/2014/main" val="1439228267"/>
                    </a:ext>
                  </a:extLst>
                </a:gridCol>
                <a:gridCol w="329184">
                  <a:extLst>
                    <a:ext uri="{9D8B030D-6E8A-4147-A177-3AD203B41FA5}">
                      <a16:colId xmlns:a16="http://schemas.microsoft.com/office/drawing/2014/main" val="4240836491"/>
                    </a:ext>
                  </a:extLst>
                </a:gridCol>
                <a:gridCol w="329184">
                  <a:extLst>
                    <a:ext uri="{9D8B030D-6E8A-4147-A177-3AD203B41FA5}">
                      <a16:colId xmlns:a16="http://schemas.microsoft.com/office/drawing/2014/main" val="1852512354"/>
                    </a:ext>
                  </a:extLst>
                </a:gridCol>
                <a:gridCol w="329184">
                  <a:extLst>
                    <a:ext uri="{9D8B030D-6E8A-4147-A177-3AD203B41FA5}">
                      <a16:colId xmlns:a16="http://schemas.microsoft.com/office/drawing/2014/main" val="1833729566"/>
                    </a:ext>
                  </a:extLst>
                </a:gridCol>
                <a:gridCol w="329184">
                  <a:extLst>
                    <a:ext uri="{9D8B030D-6E8A-4147-A177-3AD203B41FA5}">
                      <a16:colId xmlns:a16="http://schemas.microsoft.com/office/drawing/2014/main" val="2186910700"/>
                    </a:ext>
                  </a:extLst>
                </a:gridCol>
                <a:gridCol w="329184">
                  <a:extLst>
                    <a:ext uri="{9D8B030D-6E8A-4147-A177-3AD203B41FA5}">
                      <a16:colId xmlns:a16="http://schemas.microsoft.com/office/drawing/2014/main" val="2845334255"/>
                    </a:ext>
                  </a:extLst>
                </a:gridCol>
                <a:gridCol w="329184">
                  <a:extLst>
                    <a:ext uri="{9D8B030D-6E8A-4147-A177-3AD203B41FA5}">
                      <a16:colId xmlns:a16="http://schemas.microsoft.com/office/drawing/2014/main" val="292737018"/>
                    </a:ext>
                  </a:extLst>
                </a:gridCol>
                <a:gridCol w="329184">
                  <a:extLst>
                    <a:ext uri="{9D8B030D-6E8A-4147-A177-3AD203B41FA5}">
                      <a16:colId xmlns:a16="http://schemas.microsoft.com/office/drawing/2014/main" val="961961961"/>
                    </a:ext>
                  </a:extLst>
                </a:gridCol>
                <a:gridCol w="329184">
                  <a:extLst>
                    <a:ext uri="{9D8B030D-6E8A-4147-A177-3AD203B41FA5}">
                      <a16:colId xmlns:a16="http://schemas.microsoft.com/office/drawing/2014/main" val="648625114"/>
                    </a:ext>
                  </a:extLst>
                </a:gridCol>
                <a:gridCol w="329184">
                  <a:extLst>
                    <a:ext uri="{9D8B030D-6E8A-4147-A177-3AD203B41FA5}">
                      <a16:colId xmlns:a16="http://schemas.microsoft.com/office/drawing/2014/main" val="1792070738"/>
                    </a:ext>
                  </a:extLst>
                </a:gridCol>
                <a:gridCol w="329184">
                  <a:extLst>
                    <a:ext uri="{9D8B030D-6E8A-4147-A177-3AD203B41FA5}">
                      <a16:colId xmlns:a16="http://schemas.microsoft.com/office/drawing/2014/main" val="2598749842"/>
                    </a:ext>
                  </a:extLst>
                </a:gridCol>
                <a:gridCol w="329184">
                  <a:extLst>
                    <a:ext uri="{9D8B030D-6E8A-4147-A177-3AD203B41FA5}">
                      <a16:colId xmlns:a16="http://schemas.microsoft.com/office/drawing/2014/main" val="1907775868"/>
                    </a:ext>
                  </a:extLst>
                </a:gridCol>
                <a:gridCol w="329184">
                  <a:extLst>
                    <a:ext uri="{9D8B030D-6E8A-4147-A177-3AD203B41FA5}">
                      <a16:colId xmlns:a16="http://schemas.microsoft.com/office/drawing/2014/main" val="3206038698"/>
                    </a:ext>
                  </a:extLst>
                </a:gridCol>
                <a:gridCol w="329184">
                  <a:extLst>
                    <a:ext uri="{9D8B030D-6E8A-4147-A177-3AD203B41FA5}">
                      <a16:colId xmlns:a16="http://schemas.microsoft.com/office/drawing/2014/main" val="1511951311"/>
                    </a:ext>
                  </a:extLst>
                </a:gridCol>
                <a:gridCol w="329184">
                  <a:extLst>
                    <a:ext uri="{9D8B030D-6E8A-4147-A177-3AD203B41FA5}">
                      <a16:colId xmlns:a16="http://schemas.microsoft.com/office/drawing/2014/main" val="2201170979"/>
                    </a:ext>
                  </a:extLst>
                </a:gridCol>
                <a:gridCol w="329184">
                  <a:extLst>
                    <a:ext uri="{9D8B030D-6E8A-4147-A177-3AD203B41FA5}">
                      <a16:colId xmlns:a16="http://schemas.microsoft.com/office/drawing/2014/main" val="3566260629"/>
                    </a:ext>
                  </a:extLst>
                </a:gridCol>
                <a:gridCol w="329184">
                  <a:extLst>
                    <a:ext uri="{9D8B030D-6E8A-4147-A177-3AD203B41FA5}">
                      <a16:colId xmlns:a16="http://schemas.microsoft.com/office/drawing/2014/main" val="1243248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27565976"/>
                  </a:ext>
                </a:extLst>
              </a:tr>
            </a:tbl>
          </a:graphicData>
        </a:graphic>
      </p:graphicFrame>
      <p:sp>
        <p:nvSpPr>
          <p:cNvPr id="4" name="Text Placeholder 3">
            <a:extLst>
              <a:ext uri="{FF2B5EF4-FFF2-40B4-BE49-F238E27FC236}">
                <a16:creationId xmlns:a16="http://schemas.microsoft.com/office/drawing/2014/main" id="{02442B53-D337-4184-A870-B8389F83472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434724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D540E-9069-4401-B24C-E5A9CEC9880B}"/>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9D788057-5C0A-42FE-8DF6-617F991EA8F5}"/>
              </a:ext>
            </a:extLst>
          </p:cNvPr>
          <p:cNvGraphicFramePr>
            <a:graphicFrameLocks noGrp="1"/>
          </p:cNvGraphicFramePr>
          <p:nvPr>
            <p:ph type="tbl" sz="quarter" idx="13"/>
            <p:extLst>
              <p:ext uri="{D42A27DB-BD31-4B8C-83A1-F6EECF244321}">
                <p14:modId xmlns:p14="http://schemas.microsoft.com/office/powerpoint/2010/main" val="134708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4237908"/>
                    </a:ext>
                  </a:extLst>
                </a:gridCol>
                <a:gridCol w="1316737">
                  <a:extLst>
                    <a:ext uri="{9D8B030D-6E8A-4147-A177-3AD203B41FA5}">
                      <a16:colId xmlns:a16="http://schemas.microsoft.com/office/drawing/2014/main" val="984780830"/>
                    </a:ext>
                  </a:extLst>
                </a:gridCol>
                <a:gridCol w="329184">
                  <a:extLst>
                    <a:ext uri="{9D8B030D-6E8A-4147-A177-3AD203B41FA5}">
                      <a16:colId xmlns:a16="http://schemas.microsoft.com/office/drawing/2014/main" val="623537766"/>
                    </a:ext>
                  </a:extLst>
                </a:gridCol>
                <a:gridCol w="329184">
                  <a:extLst>
                    <a:ext uri="{9D8B030D-6E8A-4147-A177-3AD203B41FA5}">
                      <a16:colId xmlns:a16="http://schemas.microsoft.com/office/drawing/2014/main" val="338275674"/>
                    </a:ext>
                  </a:extLst>
                </a:gridCol>
                <a:gridCol w="329184">
                  <a:extLst>
                    <a:ext uri="{9D8B030D-6E8A-4147-A177-3AD203B41FA5}">
                      <a16:colId xmlns:a16="http://schemas.microsoft.com/office/drawing/2014/main" val="4161784418"/>
                    </a:ext>
                  </a:extLst>
                </a:gridCol>
                <a:gridCol w="329184">
                  <a:extLst>
                    <a:ext uri="{9D8B030D-6E8A-4147-A177-3AD203B41FA5}">
                      <a16:colId xmlns:a16="http://schemas.microsoft.com/office/drawing/2014/main" val="3500794551"/>
                    </a:ext>
                  </a:extLst>
                </a:gridCol>
                <a:gridCol w="329184">
                  <a:extLst>
                    <a:ext uri="{9D8B030D-6E8A-4147-A177-3AD203B41FA5}">
                      <a16:colId xmlns:a16="http://schemas.microsoft.com/office/drawing/2014/main" val="2469615972"/>
                    </a:ext>
                  </a:extLst>
                </a:gridCol>
                <a:gridCol w="329184">
                  <a:extLst>
                    <a:ext uri="{9D8B030D-6E8A-4147-A177-3AD203B41FA5}">
                      <a16:colId xmlns:a16="http://schemas.microsoft.com/office/drawing/2014/main" val="3731597776"/>
                    </a:ext>
                  </a:extLst>
                </a:gridCol>
                <a:gridCol w="329184">
                  <a:extLst>
                    <a:ext uri="{9D8B030D-6E8A-4147-A177-3AD203B41FA5}">
                      <a16:colId xmlns:a16="http://schemas.microsoft.com/office/drawing/2014/main" val="3048998325"/>
                    </a:ext>
                  </a:extLst>
                </a:gridCol>
                <a:gridCol w="329184">
                  <a:extLst>
                    <a:ext uri="{9D8B030D-6E8A-4147-A177-3AD203B41FA5}">
                      <a16:colId xmlns:a16="http://schemas.microsoft.com/office/drawing/2014/main" val="1628740463"/>
                    </a:ext>
                  </a:extLst>
                </a:gridCol>
                <a:gridCol w="329184">
                  <a:extLst>
                    <a:ext uri="{9D8B030D-6E8A-4147-A177-3AD203B41FA5}">
                      <a16:colId xmlns:a16="http://schemas.microsoft.com/office/drawing/2014/main" val="3849783075"/>
                    </a:ext>
                  </a:extLst>
                </a:gridCol>
                <a:gridCol w="329184">
                  <a:extLst>
                    <a:ext uri="{9D8B030D-6E8A-4147-A177-3AD203B41FA5}">
                      <a16:colId xmlns:a16="http://schemas.microsoft.com/office/drawing/2014/main" val="1692816388"/>
                    </a:ext>
                  </a:extLst>
                </a:gridCol>
                <a:gridCol w="329184">
                  <a:extLst>
                    <a:ext uri="{9D8B030D-6E8A-4147-A177-3AD203B41FA5}">
                      <a16:colId xmlns:a16="http://schemas.microsoft.com/office/drawing/2014/main" val="101047456"/>
                    </a:ext>
                  </a:extLst>
                </a:gridCol>
                <a:gridCol w="329184">
                  <a:extLst>
                    <a:ext uri="{9D8B030D-6E8A-4147-A177-3AD203B41FA5}">
                      <a16:colId xmlns:a16="http://schemas.microsoft.com/office/drawing/2014/main" val="275853717"/>
                    </a:ext>
                  </a:extLst>
                </a:gridCol>
                <a:gridCol w="329184">
                  <a:extLst>
                    <a:ext uri="{9D8B030D-6E8A-4147-A177-3AD203B41FA5}">
                      <a16:colId xmlns:a16="http://schemas.microsoft.com/office/drawing/2014/main" val="3905175694"/>
                    </a:ext>
                  </a:extLst>
                </a:gridCol>
                <a:gridCol w="329184">
                  <a:extLst>
                    <a:ext uri="{9D8B030D-6E8A-4147-A177-3AD203B41FA5}">
                      <a16:colId xmlns:a16="http://schemas.microsoft.com/office/drawing/2014/main" val="3711103575"/>
                    </a:ext>
                  </a:extLst>
                </a:gridCol>
                <a:gridCol w="329184">
                  <a:extLst>
                    <a:ext uri="{9D8B030D-6E8A-4147-A177-3AD203B41FA5}">
                      <a16:colId xmlns:a16="http://schemas.microsoft.com/office/drawing/2014/main" val="4083659699"/>
                    </a:ext>
                  </a:extLst>
                </a:gridCol>
                <a:gridCol w="329184">
                  <a:extLst>
                    <a:ext uri="{9D8B030D-6E8A-4147-A177-3AD203B41FA5}">
                      <a16:colId xmlns:a16="http://schemas.microsoft.com/office/drawing/2014/main" val="9780160"/>
                    </a:ext>
                  </a:extLst>
                </a:gridCol>
                <a:gridCol w="329184">
                  <a:extLst>
                    <a:ext uri="{9D8B030D-6E8A-4147-A177-3AD203B41FA5}">
                      <a16:colId xmlns:a16="http://schemas.microsoft.com/office/drawing/2014/main" val="1635598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8732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- 2024-04-30 20:00:14</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edition of "Fujifilm In His Hands," we introduce Leon Lee, a photographer with an extraordinary passion for capturing the essence of monochrome, landscapes, watches, and street scenes. 
With his first-ever camera, the FUJIFILM X-T5, Leon has transformed his approach to photography. He praises the X-T5’s intuitive dials, which simplify adjusting settings, allowing him to effortlessly capture the moments he loves.
#Fujifilm #FujifilmMY #FujifilmMalaysia #FujifilmInHisHands
#Photography #DigitalPhotography #XT5 #PhotographyLife #PhotographyLover #PhotographyDaily #MonochromePhotography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https://quintly-eu-image-storage.s3.amazonaws.com/aaf8f68db843cc217addf8054c322eb2/b1944b84a708d251a607abbdfca5219c.jpg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493766"/>
                  </a:ext>
                </a:extLst>
              </a:tr>
            </a:tbl>
          </a:graphicData>
        </a:graphic>
      </p:graphicFrame>
      <p:sp>
        <p:nvSpPr>
          <p:cNvPr id="4" name="Text Placeholder 3">
            <a:extLst>
              <a:ext uri="{FF2B5EF4-FFF2-40B4-BE49-F238E27FC236}">
                <a16:creationId xmlns:a16="http://schemas.microsoft.com/office/drawing/2014/main" id="{3BD9CFAE-56D6-4E21-BC9D-E314762A66A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012679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C30CD-F6AA-4506-B511-50394C0DFA89}"/>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51B0FB1A-4EBF-4668-9F6B-FF940BBD2858}"/>
              </a:ext>
            </a:extLst>
          </p:cNvPr>
          <p:cNvGraphicFramePr>
            <a:graphicFrameLocks noGrp="1"/>
          </p:cNvGraphicFramePr>
          <p:nvPr>
            <p:ph type="tbl" sz="quarter" idx="13"/>
            <p:extLst>
              <p:ext uri="{D42A27DB-BD31-4B8C-83A1-F6EECF244321}">
                <p14:modId xmlns:p14="http://schemas.microsoft.com/office/powerpoint/2010/main" val="2768581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28953893"/>
                    </a:ext>
                  </a:extLst>
                </a:gridCol>
                <a:gridCol w="1316737">
                  <a:extLst>
                    <a:ext uri="{9D8B030D-6E8A-4147-A177-3AD203B41FA5}">
                      <a16:colId xmlns:a16="http://schemas.microsoft.com/office/drawing/2014/main" val="4003375"/>
                    </a:ext>
                  </a:extLst>
                </a:gridCol>
                <a:gridCol w="329184">
                  <a:extLst>
                    <a:ext uri="{9D8B030D-6E8A-4147-A177-3AD203B41FA5}">
                      <a16:colId xmlns:a16="http://schemas.microsoft.com/office/drawing/2014/main" val="459745594"/>
                    </a:ext>
                  </a:extLst>
                </a:gridCol>
                <a:gridCol w="329184">
                  <a:extLst>
                    <a:ext uri="{9D8B030D-6E8A-4147-A177-3AD203B41FA5}">
                      <a16:colId xmlns:a16="http://schemas.microsoft.com/office/drawing/2014/main" val="1869456990"/>
                    </a:ext>
                  </a:extLst>
                </a:gridCol>
                <a:gridCol w="329184">
                  <a:extLst>
                    <a:ext uri="{9D8B030D-6E8A-4147-A177-3AD203B41FA5}">
                      <a16:colId xmlns:a16="http://schemas.microsoft.com/office/drawing/2014/main" val="1065312952"/>
                    </a:ext>
                  </a:extLst>
                </a:gridCol>
                <a:gridCol w="329184">
                  <a:extLst>
                    <a:ext uri="{9D8B030D-6E8A-4147-A177-3AD203B41FA5}">
                      <a16:colId xmlns:a16="http://schemas.microsoft.com/office/drawing/2014/main" val="4221707368"/>
                    </a:ext>
                  </a:extLst>
                </a:gridCol>
                <a:gridCol w="329184">
                  <a:extLst>
                    <a:ext uri="{9D8B030D-6E8A-4147-A177-3AD203B41FA5}">
                      <a16:colId xmlns:a16="http://schemas.microsoft.com/office/drawing/2014/main" val="3746547828"/>
                    </a:ext>
                  </a:extLst>
                </a:gridCol>
                <a:gridCol w="329184">
                  <a:extLst>
                    <a:ext uri="{9D8B030D-6E8A-4147-A177-3AD203B41FA5}">
                      <a16:colId xmlns:a16="http://schemas.microsoft.com/office/drawing/2014/main" val="4194880776"/>
                    </a:ext>
                  </a:extLst>
                </a:gridCol>
                <a:gridCol w="329184">
                  <a:extLst>
                    <a:ext uri="{9D8B030D-6E8A-4147-A177-3AD203B41FA5}">
                      <a16:colId xmlns:a16="http://schemas.microsoft.com/office/drawing/2014/main" val="728301710"/>
                    </a:ext>
                  </a:extLst>
                </a:gridCol>
                <a:gridCol w="329184">
                  <a:extLst>
                    <a:ext uri="{9D8B030D-6E8A-4147-A177-3AD203B41FA5}">
                      <a16:colId xmlns:a16="http://schemas.microsoft.com/office/drawing/2014/main" val="2459291785"/>
                    </a:ext>
                  </a:extLst>
                </a:gridCol>
                <a:gridCol w="329184">
                  <a:extLst>
                    <a:ext uri="{9D8B030D-6E8A-4147-A177-3AD203B41FA5}">
                      <a16:colId xmlns:a16="http://schemas.microsoft.com/office/drawing/2014/main" val="1709723486"/>
                    </a:ext>
                  </a:extLst>
                </a:gridCol>
                <a:gridCol w="329184">
                  <a:extLst>
                    <a:ext uri="{9D8B030D-6E8A-4147-A177-3AD203B41FA5}">
                      <a16:colId xmlns:a16="http://schemas.microsoft.com/office/drawing/2014/main" val="3522337208"/>
                    </a:ext>
                  </a:extLst>
                </a:gridCol>
                <a:gridCol w="329184">
                  <a:extLst>
                    <a:ext uri="{9D8B030D-6E8A-4147-A177-3AD203B41FA5}">
                      <a16:colId xmlns:a16="http://schemas.microsoft.com/office/drawing/2014/main" val="1435783467"/>
                    </a:ext>
                  </a:extLst>
                </a:gridCol>
                <a:gridCol w="329184">
                  <a:extLst>
                    <a:ext uri="{9D8B030D-6E8A-4147-A177-3AD203B41FA5}">
                      <a16:colId xmlns:a16="http://schemas.microsoft.com/office/drawing/2014/main" val="2503702017"/>
                    </a:ext>
                  </a:extLst>
                </a:gridCol>
                <a:gridCol w="329184">
                  <a:extLst>
                    <a:ext uri="{9D8B030D-6E8A-4147-A177-3AD203B41FA5}">
                      <a16:colId xmlns:a16="http://schemas.microsoft.com/office/drawing/2014/main" val="2644214334"/>
                    </a:ext>
                  </a:extLst>
                </a:gridCol>
                <a:gridCol w="329184">
                  <a:extLst>
                    <a:ext uri="{9D8B030D-6E8A-4147-A177-3AD203B41FA5}">
                      <a16:colId xmlns:a16="http://schemas.microsoft.com/office/drawing/2014/main" val="647054339"/>
                    </a:ext>
                  </a:extLst>
                </a:gridCol>
                <a:gridCol w="329184">
                  <a:extLst>
                    <a:ext uri="{9D8B030D-6E8A-4147-A177-3AD203B41FA5}">
                      <a16:colId xmlns:a16="http://schemas.microsoft.com/office/drawing/2014/main" val="1919831845"/>
                    </a:ext>
                  </a:extLst>
                </a:gridCol>
                <a:gridCol w="329184">
                  <a:extLst>
                    <a:ext uri="{9D8B030D-6E8A-4147-A177-3AD203B41FA5}">
                      <a16:colId xmlns:a16="http://schemas.microsoft.com/office/drawing/2014/main" val="1222498863"/>
                    </a:ext>
                  </a:extLst>
                </a:gridCol>
                <a:gridCol w="329184">
                  <a:extLst>
                    <a:ext uri="{9D8B030D-6E8A-4147-A177-3AD203B41FA5}">
                      <a16:colId xmlns:a16="http://schemas.microsoft.com/office/drawing/2014/main" val="2571149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94455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- 2024-04-29 18:40:56</a:t>
                      </a:r>
                      <a:r>
                        <a:rPr kumimoji="0" lang="en-US" sz="1000" b="0" i="0" u="none" strike="noStrike" kern="1200" cap="none" spc="0" normalizeH="0" baseline="0" noProof="0">
                          <a:ln>
                            <a:noFill/>
                          </a:ln>
                          <a:solidFill>
                            <a:prstClr val="black"/>
                          </a:solidFill>
                          <a:effectLst/>
                          <a:uLnTx/>
                          <a:uFillTx/>
                          <a:latin typeface="Calibri"/>
                          <a:ea typeface="+mn-ea"/>
                          <a:cs typeface="+mn-cs"/>
                        </a:rPr>
                        <a:t>
 Join us at the Foto CLS X Series Roadshow from 1 - 5 May 2024 at North Court, Ground Floor, Mid Valley Southkey Johor Bahru!
Don’t miss your chance to explore the latest X series cameras and XF lenses, and receive a mystery gift with every purchase!
Take home more than just incredible gear. See you there!
#Fujifilm #FujifilmMY #FujifilmMalaysia #Fujifilm_XSeries #Photography #DigitalPhotography #Roadshow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https://quintly-eu-image-storage.s3.amazonaws.com/aaf8f68db843cc217addf8054c322eb2/f38bc64bd239582a154bf4d10f921512.jpg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86654334"/>
                  </a:ext>
                </a:extLst>
              </a:tr>
            </a:tbl>
          </a:graphicData>
        </a:graphic>
      </p:graphicFrame>
      <p:sp>
        <p:nvSpPr>
          <p:cNvPr id="4" name="Text Placeholder 3">
            <a:extLst>
              <a:ext uri="{FF2B5EF4-FFF2-40B4-BE49-F238E27FC236}">
                <a16:creationId xmlns:a16="http://schemas.microsoft.com/office/drawing/2014/main" id="{6BF6D97E-EEF7-4A1F-B419-E3B104E40B3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077511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5345E-55AC-491D-823B-792C8BB7EC8E}"/>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D44F7C98-C7F9-4B60-AA90-CA5F681B4DA1}"/>
              </a:ext>
            </a:extLst>
          </p:cNvPr>
          <p:cNvGraphicFramePr>
            <a:graphicFrameLocks noGrp="1"/>
          </p:cNvGraphicFramePr>
          <p:nvPr>
            <p:ph type="tbl" sz="quarter" idx="13"/>
            <p:extLst>
              <p:ext uri="{D42A27DB-BD31-4B8C-83A1-F6EECF244321}">
                <p14:modId xmlns:p14="http://schemas.microsoft.com/office/powerpoint/2010/main" val="551529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70041233"/>
                    </a:ext>
                  </a:extLst>
                </a:gridCol>
                <a:gridCol w="1316737">
                  <a:extLst>
                    <a:ext uri="{9D8B030D-6E8A-4147-A177-3AD203B41FA5}">
                      <a16:colId xmlns:a16="http://schemas.microsoft.com/office/drawing/2014/main" val="1251393386"/>
                    </a:ext>
                  </a:extLst>
                </a:gridCol>
                <a:gridCol w="329184">
                  <a:extLst>
                    <a:ext uri="{9D8B030D-6E8A-4147-A177-3AD203B41FA5}">
                      <a16:colId xmlns:a16="http://schemas.microsoft.com/office/drawing/2014/main" val="3083697136"/>
                    </a:ext>
                  </a:extLst>
                </a:gridCol>
                <a:gridCol w="329184">
                  <a:extLst>
                    <a:ext uri="{9D8B030D-6E8A-4147-A177-3AD203B41FA5}">
                      <a16:colId xmlns:a16="http://schemas.microsoft.com/office/drawing/2014/main" val="1822787061"/>
                    </a:ext>
                  </a:extLst>
                </a:gridCol>
                <a:gridCol w="329184">
                  <a:extLst>
                    <a:ext uri="{9D8B030D-6E8A-4147-A177-3AD203B41FA5}">
                      <a16:colId xmlns:a16="http://schemas.microsoft.com/office/drawing/2014/main" val="1098704193"/>
                    </a:ext>
                  </a:extLst>
                </a:gridCol>
                <a:gridCol w="329184">
                  <a:extLst>
                    <a:ext uri="{9D8B030D-6E8A-4147-A177-3AD203B41FA5}">
                      <a16:colId xmlns:a16="http://schemas.microsoft.com/office/drawing/2014/main" val="599534546"/>
                    </a:ext>
                  </a:extLst>
                </a:gridCol>
                <a:gridCol w="329184">
                  <a:extLst>
                    <a:ext uri="{9D8B030D-6E8A-4147-A177-3AD203B41FA5}">
                      <a16:colId xmlns:a16="http://schemas.microsoft.com/office/drawing/2014/main" val="2515963127"/>
                    </a:ext>
                  </a:extLst>
                </a:gridCol>
                <a:gridCol w="329184">
                  <a:extLst>
                    <a:ext uri="{9D8B030D-6E8A-4147-A177-3AD203B41FA5}">
                      <a16:colId xmlns:a16="http://schemas.microsoft.com/office/drawing/2014/main" val="2302325312"/>
                    </a:ext>
                  </a:extLst>
                </a:gridCol>
                <a:gridCol w="329184">
                  <a:extLst>
                    <a:ext uri="{9D8B030D-6E8A-4147-A177-3AD203B41FA5}">
                      <a16:colId xmlns:a16="http://schemas.microsoft.com/office/drawing/2014/main" val="157493244"/>
                    </a:ext>
                  </a:extLst>
                </a:gridCol>
                <a:gridCol w="329184">
                  <a:extLst>
                    <a:ext uri="{9D8B030D-6E8A-4147-A177-3AD203B41FA5}">
                      <a16:colId xmlns:a16="http://schemas.microsoft.com/office/drawing/2014/main" val="3484237560"/>
                    </a:ext>
                  </a:extLst>
                </a:gridCol>
                <a:gridCol w="329184">
                  <a:extLst>
                    <a:ext uri="{9D8B030D-6E8A-4147-A177-3AD203B41FA5}">
                      <a16:colId xmlns:a16="http://schemas.microsoft.com/office/drawing/2014/main" val="2374048191"/>
                    </a:ext>
                  </a:extLst>
                </a:gridCol>
                <a:gridCol w="329184">
                  <a:extLst>
                    <a:ext uri="{9D8B030D-6E8A-4147-A177-3AD203B41FA5}">
                      <a16:colId xmlns:a16="http://schemas.microsoft.com/office/drawing/2014/main" val="1302737421"/>
                    </a:ext>
                  </a:extLst>
                </a:gridCol>
                <a:gridCol w="329184">
                  <a:extLst>
                    <a:ext uri="{9D8B030D-6E8A-4147-A177-3AD203B41FA5}">
                      <a16:colId xmlns:a16="http://schemas.microsoft.com/office/drawing/2014/main" val="4023814621"/>
                    </a:ext>
                  </a:extLst>
                </a:gridCol>
                <a:gridCol w="329184">
                  <a:extLst>
                    <a:ext uri="{9D8B030D-6E8A-4147-A177-3AD203B41FA5}">
                      <a16:colId xmlns:a16="http://schemas.microsoft.com/office/drawing/2014/main" val="3786034958"/>
                    </a:ext>
                  </a:extLst>
                </a:gridCol>
                <a:gridCol w="329184">
                  <a:extLst>
                    <a:ext uri="{9D8B030D-6E8A-4147-A177-3AD203B41FA5}">
                      <a16:colId xmlns:a16="http://schemas.microsoft.com/office/drawing/2014/main" val="928250632"/>
                    </a:ext>
                  </a:extLst>
                </a:gridCol>
                <a:gridCol w="329184">
                  <a:extLst>
                    <a:ext uri="{9D8B030D-6E8A-4147-A177-3AD203B41FA5}">
                      <a16:colId xmlns:a16="http://schemas.microsoft.com/office/drawing/2014/main" val="2721990509"/>
                    </a:ext>
                  </a:extLst>
                </a:gridCol>
                <a:gridCol w="329184">
                  <a:extLst>
                    <a:ext uri="{9D8B030D-6E8A-4147-A177-3AD203B41FA5}">
                      <a16:colId xmlns:a16="http://schemas.microsoft.com/office/drawing/2014/main" val="4171151407"/>
                    </a:ext>
                  </a:extLst>
                </a:gridCol>
                <a:gridCol w="329184">
                  <a:extLst>
                    <a:ext uri="{9D8B030D-6E8A-4147-A177-3AD203B41FA5}">
                      <a16:colId xmlns:a16="http://schemas.microsoft.com/office/drawing/2014/main" val="2325697483"/>
                    </a:ext>
                  </a:extLst>
                </a:gridCol>
                <a:gridCol w="329184">
                  <a:extLst>
                    <a:ext uri="{9D8B030D-6E8A-4147-A177-3AD203B41FA5}">
                      <a16:colId xmlns:a16="http://schemas.microsoft.com/office/drawing/2014/main" val="2947024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65058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- 2024-04-25 14:00:45</a:t>
                      </a:r>
                      <a:r>
                        <a:rPr kumimoji="0" lang="en-US" sz="1000" b="0" i="0" u="none" strike="noStrike" kern="1200" cap="none" spc="0" normalizeH="0" baseline="0" noProof="0">
                          <a:ln>
                            <a:noFill/>
                          </a:ln>
                          <a:solidFill>
                            <a:prstClr val="black"/>
                          </a:solidFill>
                          <a:effectLst/>
                          <a:uLnTx/>
                          <a:uFillTx/>
                          <a:latin typeface="Calibri"/>
                          <a:ea typeface="+mn-ea"/>
                          <a:cs typeface="+mn-cs"/>
                        </a:rPr>
                        <a:t>
 See you in Sydney!!
Please stay tuned for X Summit SYDNEY 2024.
https://www.youtube.com/channel/UCZvtcRxo82A4-7BQ2T8MOAA
#fujifilm #fujifilm_xseries #fujifilm_gfx #xsummit #xsummitsydney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https://quintly-eu-image-storage.s3.amazonaws.com/aaf8f68db843cc217addf8054c322eb2/6c99277bb5c637f16e5c22ea18799716.jpg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764999322"/>
                  </a:ext>
                </a:extLst>
              </a:tr>
            </a:tbl>
          </a:graphicData>
        </a:graphic>
      </p:graphicFrame>
      <p:sp>
        <p:nvSpPr>
          <p:cNvPr id="4" name="Text Placeholder 3">
            <a:extLst>
              <a:ext uri="{FF2B5EF4-FFF2-40B4-BE49-F238E27FC236}">
                <a16:creationId xmlns:a16="http://schemas.microsoft.com/office/drawing/2014/main" id="{8E6138F9-0F88-4932-AB35-9DDC2BF9DF1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622460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332CB-8C9E-4F30-8728-DEB06A0FCC7B}"/>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534352BA-1608-418E-B646-2D586FE53A48}"/>
              </a:ext>
            </a:extLst>
          </p:cNvPr>
          <p:cNvGraphicFramePr>
            <a:graphicFrameLocks noGrp="1"/>
          </p:cNvGraphicFramePr>
          <p:nvPr>
            <p:ph type="tbl" sz="quarter" idx="13"/>
            <p:extLst>
              <p:ext uri="{D42A27DB-BD31-4B8C-83A1-F6EECF244321}">
                <p14:modId xmlns:p14="http://schemas.microsoft.com/office/powerpoint/2010/main" val="3576011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34921125"/>
                    </a:ext>
                  </a:extLst>
                </a:gridCol>
                <a:gridCol w="1316737">
                  <a:extLst>
                    <a:ext uri="{9D8B030D-6E8A-4147-A177-3AD203B41FA5}">
                      <a16:colId xmlns:a16="http://schemas.microsoft.com/office/drawing/2014/main" val="3819565357"/>
                    </a:ext>
                  </a:extLst>
                </a:gridCol>
                <a:gridCol w="329184">
                  <a:extLst>
                    <a:ext uri="{9D8B030D-6E8A-4147-A177-3AD203B41FA5}">
                      <a16:colId xmlns:a16="http://schemas.microsoft.com/office/drawing/2014/main" val="3579218504"/>
                    </a:ext>
                  </a:extLst>
                </a:gridCol>
                <a:gridCol w="329184">
                  <a:extLst>
                    <a:ext uri="{9D8B030D-6E8A-4147-A177-3AD203B41FA5}">
                      <a16:colId xmlns:a16="http://schemas.microsoft.com/office/drawing/2014/main" val="1017969932"/>
                    </a:ext>
                  </a:extLst>
                </a:gridCol>
                <a:gridCol w="329184">
                  <a:extLst>
                    <a:ext uri="{9D8B030D-6E8A-4147-A177-3AD203B41FA5}">
                      <a16:colId xmlns:a16="http://schemas.microsoft.com/office/drawing/2014/main" val="1186849655"/>
                    </a:ext>
                  </a:extLst>
                </a:gridCol>
                <a:gridCol w="329184">
                  <a:extLst>
                    <a:ext uri="{9D8B030D-6E8A-4147-A177-3AD203B41FA5}">
                      <a16:colId xmlns:a16="http://schemas.microsoft.com/office/drawing/2014/main" val="4219225939"/>
                    </a:ext>
                  </a:extLst>
                </a:gridCol>
                <a:gridCol w="329184">
                  <a:extLst>
                    <a:ext uri="{9D8B030D-6E8A-4147-A177-3AD203B41FA5}">
                      <a16:colId xmlns:a16="http://schemas.microsoft.com/office/drawing/2014/main" val="3393268490"/>
                    </a:ext>
                  </a:extLst>
                </a:gridCol>
                <a:gridCol w="329184">
                  <a:extLst>
                    <a:ext uri="{9D8B030D-6E8A-4147-A177-3AD203B41FA5}">
                      <a16:colId xmlns:a16="http://schemas.microsoft.com/office/drawing/2014/main" val="1524172824"/>
                    </a:ext>
                  </a:extLst>
                </a:gridCol>
                <a:gridCol w="329184">
                  <a:extLst>
                    <a:ext uri="{9D8B030D-6E8A-4147-A177-3AD203B41FA5}">
                      <a16:colId xmlns:a16="http://schemas.microsoft.com/office/drawing/2014/main" val="2556434974"/>
                    </a:ext>
                  </a:extLst>
                </a:gridCol>
                <a:gridCol w="329184">
                  <a:extLst>
                    <a:ext uri="{9D8B030D-6E8A-4147-A177-3AD203B41FA5}">
                      <a16:colId xmlns:a16="http://schemas.microsoft.com/office/drawing/2014/main" val="1494845415"/>
                    </a:ext>
                  </a:extLst>
                </a:gridCol>
                <a:gridCol w="329184">
                  <a:extLst>
                    <a:ext uri="{9D8B030D-6E8A-4147-A177-3AD203B41FA5}">
                      <a16:colId xmlns:a16="http://schemas.microsoft.com/office/drawing/2014/main" val="2137804326"/>
                    </a:ext>
                  </a:extLst>
                </a:gridCol>
                <a:gridCol w="329184">
                  <a:extLst>
                    <a:ext uri="{9D8B030D-6E8A-4147-A177-3AD203B41FA5}">
                      <a16:colId xmlns:a16="http://schemas.microsoft.com/office/drawing/2014/main" val="3803313311"/>
                    </a:ext>
                  </a:extLst>
                </a:gridCol>
                <a:gridCol w="329184">
                  <a:extLst>
                    <a:ext uri="{9D8B030D-6E8A-4147-A177-3AD203B41FA5}">
                      <a16:colId xmlns:a16="http://schemas.microsoft.com/office/drawing/2014/main" val="138779074"/>
                    </a:ext>
                  </a:extLst>
                </a:gridCol>
                <a:gridCol w="329184">
                  <a:extLst>
                    <a:ext uri="{9D8B030D-6E8A-4147-A177-3AD203B41FA5}">
                      <a16:colId xmlns:a16="http://schemas.microsoft.com/office/drawing/2014/main" val="2138727949"/>
                    </a:ext>
                  </a:extLst>
                </a:gridCol>
                <a:gridCol w="329184">
                  <a:extLst>
                    <a:ext uri="{9D8B030D-6E8A-4147-A177-3AD203B41FA5}">
                      <a16:colId xmlns:a16="http://schemas.microsoft.com/office/drawing/2014/main" val="2164596015"/>
                    </a:ext>
                  </a:extLst>
                </a:gridCol>
                <a:gridCol w="329184">
                  <a:extLst>
                    <a:ext uri="{9D8B030D-6E8A-4147-A177-3AD203B41FA5}">
                      <a16:colId xmlns:a16="http://schemas.microsoft.com/office/drawing/2014/main" val="4222383033"/>
                    </a:ext>
                  </a:extLst>
                </a:gridCol>
                <a:gridCol w="329184">
                  <a:extLst>
                    <a:ext uri="{9D8B030D-6E8A-4147-A177-3AD203B41FA5}">
                      <a16:colId xmlns:a16="http://schemas.microsoft.com/office/drawing/2014/main" val="2848114243"/>
                    </a:ext>
                  </a:extLst>
                </a:gridCol>
                <a:gridCol w="329184">
                  <a:extLst>
                    <a:ext uri="{9D8B030D-6E8A-4147-A177-3AD203B41FA5}">
                      <a16:colId xmlns:a16="http://schemas.microsoft.com/office/drawing/2014/main" val="3323598366"/>
                    </a:ext>
                  </a:extLst>
                </a:gridCol>
                <a:gridCol w="329184">
                  <a:extLst>
                    <a:ext uri="{9D8B030D-6E8A-4147-A177-3AD203B41FA5}">
                      <a16:colId xmlns:a16="http://schemas.microsoft.com/office/drawing/2014/main" val="1346235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78398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- 2024-04-25 14:00:05</a:t>
                      </a:r>
                      <a:r>
                        <a:rPr kumimoji="0" lang="en-US" sz="1000" b="0" i="0" u="none" strike="noStrike" kern="1200" cap="none" spc="0" normalizeH="0" baseline="0" noProof="0">
                          <a:ln>
                            <a:noFill/>
                          </a:ln>
                          <a:solidFill>
                            <a:prstClr val="black"/>
                          </a:solidFill>
                          <a:effectLst/>
                          <a:uLnTx/>
                          <a:uFillTx/>
                          <a:latin typeface="Calibri"/>
                          <a:ea typeface="+mn-ea"/>
                          <a:cs typeface="+mn-cs"/>
                        </a:rPr>
                        <a:t>
 A Sunday was well-spent with a guided Videography Workshop, in collaboration with Johan Photo Camtronics Sdn Bhd, led by experts ZY Cheng (ZY Productions) &amp; Jayz Yong on 14 April 2024! We thank participants for joining this insightful and interactive lesson.
We hope you've picked up new skills about videography essentials and valuable advice - from learning how to operate camera dials and settings to manipulating lighting to set different tones and moods and framing video compositions.
May this enlightening session spark your curiosity and encourage you to explore the art of videography!
#Fujifilm #FujifilmMY #FujifilmMalaysia #Fujifilm_XSeries #Photography #DigitalPhotography #Videography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https://quintly-eu-image-storage.s3.amazonaws.com/aaf8f68db843cc217addf8054c322eb2/b14c9fd3f5043a3b166144c7914ae78e.jpg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14800713"/>
                  </a:ext>
                </a:extLst>
              </a:tr>
            </a:tbl>
          </a:graphicData>
        </a:graphic>
      </p:graphicFrame>
      <p:sp>
        <p:nvSpPr>
          <p:cNvPr id="4" name="Text Placeholder 3">
            <a:extLst>
              <a:ext uri="{FF2B5EF4-FFF2-40B4-BE49-F238E27FC236}">
                <a16:creationId xmlns:a16="http://schemas.microsoft.com/office/drawing/2014/main" id="{C869751B-809B-426D-BCD4-0F8F9B8905B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5403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C6259-D6DF-4D35-83F2-4CAD6471CF42}"/>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ED64EE96-AB8A-437E-A148-2A759A9E0032}"/>
              </a:ext>
            </a:extLst>
          </p:cNvPr>
          <p:cNvGraphicFramePr>
            <a:graphicFrameLocks noGrp="1"/>
          </p:cNvGraphicFramePr>
          <p:nvPr>
            <p:ph type="tbl" sz="quarter" idx="13"/>
            <p:extLst>
              <p:ext uri="{D42A27DB-BD31-4B8C-83A1-F6EECF244321}">
                <p14:modId xmlns:p14="http://schemas.microsoft.com/office/powerpoint/2010/main" val="3316854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12508482"/>
                    </a:ext>
                  </a:extLst>
                </a:gridCol>
                <a:gridCol w="1316737">
                  <a:extLst>
                    <a:ext uri="{9D8B030D-6E8A-4147-A177-3AD203B41FA5}">
                      <a16:colId xmlns:a16="http://schemas.microsoft.com/office/drawing/2014/main" val="4244561829"/>
                    </a:ext>
                  </a:extLst>
                </a:gridCol>
                <a:gridCol w="329184">
                  <a:extLst>
                    <a:ext uri="{9D8B030D-6E8A-4147-A177-3AD203B41FA5}">
                      <a16:colId xmlns:a16="http://schemas.microsoft.com/office/drawing/2014/main" val="24848667"/>
                    </a:ext>
                  </a:extLst>
                </a:gridCol>
                <a:gridCol w="329184">
                  <a:extLst>
                    <a:ext uri="{9D8B030D-6E8A-4147-A177-3AD203B41FA5}">
                      <a16:colId xmlns:a16="http://schemas.microsoft.com/office/drawing/2014/main" val="1645368355"/>
                    </a:ext>
                  </a:extLst>
                </a:gridCol>
                <a:gridCol w="329184">
                  <a:extLst>
                    <a:ext uri="{9D8B030D-6E8A-4147-A177-3AD203B41FA5}">
                      <a16:colId xmlns:a16="http://schemas.microsoft.com/office/drawing/2014/main" val="1658909857"/>
                    </a:ext>
                  </a:extLst>
                </a:gridCol>
                <a:gridCol w="329184">
                  <a:extLst>
                    <a:ext uri="{9D8B030D-6E8A-4147-A177-3AD203B41FA5}">
                      <a16:colId xmlns:a16="http://schemas.microsoft.com/office/drawing/2014/main" val="1139645301"/>
                    </a:ext>
                  </a:extLst>
                </a:gridCol>
                <a:gridCol w="329184">
                  <a:extLst>
                    <a:ext uri="{9D8B030D-6E8A-4147-A177-3AD203B41FA5}">
                      <a16:colId xmlns:a16="http://schemas.microsoft.com/office/drawing/2014/main" val="3164258187"/>
                    </a:ext>
                  </a:extLst>
                </a:gridCol>
                <a:gridCol w="329184">
                  <a:extLst>
                    <a:ext uri="{9D8B030D-6E8A-4147-A177-3AD203B41FA5}">
                      <a16:colId xmlns:a16="http://schemas.microsoft.com/office/drawing/2014/main" val="561085496"/>
                    </a:ext>
                  </a:extLst>
                </a:gridCol>
                <a:gridCol w="329184">
                  <a:extLst>
                    <a:ext uri="{9D8B030D-6E8A-4147-A177-3AD203B41FA5}">
                      <a16:colId xmlns:a16="http://schemas.microsoft.com/office/drawing/2014/main" val="869321951"/>
                    </a:ext>
                  </a:extLst>
                </a:gridCol>
                <a:gridCol w="329184">
                  <a:extLst>
                    <a:ext uri="{9D8B030D-6E8A-4147-A177-3AD203B41FA5}">
                      <a16:colId xmlns:a16="http://schemas.microsoft.com/office/drawing/2014/main" val="3792750043"/>
                    </a:ext>
                  </a:extLst>
                </a:gridCol>
                <a:gridCol w="329184">
                  <a:extLst>
                    <a:ext uri="{9D8B030D-6E8A-4147-A177-3AD203B41FA5}">
                      <a16:colId xmlns:a16="http://schemas.microsoft.com/office/drawing/2014/main" val="690989477"/>
                    </a:ext>
                  </a:extLst>
                </a:gridCol>
                <a:gridCol w="329184">
                  <a:extLst>
                    <a:ext uri="{9D8B030D-6E8A-4147-A177-3AD203B41FA5}">
                      <a16:colId xmlns:a16="http://schemas.microsoft.com/office/drawing/2014/main" val="2124359198"/>
                    </a:ext>
                  </a:extLst>
                </a:gridCol>
                <a:gridCol w="329184">
                  <a:extLst>
                    <a:ext uri="{9D8B030D-6E8A-4147-A177-3AD203B41FA5}">
                      <a16:colId xmlns:a16="http://schemas.microsoft.com/office/drawing/2014/main" val="3828968684"/>
                    </a:ext>
                  </a:extLst>
                </a:gridCol>
                <a:gridCol w="329184">
                  <a:extLst>
                    <a:ext uri="{9D8B030D-6E8A-4147-A177-3AD203B41FA5}">
                      <a16:colId xmlns:a16="http://schemas.microsoft.com/office/drawing/2014/main" val="2994345645"/>
                    </a:ext>
                  </a:extLst>
                </a:gridCol>
                <a:gridCol w="329184">
                  <a:extLst>
                    <a:ext uri="{9D8B030D-6E8A-4147-A177-3AD203B41FA5}">
                      <a16:colId xmlns:a16="http://schemas.microsoft.com/office/drawing/2014/main" val="3342517564"/>
                    </a:ext>
                  </a:extLst>
                </a:gridCol>
                <a:gridCol w="329184">
                  <a:extLst>
                    <a:ext uri="{9D8B030D-6E8A-4147-A177-3AD203B41FA5}">
                      <a16:colId xmlns:a16="http://schemas.microsoft.com/office/drawing/2014/main" val="1795101660"/>
                    </a:ext>
                  </a:extLst>
                </a:gridCol>
                <a:gridCol w="329184">
                  <a:extLst>
                    <a:ext uri="{9D8B030D-6E8A-4147-A177-3AD203B41FA5}">
                      <a16:colId xmlns:a16="http://schemas.microsoft.com/office/drawing/2014/main" val="3755420043"/>
                    </a:ext>
                  </a:extLst>
                </a:gridCol>
                <a:gridCol w="329184">
                  <a:extLst>
                    <a:ext uri="{9D8B030D-6E8A-4147-A177-3AD203B41FA5}">
                      <a16:colId xmlns:a16="http://schemas.microsoft.com/office/drawing/2014/main" val="27985597"/>
                    </a:ext>
                  </a:extLst>
                </a:gridCol>
                <a:gridCol w="329184">
                  <a:extLst>
                    <a:ext uri="{9D8B030D-6E8A-4147-A177-3AD203B41FA5}">
                      <a16:colId xmlns:a16="http://schemas.microsoft.com/office/drawing/2014/main" val="2424796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9115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- 2024-04-25 12:00:01</a:t>
                      </a:r>
                      <a:r>
                        <a:rPr kumimoji="0" lang="en-US" sz="1000" b="0" i="0" u="none" strike="noStrike" kern="1200" cap="none" spc="0" normalizeH="0" baseline="0" noProof="0">
                          <a:ln>
                            <a:noFill/>
                          </a:ln>
                          <a:solidFill>
                            <a:prstClr val="black"/>
                          </a:solidFill>
                          <a:effectLst/>
                          <a:uLnTx/>
                          <a:uFillTx/>
                          <a:latin typeface="Calibri"/>
                          <a:ea typeface="+mn-ea"/>
                          <a:cs typeface="+mn-cs"/>
                        </a:rPr>
                        <a:t>
 We're always excited to see new young talents emerge, and this time, we hope that our Videography Workshop on 13 April 2024, in collaboration with FOTO CLS, inspired students from the Audio Visual Media Society at Foon Yew High School Kulai to blossom into budding videographers.
ZY Cheng (ZY Productions) and Jayz Yong conducted a thorough yet interactive learning session that made it such a positive experience for the students, and we were thrilled by their active participation and enthusiastic response.
We thank everyone for a fun and memorable workshop and eagerly anticipate seeing how the students' skills develop in the field!
#Fujifilm #FujifilmMY #FujifilmMalaysia #Fujifilm_XSeries #Photography #DigitalPhotography #Videography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https://quintly-eu-image-storage.s3.amazonaws.com/aaf8f68db843cc217addf8054c322eb2/ef13a335d896fd893dfa1f93c4dc1350.jpg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98555805"/>
                  </a:ext>
                </a:extLst>
              </a:tr>
            </a:tbl>
          </a:graphicData>
        </a:graphic>
      </p:graphicFrame>
      <p:sp>
        <p:nvSpPr>
          <p:cNvPr id="4" name="Text Placeholder 3">
            <a:extLst>
              <a:ext uri="{FF2B5EF4-FFF2-40B4-BE49-F238E27FC236}">
                <a16:creationId xmlns:a16="http://schemas.microsoft.com/office/drawing/2014/main" id="{B93A8169-B905-4F39-A591-82FD3B7C2A9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690469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78A46-F60D-4F47-873B-F0DE9580E6E9}"/>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612742DD-9E7D-45A8-AF4A-4F2666A951C3}"/>
              </a:ext>
            </a:extLst>
          </p:cNvPr>
          <p:cNvGraphicFramePr>
            <a:graphicFrameLocks noGrp="1"/>
          </p:cNvGraphicFramePr>
          <p:nvPr>
            <p:ph type="tbl" sz="quarter" idx="13"/>
            <p:extLst>
              <p:ext uri="{D42A27DB-BD31-4B8C-83A1-F6EECF244321}">
                <p14:modId xmlns:p14="http://schemas.microsoft.com/office/powerpoint/2010/main" val="1656610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6100719"/>
                    </a:ext>
                  </a:extLst>
                </a:gridCol>
                <a:gridCol w="1316737">
                  <a:extLst>
                    <a:ext uri="{9D8B030D-6E8A-4147-A177-3AD203B41FA5}">
                      <a16:colId xmlns:a16="http://schemas.microsoft.com/office/drawing/2014/main" val="3066669922"/>
                    </a:ext>
                  </a:extLst>
                </a:gridCol>
                <a:gridCol w="329184">
                  <a:extLst>
                    <a:ext uri="{9D8B030D-6E8A-4147-A177-3AD203B41FA5}">
                      <a16:colId xmlns:a16="http://schemas.microsoft.com/office/drawing/2014/main" val="3220358348"/>
                    </a:ext>
                  </a:extLst>
                </a:gridCol>
                <a:gridCol w="329184">
                  <a:extLst>
                    <a:ext uri="{9D8B030D-6E8A-4147-A177-3AD203B41FA5}">
                      <a16:colId xmlns:a16="http://schemas.microsoft.com/office/drawing/2014/main" val="1285852760"/>
                    </a:ext>
                  </a:extLst>
                </a:gridCol>
                <a:gridCol w="329184">
                  <a:extLst>
                    <a:ext uri="{9D8B030D-6E8A-4147-A177-3AD203B41FA5}">
                      <a16:colId xmlns:a16="http://schemas.microsoft.com/office/drawing/2014/main" val="2624210606"/>
                    </a:ext>
                  </a:extLst>
                </a:gridCol>
                <a:gridCol w="329184">
                  <a:extLst>
                    <a:ext uri="{9D8B030D-6E8A-4147-A177-3AD203B41FA5}">
                      <a16:colId xmlns:a16="http://schemas.microsoft.com/office/drawing/2014/main" val="2858930272"/>
                    </a:ext>
                  </a:extLst>
                </a:gridCol>
                <a:gridCol w="329184">
                  <a:extLst>
                    <a:ext uri="{9D8B030D-6E8A-4147-A177-3AD203B41FA5}">
                      <a16:colId xmlns:a16="http://schemas.microsoft.com/office/drawing/2014/main" val="4045738033"/>
                    </a:ext>
                  </a:extLst>
                </a:gridCol>
                <a:gridCol w="329184">
                  <a:extLst>
                    <a:ext uri="{9D8B030D-6E8A-4147-A177-3AD203B41FA5}">
                      <a16:colId xmlns:a16="http://schemas.microsoft.com/office/drawing/2014/main" val="1674302860"/>
                    </a:ext>
                  </a:extLst>
                </a:gridCol>
                <a:gridCol w="329184">
                  <a:extLst>
                    <a:ext uri="{9D8B030D-6E8A-4147-A177-3AD203B41FA5}">
                      <a16:colId xmlns:a16="http://schemas.microsoft.com/office/drawing/2014/main" val="1843016104"/>
                    </a:ext>
                  </a:extLst>
                </a:gridCol>
                <a:gridCol w="329184">
                  <a:extLst>
                    <a:ext uri="{9D8B030D-6E8A-4147-A177-3AD203B41FA5}">
                      <a16:colId xmlns:a16="http://schemas.microsoft.com/office/drawing/2014/main" val="3848313757"/>
                    </a:ext>
                  </a:extLst>
                </a:gridCol>
                <a:gridCol w="329184">
                  <a:extLst>
                    <a:ext uri="{9D8B030D-6E8A-4147-A177-3AD203B41FA5}">
                      <a16:colId xmlns:a16="http://schemas.microsoft.com/office/drawing/2014/main" val="368665082"/>
                    </a:ext>
                  </a:extLst>
                </a:gridCol>
                <a:gridCol w="329184">
                  <a:extLst>
                    <a:ext uri="{9D8B030D-6E8A-4147-A177-3AD203B41FA5}">
                      <a16:colId xmlns:a16="http://schemas.microsoft.com/office/drawing/2014/main" val="3210080847"/>
                    </a:ext>
                  </a:extLst>
                </a:gridCol>
                <a:gridCol w="329184">
                  <a:extLst>
                    <a:ext uri="{9D8B030D-6E8A-4147-A177-3AD203B41FA5}">
                      <a16:colId xmlns:a16="http://schemas.microsoft.com/office/drawing/2014/main" val="3827715796"/>
                    </a:ext>
                  </a:extLst>
                </a:gridCol>
                <a:gridCol w="329184">
                  <a:extLst>
                    <a:ext uri="{9D8B030D-6E8A-4147-A177-3AD203B41FA5}">
                      <a16:colId xmlns:a16="http://schemas.microsoft.com/office/drawing/2014/main" val="1122089220"/>
                    </a:ext>
                  </a:extLst>
                </a:gridCol>
                <a:gridCol w="329184">
                  <a:extLst>
                    <a:ext uri="{9D8B030D-6E8A-4147-A177-3AD203B41FA5}">
                      <a16:colId xmlns:a16="http://schemas.microsoft.com/office/drawing/2014/main" val="3168577889"/>
                    </a:ext>
                  </a:extLst>
                </a:gridCol>
                <a:gridCol w="329184">
                  <a:extLst>
                    <a:ext uri="{9D8B030D-6E8A-4147-A177-3AD203B41FA5}">
                      <a16:colId xmlns:a16="http://schemas.microsoft.com/office/drawing/2014/main" val="2831248164"/>
                    </a:ext>
                  </a:extLst>
                </a:gridCol>
                <a:gridCol w="329184">
                  <a:extLst>
                    <a:ext uri="{9D8B030D-6E8A-4147-A177-3AD203B41FA5}">
                      <a16:colId xmlns:a16="http://schemas.microsoft.com/office/drawing/2014/main" val="2073988722"/>
                    </a:ext>
                  </a:extLst>
                </a:gridCol>
                <a:gridCol w="329184">
                  <a:extLst>
                    <a:ext uri="{9D8B030D-6E8A-4147-A177-3AD203B41FA5}">
                      <a16:colId xmlns:a16="http://schemas.microsoft.com/office/drawing/2014/main" val="1109831935"/>
                    </a:ext>
                  </a:extLst>
                </a:gridCol>
                <a:gridCol w="329184">
                  <a:extLst>
                    <a:ext uri="{9D8B030D-6E8A-4147-A177-3AD203B41FA5}">
                      <a16:colId xmlns:a16="http://schemas.microsoft.com/office/drawing/2014/main" val="2360843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0440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- 2024-04-24 18:00:13</a:t>
                      </a:r>
                      <a:r>
                        <a:rPr kumimoji="0" lang="en-US" sz="1000" b="0" i="0" u="none" strike="noStrike" kern="1200" cap="none" spc="0" normalizeH="0" baseline="0" noProof="0">
                          <a:ln>
                            <a:noFill/>
                          </a:ln>
                          <a:solidFill>
                            <a:prstClr val="black"/>
                          </a:solidFill>
                          <a:effectLst/>
                          <a:uLnTx/>
                          <a:uFillTx/>
                          <a:latin typeface="Calibri"/>
                          <a:ea typeface="+mn-ea"/>
                          <a:cs typeface="+mn-cs"/>
                        </a:rPr>
                        <a:t>
 Thanks to all the participants who joined our Cafe Lifestyle Photography &amp; Post Editing Workshop on 7 April 2024 at Artishutter Jiospace, in collaboration with Artishutter x N4 Camera Store!
From learning how to frame compositions, capturing creative angles to post-processing your images, we hope you've gained valuable knowledge and in-depth insights from the talented Fish Quan. May the skills you've learned inspire you to expand your photographic venture!
#Fujifilm #FujifilmMY #FujifilmMalaysia #Fujifilm_XSeries #Photography #DigitalPhotography #CafeLifestylePhotography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https://quintly-eu-image-storage.s3.amazonaws.com/aaf8f68db843cc217addf8054c322eb2/845dd7ed1e41fc7a8ed87b834ea56bbb.jpg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17188211"/>
                  </a:ext>
                </a:extLst>
              </a:tr>
            </a:tbl>
          </a:graphicData>
        </a:graphic>
      </p:graphicFrame>
      <p:sp>
        <p:nvSpPr>
          <p:cNvPr id="4" name="Text Placeholder 3">
            <a:extLst>
              <a:ext uri="{FF2B5EF4-FFF2-40B4-BE49-F238E27FC236}">
                <a16:creationId xmlns:a16="http://schemas.microsoft.com/office/drawing/2014/main" id="{7A19788D-58F0-4992-AA01-2415A0FE165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375050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6DB1B-CC87-412E-95AE-65AE41C78FC1}"/>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3F0B05BA-0DA1-467C-9DE8-0A3502AD2430}"/>
              </a:ext>
            </a:extLst>
          </p:cNvPr>
          <p:cNvGraphicFramePr>
            <a:graphicFrameLocks noGrp="1"/>
          </p:cNvGraphicFramePr>
          <p:nvPr>
            <p:ph type="tbl" sz="quarter" idx="13"/>
            <p:extLst>
              <p:ext uri="{D42A27DB-BD31-4B8C-83A1-F6EECF244321}">
                <p14:modId xmlns:p14="http://schemas.microsoft.com/office/powerpoint/2010/main" val="1804380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98259779"/>
                    </a:ext>
                  </a:extLst>
                </a:gridCol>
                <a:gridCol w="1316737">
                  <a:extLst>
                    <a:ext uri="{9D8B030D-6E8A-4147-A177-3AD203B41FA5}">
                      <a16:colId xmlns:a16="http://schemas.microsoft.com/office/drawing/2014/main" val="1509868223"/>
                    </a:ext>
                  </a:extLst>
                </a:gridCol>
                <a:gridCol w="329184">
                  <a:extLst>
                    <a:ext uri="{9D8B030D-6E8A-4147-A177-3AD203B41FA5}">
                      <a16:colId xmlns:a16="http://schemas.microsoft.com/office/drawing/2014/main" val="1304923554"/>
                    </a:ext>
                  </a:extLst>
                </a:gridCol>
                <a:gridCol w="329184">
                  <a:extLst>
                    <a:ext uri="{9D8B030D-6E8A-4147-A177-3AD203B41FA5}">
                      <a16:colId xmlns:a16="http://schemas.microsoft.com/office/drawing/2014/main" val="1249835621"/>
                    </a:ext>
                  </a:extLst>
                </a:gridCol>
                <a:gridCol w="329184">
                  <a:extLst>
                    <a:ext uri="{9D8B030D-6E8A-4147-A177-3AD203B41FA5}">
                      <a16:colId xmlns:a16="http://schemas.microsoft.com/office/drawing/2014/main" val="3917038520"/>
                    </a:ext>
                  </a:extLst>
                </a:gridCol>
                <a:gridCol w="329184">
                  <a:extLst>
                    <a:ext uri="{9D8B030D-6E8A-4147-A177-3AD203B41FA5}">
                      <a16:colId xmlns:a16="http://schemas.microsoft.com/office/drawing/2014/main" val="3679723521"/>
                    </a:ext>
                  </a:extLst>
                </a:gridCol>
                <a:gridCol w="329184">
                  <a:extLst>
                    <a:ext uri="{9D8B030D-6E8A-4147-A177-3AD203B41FA5}">
                      <a16:colId xmlns:a16="http://schemas.microsoft.com/office/drawing/2014/main" val="1631742701"/>
                    </a:ext>
                  </a:extLst>
                </a:gridCol>
                <a:gridCol w="329184">
                  <a:extLst>
                    <a:ext uri="{9D8B030D-6E8A-4147-A177-3AD203B41FA5}">
                      <a16:colId xmlns:a16="http://schemas.microsoft.com/office/drawing/2014/main" val="580420808"/>
                    </a:ext>
                  </a:extLst>
                </a:gridCol>
                <a:gridCol w="329184">
                  <a:extLst>
                    <a:ext uri="{9D8B030D-6E8A-4147-A177-3AD203B41FA5}">
                      <a16:colId xmlns:a16="http://schemas.microsoft.com/office/drawing/2014/main" val="1604292067"/>
                    </a:ext>
                  </a:extLst>
                </a:gridCol>
                <a:gridCol w="329184">
                  <a:extLst>
                    <a:ext uri="{9D8B030D-6E8A-4147-A177-3AD203B41FA5}">
                      <a16:colId xmlns:a16="http://schemas.microsoft.com/office/drawing/2014/main" val="1801525166"/>
                    </a:ext>
                  </a:extLst>
                </a:gridCol>
                <a:gridCol w="329184">
                  <a:extLst>
                    <a:ext uri="{9D8B030D-6E8A-4147-A177-3AD203B41FA5}">
                      <a16:colId xmlns:a16="http://schemas.microsoft.com/office/drawing/2014/main" val="1390883512"/>
                    </a:ext>
                  </a:extLst>
                </a:gridCol>
                <a:gridCol w="329184">
                  <a:extLst>
                    <a:ext uri="{9D8B030D-6E8A-4147-A177-3AD203B41FA5}">
                      <a16:colId xmlns:a16="http://schemas.microsoft.com/office/drawing/2014/main" val="1954500081"/>
                    </a:ext>
                  </a:extLst>
                </a:gridCol>
                <a:gridCol w="329184">
                  <a:extLst>
                    <a:ext uri="{9D8B030D-6E8A-4147-A177-3AD203B41FA5}">
                      <a16:colId xmlns:a16="http://schemas.microsoft.com/office/drawing/2014/main" val="2691631827"/>
                    </a:ext>
                  </a:extLst>
                </a:gridCol>
                <a:gridCol w="329184">
                  <a:extLst>
                    <a:ext uri="{9D8B030D-6E8A-4147-A177-3AD203B41FA5}">
                      <a16:colId xmlns:a16="http://schemas.microsoft.com/office/drawing/2014/main" val="1845331672"/>
                    </a:ext>
                  </a:extLst>
                </a:gridCol>
                <a:gridCol w="329184">
                  <a:extLst>
                    <a:ext uri="{9D8B030D-6E8A-4147-A177-3AD203B41FA5}">
                      <a16:colId xmlns:a16="http://schemas.microsoft.com/office/drawing/2014/main" val="3987237197"/>
                    </a:ext>
                  </a:extLst>
                </a:gridCol>
                <a:gridCol w="329184">
                  <a:extLst>
                    <a:ext uri="{9D8B030D-6E8A-4147-A177-3AD203B41FA5}">
                      <a16:colId xmlns:a16="http://schemas.microsoft.com/office/drawing/2014/main" val="2004181181"/>
                    </a:ext>
                  </a:extLst>
                </a:gridCol>
                <a:gridCol w="329184">
                  <a:extLst>
                    <a:ext uri="{9D8B030D-6E8A-4147-A177-3AD203B41FA5}">
                      <a16:colId xmlns:a16="http://schemas.microsoft.com/office/drawing/2014/main" val="4212900165"/>
                    </a:ext>
                  </a:extLst>
                </a:gridCol>
                <a:gridCol w="329184">
                  <a:extLst>
                    <a:ext uri="{9D8B030D-6E8A-4147-A177-3AD203B41FA5}">
                      <a16:colId xmlns:a16="http://schemas.microsoft.com/office/drawing/2014/main" val="731783072"/>
                    </a:ext>
                  </a:extLst>
                </a:gridCol>
                <a:gridCol w="329184">
                  <a:extLst>
                    <a:ext uri="{9D8B030D-6E8A-4147-A177-3AD203B41FA5}">
                      <a16:colId xmlns:a16="http://schemas.microsoft.com/office/drawing/2014/main" val="3362397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04187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- 2024-04-24 16:25:23</a:t>
                      </a:r>
                      <a:r>
                        <a:rPr kumimoji="0" lang="en-US" sz="1000" b="0" i="0" u="none" strike="noStrike" kern="1200" cap="none" spc="0" normalizeH="0" baseline="0" noProof="0">
                          <a:ln>
                            <a:noFill/>
                          </a:ln>
                          <a:solidFill>
                            <a:prstClr val="black"/>
                          </a:solidFill>
                          <a:effectLst/>
                          <a:uLnTx/>
                          <a:uFillTx/>
                          <a:latin typeface="Calibri"/>
                          <a:ea typeface="+mn-ea"/>
                          <a:cs typeface="+mn-cs"/>
                        </a:rPr>
                        <a:t>
 Our adventurous shutterbugs ventured through the lively streets of KL city with cameras in hand on 6 April 2024. Guided by X-Photographer Kim Boon, they delved into the art of visual storytelling, learning to craft compelling narratives in their captures.
Participants also had the exclusive opportunity to experience the latest X100VI firsthand.
Thanks to all who joined our Street Stories KL with X100VI, in collaboration with YL Camera! We hope that you took home not just stunning images but memorable experiences as well!
#Fujifilm #FujifilmMY #FujifilmMalaysia #Fujifilm_XSeries #Photography #DigitalPhotography #StreetPhotography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https://quintly-eu-image-storage.s3.amazonaws.com/aaf8f68db843cc217addf8054c322eb2/6590ab3a35f564e61b2d6ed6bcb2078a.jpg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53292629"/>
                  </a:ext>
                </a:extLst>
              </a:tr>
            </a:tbl>
          </a:graphicData>
        </a:graphic>
      </p:graphicFrame>
      <p:sp>
        <p:nvSpPr>
          <p:cNvPr id="4" name="Text Placeholder 3">
            <a:extLst>
              <a:ext uri="{FF2B5EF4-FFF2-40B4-BE49-F238E27FC236}">
                <a16:creationId xmlns:a16="http://schemas.microsoft.com/office/drawing/2014/main" id="{EE3A3D6B-52AE-4D89-BE82-200C4D3ED1F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321144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F172D-F5E1-48A3-91F0-F977F1608B5B}"/>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D44FC06E-7681-4C05-A918-808E64A41423}"/>
              </a:ext>
            </a:extLst>
          </p:cNvPr>
          <p:cNvGraphicFramePr>
            <a:graphicFrameLocks noGrp="1"/>
          </p:cNvGraphicFramePr>
          <p:nvPr>
            <p:ph type="tbl" sz="quarter" idx="13"/>
            <p:extLst>
              <p:ext uri="{D42A27DB-BD31-4B8C-83A1-F6EECF244321}">
                <p14:modId xmlns:p14="http://schemas.microsoft.com/office/powerpoint/2010/main" val="1191980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16161844"/>
                    </a:ext>
                  </a:extLst>
                </a:gridCol>
                <a:gridCol w="1316737">
                  <a:extLst>
                    <a:ext uri="{9D8B030D-6E8A-4147-A177-3AD203B41FA5}">
                      <a16:colId xmlns:a16="http://schemas.microsoft.com/office/drawing/2014/main" val="4052318443"/>
                    </a:ext>
                  </a:extLst>
                </a:gridCol>
                <a:gridCol w="329184">
                  <a:extLst>
                    <a:ext uri="{9D8B030D-6E8A-4147-A177-3AD203B41FA5}">
                      <a16:colId xmlns:a16="http://schemas.microsoft.com/office/drawing/2014/main" val="2210461656"/>
                    </a:ext>
                  </a:extLst>
                </a:gridCol>
                <a:gridCol w="329184">
                  <a:extLst>
                    <a:ext uri="{9D8B030D-6E8A-4147-A177-3AD203B41FA5}">
                      <a16:colId xmlns:a16="http://schemas.microsoft.com/office/drawing/2014/main" val="1112391822"/>
                    </a:ext>
                  </a:extLst>
                </a:gridCol>
                <a:gridCol w="329184">
                  <a:extLst>
                    <a:ext uri="{9D8B030D-6E8A-4147-A177-3AD203B41FA5}">
                      <a16:colId xmlns:a16="http://schemas.microsoft.com/office/drawing/2014/main" val="509030817"/>
                    </a:ext>
                  </a:extLst>
                </a:gridCol>
                <a:gridCol w="329184">
                  <a:extLst>
                    <a:ext uri="{9D8B030D-6E8A-4147-A177-3AD203B41FA5}">
                      <a16:colId xmlns:a16="http://schemas.microsoft.com/office/drawing/2014/main" val="3829187429"/>
                    </a:ext>
                  </a:extLst>
                </a:gridCol>
                <a:gridCol w="329184">
                  <a:extLst>
                    <a:ext uri="{9D8B030D-6E8A-4147-A177-3AD203B41FA5}">
                      <a16:colId xmlns:a16="http://schemas.microsoft.com/office/drawing/2014/main" val="751097359"/>
                    </a:ext>
                  </a:extLst>
                </a:gridCol>
                <a:gridCol w="329184">
                  <a:extLst>
                    <a:ext uri="{9D8B030D-6E8A-4147-A177-3AD203B41FA5}">
                      <a16:colId xmlns:a16="http://schemas.microsoft.com/office/drawing/2014/main" val="66668052"/>
                    </a:ext>
                  </a:extLst>
                </a:gridCol>
                <a:gridCol w="329184">
                  <a:extLst>
                    <a:ext uri="{9D8B030D-6E8A-4147-A177-3AD203B41FA5}">
                      <a16:colId xmlns:a16="http://schemas.microsoft.com/office/drawing/2014/main" val="916338622"/>
                    </a:ext>
                  </a:extLst>
                </a:gridCol>
                <a:gridCol w="329184">
                  <a:extLst>
                    <a:ext uri="{9D8B030D-6E8A-4147-A177-3AD203B41FA5}">
                      <a16:colId xmlns:a16="http://schemas.microsoft.com/office/drawing/2014/main" val="3606135837"/>
                    </a:ext>
                  </a:extLst>
                </a:gridCol>
                <a:gridCol w="329184">
                  <a:extLst>
                    <a:ext uri="{9D8B030D-6E8A-4147-A177-3AD203B41FA5}">
                      <a16:colId xmlns:a16="http://schemas.microsoft.com/office/drawing/2014/main" val="960181180"/>
                    </a:ext>
                  </a:extLst>
                </a:gridCol>
                <a:gridCol w="329184">
                  <a:extLst>
                    <a:ext uri="{9D8B030D-6E8A-4147-A177-3AD203B41FA5}">
                      <a16:colId xmlns:a16="http://schemas.microsoft.com/office/drawing/2014/main" val="1265393640"/>
                    </a:ext>
                  </a:extLst>
                </a:gridCol>
                <a:gridCol w="329184">
                  <a:extLst>
                    <a:ext uri="{9D8B030D-6E8A-4147-A177-3AD203B41FA5}">
                      <a16:colId xmlns:a16="http://schemas.microsoft.com/office/drawing/2014/main" val="2321229627"/>
                    </a:ext>
                  </a:extLst>
                </a:gridCol>
                <a:gridCol w="329184">
                  <a:extLst>
                    <a:ext uri="{9D8B030D-6E8A-4147-A177-3AD203B41FA5}">
                      <a16:colId xmlns:a16="http://schemas.microsoft.com/office/drawing/2014/main" val="1372435536"/>
                    </a:ext>
                  </a:extLst>
                </a:gridCol>
                <a:gridCol w="329184">
                  <a:extLst>
                    <a:ext uri="{9D8B030D-6E8A-4147-A177-3AD203B41FA5}">
                      <a16:colId xmlns:a16="http://schemas.microsoft.com/office/drawing/2014/main" val="523587776"/>
                    </a:ext>
                  </a:extLst>
                </a:gridCol>
                <a:gridCol w="329184">
                  <a:extLst>
                    <a:ext uri="{9D8B030D-6E8A-4147-A177-3AD203B41FA5}">
                      <a16:colId xmlns:a16="http://schemas.microsoft.com/office/drawing/2014/main" val="1188016743"/>
                    </a:ext>
                  </a:extLst>
                </a:gridCol>
                <a:gridCol w="329184">
                  <a:extLst>
                    <a:ext uri="{9D8B030D-6E8A-4147-A177-3AD203B41FA5}">
                      <a16:colId xmlns:a16="http://schemas.microsoft.com/office/drawing/2014/main" val="253436131"/>
                    </a:ext>
                  </a:extLst>
                </a:gridCol>
                <a:gridCol w="329184">
                  <a:extLst>
                    <a:ext uri="{9D8B030D-6E8A-4147-A177-3AD203B41FA5}">
                      <a16:colId xmlns:a16="http://schemas.microsoft.com/office/drawing/2014/main" val="2081274796"/>
                    </a:ext>
                  </a:extLst>
                </a:gridCol>
                <a:gridCol w="329184">
                  <a:extLst>
                    <a:ext uri="{9D8B030D-6E8A-4147-A177-3AD203B41FA5}">
                      <a16:colId xmlns:a16="http://schemas.microsoft.com/office/drawing/2014/main" val="548239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05132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- 2024-04-24 13:01:24</a:t>
                      </a:r>
                      <a:r>
                        <a:rPr kumimoji="0" lang="en-US" sz="1000" b="0" i="0" u="none" strike="noStrike" kern="1200" cap="none" spc="0" normalizeH="0" baseline="0" noProof="0">
                          <a:ln>
                            <a:noFill/>
                          </a:ln>
                          <a:solidFill>
                            <a:prstClr val="black"/>
                          </a:solidFill>
                          <a:effectLst/>
                          <a:uLnTx/>
                          <a:uFillTx/>
                          <a:latin typeface="Calibri"/>
                          <a:ea typeface="+mn-ea"/>
                          <a:cs typeface="+mn-cs"/>
                        </a:rPr>
                        <a:t>
 [𝗥𝗘𝗚𝗜𝗦𝗧𝗥𝗔𝗧𝗜𝗢𝗡 𝗖𝗟𝗢𝗦𝗘𝗗]
Please be informed that all the slots are taken and the registration is officially closed. To those who have registered, see you soon at the event!
-----------------------------------------------------------------------
Capture the essence of comfort and style at our Lifestyle Indoor Portrait Photography Workshop! With the talented X-Photographer Joie Koo guiding the shoot alongside with our lighting partner, Srishti Digilife - Malaysia, get ready to create stunning, cozy indoor portraits that tell a story.
Register now at only RM30. Limited spots available*!
https://forms.gle/tpsZkErPjoGfTzux5 
*Limited to 20 pax only.
#Fujifilm #FujifilmMY #FujifilmMalaysia #Fujifilm_XSeries #Photography #DigitalPhotography #PortraitPhotographyWorkshop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https://quintly-eu-image-storage.s3.amazonaws.com/aaf8f68db843cc217addf8054c322eb2/afe7d0b4033d4aa0b3e671d605c155c1.jpg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80298397"/>
                  </a:ext>
                </a:extLst>
              </a:tr>
            </a:tbl>
          </a:graphicData>
        </a:graphic>
      </p:graphicFrame>
      <p:sp>
        <p:nvSpPr>
          <p:cNvPr id="4" name="Text Placeholder 3">
            <a:extLst>
              <a:ext uri="{FF2B5EF4-FFF2-40B4-BE49-F238E27FC236}">
                <a16:creationId xmlns:a16="http://schemas.microsoft.com/office/drawing/2014/main" id="{A4E9F4EB-8770-40B7-BA23-008261B1E40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993577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715D-4899-4B12-9085-D96DB75D8DA9}"/>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A317BAD7-385D-4BF6-929A-7A95CA8905D8}"/>
              </a:ext>
            </a:extLst>
          </p:cNvPr>
          <p:cNvGraphicFramePr>
            <a:graphicFrameLocks noGrp="1"/>
          </p:cNvGraphicFramePr>
          <p:nvPr>
            <p:ph type="tbl" sz="quarter" idx="13"/>
            <p:extLst>
              <p:ext uri="{D42A27DB-BD31-4B8C-83A1-F6EECF244321}">
                <p14:modId xmlns:p14="http://schemas.microsoft.com/office/powerpoint/2010/main" val="3223305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57931483"/>
                    </a:ext>
                  </a:extLst>
                </a:gridCol>
                <a:gridCol w="1316737">
                  <a:extLst>
                    <a:ext uri="{9D8B030D-6E8A-4147-A177-3AD203B41FA5}">
                      <a16:colId xmlns:a16="http://schemas.microsoft.com/office/drawing/2014/main" val="723792414"/>
                    </a:ext>
                  </a:extLst>
                </a:gridCol>
                <a:gridCol w="329184">
                  <a:extLst>
                    <a:ext uri="{9D8B030D-6E8A-4147-A177-3AD203B41FA5}">
                      <a16:colId xmlns:a16="http://schemas.microsoft.com/office/drawing/2014/main" val="2005189441"/>
                    </a:ext>
                  </a:extLst>
                </a:gridCol>
                <a:gridCol w="329184">
                  <a:extLst>
                    <a:ext uri="{9D8B030D-6E8A-4147-A177-3AD203B41FA5}">
                      <a16:colId xmlns:a16="http://schemas.microsoft.com/office/drawing/2014/main" val="263770478"/>
                    </a:ext>
                  </a:extLst>
                </a:gridCol>
                <a:gridCol w="329184">
                  <a:extLst>
                    <a:ext uri="{9D8B030D-6E8A-4147-A177-3AD203B41FA5}">
                      <a16:colId xmlns:a16="http://schemas.microsoft.com/office/drawing/2014/main" val="1331428165"/>
                    </a:ext>
                  </a:extLst>
                </a:gridCol>
                <a:gridCol w="329184">
                  <a:extLst>
                    <a:ext uri="{9D8B030D-6E8A-4147-A177-3AD203B41FA5}">
                      <a16:colId xmlns:a16="http://schemas.microsoft.com/office/drawing/2014/main" val="1559861960"/>
                    </a:ext>
                  </a:extLst>
                </a:gridCol>
                <a:gridCol w="329184">
                  <a:extLst>
                    <a:ext uri="{9D8B030D-6E8A-4147-A177-3AD203B41FA5}">
                      <a16:colId xmlns:a16="http://schemas.microsoft.com/office/drawing/2014/main" val="2608073608"/>
                    </a:ext>
                  </a:extLst>
                </a:gridCol>
                <a:gridCol w="329184">
                  <a:extLst>
                    <a:ext uri="{9D8B030D-6E8A-4147-A177-3AD203B41FA5}">
                      <a16:colId xmlns:a16="http://schemas.microsoft.com/office/drawing/2014/main" val="3403525527"/>
                    </a:ext>
                  </a:extLst>
                </a:gridCol>
                <a:gridCol w="329184">
                  <a:extLst>
                    <a:ext uri="{9D8B030D-6E8A-4147-A177-3AD203B41FA5}">
                      <a16:colId xmlns:a16="http://schemas.microsoft.com/office/drawing/2014/main" val="172330628"/>
                    </a:ext>
                  </a:extLst>
                </a:gridCol>
                <a:gridCol w="329184">
                  <a:extLst>
                    <a:ext uri="{9D8B030D-6E8A-4147-A177-3AD203B41FA5}">
                      <a16:colId xmlns:a16="http://schemas.microsoft.com/office/drawing/2014/main" val="163797456"/>
                    </a:ext>
                  </a:extLst>
                </a:gridCol>
                <a:gridCol w="329184">
                  <a:extLst>
                    <a:ext uri="{9D8B030D-6E8A-4147-A177-3AD203B41FA5}">
                      <a16:colId xmlns:a16="http://schemas.microsoft.com/office/drawing/2014/main" val="3460761504"/>
                    </a:ext>
                  </a:extLst>
                </a:gridCol>
                <a:gridCol w="329184">
                  <a:extLst>
                    <a:ext uri="{9D8B030D-6E8A-4147-A177-3AD203B41FA5}">
                      <a16:colId xmlns:a16="http://schemas.microsoft.com/office/drawing/2014/main" val="181835549"/>
                    </a:ext>
                  </a:extLst>
                </a:gridCol>
                <a:gridCol w="329184">
                  <a:extLst>
                    <a:ext uri="{9D8B030D-6E8A-4147-A177-3AD203B41FA5}">
                      <a16:colId xmlns:a16="http://schemas.microsoft.com/office/drawing/2014/main" val="1326477361"/>
                    </a:ext>
                  </a:extLst>
                </a:gridCol>
                <a:gridCol w="329184">
                  <a:extLst>
                    <a:ext uri="{9D8B030D-6E8A-4147-A177-3AD203B41FA5}">
                      <a16:colId xmlns:a16="http://schemas.microsoft.com/office/drawing/2014/main" val="2714552567"/>
                    </a:ext>
                  </a:extLst>
                </a:gridCol>
                <a:gridCol w="329184">
                  <a:extLst>
                    <a:ext uri="{9D8B030D-6E8A-4147-A177-3AD203B41FA5}">
                      <a16:colId xmlns:a16="http://schemas.microsoft.com/office/drawing/2014/main" val="4016207515"/>
                    </a:ext>
                  </a:extLst>
                </a:gridCol>
                <a:gridCol w="329184">
                  <a:extLst>
                    <a:ext uri="{9D8B030D-6E8A-4147-A177-3AD203B41FA5}">
                      <a16:colId xmlns:a16="http://schemas.microsoft.com/office/drawing/2014/main" val="2210608427"/>
                    </a:ext>
                  </a:extLst>
                </a:gridCol>
                <a:gridCol w="329184">
                  <a:extLst>
                    <a:ext uri="{9D8B030D-6E8A-4147-A177-3AD203B41FA5}">
                      <a16:colId xmlns:a16="http://schemas.microsoft.com/office/drawing/2014/main" val="59344079"/>
                    </a:ext>
                  </a:extLst>
                </a:gridCol>
                <a:gridCol w="329184">
                  <a:extLst>
                    <a:ext uri="{9D8B030D-6E8A-4147-A177-3AD203B41FA5}">
                      <a16:colId xmlns:a16="http://schemas.microsoft.com/office/drawing/2014/main" val="2730023296"/>
                    </a:ext>
                  </a:extLst>
                </a:gridCol>
                <a:gridCol w="329184">
                  <a:extLst>
                    <a:ext uri="{9D8B030D-6E8A-4147-A177-3AD203B41FA5}">
                      <a16:colId xmlns:a16="http://schemas.microsoft.com/office/drawing/2014/main" val="1134375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4228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- 2024-04-23 15:46:15</a:t>
                      </a:r>
                      <a:r>
                        <a:rPr kumimoji="0" lang="en-US" sz="1000" b="0" i="0" u="none" strike="noStrike" kern="1200" cap="none" spc="0" normalizeH="0" baseline="0" noProof="0">
                          <a:ln>
                            <a:noFill/>
                          </a:ln>
                          <a:solidFill>
                            <a:prstClr val="black"/>
                          </a:solidFill>
                          <a:effectLst/>
                          <a:uLnTx/>
                          <a:uFillTx/>
                          <a:latin typeface="Calibri"/>
                          <a:ea typeface="+mn-ea"/>
                          <a:cs typeface="+mn-cs"/>
                        </a:rPr>
                        <a:t>
 Immerse yourself in heritage and culture at our Traditional Portrait Photography Workshop. Join us to broaden your portrait skills and knowledge as you capture the essence of local tradition guided by photographer TW Wann Al-Hajj!
Limited to 15 pax only, secure your spot now in the link below!
https://forms.gle/npCQEPY9frkkLzRp7 
#Fujifilm #FujifilmMY #FujifilmMalaysia #Fujifilm_XSeries #Photography #DigitalPhotography #PortraitPhotographyWorkshop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https://quintly-eu-image-storage.s3.amazonaws.com/aaf8f68db843cc217addf8054c322eb2/1e066c24256d1ec28fde57f5ded8057e.jpg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7613339"/>
                  </a:ext>
                </a:extLst>
              </a:tr>
            </a:tbl>
          </a:graphicData>
        </a:graphic>
      </p:graphicFrame>
      <p:sp>
        <p:nvSpPr>
          <p:cNvPr id="4" name="Text Placeholder 3">
            <a:extLst>
              <a:ext uri="{FF2B5EF4-FFF2-40B4-BE49-F238E27FC236}">
                <a16:creationId xmlns:a16="http://schemas.microsoft.com/office/drawing/2014/main" id="{EC6F1F00-216B-4EC0-8393-16FE14F1489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733448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B1D5C-CB71-4788-AB9D-296869817B8C}"/>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D65F01A5-B65F-4DDD-BCFF-EAAE2AA76163}"/>
              </a:ext>
            </a:extLst>
          </p:cNvPr>
          <p:cNvGraphicFramePr>
            <a:graphicFrameLocks noGrp="1"/>
          </p:cNvGraphicFramePr>
          <p:nvPr>
            <p:ph type="tbl" sz="quarter" idx="13"/>
            <p:extLst>
              <p:ext uri="{D42A27DB-BD31-4B8C-83A1-F6EECF244321}">
                <p14:modId xmlns:p14="http://schemas.microsoft.com/office/powerpoint/2010/main" val="1413117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41803752"/>
                    </a:ext>
                  </a:extLst>
                </a:gridCol>
                <a:gridCol w="1316737">
                  <a:extLst>
                    <a:ext uri="{9D8B030D-6E8A-4147-A177-3AD203B41FA5}">
                      <a16:colId xmlns:a16="http://schemas.microsoft.com/office/drawing/2014/main" val="3700792755"/>
                    </a:ext>
                  </a:extLst>
                </a:gridCol>
                <a:gridCol w="329184">
                  <a:extLst>
                    <a:ext uri="{9D8B030D-6E8A-4147-A177-3AD203B41FA5}">
                      <a16:colId xmlns:a16="http://schemas.microsoft.com/office/drawing/2014/main" val="4062740270"/>
                    </a:ext>
                  </a:extLst>
                </a:gridCol>
                <a:gridCol w="329184">
                  <a:extLst>
                    <a:ext uri="{9D8B030D-6E8A-4147-A177-3AD203B41FA5}">
                      <a16:colId xmlns:a16="http://schemas.microsoft.com/office/drawing/2014/main" val="1800960758"/>
                    </a:ext>
                  </a:extLst>
                </a:gridCol>
                <a:gridCol w="329184">
                  <a:extLst>
                    <a:ext uri="{9D8B030D-6E8A-4147-A177-3AD203B41FA5}">
                      <a16:colId xmlns:a16="http://schemas.microsoft.com/office/drawing/2014/main" val="4283075960"/>
                    </a:ext>
                  </a:extLst>
                </a:gridCol>
                <a:gridCol w="329184">
                  <a:extLst>
                    <a:ext uri="{9D8B030D-6E8A-4147-A177-3AD203B41FA5}">
                      <a16:colId xmlns:a16="http://schemas.microsoft.com/office/drawing/2014/main" val="1269337749"/>
                    </a:ext>
                  </a:extLst>
                </a:gridCol>
                <a:gridCol w="329184">
                  <a:extLst>
                    <a:ext uri="{9D8B030D-6E8A-4147-A177-3AD203B41FA5}">
                      <a16:colId xmlns:a16="http://schemas.microsoft.com/office/drawing/2014/main" val="3409549433"/>
                    </a:ext>
                  </a:extLst>
                </a:gridCol>
                <a:gridCol w="329184">
                  <a:extLst>
                    <a:ext uri="{9D8B030D-6E8A-4147-A177-3AD203B41FA5}">
                      <a16:colId xmlns:a16="http://schemas.microsoft.com/office/drawing/2014/main" val="1354029006"/>
                    </a:ext>
                  </a:extLst>
                </a:gridCol>
                <a:gridCol w="329184">
                  <a:extLst>
                    <a:ext uri="{9D8B030D-6E8A-4147-A177-3AD203B41FA5}">
                      <a16:colId xmlns:a16="http://schemas.microsoft.com/office/drawing/2014/main" val="843183304"/>
                    </a:ext>
                  </a:extLst>
                </a:gridCol>
                <a:gridCol w="329184">
                  <a:extLst>
                    <a:ext uri="{9D8B030D-6E8A-4147-A177-3AD203B41FA5}">
                      <a16:colId xmlns:a16="http://schemas.microsoft.com/office/drawing/2014/main" val="3856880005"/>
                    </a:ext>
                  </a:extLst>
                </a:gridCol>
                <a:gridCol w="329184">
                  <a:extLst>
                    <a:ext uri="{9D8B030D-6E8A-4147-A177-3AD203B41FA5}">
                      <a16:colId xmlns:a16="http://schemas.microsoft.com/office/drawing/2014/main" val="2869197796"/>
                    </a:ext>
                  </a:extLst>
                </a:gridCol>
                <a:gridCol w="329184">
                  <a:extLst>
                    <a:ext uri="{9D8B030D-6E8A-4147-A177-3AD203B41FA5}">
                      <a16:colId xmlns:a16="http://schemas.microsoft.com/office/drawing/2014/main" val="1331998990"/>
                    </a:ext>
                  </a:extLst>
                </a:gridCol>
                <a:gridCol w="329184">
                  <a:extLst>
                    <a:ext uri="{9D8B030D-6E8A-4147-A177-3AD203B41FA5}">
                      <a16:colId xmlns:a16="http://schemas.microsoft.com/office/drawing/2014/main" val="3227023616"/>
                    </a:ext>
                  </a:extLst>
                </a:gridCol>
                <a:gridCol w="329184">
                  <a:extLst>
                    <a:ext uri="{9D8B030D-6E8A-4147-A177-3AD203B41FA5}">
                      <a16:colId xmlns:a16="http://schemas.microsoft.com/office/drawing/2014/main" val="3827244537"/>
                    </a:ext>
                  </a:extLst>
                </a:gridCol>
                <a:gridCol w="329184">
                  <a:extLst>
                    <a:ext uri="{9D8B030D-6E8A-4147-A177-3AD203B41FA5}">
                      <a16:colId xmlns:a16="http://schemas.microsoft.com/office/drawing/2014/main" val="2474308091"/>
                    </a:ext>
                  </a:extLst>
                </a:gridCol>
                <a:gridCol w="329184">
                  <a:extLst>
                    <a:ext uri="{9D8B030D-6E8A-4147-A177-3AD203B41FA5}">
                      <a16:colId xmlns:a16="http://schemas.microsoft.com/office/drawing/2014/main" val="1926647669"/>
                    </a:ext>
                  </a:extLst>
                </a:gridCol>
                <a:gridCol w="329184">
                  <a:extLst>
                    <a:ext uri="{9D8B030D-6E8A-4147-A177-3AD203B41FA5}">
                      <a16:colId xmlns:a16="http://schemas.microsoft.com/office/drawing/2014/main" val="506789981"/>
                    </a:ext>
                  </a:extLst>
                </a:gridCol>
                <a:gridCol w="329184">
                  <a:extLst>
                    <a:ext uri="{9D8B030D-6E8A-4147-A177-3AD203B41FA5}">
                      <a16:colId xmlns:a16="http://schemas.microsoft.com/office/drawing/2014/main" val="2185297201"/>
                    </a:ext>
                  </a:extLst>
                </a:gridCol>
                <a:gridCol w="329184">
                  <a:extLst>
                    <a:ext uri="{9D8B030D-6E8A-4147-A177-3AD203B41FA5}">
                      <a16:colId xmlns:a16="http://schemas.microsoft.com/office/drawing/2014/main" val="2086380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0820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- 2024-04-21 20:00:34</a:t>
                      </a:r>
                      <a:r>
                        <a:rPr kumimoji="0" lang="en-US" sz="1000" b="0" i="0" u="none" strike="noStrike" kern="1200" cap="none" spc="0" normalizeH="0" baseline="0" noProof="0">
                          <a:ln>
                            <a:noFill/>
                          </a:ln>
                          <a:solidFill>
                            <a:prstClr val="black"/>
                          </a:solidFill>
                          <a:effectLst/>
                          <a:uLnTx/>
                          <a:uFillTx/>
                          <a:latin typeface="Calibri"/>
                          <a:ea typeface="+mn-ea"/>
                          <a:cs typeface="+mn-cs"/>
                        </a:rPr>
                        <a:t>
 Discover ZY Cheng's (ZY Productions) top six reasons why the Fujifilm X100VI should be your next camera choice! From its cutting-edge features to its sleek design, find out why this model stands out in the world of photography.
https://www.youtube.com/watch?v=A6HofEW1yDI 
#Fujifilm #FujifilmMY #Fujifilm_XSeries #Photography #DigitalPhotography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https://quintly-eu-image-storage.s3.amazonaws.com/aaf8f68db843cc217addf8054c322eb2/d1a7cf088eb847adf2c2ee4233a35c74.jpg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1629049717"/>
                  </a:ext>
                </a:extLst>
              </a:tr>
            </a:tbl>
          </a:graphicData>
        </a:graphic>
      </p:graphicFrame>
      <p:sp>
        <p:nvSpPr>
          <p:cNvPr id="4" name="Text Placeholder 3">
            <a:extLst>
              <a:ext uri="{FF2B5EF4-FFF2-40B4-BE49-F238E27FC236}">
                <a16:creationId xmlns:a16="http://schemas.microsoft.com/office/drawing/2014/main" id="{6608259F-0105-465B-90AB-37726ED2EC0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270613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D9487-C93F-49B4-B484-A5AC53B6A175}"/>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13BAA7D7-B793-4085-9F27-5CBF7EA2A77F}"/>
              </a:ext>
            </a:extLst>
          </p:cNvPr>
          <p:cNvGraphicFramePr>
            <a:graphicFrameLocks noGrp="1"/>
          </p:cNvGraphicFramePr>
          <p:nvPr>
            <p:ph type="tbl" sz="quarter" idx="13"/>
            <p:extLst>
              <p:ext uri="{D42A27DB-BD31-4B8C-83A1-F6EECF244321}">
                <p14:modId xmlns:p14="http://schemas.microsoft.com/office/powerpoint/2010/main" val="3301969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03874103"/>
                    </a:ext>
                  </a:extLst>
                </a:gridCol>
                <a:gridCol w="1316737">
                  <a:extLst>
                    <a:ext uri="{9D8B030D-6E8A-4147-A177-3AD203B41FA5}">
                      <a16:colId xmlns:a16="http://schemas.microsoft.com/office/drawing/2014/main" val="2022928350"/>
                    </a:ext>
                  </a:extLst>
                </a:gridCol>
                <a:gridCol w="329184">
                  <a:extLst>
                    <a:ext uri="{9D8B030D-6E8A-4147-A177-3AD203B41FA5}">
                      <a16:colId xmlns:a16="http://schemas.microsoft.com/office/drawing/2014/main" val="1136629738"/>
                    </a:ext>
                  </a:extLst>
                </a:gridCol>
                <a:gridCol w="329184">
                  <a:extLst>
                    <a:ext uri="{9D8B030D-6E8A-4147-A177-3AD203B41FA5}">
                      <a16:colId xmlns:a16="http://schemas.microsoft.com/office/drawing/2014/main" val="2739811665"/>
                    </a:ext>
                  </a:extLst>
                </a:gridCol>
                <a:gridCol w="329184">
                  <a:extLst>
                    <a:ext uri="{9D8B030D-6E8A-4147-A177-3AD203B41FA5}">
                      <a16:colId xmlns:a16="http://schemas.microsoft.com/office/drawing/2014/main" val="3512545114"/>
                    </a:ext>
                  </a:extLst>
                </a:gridCol>
                <a:gridCol w="329184">
                  <a:extLst>
                    <a:ext uri="{9D8B030D-6E8A-4147-A177-3AD203B41FA5}">
                      <a16:colId xmlns:a16="http://schemas.microsoft.com/office/drawing/2014/main" val="3000145275"/>
                    </a:ext>
                  </a:extLst>
                </a:gridCol>
                <a:gridCol w="329184">
                  <a:extLst>
                    <a:ext uri="{9D8B030D-6E8A-4147-A177-3AD203B41FA5}">
                      <a16:colId xmlns:a16="http://schemas.microsoft.com/office/drawing/2014/main" val="3451567553"/>
                    </a:ext>
                  </a:extLst>
                </a:gridCol>
                <a:gridCol w="329184">
                  <a:extLst>
                    <a:ext uri="{9D8B030D-6E8A-4147-A177-3AD203B41FA5}">
                      <a16:colId xmlns:a16="http://schemas.microsoft.com/office/drawing/2014/main" val="3703607191"/>
                    </a:ext>
                  </a:extLst>
                </a:gridCol>
                <a:gridCol w="329184">
                  <a:extLst>
                    <a:ext uri="{9D8B030D-6E8A-4147-A177-3AD203B41FA5}">
                      <a16:colId xmlns:a16="http://schemas.microsoft.com/office/drawing/2014/main" val="3489466345"/>
                    </a:ext>
                  </a:extLst>
                </a:gridCol>
                <a:gridCol w="329184">
                  <a:extLst>
                    <a:ext uri="{9D8B030D-6E8A-4147-A177-3AD203B41FA5}">
                      <a16:colId xmlns:a16="http://schemas.microsoft.com/office/drawing/2014/main" val="3120652902"/>
                    </a:ext>
                  </a:extLst>
                </a:gridCol>
                <a:gridCol w="329184">
                  <a:extLst>
                    <a:ext uri="{9D8B030D-6E8A-4147-A177-3AD203B41FA5}">
                      <a16:colId xmlns:a16="http://schemas.microsoft.com/office/drawing/2014/main" val="483777968"/>
                    </a:ext>
                  </a:extLst>
                </a:gridCol>
                <a:gridCol w="329184">
                  <a:extLst>
                    <a:ext uri="{9D8B030D-6E8A-4147-A177-3AD203B41FA5}">
                      <a16:colId xmlns:a16="http://schemas.microsoft.com/office/drawing/2014/main" val="931307307"/>
                    </a:ext>
                  </a:extLst>
                </a:gridCol>
                <a:gridCol w="329184">
                  <a:extLst>
                    <a:ext uri="{9D8B030D-6E8A-4147-A177-3AD203B41FA5}">
                      <a16:colId xmlns:a16="http://schemas.microsoft.com/office/drawing/2014/main" val="3299821617"/>
                    </a:ext>
                  </a:extLst>
                </a:gridCol>
                <a:gridCol w="329184">
                  <a:extLst>
                    <a:ext uri="{9D8B030D-6E8A-4147-A177-3AD203B41FA5}">
                      <a16:colId xmlns:a16="http://schemas.microsoft.com/office/drawing/2014/main" val="695976087"/>
                    </a:ext>
                  </a:extLst>
                </a:gridCol>
                <a:gridCol w="329184">
                  <a:extLst>
                    <a:ext uri="{9D8B030D-6E8A-4147-A177-3AD203B41FA5}">
                      <a16:colId xmlns:a16="http://schemas.microsoft.com/office/drawing/2014/main" val="929822930"/>
                    </a:ext>
                  </a:extLst>
                </a:gridCol>
                <a:gridCol w="329184">
                  <a:extLst>
                    <a:ext uri="{9D8B030D-6E8A-4147-A177-3AD203B41FA5}">
                      <a16:colId xmlns:a16="http://schemas.microsoft.com/office/drawing/2014/main" val="3876939974"/>
                    </a:ext>
                  </a:extLst>
                </a:gridCol>
                <a:gridCol w="329184">
                  <a:extLst>
                    <a:ext uri="{9D8B030D-6E8A-4147-A177-3AD203B41FA5}">
                      <a16:colId xmlns:a16="http://schemas.microsoft.com/office/drawing/2014/main" val="2811293633"/>
                    </a:ext>
                  </a:extLst>
                </a:gridCol>
                <a:gridCol w="329184">
                  <a:extLst>
                    <a:ext uri="{9D8B030D-6E8A-4147-A177-3AD203B41FA5}">
                      <a16:colId xmlns:a16="http://schemas.microsoft.com/office/drawing/2014/main" val="3900962006"/>
                    </a:ext>
                  </a:extLst>
                </a:gridCol>
                <a:gridCol w="329184">
                  <a:extLst>
                    <a:ext uri="{9D8B030D-6E8A-4147-A177-3AD203B41FA5}">
                      <a16:colId xmlns:a16="http://schemas.microsoft.com/office/drawing/2014/main" val="436246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8601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- 2024-04-20 20:00:21</a:t>
                      </a:r>
                      <a:r>
                        <a:rPr kumimoji="0" lang="en-US" sz="1000" b="0" i="0" u="none" strike="noStrike" kern="1200" cap="none" spc="0" normalizeH="0" baseline="0" noProof="0">
                          <a:ln>
                            <a:noFill/>
                          </a:ln>
                          <a:solidFill>
                            <a:prstClr val="black"/>
                          </a:solidFill>
                          <a:effectLst/>
                          <a:uLnTx/>
                          <a:uFillTx/>
                          <a:latin typeface="Calibri"/>
                          <a:ea typeface="+mn-ea"/>
                          <a:cs typeface="+mn-cs"/>
                        </a:rPr>
                        <a:t>
 Join Kiah Ng as he takes flight into the world of bird photography with the Fujifilm X-S20 XF 150-600. Discover his hands-on experience and see how his gear enables him to capture stunning shots.
https://youtu.be/mc0dX8BrKoM?si=-s-v5wLCfKHY_Mht
#Fujifilm #FujifilmMY #Fujifilm_XSeries #Photography #DigitalPhotography #XS20 #XF150mm #ExploretheUnseenWorld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https://quintly-eu-image-storage.s3.amazonaws.com/aaf8f68db843cc217addf8054c322eb2/df200dfda09c0c5c498143d4f40dad3d.jpg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2100196246"/>
                  </a:ext>
                </a:extLst>
              </a:tr>
            </a:tbl>
          </a:graphicData>
        </a:graphic>
      </p:graphicFrame>
      <p:sp>
        <p:nvSpPr>
          <p:cNvPr id="4" name="Text Placeholder 3">
            <a:extLst>
              <a:ext uri="{FF2B5EF4-FFF2-40B4-BE49-F238E27FC236}">
                <a16:creationId xmlns:a16="http://schemas.microsoft.com/office/drawing/2014/main" id="{7869F18A-5A0A-4487-8A56-C2BFB8EF1BBA}"/>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65652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3DAD9-A2AD-4A79-B478-748396D497F8}"/>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629E962C-36B2-4B9B-8D68-2B22C4F848C2}"/>
              </a:ext>
            </a:extLst>
          </p:cNvPr>
          <p:cNvGraphicFramePr>
            <a:graphicFrameLocks noGrp="1"/>
          </p:cNvGraphicFramePr>
          <p:nvPr>
            <p:ph type="tbl" sz="quarter" idx="13"/>
            <p:extLst>
              <p:ext uri="{D42A27DB-BD31-4B8C-83A1-F6EECF244321}">
                <p14:modId xmlns:p14="http://schemas.microsoft.com/office/powerpoint/2010/main" val="82063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22167679"/>
                    </a:ext>
                  </a:extLst>
                </a:gridCol>
                <a:gridCol w="1316737">
                  <a:extLst>
                    <a:ext uri="{9D8B030D-6E8A-4147-A177-3AD203B41FA5}">
                      <a16:colId xmlns:a16="http://schemas.microsoft.com/office/drawing/2014/main" val="3357177072"/>
                    </a:ext>
                  </a:extLst>
                </a:gridCol>
                <a:gridCol w="329184">
                  <a:extLst>
                    <a:ext uri="{9D8B030D-6E8A-4147-A177-3AD203B41FA5}">
                      <a16:colId xmlns:a16="http://schemas.microsoft.com/office/drawing/2014/main" val="151598287"/>
                    </a:ext>
                  </a:extLst>
                </a:gridCol>
                <a:gridCol w="329184">
                  <a:extLst>
                    <a:ext uri="{9D8B030D-6E8A-4147-A177-3AD203B41FA5}">
                      <a16:colId xmlns:a16="http://schemas.microsoft.com/office/drawing/2014/main" val="3785416711"/>
                    </a:ext>
                  </a:extLst>
                </a:gridCol>
                <a:gridCol w="329184">
                  <a:extLst>
                    <a:ext uri="{9D8B030D-6E8A-4147-A177-3AD203B41FA5}">
                      <a16:colId xmlns:a16="http://schemas.microsoft.com/office/drawing/2014/main" val="3652598008"/>
                    </a:ext>
                  </a:extLst>
                </a:gridCol>
                <a:gridCol w="329184">
                  <a:extLst>
                    <a:ext uri="{9D8B030D-6E8A-4147-A177-3AD203B41FA5}">
                      <a16:colId xmlns:a16="http://schemas.microsoft.com/office/drawing/2014/main" val="203222037"/>
                    </a:ext>
                  </a:extLst>
                </a:gridCol>
                <a:gridCol w="329184">
                  <a:extLst>
                    <a:ext uri="{9D8B030D-6E8A-4147-A177-3AD203B41FA5}">
                      <a16:colId xmlns:a16="http://schemas.microsoft.com/office/drawing/2014/main" val="4059783446"/>
                    </a:ext>
                  </a:extLst>
                </a:gridCol>
                <a:gridCol w="329184">
                  <a:extLst>
                    <a:ext uri="{9D8B030D-6E8A-4147-A177-3AD203B41FA5}">
                      <a16:colId xmlns:a16="http://schemas.microsoft.com/office/drawing/2014/main" val="1207315651"/>
                    </a:ext>
                  </a:extLst>
                </a:gridCol>
                <a:gridCol w="329184">
                  <a:extLst>
                    <a:ext uri="{9D8B030D-6E8A-4147-A177-3AD203B41FA5}">
                      <a16:colId xmlns:a16="http://schemas.microsoft.com/office/drawing/2014/main" val="2460489230"/>
                    </a:ext>
                  </a:extLst>
                </a:gridCol>
                <a:gridCol w="329184">
                  <a:extLst>
                    <a:ext uri="{9D8B030D-6E8A-4147-A177-3AD203B41FA5}">
                      <a16:colId xmlns:a16="http://schemas.microsoft.com/office/drawing/2014/main" val="3481867640"/>
                    </a:ext>
                  </a:extLst>
                </a:gridCol>
                <a:gridCol w="329184">
                  <a:extLst>
                    <a:ext uri="{9D8B030D-6E8A-4147-A177-3AD203B41FA5}">
                      <a16:colId xmlns:a16="http://schemas.microsoft.com/office/drawing/2014/main" val="2999301505"/>
                    </a:ext>
                  </a:extLst>
                </a:gridCol>
                <a:gridCol w="329184">
                  <a:extLst>
                    <a:ext uri="{9D8B030D-6E8A-4147-A177-3AD203B41FA5}">
                      <a16:colId xmlns:a16="http://schemas.microsoft.com/office/drawing/2014/main" val="311318567"/>
                    </a:ext>
                  </a:extLst>
                </a:gridCol>
                <a:gridCol w="329184">
                  <a:extLst>
                    <a:ext uri="{9D8B030D-6E8A-4147-A177-3AD203B41FA5}">
                      <a16:colId xmlns:a16="http://schemas.microsoft.com/office/drawing/2014/main" val="1204273501"/>
                    </a:ext>
                  </a:extLst>
                </a:gridCol>
                <a:gridCol w="329184">
                  <a:extLst>
                    <a:ext uri="{9D8B030D-6E8A-4147-A177-3AD203B41FA5}">
                      <a16:colId xmlns:a16="http://schemas.microsoft.com/office/drawing/2014/main" val="3775269793"/>
                    </a:ext>
                  </a:extLst>
                </a:gridCol>
                <a:gridCol w="329184">
                  <a:extLst>
                    <a:ext uri="{9D8B030D-6E8A-4147-A177-3AD203B41FA5}">
                      <a16:colId xmlns:a16="http://schemas.microsoft.com/office/drawing/2014/main" val="2340149900"/>
                    </a:ext>
                  </a:extLst>
                </a:gridCol>
                <a:gridCol w="329184">
                  <a:extLst>
                    <a:ext uri="{9D8B030D-6E8A-4147-A177-3AD203B41FA5}">
                      <a16:colId xmlns:a16="http://schemas.microsoft.com/office/drawing/2014/main" val="929623402"/>
                    </a:ext>
                  </a:extLst>
                </a:gridCol>
                <a:gridCol w="329184">
                  <a:extLst>
                    <a:ext uri="{9D8B030D-6E8A-4147-A177-3AD203B41FA5}">
                      <a16:colId xmlns:a16="http://schemas.microsoft.com/office/drawing/2014/main" val="895052734"/>
                    </a:ext>
                  </a:extLst>
                </a:gridCol>
                <a:gridCol w="329184">
                  <a:extLst>
                    <a:ext uri="{9D8B030D-6E8A-4147-A177-3AD203B41FA5}">
                      <a16:colId xmlns:a16="http://schemas.microsoft.com/office/drawing/2014/main" val="2401607942"/>
                    </a:ext>
                  </a:extLst>
                </a:gridCol>
                <a:gridCol w="329184">
                  <a:extLst>
                    <a:ext uri="{9D8B030D-6E8A-4147-A177-3AD203B41FA5}">
                      <a16:colId xmlns:a16="http://schemas.microsoft.com/office/drawing/2014/main" val="2887491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58438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- 2024-04-19 20:07:27</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edition of Fujifilm In My Hands, we spotlight Takeshi Wann (TW Wann Al-Hajj) - a professional photographer in commercial and travel photography. 
His journey with Fujifilm began in early 2015, and he has since owned a personal collection that includes the outstanding GFX100S, the timeless X-T5, and the robust X-H1, each narrating a tale of his photographic ventures.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https://quintly-eu-image-storage.s3.amazonaws.com/aaf8f68db843cc217addf8054c322eb2/621bb5d1ae21368062e43e3549e8846a.jpg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85878935"/>
                  </a:ext>
                </a:extLst>
              </a:tr>
            </a:tbl>
          </a:graphicData>
        </a:graphic>
      </p:graphicFrame>
      <p:sp>
        <p:nvSpPr>
          <p:cNvPr id="4" name="Text Placeholder 3">
            <a:extLst>
              <a:ext uri="{FF2B5EF4-FFF2-40B4-BE49-F238E27FC236}">
                <a16:creationId xmlns:a16="http://schemas.microsoft.com/office/drawing/2014/main" id="{3D9FF14F-ADE6-47B1-BE58-C611D93F81D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933090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7514D-753B-4CA8-AEC8-AF38BCFA0CC4}"/>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5BD55657-8E9B-47CF-8CA1-4BF35CE569C9}"/>
              </a:ext>
            </a:extLst>
          </p:cNvPr>
          <p:cNvGraphicFramePr>
            <a:graphicFrameLocks noGrp="1"/>
          </p:cNvGraphicFramePr>
          <p:nvPr>
            <p:ph type="tbl" sz="quarter" idx="13"/>
            <p:extLst>
              <p:ext uri="{D42A27DB-BD31-4B8C-83A1-F6EECF244321}">
                <p14:modId xmlns:p14="http://schemas.microsoft.com/office/powerpoint/2010/main" val="813402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95353692"/>
                    </a:ext>
                  </a:extLst>
                </a:gridCol>
                <a:gridCol w="1316737">
                  <a:extLst>
                    <a:ext uri="{9D8B030D-6E8A-4147-A177-3AD203B41FA5}">
                      <a16:colId xmlns:a16="http://schemas.microsoft.com/office/drawing/2014/main" val="2486780624"/>
                    </a:ext>
                  </a:extLst>
                </a:gridCol>
                <a:gridCol w="329184">
                  <a:extLst>
                    <a:ext uri="{9D8B030D-6E8A-4147-A177-3AD203B41FA5}">
                      <a16:colId xmlns:a16="http://schemas.microsoft.com/office/drawing/2014/main" val="542089431"/>
                    </a:ext>
                  </a:extLst>
                </a:gridCol>
                <a:gridCol w="329184">
                  <a:extLst>
                    <a:ext uri="{9D8B030D-6E8A-4147-A177-3AD203B41FA5}">
                      <a16:colId xmlns:a16="http://schemas.microsoft.com/office/drawing/2014/main" val="3260195027"/>
                    </a:ext>
                  </a:extLst>
                </a:gridCol>
                <a:gridCol w="329184">
                  <a:extLst>
                    <a:ext uri="{9D8B030D-6E8A-4147-A177-3AD203B41FA5}">
                      <a16:colId xmlns:a16="http://schemas.microsoft.com/office/drawing/2014/main" val="181640228"/>
                    </a:ext>
                  </a:extLst>
                </a:gridCol>
                <a:gridCol w="329184">
                  <a:extLst>
                    <a:ext uri="{9D8B030D-6E8A-4147-A177-3AD203B41FA5}">
                      <a16:colId xmlns:a16="http://schemas.microsoft.com/office/drawing/2014/main" val="2829791890"/>
                    </a:ext>
                  </a:extLst>
                </a:gridCol>
                <a:gridCol w="329184">
                  <a:extLst>
                    <a:ext uri="{9D8B030D-6E8A-4147-A177-3AD203B41FA5}">
                      <a16:colId xmlns:a16="http://schemas.microsoft.com/office/drawing/2014/main" val="283211440"/>
                    </a:ext>
                  </a:extLst>
                </a:gridCol>
                <a:gridCol w="329184">
                  <a:extLst>
                    <a:ext uri="{9D8B030D-6E8A-4147-A177-3AD203B41FA5}">
                      <a16:colId xmlns:a16="http://schemas.microsoft.com/office/drawing/2014/main" val="2784264574"/>
                    </a:ext>
                  </a:extLst>
                </a:gridCol>
                <a:gridCol w="329184">
                  <a:extLst>
                    <a:ext uri="{9D8B030D-6E8A-4147-A177-3AD203B41FA5}">
                      <a16:colId xmlns:a16="http://schemas.microsoft.com/office/drawing/2014/main" val="1772227291"/>
                    </a:ext>
                  </a:extLst>
                </a:gridCol>
                <a:gridCol w="329184">
                  <a:extLst>
                    <a:ext uri="{9D8B030D-6E8A-4147-A177-3AD203B41FA5}">
                      <a16:colId xmlns:a16="http://schemas.microsoft.com/office/drawing/2014/main" val="3947206289"/>
                    </a:ext>
                  </a:extLst>
                </a:gridCol>
                <a:gridCol w="329184">
                  <a:extLst>
                    <a:ext uri="{9D8B030D-6E8A-4147-A177-3AD203B41FA5}">
                      <a16:colId xmlns:a16="http://schemas.microsoft.com/office/drawing/2014/main" val="2991131386"/>
                    </a:ext>
                  </a:extLst>
                </a:gridCol>
                <a:gridCol w="329184">
                  <a:extLst>
                    <a:ext uri="{9D8B030D-6E8A-4147-A177-3AD203B41FA5}">
                      <a16:colId xmlns:a16="http://schemas.microsoft.com/office/drawing/2014/main" val="3756206326"/>
                    </a:ext>
                  </a:extLst>
                </a:gridCol>
                <a:gridCol w="329184">
                  <a:extLst>
                    <a:ext uri="{9D8B030D-6E8A-4147-A177-3AD203B41FA5}">
                      <a16:colId xmlns:a16="http://schemas.microsoft.com/office/drawing/2014/main" val="1242513094"/>
                    </a:ext>
                  </a:extLst>
                </a:gridCol>
                <a:gridCol w="329184">
                  <a:extLst>
                    <a:ext uri="{9D8B030D-6E8A-4147-A177-3AD203B41FA5}">
                      <a16:colId xmlns:a16="http://schemas.microsoft.com/office/drawing/2014/main" val="1935232555"/>
                    </a:ext>
                  </a:extLst>
                </a:gridCol>
                <a:gridCol w="329184">
                  <a:extLst>
                    <a:ext uri="{9D8B030D-6E8A-4147-A177-3AD203B41FA5}">
                      <a16:colId xmlns:a16="http://schemas.microsoft.com/office/drawing/2014/main" val="2034448218"/>
                    </a:ext>
                  </a:extLst>
                </a:gridCol>
                <a:gridCol w="329184">
                  <a:extLst>
                    <a:ext uri="{9D8B030D-6E8A-4147-A177-3AD203B41FA5}">
                      <a16:colId xmlns:a16="http://schemas.microsoft.com/office/drawing/2014/main" val="2350727982"/>
                    </a:ext>
                  </a:extLst>
                </a:gridCol>
                <a:gridCol w="329184">
                  <a:extLst>
                    <a:ext uri="{9D8B030D-6E8A-4147-A177-3AD203B41FA5}">
                      <a16:colId xmlns:a16="http://schemas.microsoft.com/office/drawing/2014/main" val="3736268840"/>
                    </a:ext>
                  </a:extLst>
                </a:gridCol>
                <a:gridCol w="329184">
                  <a:extLst>
                    <a:ext uri="{9D8B030D-6E8A-4147-A177-3AD203B41FA5}">
                      <a16:colId xmlns:a16="http://schemas.microsoft.com/office/drawing/2014/main" val="60327255"/>
                    </a:ext>
                  </a:extLst>
                </a:gridCol>
                <a:gridCol w="329184">
                  <a:extLst>
                    <a:ext uri="{9D8B030D-6E8A-4147-A177-3AD203B41FA5}">
                      <a16:colId xmlns:a16="http://schemas.microsoft.com/office/drawing/2014/main" val="131531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67413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- 2024-04-18 20:00:10</a:t>
                      </a:r>
                      <a:r>
                        <a:rPr kumimoji="0" lang="en-US" sz="1000" b="0" i="0" u="none" strike="noStrike" kern="1200" cap="none" spc="0" normalizeH="0" baseline="0" noProof="0">
                          <a:ln>
                            <a:noFill/>
                          </a:ln>
                          <a:solidFill>
                            <a:prstClr val="black"/>
                          </a:solidFill>
                          <a:effectLst/>
                          <a:uLnTx/>
                          <a:uFillTx/>
                          <a:latin typeface="Calibri"/>
                          <a:ea typeface="+mn-ea"/>
                          <a:cs typeface="+mn-cs"/>
                        </a:rPr>
                        <a:t>
 After a month of exploring the X100VI camera's features, discover if it lives up to the hype. Check out Qippy's (Qippy.com Photography) detailed review to see if the X100VI truly revolutionizes photography.
https://youtu.be/C2le_E87_8A?si=__ymC2qCQgFKPRRZ 
#Fujifilm #FujifilmMY #Fujifilm_XSeries #Photography #DigitalPhotography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https://quintly-eu-image-storage.s3.amazonaws.com/aaf8f68db843cc217addf8054c322eb2/987095c9349428e7603e80953e72bbd1.jpg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883162564"/>
                  </a:ext>
                </a:extLst>
              </a:tr>
            </a:tbl>
          </a:graphicData>
        </a:graphic>
      </p:graphicFrame>
      <p:sp>
        <p:nvSpPr>
          <p:cNvPr id="4" name="Text Placeholder 3">
            <a:extLst>
              <a:ext uri="{FF2B5EF4-FFF2-40B4-BE49-F238E27FC236}">
                <a16:creationId xmlns:a16="http://schemas.microsoft.com/office/drawing/2014/main" id="{0AC9B6B6-19FF-4F83-BA70-794123E97BD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30849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336B9-6DF0-4E51-A8B0-FE5BD660CC7A}"/>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4681AC8E-732A-4469-8B52-9A8B34BE7215}"/>
              </a:ext>
            </a:extLst>
          </p:cNvPr>
          <p:cNvGraphicFramePr>
            <a:graphicFrameLocks noGrp="1"/>
          </p:cNvGraphicFramePr>
          <p:nvPr>
            <p:ph type="tbl" sz="quarter" idx="13"/>
            <p:extLst>
              <p:ext uri="{D42A27DB-BD31-4B8C-83A1-F6EECF244321}">
                <p14:modId xmlns:p14="http://schemas.microsoft.com/office/powerpoint/2010/main" val="235004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35481819"/>
                    </a:ext>
                  </a:extLst>
                </a:gridCol>
                <a:gridCol w="1316737">
                  <a:extLst>
                    <a:ext uri="{9D8B030D-6E8A-4147-A177-3AD203B41FA5}">
                      <a16:colId xmlns:a16="http://schemas.microsoft.com/office/drawing/2014/main" val="4144671970"/>
                    </a:ext>
                  </a:extLst>
                </a:gridCol>
                <a:gridCol w="329184">
                  <a:extLst>
                    <a:ext uri="{9D8B030D-6E8A-4147-A177-3AD203B41FA5}">
                      <a16:colId xmlns:a16="http://schemas.microsoft.com/office/drawing/2014/main" val="955600522"/>
                    </a:ext>
                  </a:extLst>
                </a:gridCol>
                <a:gridCol w="329184">
                  <a:extLst>
                    <a:ext uri="{9D8B030D-6E8A-4147-A177-3AD203B41FA5}">
                      <a16:colId xmlns:a16="http://schemas.microsoft.com/office/drawing/2014/main" val="3214600661"/>
                    </a:ext>
                  </a:extLst>
                </a:gridCol>
                <a:gridCol w="329184">
                  <a:extLst>
                    <a:ext uri="{9D8B030D-6E8A-4147-A177-3AD203B41FA5}">
                      <a16:colId xmlns:a16="http://schemas.microsoft.com/office/drawing/2014/main" val="622426059"/>
                    </a:ext>
                  </a:extLst>
                </a:gridCol>
                <a:gridCol w="329184">
                  <a:extLst>
                    <a:ext uri="{9D8B030D-6E8A-4147-A177-3AD203B41FA5}">
                      <a16:colId xmlns:a16="http://schemas.microsoft.com/office/drawing/2014/main" val="2548873557"/>
                    </a:ext>
                  </a:extLst>
                </a:gridCol>
                <a:gridCol w="329184">
                  <a:extLst>
                    <a:ext uri="{9D8B030D-6E8A-4147-A177-3AD203B41FA5}">
                      <a16:colId xmlns:a16="http://schemas.microsoft.com/office/drawing/2014/main" val="1182685242"/>
                    </a:ext>
                  </a:extLst>
                </a:gridCol>
                <a:gridCol w="329184">
                  <a:extLst>
                    <a:ext uri="{9D8B030D-6E8A-4147-A177-3AD203B41FA5}">
                      <a16:colId xmlns:a16="http://schemas.microsoft.com/office/drawing/2014/main" val="554933758"/>
                    </a:ext>
                  </a:extLst>
                </a:gridCol>
                <a:gridCol w="329184">
                  <a:extLst>
                    <a:ext uri="{9D8B030D-6E8A-4147-A177-3AD203B41FA5}">
                      <a16:colId xmlns:a16="http://schemas.microsoft.com/office/drawing/2014/main" val="1567517562"/>
                    </a:ext>
                  </a:extLst>
                </a:gridCol>
                <a:gridCol w="329184">
                  <a:extLst>
                    <a:ext uri="{9D8B030D-6E8A-4147-A177-3AD203B41FA5}">
                      <a16:colId xmlns:a16="http://schemas.microsoft.com/office/drawing/2014/main" val="569038477"/>
                    </a:ext>
                  </a:extLst>
                </a:gridCol>
                <a:gridCol w="329184">
                  <a:extLst>
                    <a:ext uri="{9D8B030D-6E8A-4147-A177-3AD203B41FA5}">
                      <a16:colId xmlns:a16="http://schemas.microsoft.com/office/drawing/2014/main" val="4223133792"/>
                    </a:ext>
                  </a:extLst>
                </a:gridCol>
                <a:gridCol w="329184">
                  <a:extLst>
                    <a:ext uri="{9D8B030D-6E8A-4147-A177-3AD203B41FA5}">
                      <a16:colId xmlns:a16="http://schemas.microsoft.com/office/drawing/2014/main" val="4114057782"/>
                    </a:ext>
                  </a:extLst>
                </a:gridCol>
                <a:gridCol w="329184">
                  <a:extLst>
                    <a:ext uri="{9D8B030D-6E8A-4147-A177-3AD203B41FA5}">
                      <a16:colId xmlns:a16="http://schemas.microsoft.com/office/drawing/2014/main" val="1358983365"/>
                    </a:ext>
                  </a:extLst>
                </a:gridCol>
                <a:gridCol w="329184">
                  <a:extLst>
                    <a:ext uri="{9D8B030D-6E8A-4147-A177-3AD203B41FA5}">
                      <a16:colId xmlns:a16="http://schemas.microsoft.com/office/drawing/2014/main" val="3348983900"/>
                    </a:ext>
                  </a:extLst>
                </a:gridCol>
                <a:gridCol w="329184">
                  <a:extLst>
                    <a:ext uri="{9D8B030D-6E8A-4147-A177-3AD203B41FA5}">
                      <a16:colId xmlns:a16="http://schemas.microsoft.com/office/drawing/2014/main" val="836392235"/>
                    </a:ext>
                  </a:extLst>
                </a:gridCol>
                <a:gridCol w="329184">
                  <a:extLst>
                    <a:ext uri="{9D8B030D-6E8A-4147-A177-3AD203B41FA5}">
                      <a16:colId xmlns:a16="http://schemas.microsoft.com/office/drawing/2014/main" val="3608561526"/>
                    </a:ext>
                  </a:extLst>
                </a:gridCol>
                <a:gridCol w="329184">
                  <a:extLst>
                    <a:ext uri="{9D8B030D-6E8A-4147-A177-3AD203B41FA5}">
                      <a16:colId xmlns:a16="http://schemas.microsoft.com/office/drawing/2014/main" val="3594435654"/>
                    </a:ext>
                  </a:extLst>
                </a:gridCol>
                <a:gridCol w="329184">
                  <a:extLst>
                    <a:ext uri="{9D8B030D-6E8A-4147-A177-3AD203B41FA5}">
                      <a16:colId xmlns:a16="http://schemas.microsoft.com/office/drawing/2014/main" val="2445313202"/>
                    </a:ext>
                  </a:extLst>
                </a:gridCol>
                <a:gridCol w="329184">
                  <a:extLst>
                    <a:ext uri="{9D8B030D-6E8A-4147-A177-3AD203B41FA5}">
                      <a16:colId xmlns:a16="http://schemas.microsoft.com/office/drawing/2014/main" val="2083331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362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- 2024-04-17 20:01:52</a:t>
                      </a:r>
                      <a:r>
                        <a:rPr kumimoji="0" lang="en-US" sz="1000" b="0" i="0" u="none" strike="noStrike" kern="1200" cap="none" spc="0" normalizeH="0" baseline="0" noProof="0">
                          <a:ln>
                            <a:noFill/>
                          </a:ln>
                          <a:solidFill>
                            <a:prstClr val="black"/>
                          </a:solidFill>
                          <a:effectLst/>
                          <a:uLnTx/>
                          <a:uFillTx/>
                          <a:latin typeface="Calibri"/>
                          <a:ea typeface="+mn-ea"/>
                          <a:cs typeface="+mn-cs"/>
                        </a:rPr>
                        <a:t>
 Smashpop (Jason Goh) ventures into the world of the Fujifilm X100 series for the first time with the X100VI. Dive into his initial impressions and discover what sets this model apart in his latest review!
https://youtu.be/oUSUxKtmzS0?si=O_CbXRZjCisNxaoZ 
#Fujifilm #FujifilmMY #Fujifilm_XSeries #Photography #DigitalPhotography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https://quintly-eu-image-storage.s3.amazonaws.com/aaf8f68db843cc217addf8054c322eb2/67fd6079c4a610efc32869de68a4f38e.jpg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421445049"/>
                  </a:ext>
                </a:extLst>
              </a:tr>
            </a:tbl>
          </a:graphicData>
        </a:graphic>
      </p:graphicFrame>
      <p:sp>
        <p:nvSpPr>
          <p:cNvPr id="4" name="Text Placeholder 3">
            <a:extLst>
              <a:ext uri="{FF2B5EF4-FFF2-40B4-BE49-F238E27FC236}">
                <a16:creationId xmlns:a16="http://schemas.microsoft.com/office/drawing/2014/main" id="{7EB46CD7-B21C-47BF-AC2C-02BAB25818E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0228705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FF02F-180B-4415-844E-779DB057A0AA}"/>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D48FDE7A-C456-4DA1-9FB1-EAC53AD072EE}"/>
              </a:ext>
            </a:extLst>
          </p:cNvPr>
          <p:cNvGraphicFramePr>
            <a:graphicFrameLocks noGrp="1"/>
          </p:cNvGraphicFramePr>
          <p:nvPr>
            <p:ph type="tbl" sz="quarter" idx="13"/>
            <p:extLst>
              <p:ext uri="{D42A27DB-BD31-4B8C-83A1-F6EECF244321}">
                <p14:modId xmlns:p14="http://schemas.microsoft.com/office/powerpoint/2010/main" val="779502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96664642"/>
                    </a:ext>
                  </a:extLst>
                </a:gridCol>
                <a:gridCol w="1316737">
                  <a:extLst>
                    <a:ext uri="{9D8B030D-6E8A-4147-A177-3AD203B41FA5}">
                      <a16:colId xmlns:a16="http://schemas.microsoft.com/office/drawing/2014/main" val="1232583238"/>
                    </a:ext>
                  </a:extLst>
                </a:gridCol>
                <a:gridCol w="329184">
                  <a:extLst>
                    <a:ext uri="{9D8B030D-6E8A-4147-A177-3AD203B41FA5}">
                      <a16:colId xmlns:a16="http://schemas.microsoft.com/office/drawing/2014/main" val="3895510774"/>
                    </a:ext>
                  </a:extLst>
                </a:gridCol>
                <a:gridCol w="329184">
                  <a:extLst>
                    <a:ext uri="{9D8B030D-6E8A-4147-A177-3AD203B41FA5}">
                      <a16:colId xmlns:a16="http://schemas.microsoft.com/office/drawing/2014/main" val="2565798922"/>
                    </a:ext>
                  </a:extLst>
                </a:gridCol>
                <a:gridCol w="329184">
                  <a:extLst>
                    <a:ext uri="{9D8B030D-6E8A-4147-A177-3AD203B41FA5}">
                      <a16:colId xmlns:a16="http://schemas.microsoft.com/office/drawing/2014/main" val="3092100041"/>
                    </a:ext>
                  </a:extLst>
                </a:gridCol>
                <a:gridCol w="329184">
                  <a:extLst>
                    <a:ext uri="{9D8B030D-6E8A-4147-A177-3AD203B41FA5}">
                      <a16:colId xmlns:a16="http://schemas.microsoft.com/office/drawing/2014/main" val="3574842801"/>
                    </a:ext>
                  </a:extLst>
                </a:gridCol>
                <a:gridCol w="329184">
                  <a:extLst>
                    <a:ext uri="{9D8B030D-6E8A-4147-A177-3AD203B41FA5}">
                      <a16:colId xmlns:a16="http://schemas.microsoft.com/office/drawing/2014/main" val="522730953"/>
                    </a:ext>
                  </a:extLst>
                </a:gridCol>
                <a:gridCol w="329184">
                  <a:extLst>
                    <a:ext uri="{9D8B030D-6E8A-4147-A177-3AD203B41FA5}">
                      <a16:colId xmlns:a16="http://schemas.microsoft.com/office/drawing/2014/main" val="148979357"/>
                    </a:ext>
                  </a:extLst>
                </a:gridCol>
                <a:gridCol w="329184">
                  <a:extLst>
                    <a:ext uri="{9D8B030D-6E8A-4147-A177-3AD203B41FA5}">
                      <a16:colId xmlns:a16="http://schemas.microsoft.com/office/drawing/2014/main" val="2991333757"/>
                    </a:ext>
                  </a:extLst>
                </a:gridCol>
                <a:gridCol w="329184">
                  <a:extLst>
                    <a:ext uri="{9D8B030D-6E8A-4147-A177-3AD203B41FA5}">
                      <a16:colId xmlns:a16="http://schemas.microsoft.com/office/drawing/2014/main" val="2828309156"/>
                    </a:ext>
                  </a:extLst>
                </a:gridCol>
                <a:gridCol w="329184">
                  <a:extLst>
                    <a:ext uri="{9D8B030D-6E8A-4147-A177-3AD203B41FA5}">
                      <a16:colId xmlns:a16="http://schemas.microsoft.com/office/drawing/2014/main" val="498887269"/>
                    </a:ext>
                  </a:extLst>
                </a:gridCol>
                <a:gridCol w="329184">
                  <a:extLst>
                    <a:ext uri="{9D8B030D-6E8A-4147-A177-3AD203B41FA5}">
                      <a16:colId xmlns:a16="http://schemas.microsoft.com/office/drawing/2014/main" val="4242251787"/>
                    </a:ext>
                  </a:extLst>
                </a:gridCol>
                <a:gridCol w="329184">
                  <a:extLst>
                    <a:ext uri="{9D8B030D-6E8A-4147-A177-3AD203B41FA5}">
                      <a16:colId xmlns:a16="http://schemas.microsoft.com/office/drawing/2014/main" val="3917129084"/>
                    </a:ext>
                  </a:extLst>
                </a:gridCol>
                <a:gridCol w="329184">
                  <a:extLst>
                    <a:ext uri="{9D8B030D-6E8A-4147-A177-3AD203B41FA5}">
                      <a16:colId xmlns:a16="http://schemas.microsoft.com/office/drawing/2014/main" val="3310369864"/>
                    </a:ext>
                  </a:extLst>
                </a:gridCol>
                <a:gridCol w="329184">
                  <a:extLst>
                    <a:ext uri="{9D8B030D-6E8A-4147-A177-3AD203B41FA5}">
                      <a16:colId xmlns:a16="http://schemas.microsoft.com/office/drawing/2014/main" val="3293168323"/>
                    </a:ext>
                  </a:extLst>
                </a:gridCol>
                <a:gridCol w="329184">
                  <a:extLst>
                    <a:ext uri="{9D8B030D-6E8A-4147-A177-3AD203B41FA5}">
                      <a16:colId xmlns:a16="http://schemas.microsoft.com/office/drawing/2014/main" val="639555103"/>
                    </a:ext>
                  </a:extLst>
                </a:gridCol>
                <a:gridCol w="329184">
                  <a:extLst>
                    <a:ext uri="{9D8B030D-6E8A-4147-A177-3AD203B41FA5}">
                      <a16:colId xmlns:a16="http://schemas.microsoft.com/office/drawing/2014/main" val="1766752919"/>
                    </a:ext>
                  </a:extLst>
                </a:gridCol>
                <a:gridCol w="329184">
                  <a:extLst>
                    <a:ext uri="{9D8B030D-6E8A-4147-A177-3AD203B41FA5}">
                      <a16:colId xmlns:a16="http://schemas.microsoft.com/office/drawing/2014/main" val="1083153456"/>
                    </a:ext>
                  </a:extLst>
                </a:gridCol>
                <a:gridCol w="329184">
                  <a:extLst>
                    <a:ext uri="{9D8B030D-6E8A-4147-A177-3AD203B41FA5}">
                      <a16:colId xmlns:a16="http://schemas.microsoft.com/office/drawing/2014/main" val="4140523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1010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- 2024-04-15 10:22:25</a:t>
                      </a:r>
                      <a:r>
                        <a:rPr kumimoji="0" lang="en-US" sz="1000" b="0" i="0" u="none" strike="noStrike" kern="1200" cap="none" spc="0" normalizeH="0" baseline="0" noProof="0">
                          <a:ln>
                            <a:noFill/>
                          </a:ln>
                          <a:solidFill>
                            <a:prstClr val="black"/>
                          </a:solidFill>
                          <a:effectLst/>
                          <a:uLnTx/>
                          <a:uFillTx/>
                          <a:latin typeface="Calibri"/>
                          <a:ea typeface="+mn-ea"/>
                          <a:cs typeface="+mn-cs"/>
                        </a:rPr>
                        <a:t>
 Snap your ultimate café* moments in our Sip &amp; Shoot Photo Contest for a chance to win amazing Fujifilm prizes! 📸☕ 
𝗦𝘁𝗲𝗽 𝟭 
Like &amp; Follow Fujifilm Malaysia on Facebook (@x.fujifilm) and Instagram (@fujifilmmy)
𝗦𝘁𝗲𝗽 𝟮
Snap a photo of the best moments in your favourite café and upload to your Instagram with the hashtag #fujifilmmycafe in the caption and tag @fujifilmmy (Profile must be set to public)
𝗦𝘁𝗲𝗽 𝟯
DM your submission to @fujifilmmy using the share button on your Instagram post.
Grand prize is a RM5,000 Fujifilm E-store voucher, with 10 Exclusive Fujifilm Premium Merchandise up for grabs as consolation prizes. Turn every sip into an opportunity, join now!
*Applicable to selected cafés only. T&amp;C apply (https://fujifilm-x.com/en-my/promotions/fujifilm-sip-shoot-contest-terms-conditions/).
#Fujifilm #Fujifilmmy #FujifilmMalaysia #FujifilmmyCafe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https://quintly-eu-image-storage.s3.amazonaws.com/aaf8f68db843cc217addf8054c322eb2/94b208cf6ab79a903560f936c4311964.jpg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92204787"/>
                  </a:ext>
                </a:extLst>
              </a:tr>
            </a:tbl>
          </a:graphicData>
        </a:graphic>
      </p:graphicFrame>
      <p:sp>
        <p:nvSpPr>
          <p:cNvPr id="4" name="Text Placeholder 3">
            <a:extLst>
              <a:ext uri="{FF2B5EF4-FFF2-40B4-BE49-F238E27FC236}">
                <a16:creationId xmlns:a16="http://schemas.microsoft.com/office/drawing/2014/main" id="{5240BA61-F180-43D8-BA52-C6E791A0E77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656691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F210B-219A-4A48-BD64-84811E90974C}"/>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FDC3F575-DC37-4AC6-94DC-448E6E68DA2D}"/>
              </a:ext>
            </a:extLst>
          </p:cNvPr>
          <p:cNvGraphicFramePr>
            <a:graphicFrameLocks noGrp="1"/>
          </p:cNvGraphicFramePr>
          <p:nvPr>
            <p:ph type="tbl" sz="quarter" idx="13"/>
            <p:extLst>
              <p:ext uri="{D42A27DB-BD31-4B8C-83A1-F6EECF244321}">
                <p14:modId xmlns:p14="http://schemas.microsoft.com/office/powerpoint/2010/main" val="2551262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79861423"/>
                    </a:ext>
                  </a:extLst>
                </a:gridCol>
                <a:gridCol w="1316737">
                  <a:extLst>
                    <a:ext uri="{9D8B030D-6E8A-4147-A177-3AD203B41FA5}">
                      <a16:colId xmlns:a16="http://schemas.microsoft.com/office/drawing/2014/main" val="3642299907"/>
                    </a:ext>
                  </a:extLst>
                </a:gridCol>
                <a:gridCol w="329184">
                  <a:extLst>
                    <a:ext uri="{9D8B030D-6E8A-4147-A177-3AD203B41FA5}">
                      <a16:colId xmlns:a16="http://schemas.microsoft.com/office/drawing/2014/main" val="1732018116"/>
                    </a:ext>
                  </a:extLst>
                </a:gridCol>
                <a:gridCol w="329184">
                  <a:extLst>
                    <a:ext uri="{9D8B030D-6E8A-4147-A177-3AD203B41FA5}">
                      <a16:colId xmlns:a16="http://schemas.microsoft.com/office/drawing/2014/main" val="853693665"/>
                    </a:ext>
                  </a:extLst>
                </a:gridCol>
                <a:gridCol w="329184">
                  <a:extLst>
                    <a:ext uri="{9D8B030D-6E8A-4147-A177-3AD203B41FA5}">
                      <a16:colId xmlns:a16="http://schemas.microsoft.com/office/drawing/2014/main" val="2948493619"/>
                    </a:ext>
                  </a:extLst>
                </a:gridCol>
                <a:gridCol w="329184">
                  <a:extLst>
                    <a:ext uri="{9D8B030D-6E8A-4147-A177-3AD203B41FA5}">
                      <a16:colId xmlns:a16="http://schemas.microsoft.com/office/drawing/2014/main" val="2551005625"/>
                    </a:ext>
                  </a:extLst>
                </a:gridCol>
                <a:gridCol w="329184">
                  <a:extLst>
                    <a:ext uri="{9D8B030D-6E8A-4147-A177-3AD203B41FA5}">
                      <a16:colId xmlns:a16="http://schemas.microsoft.com/office/drawing/2014/main" val="1133477424"/>
                    </a:ext>
                  </a:extLst>
                </a:gridCol>
                <a:gridCol w="329184">
                  <a:extLst>
                    <a:ext uri="{9D8B030D-6E8A-4147-A177-3AD203B41FA5}">
                      <a16:colId xmlns:a16="http://schemas.microsoft.com/office/drawing/2014/main" val="3863318016"/>
                    </a:ext>
                  </a:extLst>
                </a:gridCol>
                <a:gridCol w="329184">
                  <a:extLst>
                    <a:ext uri="{9D8B030D-6E8A-4147-A177-3AD203B41FA5}">
                      <a16:colId xmlns:a16="http://schemas.microsoft.com/office/drawing/2014/main" val="3733484969"/>
                    </a:ext>
                  </a:extLst>
                </a:gridCol>
                <a:gridCol w="329184">
                  <a:extLst>
                    <a:ext uri="{9D8B030D-6E8A-4147-A177-3AD203B41FA5}">
                      <a16:colId xmlns:a16="http://schemas.microsoft.com/office/drawing/2014/main" val="2157858899"/>
                    </a:ext>
                  </a:extLst>
                </a:gridCol>
                <a:gridCol w="329184">
                  <a:extLst>
                    <a:ext uri="{9D8B030D-6E8A-4147-A177-3AD203B41FA5}">
                      <a16:colId xmlns:a16="http://schemas.microsoft.com/office/drawing/2014/main" val="4053742726"/>
                    </a:ext>
                  </a:extLst>
                </a:gridCol>
                <a:gridCol w="329184">
                  <a:extLst>
                    <a:ext uri="{9D8B030D-6E8A-4147-A177-3AD203B41FA5}">
                      <a16:colId xmlns:a16="http://schemas.microsoft.com/office/drawing/2014/main" val="1400951068"/>
                    </a:ext>
                  </a:extLst>
                </a:gridCol>
                <a:gridCol w="329184">
                  <a:extLst>
                    <a:ext uri="{9D8B030D-6E8A-4147-A177-3AD203B41FA5}">
                      <a16:colId xmlns:a16="http://schemas.microsoft.com/office/drawing/2014/main" val="378323346"/>
                    </a:ext>
                  </a:extLst>
                </a:gridCol>
                <a:gridCol w="329184">
                  <a:extLst>
                    <a:ext uri="{9D8B030D-6E8A-4147-A177-3AD203B41FA5}">
                      <a16:colId xmlns:a16="http://schemas.microsoft.com/office/drawing/2014/main" val="499811085"/>
                    </a:ext>
                  </a:extLst>
                </a:gridCol>
                <a:gridCol w="329184">
                  <a:extLst>
                    <a:ext uri="{9D8B030D-6E8A-4147-A177-3AD203B41FA5}">
                      <a16:colId xmlns:a16="http://schemas.microsoft.com/office/drawing/2014/main" val="911374321"/>
                    </a:ext>
                  </a:extLst>
                </a:gridCol>
                <a:gridCol w="329184">
                  <a:extLst>
                    <a:ext uri="{9D8B030D-6E8A-4147-A177-3AD203B41FA5}">
                      <a16:colId xmlns:a16="http://schemas.microsoft.com/office/drawing/2014/main" val="705627115"/>
                    </a:ext>
                  </a:extLst>
                </a:gridCol>
                <a:gridCol w="329184">
                  <a:extLst>
                    <a:ext uri="{9D8B030D-6E8A-4147-A177-3AD203B41FA5}">
                      <a16:colId xmlns:a16="http://schemas.microsoft.com/office/drawing/2014/main" val="1933421718"/>
                    </a:ext>
                  </a:extLst>
                </a:gridCol>
                <a:gridCol w="329184">
                  <a:extLst>
                    <a:ext uri="{9D8B030D-6E8A-4147-A177-3AD203B41FA5}">
                      <a16:colId xmlns:a16="http://schemas.microsoft.com/office/drawing/2014/main" val="3955998294"/>
                    </a:ext>
                  </a:extLst>
                </a:gridCol>
                <a:gridCol w="329184">
                  <a:extLst>
                    <a:ext uri="{9D8B030D-6E8A-4147-A177-3AD203B41FA5}">
                      <a16:colId xmlns:a16="http://schemas.microsoft.com/office/drawing/2014/main" val="3298230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86085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- 2024-04-10 10:00:28</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𝗥𝗮𝗷𝗮 𝗞𝗮𝗺𝗮𝗹 𝗥𝗮𝗷𝗮 𝗛𝘂𝘀𝘀𝗶𝗻]
🕌✨ Greetings filled with warmth and joy to you this Hari Raya! We hope your holiday is brimming with unforgettable moments captured alongside family and friends.
We're excited to spotlight Raja Kamal R. Hussin, a distinguished professional photographer who has represented Fujifilm Malaysia as an X-Photographer for over eight years. Quipped with his photography gear, Raja Kamal presents his mesmerizing Light Trail Photography series. 
He generously provides insights and offers an in-depth guide meticulously crafted for our passionate photography community. Zoom into his expertise and learn more!
#Fujifilm #FujifilmMY #FujifilmMalaysia #Fujifilm_XSeries #XT5 #XS10 #XH2S #Photography #DigitalPhotography #LightTrailPhotography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https://quintly-eu-image-storage.s3.amazonaws.com/aaf8f68db843cc217addf8054c322eb2/074af05e4498113c401c9ebf76558a55.jpg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40696390"/>
                  </a:ext>
                </a:extLst>
              </a:tr>
            </a:tbl>
          </a:graphicData>
        </a:graphic>
      </p:graphicFrame>
      <p:sp>
        <p:nvSpPr>
          <p:cNvPr id="4" name="Text Placeholder 3">
            <a:extLst>
              <a:ext uri="{FF2B5EF4-FFF2-40B4-BE49-F238E27FC236}">
                <a16:creationId xmlns:a16="http://schemas.microsoft.com/office/drawing/2014/main" id="{4DB0BE96-07EB-4676-8830-8161DA88138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9717792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013A2-5802-4A02-B9C9-8FF9E017A94F}"/>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CE6377E3-9114-46C2-A092-59C20A92B99A}"/>
              </a:ext>
            </a:extLst>
          </p:cNvPr>
          <p:cNvGraphicFramePr>
            <a:graphicFrameLocks noGrp="1"/>
          </p:cNvGraphicFramePr>
          <p:nvPr>
            <p:ph type="tbl" sz="quarter" idx="13"/>
            <p:extLst>
              <p:ext uri="{D42A27DB-BD31-4B8C-83A1-F6EECF244321}">
                <p14:modId xmlns:p14="http://schemas.microsoft.com/office/powerpoint/2010/main" val="797623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09586938"/>
                    </a:ext>
                  </a:extLst>
                </a:gridCol>
                <a:gridCol w="1316737">
                  <a:extLst>
                    <a:ext uri="{9D8B030D-6E8A-4147-A177-3AD203B41FA5}">
                      <a16:colId xmlns:a16="http://schemas.microsoft.com/office/drawing/2014/main" val="340505292"/>
                    </a:ext>
                  </a:extLst>
                </a:gridCol>
                <a:gridCol w="329184">
                  <a:extLst>
                    <a:ext uri="{9D8B030D-6E8A-4147-A177-3AD203B41FA5}">
                      <a16:colId xmlns:a16="http://schemas.microsoft.com/office/drawing/2014/main" val="322762222"/>
                    </a:ext>
                  </a:extLst>
                </a:gridCol>
                <a:gridCol w="329184">
                  <a:extLst>
                    <a:ext uri="{9D8B030D-6E8A-4147-A177-3AD203B41FA5}">
                      <a16:colId xmlns:a16="http://schemas.microsoft.com/office/drawing/2014/main" val="2818597327"/>
                    </a:ext>
                  </a:extLst>
                </a:gridCol>
                <a:gridCol w="329184">
                  <a:extLst>
                    <a:ext uri="{9D8B030D-6E8A-4147-A177-3AD203B41FA5}">
                      <a16:colId xmlns:a16="http://schemas.microsoft.com/office/drawing/2014/main" val="1531866484"/>
                    </a:ext>
                  </a:extLst>
                </a:gridCol>
                <a:gridCol w="329184">
                  <a:extLst>
                    <a:ext uri="{9D8B030D-6E8A-4147-A177-3AD203B41FA5}">
                      <a16:colId xmlns:a16="http://schemas.microsoft.com/office/drawing/2014/main" val="2329768415"/>
                    </a:ext>
                  </a:extLst>
                </a:gridCol>
                <a:gridCol w="329184">
                  <a:extLst>
                    <a:ext uri="{9D8B030D-6E8A-4147-A177-3AD203B41FA5}">
                      <a16:colId xmlns:a16="http://schemas.microsoft.com/office/drawing/2014/main" val="2885130384"/>
                    </a:ext>
                  </a:extLst>
                </a:gridCol>
                <a:gridCol w="329184">
                  <a:extLst>
                    <a:ext uri="{9D8B030D-6E8A-4147-A177-3AD203B41FA5}">
                      <a16:colId xmlns:a16="http://schemas.microsoft.com/office/drawing/2014/main" val="1655297958"/>
                    </a:ext>
                  </a:extLst>
                </a:gridCol>
                <a:gridCol w="329184">
                  <a:extLst>
                    <a:ext uri="{9D8B030D-6E8A-4147-A177-3AD203B41FA5}">
                      <a16:colId xmlns:a16="http://schemas.microsoft.com/office/drawing/2014/main" val="1479526617"/>
                    </a:ext>
                  </a:extLst>
                </a:gridCol>
                <a:gridCol w="329184">
                  <a:extLst>
                    <a:ext uri="{9D8B030D-6E8A-4147-A177-3AD203B41FA5}">
                      <a16:colId xmlns:a16="http://schemas.microsoft.com/office/drawing/2014/main" val="3778885656"/>
                    </a:ext>
                  </a:extLst>
                </a:gridCol>
                <a:gridCol w="329184">
                  <a:extLst>
                    <a:ext uri="{9D8B030D-6E8A-4147-A177-3AD203B41FA5}">
                      <a16:colId xmlns:a16="http://schemas.microsoft.com/office/drawing/2014/main" val="595580575"/>
                    </a:ext>
                  </a:extLst>
                </a:gridCol>
                <a:gridCol w="329184">
                  <a:extLst>
                    <a:ext uri="{9D8B030D-6E8A-4147-A177-3AD203B41FA5}">
                      <a16:colId xmlns:a16="http://schemas.microsoft.com/office/drawing/2014/main" val="2992489544"/>
                    </a:ext>
                  </a:extLst>
                </a:gridCol>
                <a:gridCol w="329184">
                  <a:extLst>
                    <a:ext uri="{9D8B030D-6E8A-4147-A177-3AD203B41FA5}">
                      <a16:colId xmlns:a16="http://schemas.microsoft.com/office/drawing/2014/main" val="2429115467"/>
                    </a:ext>
                  </a:extLst>
                </a:gridCol>
                <a:gridCol w="329184">
                  <a:extLst>
                    <a:ext uri="{9D8B030D-6E8A-4147-A177-3AD203B41FA5}">
                      <a16:colId xmlns:a16="http://schemas.microsoft.com/office/drawing/2014/main" val="1703667781"/>
                    </a:ext>
                  </a:extLst>
                </a:gridCol>
                <a:gridCol w="329184">
                  <a:extLst>
                    <a:ext uri="{9D8B030D-6E8A-4147-A177-3AD203B41FA5}">
                      <a16:colId xmlns:a16="http://schemas.microsoft.com/office/drawing/2014/main" val="2715246239"/>
                    </a:ext>
                  </a:extLst>
                </a:gridCol>
                <a:gridCol w="329184">
                  <a:extLst>
                    <a:ext uri="{9D8B030D-6E8A-4147-A177-3AD203B41FA5}">
                      <a16:colId xmlns:a16="http://schemas.microsoft.com/office/drawing/2014/main" val="3543046090"/>
                    </a:ext>
                  </a:extLst>
                </a:gridCol>
                <a:gridCol w="329184">
                  <a:extLst>
                    <a:ext uri="{9D8B030D-6E8A-4147-A177-3AD203B41FA5}">
                      <a16:colId xmlns:a16="http://schemas.microsoft.com/office/drawing/2014/main" val="1065578844"/>
                    </a:ext>
                  </a:extLst>
                </a:gridCol>
                <a:gridCol w="329184">
                  <a:extLst>
                    <a:ext uri="{9D8B030D-6E8A-4147-A177-3AD203B41FA5}">
                      <a16:colId xmlns:a16="http://schemas.microsoft.com/office/drawing/2014/main" val="1239453245"/>
                    </a:ext>
                  </a:extLst>
                </a:gridCol>
                <a:gridCol w="329184">
                  <a:extLst>
                    <a:ext uri="{9D8B030D-6E8A-4147-A177-3AD203B41FA5}">
                      <a16:colId xmlns:a16="http://schemas.microsoft.com/office/drawing/2014/main" val="18887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6506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- 2024-04-10 09:04:23</a:t>
                      </a:r>
                      <a:r>
                        <a:rPr kumimoji="0" lang="en-US" sz="1000" b="0" i="0" u="none" strike="noStrike" kern="1200" cap="none" spc="0" normalizeH="0" baseline="0" noProof="0">
                          <a:ln>
                            <a:noFill/>
                          </a:ln>
                          <a:solidFill>
                            <a:prstClr val="black"/>
                          </a:solidFill>
                          <a:effectLst/>
                          <a:uLnTx/>
                          <a:uFillTx/>
                          <a:latin typeface="Calibri"/>
                          <a:ea typeface="+mn-ea"/>
                          <a:cs typeface="+mn-cs"/>
                        </a:rPr>
                        <a:t>
 This Hari Raya, capture the tranquility and beauty that surrounds us. Fujifilm extends warm wishes for a blessed celebration to you and your loved ones. Selamat Hari Raya Aidilfitri! 🌙🕌 
Taken by Raja Kamal R. Hussin with the FUJIFILM X-T3 | XF10-24mmF4 R OIS.
#Fujifilm #FujifilmMY #FujifilmMalaysia #Fujifilm_XSeries #Photography #DigitalPhotography #XT3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https://quintly-eu-image-storage.s3.amazonaws.com/aaf8f68db843cc217addf8054c322eb2/9c0d886f26b301a07951cc6367d2b703.jpg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0018034"/>
                  </a:ext>
                </a:extLst>
              </a:tr>
            </a:tbl>
          </a:graphicData>
        </a:graphic>
      </p:graphicFrame>
      <p:sp>
        <p:nvSpPr>
          <p:cNvPr id="4" name="Text Placeholder 3">
            <a:extLst>
              <a:ext uri="{FF2B5EF4-FFF2-40B4-BE49-F238E27FC236}">
                <a16:creationId xmlns:a16="http://schemas.microsoft.com/office/drawing/2014/main" id="{3A067493-53F7-4D52-8AF1-C0BF46EDE4B1}"/>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721873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DEB47-D6B9-4782-9227-27DFA0E0D9B4}"/>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B7399D77-EF67-451A-9F49-7253EF0A8649}"/>
              </a:ext>
            </a:extLst>
          </p:cNvPr>
          <p:cNvGraphicFramePr>
            <a:graphicFrameLocks noGrp="1"/>
          </p:cNvGraphicFramePr>
          <p:nvPr>
            <p:ph type="tbl" sz="quarter" idx="13"/>
            <p:extLst>
              <p:ext uri="{D42A27DB-BD31-4B8C-83A1-F6EECF244321}">
                <p14:modId xmlns:p14="http://schemas.microsoft.com/office/powerpoint/2010/main" val="365594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11270691"/>
                    </a:ext>
                  </a:extLst>
                </a:gridCol>
                <a:gridCol w="1316737">
                  <a:extLst>
                    <a:ext uri="{9D8B030D-6E8A-4147-A177-3AD203B41FA5}">
                      <a16:colId xmlns:a16="http://schemas.microsoft.com/office/drawing/2014/main" val="3238284479"/>
                    </a:ext>
                  </a:extLst>
                </a:gridCol>
                <a:gridCol w="329184">
                  <a:extLst>
                    <a:ext uri="{9D8B030D-6E8A-4147-A177-3AD203B41FA5}">
                      <a16:colId xmlns:a16="http://schemas.microsoft.com/office/drawing/2014/main" val="3508610730"/>
                    </a:ext>
                  </a:extLst>
                </a:gridCol>
                <a:gridCol w="329184">
                  <a:extLst>
                    <a:ext uri="{9D8B030D-6E8A-4147-A177-3AD203B41FA5}">
                      <a16:colId xmlns:a16="http://schemas.microsoft.com/office/drawing/2014/main" val="2767195001"/>
                    </a:ext>
                  </a:extLst>
                </a:gridCol>
                <a:gridCol w="329184">
                  <a:extLst>
                    <a:ext uri="{9D8B030D-6E8A-4147-A177-3AD203B41FA5}">
                      <a16:colId xmlns:a16="http://schemas.microsoft.com/office/drawing/2014/main" val="2918141887"/>
                    </a:ext>
                  </a:extLst>
                </a:gridCol>
                <a:gridCol w="329184">
                  <a:extLst>
                    <a:ext uri="{9D8B030D-6E8A-4147-A177-3AD203B41FA5}">
                      <a16:colId xmlns:a16="http://schemas.microsoft.com/office/drawing/2014/main" val="2036144254"/>
                    </a:ext>
                  </a:extLst>
                </a:gridCol>
                <a:gridCol w="329184">
                  <a:extLst>
                    <a:ext uri="{9D8B030D-6E8A-4147-A177-3AD203B41FA5}">
                      <a16:colId xmlns:a16="http://schemas.microsoft.com/office/drawing/2014/main" val="3700330442"/>
                    </a:ext>
                  </a:extLst>
                </a:gridCol>
                <a:gridCol w="329184">
                  <a:extLst>
                    <a:ext uri="{9D8B030D-6E8A-4147-A177-3AD203B41FA5}">
                      <a16:colId xmlns:a16="http://schemas.microsoft.com/office/drawing/2014/main" val="3567770500"/>
                    </a:ext>
                  </a:extLst>
                </a:gridCol>
                <a:gridCol w="329184">
                  <a:extLst>
                    <a:ext uri="{9D8B030D-6E8A-4147-A177-3AD203B41FA5}">
                      <a16:colId xmlns:a16="http://schemas.microsoft.com/office/drawing/2014/main" val="1881110295"/>
                    </a:ext>
                  </a:extLst>
                </a:gridCol>
                <a:gridCol w="329184">
                  <a:extLst>
                    <a:ext uri="{9D8B030D-6E8A-4147-A177-3AD203B41FA5}">
                      <a16:colId xmlns:a16="http://schemas.microsoft.com/office/drawing/2014/main" val="1324232422"/>
                    </a:ext>
                  </a:extLst>
                </a:gridCol>
                <a:gridCol w="329184">
                  <a:extLst>
                    <a:ext uri="{9D8B030D-6E8A-4147-A177-3AD203B41FA5}">
                      <a16:colId xmlns:a16="http://schemas.microsoft.com/office/drawing/2014/main" val="817708538"/>
                    </a:ext>
                  </a:extLst>
                </a:gridCol>
                <a:gridCol w="329184">
                  <a:extLst>
                    <a:ext uri="{9D8B030D-6E8A-4147-A177-3AD203B41FA5}">
                      <a16:colId xmlns:a16="http://schemas.microsoft.com/office/drawing/2014/main" val="1096601003"/>
                    </a:ext>
                  </a:extLst>
                </a:gridCol>
                <a:gridCol w="329184">
                  <a:extLst>
                    <a:ext uri="{9D8B030D-6E8A-4147-A177-3AD203B41FA5}">
                      <a16:colId xmlns:a16="http://schemas.microsoft.com/office/drawing/2014/main" val="1603470266"/>
                    </a:ext>
                  </a:extLst>
                </a:gridCol>
                <a:gridCol w="329184">
                  <a:extLst>
                    <a:ext uri="{9D8B030D-6E8A-4147-A177-3AD203B41FA5}">
                      <a16:colId xmlns:a16="http://schemas.microsoft.com/office/drawing/2014/main" val="576485415"/>
                    </a:ext>
                  </a:extLst>
                </a:gridCol>
                <a:gridCol w="329184">
                  <a:extLst>
                    <a:ext uri="{9D8B030D-6E8A-4147-A177-3AD203B41FA5}">
                      <a16:colId xmlns:a16="http://schemas.microsoft.com/office/drawing/2014/main" val="2778368453"/>
                    </a:ext>
                  </a:extLst>
                </a:gridCol>
                <a:gridCol w="329184">
                  <a:extLst>
                    <a:ext uri="{9D8B030D-6E8A-4147-A177-3AD203B41FA5}">
                      <a16:colId xmlns:a16="http://schemas.microsoft.com/office/drawing/2014/main" val="2920512348"/>
                    </a:ext>
                  </a:extLst>
                </a:gridCol>
                <a:gridCol w="329184">
                  <a:extLst>
                    <a:ext uri="{9D8B030D-6E8A-4147-A177-3AD203B41FA5}">
                      <a16:colId xmlns:a16="http://schemas.microsoft.com/office/drawing/2014/main" val="2803416157"/>
                    </a:ext>
                  </a:extLst>
                </a:gridCol>
                <a:gridCol w="329184">
                  <a:extLst>
                    <a:ext uri="{9D8B030D-6E8A-4147-A177-3AD203B41FA5}">
                      <a16:colId xmlns:a16="http://schemas.microsoft.com/office/drawing/2014/main" val="3259372050"/>
                    </a:ext>
                  </a:extLst>
                </a:gridCol>
                <a:gridCol w="329184">
                  <a:extLst>
                    <a:ext uri="{9D8B030D-6E8A-4147-A177-3AD203B41FA5}">
                      <a16:colId xmlns:a16="http://schemas.microsoft.com/office/drawing/2014/main" val="1801145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6098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- 2024-04-09 16:00:10</a:t>
                      </a:r>
                      <a:r>
                        <a:rPr kumimoji="0" lang="en-US" sz="1000" b="0" i="0" u="none" strike="noStrike" kern="1200" cap="none" spc="0" normalizeH="0" baseline="0" noProof="0">
                          <a:ln>
                            <a:noFill/>
                          </a:ln>
                          <a:solidFill>
                            <a:prstClr val="black"/>
                          </a:solidFill>
                          <a:effectLst/>
                          <a:uLnTx/>
                          <a:uFillTx/>
                          <a:latin typeface="Calibri"/>
                          <a:ea typeface="+mn-ea"/>
                          <a:cs typeface="+mn-cs"/>
                        </a:rPr>
                        <a:t>
 Thanks to the enthusiastic crowd for joining our Lifestyle Photography Workshop at PiccoPolo Cafe on 24 March 2024!
We hope participants enjoyed a hands-on learning and creative exploration of taking lifestyle photography shots through various compositions and lighting guided by photographer Fish Quan.
May the insights and tips you brought home through the workshop inspire you to upgrade your photography skills to the next level!
See you in the next workshop!
#Fujifilm #FujifilmMY #FujifilmMalaysia #Fujifilm_XSeries #Photography #DigitalPhotography #LifestylePhotography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https://quintly-eu-image-storage.s3.amazonaws.com/aaf8f68db843cc217addf8054c322eb2/c369c64f4ed0ab27e15c8fd302fa86f6.jpg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70800314"/>
                  </a:ext>
                </a:extLst>
              </a:tr>
            </a:tbl>
          </a:graphicData>
        </a:graphic>
      </p:graphicFrame>
      <p:sp>
        <p:nvSpPr>
          <p:cNvPr id="4" name="Text Placeholder 3">
            <a:extLst>
              <a:ext uri="{FF2B5EF4-FFF2-40B4-BE49-F238E27FC236}">
                <a16:creationId xmlns:a16="http://schemas.microsoft.com/office/drawing/2014/main" id="{49B575AE-A517-4716-B0CC-DFBBAE37BE4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9476839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6DB28-DBBA-43C7-9FF3-BF657964A91B}"/>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7F9807EB-3373-4FDB-9B87-CEBBEDE996B7}"/>
              </a:ext>
            </a:extLst>
          </p:cNvPr>
          <p:cNvGraphicFramePr>
            <a:graphicFrameLocks noGrp="1"/>
          </p:cNvGraphicFramePr>
          <p:nvPr>
            <p:ph type="tbl" sz="quarter" idx="13"/>
            <p:extLst>
              <p:ext uri="{D42A27DB-BD31-4B8C-83A1-F6EECF244321}">
                <p14:modId xmlns:p14="http://schemas.microsoft.com/office/powerpoint/2010/main" val="1664505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61883060"/>
                    </a:ext>
                  </a:extLst>
                </a:gridCol>
                <a:gridCol w="1316737">
                  <a:extLst>
                    <a:ext uri="{9D8B030D-6E8A-4147-A177-3AD203B41FA5}">
                      <a16:colId xmlns:a16="http://schemas.microsoft.com/office/drawing/2014/main" val="2299023012"/>
                    </a:ext>
                  </a:extLst>
                </a:gridCol>
                <a:gridCol w="329184">
                  <a:extLst>
                    <a:ext uri="{9D8B030D-6E8A-4147-A177-3AD203B41FA5}">
                      <a16:colId xmlns:a16="http://schemas.microsoft.com/office/drawing/2014/main" val="2486083116"/>
                    </a:ext>
                  </a:extLst>
                </a:gridCol>
                <a:gridCol w="329184">
                  <a:extLst>
                    <a:ext uri="{9D8B030D-6E8A-4147-A177-3AD203B41FA5}">
                      <a16:colId xmlns:a16="http://schemas.microsoft.com/office/drawing/2014/main" val="1315802771"/>
                    </a:ext>
                  </a:extLst>
                </a:gridCol>
                <a:gridCol w="329184">
                  <a:extLst>
                    <a:ext uri="{9D8B030D-6E8A-4147-A177-3AD203B41FA5}">
                      <a16:colId xmlns:a16="http://schemas.microsoft.com/office/drawing/2014/main" val="676202569"/>
                    </a:ext>
                  </a:extLst>
                </a:gridCol>
                <a:gridCol w="329184">
                  <a:extLst>
                    <a:ext uri="{9D8B030D-6E8A-4147-A177-3AD203B41FA5}">
                      <a16:colId xmlns:a16="http://schemas.microsoft.com/office/drawing/2014/main" val="1870256910"/>
                    </a:ext>
                  </a:extLst>
                </a:gridCol>
                <a:gridCol w="329184">
                  <a:extLst>
                    <a:ext uri="{9D8B030D-6E8A-4147-A177-3AD203B41FA5}">
                      <a16:colId xmlns:a16="http://schemas.microsoft.com/office/drawing/2014/main" val="3659047461"/>
                    </a:ext>
                  </a:extLst>
                </a:gridCol>
                <a:gridCol w="329184">
                  <a:extLst>
                    <a:ext uri="{9D8B030D-6E8A-4147-A177-3AD203B41FA5}">
                      <a16:colId xmlns:a16="http://schemas.microsoft.com/office/drawing/2014/main" val="733023849"/>
                    </a:ext>
                  </a:extLst>
                </a:gridCol>
                <a:gridCol w="329184">
                  <a:extLst>
                    <a:ext uri="{9D8B030D-6E8A-4147-A177-3AD203B41FA5}">
                      <a16:colId xmlns:a16="http://schemas.microsoft.com/office/drawing/2014/main" val="3906140412"/>
                    </a:ext>
                  </a:extLst>
                </a:gridCol>
                <a:gridCol w="329184">
                  <a:extLst>
                    <a:ext uri="{9D8B030D-6E8A-4147-A177-3AD203B41FA5}">
                      <a16:colId xmlns:a16="http://schemas.microsoft.com/office/drawing/2014/main" val="2689011343"/>
                    </a:ext>
                  </a:extLst>
                </a:gridCol>
                <a:gridCol w="329184">
                  <a:extLst>
                    <a:ext uri="{9D8B030D-6E8A-4147-A177-3AD203B41FA5}">
                      <a16:colId xmlns:a16="http://schemas.microsoft.com/office/drawing/2014/main" val="623585090"/>
                    </a:ext>
                  </a:extLst>
                </a:gridCol>
                <a:gridCol w="329184">
                  <a:extLst>
                    <a:ext uri="{9D8B030D-6E8A-4147-A177-3AD203B41FA5}">
                      <a16:colId xmlns:a16="http://schemas.microsoft.com/office/drawing/2014/main" val="4293878940"/>
                    </a:ext>
                  </a:extLst>
                </a:gridCol>
                <a:gridCol w="329184">
                  <a:extLst>
                    <a:ext uri="{9D8B030D-6E8A-4147-A177-3AD203B41FA5}">
                      <a16:colId xmlns:a16="http://schemas.microsoft.com/office/drawing/2014/main" val="2646013126"/>
                    </a:ext>
                  </a:extLst>
                </a:gridCol>
                <a:gridCol w="329184">
                  <a:extLst>
                    <a:ext uri="{9D8B030D-6E8A-4147-A177-3AD203B41FA5}">
                      <a16:colId xmlns:a16="http://schemas.microsoft.com/office/drawing/2014/main" val="820437744"/>
                    </a:ext>
                  </a:extLst>
                </a:gridCol>
                <a:gridCol w="329184">
                  <a:extLst>
                    <a:ext uri="{9D8B030D-6E8A-4147-A177-3AD203B41FA5}">
                      <a16:colId xmlns:a16="http://schemas.microsoft.com/office/drawing/2014/main" val="3771671263"/>
                    </a:ext>
                  </a:extLst>
                </a:gridCol>
                <a:gridCol w="329184">
                  <a:extLst>
                    <a:ext uri="{9D8B030D-6E8A-4147-A177-3AD203B41FA5}">
                      <a16:colId xmlns:a16="http://schemas.microsoft.com/office/drawing/2014/main" val="1554139572"/>
                    </a:ext>
                  </a:extLst>
                </a:gridCol>
                <a:gridCol w="329184">
                  <a:extLst>
                    <a:ext uri="{9D8B030D-6E8A-4147-A177-3AD203B41FA5}">
                      <a16:colId xmlns:a16="http://schemas.microsoft.com/office/drawing/2014/main" val="3029742113"/>
                    </a:ext>
                  </a:extLst>
                </a:gridCol>
                <a:gridCol w="329184">
                  <a:extLst>
                    <a:ext uri="{9D8B030D-6E8A-4147-A177-3AD203B41FA5}">
                      <a16:colId xmlns:a16="http://schemas.microsoft.com/office/drawing/2014/main" val="1969831859"/>
                    </a:ext>
                  </a:extLst>
                </a:gridCol>
                <a:gridCol w="329184">
                  <a:extLst>
                    <a:ext uri="{9D8B030D-6E8A-4147-A177-3AD203B41FA5}">
                      <a16:colId xmlns:a16="http://schemas.microsoft.com/office/drawing/2014/main" val="3523507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4491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- 2024-04-09 12:00:07</a:t>
                      </a:r>
                      <a:r>
                        <a:rPr kumimoji="0" lang="en-US" sz="1000" b="0" i="0" u="none" strike="noStrike" kern="1200" cap="none" spc="0" normalizeH="0" baseline="0" noProof="0">
                          <a:ln>
                            <a:noFill/>
                          </a:ln>
                          <a:solidFill>
                            <a:prstClr val="black"/>
                          </a:solidFill>
                          <a:effectLst/>
                          <a:uLnTx/>
                          <a:uFillTx/>
                          <a:latin typeface="Calibri"/>
                          <a:ea typeface="+mn-ea"/>
                          <a:cs typeface="+mn-cs"/>
                        </a:rPr>
                        <a:t>
 23 March 2024 was a thrilling ride of excitement for all of us at TAR UMT Penang. The highlights of our Photography Portrait Workshop hosted by TAR UMT Photography Society Penang were the enthusiastic group of students, all budding photographers poised for greatness!
Photographer Fish Quan enhanced the session by offering her knowledge, and students had the chance to explore what they've learned by taking creative shots of supercars together with models that were the subjects featured during the workshop.
Thank you all for participating, and we look forward to see your photography journey grow!
#Fujifilm #FujifilmMY #FujifilmMalaysia #Fujifilm_XSeries #Photography #DigitalPhotography #PortraitPhotographyWorkshop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https://quintly-eu-image-storage.s3.amazonaws.com/aaf8f68db843cc217addf8054c322eb2/b94ade9be1f7c4e3e33138508fd80789.jpg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64895202"/>
                  </a:ext>
                </a:extLst>
              </a:tr>
            </a:tbl>
          </a:graphicData>
        </a:graphic>
      </p:graphicFrame>
      <p:sp>
        <p:nvSpPr>
          <p:cNvPr id="4" name="Text Placeholder 3">
            <a:extLst>
              <a:ext uri="{FF2B5EF4-FFF2-40B4-BE49-F238E27FC236}">
                <a16:creationId xmlns:a16="http://schemas.microsoft.com/office/drawing/2014/main" id="{81A960E3-3BA2-42DA-B328-D670A6F4117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1011001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FB239-071B-4B12-9D60-D818D2F3F538}"/>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DD622C44-2260-40C0-A8F0-F7144433F7A9}"/>
              </a:ext>
            </a:extLst>
          </p:cNvPr>
          <p:cNvGraphicFramePr>
            <a:graphicFrameLocks noGrp="1"/>
          </p:cNvGraphicFramePr>
          <p:nvPr>
            <p:ph type="tbl" sz="quarter" idx="13"/>
            <p:extLst>
              <p:ext uri="{D42A27DB-BD31-4B8C-83A1-F6EECF244321}">
                <p14:modId xmlns:p14="http://schemas.microsoft.com/office/powerpoint/2010/main" val="3313442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96826055"/>
                    </a:ext>
                  </a:extLst>
                </a:gridCol>
                <a:gridCol w="1316737">
                  <a:extLst>
                    <a:ext uri="{9D8B030D-6E8A-4147-A177-3AD203B41FA5}">
                      <a16:colId xmlns:a16="http://schemas.microsoft.com/office/drawing/2014/main" val="372660353"/>
                    </a:ext>
                  </a:extLst>
                </a:gridCol>
                <a:gridCol w="329184">
                  <a:extLst>
                    <a:ext uri="{9D8B030D-6E8A-4147-A177-3AD203B41FA5}">
                      <a16:colId xmlns:a16="http://schemas.microsoft.com/office/drawing/2014/main" val="2481122966"/>
                    </a:ext>
                  </a:extLst>
                </a:gridCol>
                <a:gridCol w="329184">
                  <a:extLst>
                    <a:ext uri="{9D8B030D-6E8A-4147-A177-3AD203B41FA5}">
                      <a16:colId xmlns:a16="http://schemas.microsoft.com/office/drawing/2014/main" val="344339564"/>
                    </a:ext>
                  </a:extLst>
                </a:gridCol>
                <a:gridCol w="329184">
                  <a:extLst>
                    <a:ext uri="{9D8B030D-6E8A-4147-A177-3AD203B41FA5}">
                      <a16:colId xmlns:a16="http://schemas.microsoft.com/office/drawing/2014/main" val="1055895526"/>
                    </a:ext>
                  </a:extLst>
                </a:gridCol>
                <a:gridCol w="329184">
                  <a:extLst>
                    <a:ext uri="{9D8B030D-6E8A-4147-A177-3AD203B41FA5}">
                      <a16:colId xmlns:a16="http://schemas.microsoft.com/office/drawing/2014/main" val="1970668642"/>
                    </a:ext>
                  </a:extLst>
                </a:gridCol>
                <a:gridCol w="329184">
                  <a:extLst>
                    <a:ext uri="{9D8B030D-6E8A-4147-A177-3AD203B41FA5}">
                      <a16:colId xmlns:a16="http://schemas.microsoft.com/office/drawing/2014/main" val="996375575"/>
                    </a:ext>
                  </a:extLst>
                </a:gridCol>
                <a:gridCol w="329184">
                  <a:extLst>
                    <a:ext uri="{9D8B030D-6E8A-4147-A177-3AD203B41FA5}">
                      <a16:colId xmlns:a16="http://schemas.microsoft.com/office/drawing/2014/main" val="3152501775"/>
                    </a:ext>
                  </a:extLst>
                </a:gridCol>
                <a:gridCol w="329184">
                  <a:extLst>
                    <a:ext uri="{9D8B030D-6E8A-4147-A177-3AD203B41FA5}">
                      <a16:colId xmlns:a16="http://schemas.microsoft.com/office/drawing/2014/main" val="498864831"/>
                    </a:ext>
                  </a:extLst>
                </a:gridCol>
                <a:gridCol w="329184">
                  <a:extLst>
                    <a:ext uri="{9D8B030D-6E8A-4147-A177-3AD203B41FA5}">
                      <a16:colId xmlns:a16="http://schemas.microsoft.com/office/drawing/2014/main" val="1007011836"/>
                    </a:ext>
                  </a:extLst>
                </a:gridCol>
                <a:gridCol w="329184">
                  <a:extLst>
                    <a:ext uri="{9D8B030D-6E8A-4147-A177-3AD203B41FA5}">
                      <a16:colId xmlns:a16="http://schemas.microsoft.com/office/drawing/2014/main" val="888543830"/>
                    </a:ext>
                  </a:extLst>
                </a:gridCol>
                <a:gridCol w="329184">
                  <a:extLst>
                    <a:ext uri="{9D8B030D-6E8A-4147-A177-3AD203B41FA5}">
                      <a16:colId xmlns:a16="http://schemas.microsoft.com/office/drawing/2014/main" val="401198788"/>
                    </a:ext>
                  </a:extLst>
                </a:gridCol>
                <a:gridCol w="329184">
                  <a:extLst>
                    <a:ext uri="{9D8B030D-6E8A-4147-A177-3AD203B41FA5}">
                      <a16:colId xmlns:a16="http://schemas.microsoft.com/office/drawing/2014/main" val="2538936215"/>
                    </a:ext>
                  </a:extLst>
                </a:gridCol>
                <a:gridCol w="329184">
                  <a:extLst>
                    <a:ext uri="{9D8B030D-6E8A-4147-A177-3AD203B41FA5}">
                      <a16:colId xmlns:a16="http://schemas.microsoft.com/office/drawing/2014/main" val="3632411154"/>
                    </a:ext>
                  </a:extLst>
                </a:gridCol>
                <a:gridCol w="329184">
                  <a:extLst>
                    <a:ext uri="{9D8B030D-6E8A-4147-A177-3AD203B41FA5}">
                      <a16:colId xmlns:a16="http://schemas.microsoft.com/office/drawing/2014/main" val="4133943032"/>
                    </a:ext>
                  </a:extLst>
                </a:gridCol>
                <a:gridCol w="329184">
                  <a:extLst>
                    <a:ext uri="{9D8B030D-6E8A-4147-A177-3AD203B41FA5}">
                      <a16:colId xmlns:a16="http://schemas.microsoft.com/office/drawing/2014/main" val="2248053707"/>
                    </a:ext>
                  </a:extLst>
                </a:gridCol>
                <a:gridCol w="329184">
                  <a:extLst>
                    <a:ext uri="{9D8B030D-6E8A-4147-A177-3AD203B41FA5}">
                      <a16:colId xmlns:a16="http://schemas.microsoft.com/office/drawing/2014/main" val="296995884"/>
                    </a:ext>
                  </a:extLst>
                </a:gridCol>
                <a:gridCol w="329184">
                  <a:extLst>
                    <a:ext uri="{9D8B030D-6E8A-4147-A177-3AD203B41FA5}">
                      <a16:colId xmlns:a16="http://schemas.microsoft.com/office/drawing/2014/main" val="3016012443"/>
                    </a:ext>
                  </a:extLst>
                </a:gridCol>
                <a:gridCol w="329184">
                  <a:extLst>
                    <a:ext uri="{9D8B030D-6E8A-4147-A177-3AD203B41FA5}">
                      <a16:colId xmlns:a16="http://schemas.microsoft.com/office/drawing/2014/main" val="3169579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5914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- 2024-04-08 12:00:05</a:t>
                      </a:r>
                      <a:r>
                        <a:rPr kumimoji="0" lang="en-US" sz="1000" b="0" i="0" u="none" strike="noStrike" kern="1200" cap="none" spc="0" normalizeH="0" baseline="0" noProof="0">
                          <a:ln>
                            <a:noFill/>
                          </a:ln>
                          <a:solidFill>
                            <a:prstClr val="black"/>
                          </a:solidFill>
                          <a:effectLst/>
                          <a:uLnTx/>
                          <a:uFillTx/>
                          <a:latin typeface="Calibri"/>
                          <a:ea typeface="+mn-ea"/>
                          <a:cs typeface="+mn-cs"/>
                        </a:rPr>
                        <a:t>
 The Basic Photography Workshop hosted by UCSI Photography Club on 21 March 2024 goes beyond extraordinary as X-Photographer Thomas Phoon shares his expertise with students at UCSI University.
From an insightful learning session and a test and shoot-camera experience using Fujifilm cameras, we hope that students picked up a new skill today and ventured further into the art of photography.
Thank you for joining this workshop, and we look forward to seeing your captures!
#Fujifilm #FujifilmMY #FujifilmMalaysia #Fujifilm_XSeries #Photography #DigitalPhotography #PhotographyWorkshop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https://quintly-eu-image-storage.s3.amazonaws.com/aaf8f68db843cc217addf8054c322eb2/787992cf3b83ff4fadfae90e46b42658.jpg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27509829"/>
                  </a:ext>
                </a:extLst>
              </a:tr>
            </a:tbl>
          </a:graphicData>
        </a:graphic>
      </p:graphicFrame>
      <p:sp>
        <p:nvSpPr>
          <p:cNvPr id="4" name="Text Placeholder 3">
            <a:extLst>
              <a:ext uri="{FF2B5EF4-FFF2-40B4-BE49-F238E27FC236}">
                <a16:creationId xmlns:a16="http://schemas.microsoft.com/office/drawing/2014/main" id="{0133D8B2-13DF-48B3-B09B-EE87F7CC12B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07223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7DD69-62CF-483A-AA91-C9208B14DC4B}"/>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61273BE1-91EE-46B6-AE5E-D5CDD0F3244C}"/>
              </a:ext>
            </a:extLst>
          </p:cNvPr>
          <p:cNvGraphicFramePr>
            <a:graphicFrameLocks noGrp="1"/>
          </p:cNvGraphicFramePr>
          <p:nvPr>
            <p:ph type="tbl" sz="quarter" idx="13"/>
            <p:extLst>
              <p:ext uri="{D42A27DB-BD31-4B8C-83A1-F6EECF244321}">
                <p14:modId xmlns:p14="http://schemas.microsoft.com/office/powerpoint/2010/main" val="424704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51829636"/>
                    </a:ext>
                  </a:extLst>
                </a:gridCol>
                <a:gridCol w="1316737">
                  <a:extLst>
                    <a:ext uri="{9D8B030D-6E8A-4147-A177-3AD203B41FA5}">
                      <a16:colId xmlns:a16="http://schemas.microsoft.com/office/drawing/2014/main" val="3881843477"/>
                    </a:ext>
                  </a:extLst>
                </a:gridCol>
                <a:gridCol w="329184">
                  <a:extLst>
                    <a:ext uri="{9D8B030D-6E8A-4147-A177-3AD203B41FA5}">
                      <a16:colId xmlns:a16="http://schemas.microsoft.com/office/drawing/2014/main" val="1480920343"/>
                    </a:ext>
                  </a:extLst>
                </a:gridCol>
                <a:gridCol w="329184">
                  <a:extLst>
                    <a:ext uri="{9D8B030D-6E8A-4147-A177-3AD203B41FA5}">
                      <a16:colId xmlns:a16="http://schemas.microsoft.com/office/drawing/2014/main" val="1625732379"/>
                    </a:ext>
                  </a:extLst>
                </a:gridCol>
                <a:gridCol w="329184">
                  <a:extLst>
                    <a:ext uri="{9D8B030D-6E8A-4147-A177-3AD203B41FA5}">
                      <a16:colId xmlns:a16="http://schemas.microsoft.com/office/drawing/2014/main" val="1943862778"/>
                    </a:ext>
                  </a:extLst>
                </a:gridCol>
                <a:gridCol w="329184">
                  <a:extLst>
                    <a:ext uri="{9D8B030D-6E8A-4147-A177-3AD203B41FA5}">
                      <a16:colId xmlns:a16="http://schemas.microsoft.com/office/drawing/2014/main" val="2602187060"/>
                    </a:ext>
                  </a:extLst>
                </a:gridCol>
                <a:gridCol w="329184">
                  <a:extLst>
                    <a:ext uri="{9D8B030D-6E8A-4147-A177-3AD203B41FA5}">
                      <a16:colId xmlns:a16="http://schemas.microsoft.com/office/drawing/2014/main" val="2505913028"/>
                    </a:ext>
                  </a:extLst>
                </a:gridCol>
                <a:gridCol w="329184">
                  <a:extLst>
                    <a:ext uri="{9D8B030D-6E8A-4147-A177-3AD203B41FA5}">
                      <a16:colId xmlns:a16="http://schemas.microsoft.com/office/drawing/2014/main" val="190009391"/>
                    </a:ext>
                  </a:extLst>
                </a:gridCol>
                <a:gridCol w="329184">
                  <a:extLst>
                    <a:ext uri="{9D8B030D-6E8A-4147-A177-3AD203B41FA5}">
                      <a16:colId xmlns:a16="http://schemas.microsoft.com/office/drawing/2014/main" val="276758723"/>
                    </a:ext>
                  </a:extLst>
                </a:gridCol>
                <a:gridCol w="329184">
                  <a:extLst>
                    <a:ext uri="{9D8B030D-6E8A-4147-A177-3AD203B41FA5}">
                      <a16:colId xmlns:a16="http://schemas.microsoft.com/office/drawing/2014/main" val="2612166760"/>
                    </a:ext>
                  </a:extLst>
                </a:gridCol>
                <a:gridCol w="329184">
                  <a:extLst>
                    <a:ext uri="{9D8B030D-6E8A-4147-A177-3AD203B41FA5}">
                      <a16:colId xmlns:a16="http://schemas.microsoft.com/office/drawing/2014/main" val="2530265694"/>
                    </a:ext>
                  </a:extLst>
                </a:gridCol>
                <a:gridCol w="329184">
                  <a:extLst>
                    <a:ext uri="{9D8B030D-6E8A-4147-A177-3AD203B41FA5}">
                      <a16:colId xmlns:a16="http://schemas.microsoft.com/office/drawing/2014/main" val="97816094"/>
                    </a:ext>
                  </a:extLst>
                </a:gridCol>
                <a:gridCol w="329184">
                  <a:extLst>
                    <a:ext uri="{9D8B030D-6E8A-4147-A177-3AD203B41FA5}">
                      <a16:colId xmlns:a16="http://schemas.microsoft.com/office/drawing/2014/main" val="2620000237"/>
                    </a:ext>
                  </a:extLst>
                </a:gridCol>
                <a:gridCol w="329184">
                  <a:extLst>
                    <a:ext uri="{9D8B030D-6E8A-4147-A177-3AD203B41FA5}">
                      <a16:colId xmlns:a16="http://schemas.microsoft.com/office/drawing/2014/main" val="2126946255"/>
                    </a:ext>
                  </a:extLst>
                </a:gridCol>
                <a:gridCol w="329184">
                  <a:extLst>
                    <a:ext uri="{9D8B030D-6E8A-4147-A177-3AD203B41FA5}">
                      <a16:colId xmlns:a16="http://schemas.microsoft.com/office/drawing/2014/main" val="2861283685"/>
                    </a:ext>
                  </a:extLst>
                </a:gridCol>
                <a:gridCol w="329184">
                  <a:extLst>
                    <a:ext uri="{9D8B030D-6E8A-4147-A177-3AD203B41FA5}">
                      <a16:colId xmlns:a16="http://schemas.microsoft.com/office/drawing/2014/main" val="2477125529"/>
                    </a:ext>
                  </a:extLst>
                </a:gridCol>
                <a:gridCol w="329184">
                  <a:extLst>
                    <a:ext uri="{9D8B030D-6E8A-4147-A177-3AD203B41FA5}">
                      <a16:colId xmlns:a16="http://schemas.microsoft.com/office/drawing/2014/main" val="3216126100"/>
                    </a:ext>
                  </a:extLst>
                </a:gridCol>
                <a:gridCol w="329184">
                  <a:extLst>
                    <a:ext uri="{9D8B030D-6E8A-4147-A177-3AD203B41FA5}">
                      <a16:colId xmlns:a16="http://schemas.microsoft.com/office/drawing/2014/main" val="466005265"/>
                    </a:ext>
                  </a:extLst>
                </a:gridCol>
                <a:gridCol w="329184">
                  <a:extLst>
                    <a:ext uri="{9D8B030D-6E8A-4147-A177-3AD203B41FA5}">
                      <a16:colId xmlns:a16="http://schemas.microsoft.com/office/drawing/2014/main" val="3350311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1465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- 2024-04-05 17:07:42</a:t>
                      </a:r>
                      <a:r>
                        <a:rPr kumimoji="0" lang="en-US" sz="1000" b="0" i="0" u="none" strike="noStrike" kern="1200" cap="none" spc="0" normalizeH="0" baseline="0" noProof="0">
                          <a:ln>
                            <a:noFill/>
                          </a:ln>
                          <a:solidFill>
                            <a:prstClr val="black"/>
                          </a:solidFill>
                          <a:effectLst/>
                          <a:uLnTx/>
                          <a:uFillTx/>
                          <a:latin typeface="Calibri"/>
                          <a:ea typeface="+mn-ea"/>
                          <a:cs typeface="+mn-cs"/>
                        </a:rPr>
                        <a:t>
 The Marry Me bridal gallery was alive with creativity and learning on March 16, 2024, and it was inspiring to witness passionate participants capturing the essence of lifestyle photography.
Thank you to all who joined us at our Lifestyle Photography Workshop! We hope you not only brought home beautiful photos but also valuable insights from X-Photographer Vincent Lim. We look forward to seeing you utilize these techniques and perspectives in your photography journey!
#Fujifilm #FujifilmMY #FujifilmMalaysia #Fujifilm_XSeries #Photography #DigitalPhotography #LifestylePhotography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https://quintly-eu-image-storage.s3.amazonaws.com/aaf8f68db843cc217addf8054c322eb2/939943beb3d18c144e91d33ce743201c.jpg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03059620"/>
                  </a:ext>
                </a:extLst>
              </a:tr>
            </a:tbl>
          </a:graphicData>
        </a:graphic>
      </p:graphicFrame>
      <p:sp>
        <p:nvSpPr>
          <p:cNvPr id="4" name="Text Placeholder 3">
            <a:extLst>
              <a:ext uri="{FF2B5EF4-FFF2-40B4-BE49-F238E27FC236}">
                <a16:creationId xmlns:a16="http://schemas.microsoft.com/office/drawing/2014/main" id="{EECB9358-F1E9-4294-BC5D-A4BBEAE907E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7196170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EBCC9-6A28-4960-8DE5-78717B21ABEE}"/>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1FE1D8F3-7109-4A2D-81BE-B579DD6BDDB3}"/>
              </a:ext>
            </a:extLst>
          </p:cNvPr>
          <p:cNvGraphicFramePr>
            <a:graphicFrameLocks noGrp="1"/>
          </p:cNvGraphicFramePr>
          <p:nvPr>
            <p:ph type="tbl" sz="quarter" idx="13"/>
            <p:extLst>
              <p:ext uri="{D42A27DB-BD31-4B8C-83A1-F6EECF244321}">
                <p14:modId xmlns:p14="http://schemas.microsoft.com/office/powerpoint/2010/main" val="2272867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40357118"/>
                    </a:ext>
                  </a:extLst>
                </a:gridCol>
                <a:gridCol w="1316737">
                  <a:extLst>
                    <a:ext uri="{9D8B030D-6E8A-4147-A177-3AD203B41FA5}">
                      <a16:colId xmlns:a16="http://schemas.microsoft.com/office/drawing/2014/main" val="2864559535"/>
                    </a:ext>
                  </a:extLst>
                </a:gridCol>
                <a:gridCol w="329184">
                  <a:extLst>
                    <a:ext uri="{9D8B030D-6E8A-4147-A177-3AD203B41FA5}">
                      <a16:colId xmlns:a16="http://schemas.microsoft.com/office/drawing/2014/main" val="2098966193"/>
                    </a:ext>
                  </a:extLst>
                </a:gridCol>
                <a:gridCol w="329184">
                  <a:extLst>
                    <a:ext uri="{9D8B030D-6E8A-4147-A177-3AD203B41FA5}">
                      <a16:colId xmlns:a16="http://schemas.microsoft.com/office/drawing/2014/main" val="730157828"/>
                    </a:ext>
                  </a:extLst>
                </a:gridCol>
                <a:gridCol w="329184">
                  <a:extLst>
                    <a:ext uri="{9D8B030D-6E8A-4147-A177-3AD203B41FA5}">
                      <a16:colId xmlns:a16="http://schemas.microsoft.com/office/drawing/2014/main" val="1772079319"/>
                    </a:ext>
                  </a:extLst>
                </a:gridCol>
                <a:gridCol w="329184">
                  <a:extLst>
                    <a:ext uri="{9D8B030D-6E8A-4147-A177-3AD203B41FA5}">
                      <a16:colId xmlns:a16="http://schemas.microsoft.com/office/drawing/2014/main" val="2993255672"/>
                    </a:ext>
                  </a:extLst>
                </a:gridCol>
                <a:gridCol w="329184">
                  <a:extLst>
                    <a:ext uri="{9D8B030D-6E8A-4147-A177-3AD203B41FA5}">
                      <a16:colId xmlns:a16="http://schemas.microsoft.com/office/drawing/2014/main" val="889418912"/>
                    </a:ext>
                  </a:extLst>
                </a:gridCol>
                <a:gridCol w="329184">
                  <a:extLst>
                    <a:ext uri="{9D8B030D-6E8A-4147-A177-3AD203B41FA5}">
                      <a16:colId xmlns:a16="http://schemas.microsoft.com/office/drawing/2014/main" val="2195301081"/>
                    </a:ext>
                  </a:extLst>
                </a:gridCol>
                <a:gridCol w="329184">
                  <a:extLst>
                    <a:ext uri="{9D8B030D-6E8A-4147-A177-3AD203B41FA5}">
                      <a16:colId xmlns:a16="http://schemas.microsoft.com/office/drawing/2014/main" val="246244148"/>
                    </a:ext>
                  </a:extLst>
                </a:gridCol>
                <a:gridCol w="329184">
                  <a:extLst>
                    <a:ext uri="{9D8B030D-6E8A-4147-A177-3AD203B41FA5}">
                      <a16:colId xmlns:a16="http://schemas.microsoft.com/office/drawing/2014/main" val="3731626846"/>
                    </a:ext>
                  </a:extLst>
                </a:gridCol>
                <a:gridCol w="329184">
                  <a:extLst>
                    <a:ext uri="{9D8B030D-6E8A-4147-A177-3AD203B41FA5}">
                      <a16:colId xmlns:a16="http://schemas.microsoft.com/office/drawing/2014/main" val="3934034766"/>
                    </a:ext>
                  </a:extLst>
                </a:gridCol>
                <a:gridCol w="329184">
                  <a:extLst>
                    <a:ext uri="{9D8B030D-6E8A-4147-A177-3AD203B41FA5}">
                      <a16:colId xmlns:a16="http://schemas.microsoft.com/office/drawing/2014/main" val="208239696"/>
                    </a:ext>
                  </a:extLst>
                </a:gridCol>
                <a:gridCol w="329184">
                  <a:extLst>
                    <a:ext uri="{9D8B030D-6E8A-4147-A177-3AD203B41FA5}">
                      <a16:colId xmlns:a16="http://schemas.microsoft.com/office/drawing/2014/main" val="2572895212"/>
                    </a:ext>
                  </a:extLst>
                </a:gridCol>
                <a:gridCol w="329184">
                  <a:extLst>
                    <a:ext uri="{9D8B030D-6E8A-4147-A177-3AD203B41FA5}">
                      <a16:colId xmlns:a16="http://schemas.microsoft.com/office/drawing/2014/main" val="379996591"/>
                    </a:ext>
                  </a:extLst>
                </a:gridCol>
                <a:gridCol w="329184">
                  <a:extLst>
                    <a:ext uri="{9D8B030D-6E8A-4147-A177-3AD203B41FA5}">
                      <a16:colId xmlns:a16="http://schemas.microsoft.com/office/drawing/2014/main" val="3956539437"/>
                    </a:ext>
                  </a:extLst>
                </a:gridCol>
                <a:gridCol w="329184">
                  <a:extLst>
                    <a:ext uri="{9D8B030D-6E8A-4147-A177-3AD203B41FA5}">
                      <a16:colId xmlns:a16="http://schemas.microsoft.com/office/drawing/2014/main" val="2924001558"/>
                    </a:ext>
                  </a:extLst>
                </a:gridCol>
                <a:gridCol w="329184">
                  <a:extLst>
                    <a:ext uri="{9D8B030D-6E8A-4147-A177-3AD203B41FA5}">
                      <a16:colId xmlns:a16="http://schemas.microsoft.com/office/drawing/2014/main" val="949821671"/>
                    </a:ext>
                  </a:extLst>
                </a:gridCol>
                <a:gridCol w="329184">
                  <a:extLst>
                    <a:ext uri="{9D8B030D-6E8A-4147-A177-3AD203B41FA5}">
                      <a16:colId xmlns:a16="http://schemas.microsoft.com/office/drawing/2014/main" val="475947033"/>
                    </a:ext>
                  </a:extLst>
                </a:gridCol>
                <a:gridCol w="329184">
                  <a:extLst>
                    <a:ext uri="{9D8B030D-6E8A-4147-A177-3AD203B41FA5}">
                      <a16:colId xmlns:a16="http://schemas.microsoft.com/office/drawing/2014/main" val="686899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87195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- 2024-04-05 12:18:57</a:t>
                      </a:r>
                      <a:r>
                        <a:rPr kumimoji="0" lang="en-US" sz="1000" b="0" i="0" u="none" strike="noStrike" kern="1200" cap="none" spc="0" normalizeH="0" baseline="0" noProof="0">
                          <a:ln>
                            <a:noFill/>
                          </a:ln>
                          <a:solidFill>
                            <a:prstClr val="black"/>
                          </a:solidFill>
                          <a:effectLst/>
                          <a:uLnTx/>
                          <a:uFillTx/>
                          <a:latin typeface="Calibri"/>
                          <a:ea typeface="+mn-ea"/>
                          <a:cs typeface="+mn-cs"/>
                        </a:rPr>
                        <a:t>
 Elevate your videography skills at the Fujifilm x JOHAN PHOTO Workshop on 14 April at Knocknock Cafe! Learn from industry experts ZY Cheng (ZY Productions) and Jayz Yong  as they share their filming techniques and lead an interactive video editing session*. 🎥✨
Limited seats available - register now to secure your spot!
https://forms.gle/1WfHkbPSJ7TwZbg37
*Remember to bring your laptop with CapCut pre-installed for the video editing experience!
#Fujifilm #FujifilmMY #FujifilmMalaysia #Fujifilm_XSeries #Photography #DigitalPhotography #VideographyWorkshop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https://quintly-eu-image-storage.s3.amazonaws.com/aaf8f68db843cc217addf8054c322eb2/4b575180c8d6290c6f1a7fb169477534.jpg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30035243"/>
                  </a:ext>
                </a:extLst>
              </a:tr>
            </a:tbl>
          </a:graphicData>
        </a:graphic>
      </p:graphicFrame>
      <p:sp>
        <p:nvSpPr>
          <p:cNvPr id="4" name="Text Placeholder 3">
            <a:extLst>
              <a:ext uri="{FF2B5EF4-FFF2-40B4-BE49-F238E27FC236}">
                <a16:creationId xmlns:a16="http://schemas.microsoft.com/office/drawing/2014/main" id="{1E31DF49-41A9-445F-AB75-C725ADCB9DA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967049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8047B-E985-4E40-A82D-8856853B4F75}"/>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A4E17ABC-122D-4683-833C-3B40228FC784}"/>
              </a:ext>
            </a:extLst>
          </p:cNvPr>
          <p:cNvGraphicFramePr>
            <a:graphicFrameLocks noGrp="1"/>
          </p:cNvGraphicFramePr>
          <p:nvPr>
            <p:ph type="tbl" sz="quarter" idx="13"/>
            <p:extLst>
              <p:ext uri="{D42A27DB-BD31-4B8C-83A1-F6EECF244321}">
                <p14:modId xmlns:p14="http://schemas.microsoft.com/office/powerpoint/2010/main" val="988049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6027069"/>
                    </a:ext>
                  </a:extLst>
                </a:gridCol>
                <a:gridCol w="1316737">
                  <a:extLst>
                    <a:ext uri="{9D8B030D-6E8A-4147-A177-3AD203B41FA5}">
                      <a16:colId xmlns:a16="http://schemas.microsoft.com/office/drawing/2014/main" val="1438629011"/>
                    </a:ext>
                  </a:extLst>
                </a:gridCol>
                <a:gridCol w="329184">
                  <a:extLst>
                    <a:ext uri="{9D8B030D-6E8A-4147-A177-3AD203B41FA5}">
                      <a16:colId xmlns:a16="http://schemas.microsoft.com/office/drawing/2014/main" val="317471815"/>
                    </a:ext>
                  </a:extLst>
                </a:gridCol>
                <a:gridCol w="329184">
                  <a:extLst>
                    <a:ext uri="{9D8B030D-6E8A-4147-A177-3AD203B41FA5}">
                      <a16:colId xmlns:a16="http://schemas.microsoft.com/office/drawing/2014/main" val="898661088"/>
                    </a:ext>
                  </a:extLst>
                </a:gridCol>
                <a:gridCol w="329184">
                  <a:extLst>
                    <a:ext uri="{9D8B030D-6E8A-4147-A177-3AD203B41FA5}">
                      <a16:colId xmlns:a16="http://schemas.microsoft.com/office/drawing/2014/main" val="2766073094"/>
                    </a:ext>
                  </a:extLst>
                </a:gridCol>
                <a:gridCol w="329184">
                  <a:extLst>
                    <a:ext uri="{9D8B030D-6E8A-4147-A177-3AD203B41FA5}">
                      <a16:colId xmlns:a16="http://schemas.microsoft.com/office/drawing/2014/main" val="2014909150"/>
                    </a:ext>
                  </a:extLst>
                </a:gridCol>
                <a:gridCol w="329184">
                  <a:extLst>
                    <a:ext uri="{9D8B030D-6E8A-4147-A177-3AD203B41FA5}">
                      <a16:colId xmlns:a16="http://schemas.microsoft.com/office/drawing/2014/main" val="3777384967"/>
                    </a:ext>
                  </a:extLst>
                </a:gridCol>
                <a:gridCol w="329184">
                  <a:extLst>
                    <a:ext uri="{9D8B030D-6E8A-4147-A177-3AD203B41FA5}">
                      <a16:colId xmlns:a16="http://schemas.microsoft.com/office/drawing/2014/main" val="280500538"/>
                    </a:ext>
                  </a:extLst>
                </a:gridCol>
                <a:gridCol w="329184">
                  <a:extLst>
                    <a:ext uri="{9D8B030D-6E8A-4147-A177-3AD203B41FA5}">
                      <a16:colId xmlns:a16="http://schemas.microsoft.com/office/drawing/2014/main" val="1670307895"/>
                    </a:ext>
                  </a:extLst>
                </a:gridCol>
                <a:gridCol w="329184">
                  <a:extLst>
                    <a:ext uri="{9D8B030D-6E8A-4147-A177-3AD203B41FA5}">
                      <a16:colId xmlns:a16="http://schemas.microsoft.com/office/drawing/2014/main" val="3317603718"/>
                    </a:ext>
                  </a:extLst>
                </a:gridCol>
                <a:gridCol w="329184">
                  <a:extLst>
                    <a:ext uri="{9D8B030D-6E8A-4147-A177-3AD203B41FA5}">
                      <a16:colId xmlns:a16="http://schemas.microsoft.com/office/drawing/2014/main" val="2042989231"/>
                    </a:ext>
                  </a:extLst>
                </a:gridCol>
                <a:gridCol w="329184">
                  <a:extLst>
                    <a:ext uri="{9D8B030D-6E8A-4147-A177-3AD203B41FA5}">
                      <a16:colId xmlns:a16="http://schemas.microsoft.com/office/drawing/2014/main" val="135517836"/>
                    </a:ext>
                  </a:extLst>
                </a:gridCol>
                <a:gridCol w="329184">
                  <a:extLst>
                    <a:ext uri="{9D8B030D-6E8A-4147-A177-3AD203B41FA5}">
                      <a16:colId xmlns:a16="http://schemas.microsoft.com/office/drawing/2014/main" val="2742463816"/>
                    </a:ext>
                  </a:extLst>
                </a:gridCol>
                <a:gridCol w="329184">
                  <a:extLst>
                    <a:ext uri="{9D8B030D-6E8A-4147-A177-3AD203B41FA5}">
                      <a16:colId xmlns:a16="http://schemas.microsoft.com/office/drawing/2014/main" val="1795781458"/>
                    </a:ext>
                  </a:extLst>
                </a:gridCol>
                <a:gridCol w="329184">
                  <a:extLst>
                    <a:ext uri="{9D8B030D-6E8A-4147-A177-3AD203B41FA5}">
                      <a16:colId xmlns:a16="http://schemas.microsoft.com/office/drawing/2014/main" val="230427492"/>
                    </a:ext>
                  </a:extLst>
                </a:gridCol>
                <a:gridCol w="329184">
                  <a:extLst>
                    <a:ext uri="{9D8B030D-6E8A-4147-A177-3AD203B41FA5}">
                      <a16:colId xmlns:a16="http://schemas.microsoft.com/office/drawing/2014/main" val="1975627453"/>
                    </a:ext>
                  </a:extLst>
                </a:gridCol>
                <a:gridCol w="329184">
                  <a:extLst>
                    <a:ext uri="{9D8B030D-6E8A-4147-A177-3AD203B41FA5}">
                      <a16:colId xmlns:a16="http://schemas.microsoft.com/office/drawing/2014/main" val="2699314415"/>
                    </a:ext>
                  </a:extLst>
                </a:gridCol>
                <a:gridCol w="329184">
                  <a:extLst>
                    <a:ext uri="{9D8B030D-6E8A-4147-A177-3AD203B41FA5}">
                      <a16:colId xmlns:a16="http://schemas.microsoft.com/office/drawing/2014/main" val="3126390162"/>
                    </a:ext>
                  </a:extLst>
                </a:gridCol>
                <a:gridCol w="329184">
                  <a:extLst>
                    <a:ext uri="{9D8B030D-6E8A-4147-A177-3AD203B41FA5}">
                      <a16:colId xmlns:a16="http://schemas.microsoft.com/office/drawing/2014/main" val="3163173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14060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- 2024-04-03 12:02:34</a:t>
                      </a:r>
                      <a:r>
                        <a:rPr kumimoji="0" lang="en-US" sz="1000" b="0" i="0" u="none" strike="noStrike" kern="1200" cap="none" spc="0" normalizeH="0" baseline="0" noProof="0">
                          <a:ln>
                            <a:noFill/>
                          </a:ln>
                          <a:solidFill>
                            <a:prstClr val="black"/>
                          </a:solidFill>
                          <a:effectLst/>
                          <a:uLnTx/>
                          <a:uFillTx/>
                          <a:latin typeface="Calibri"/>
                          <a:ea typeface="+mn-ea"/>
                          <a:cs typeface="+mn-cs"/>
                        </a:rPr>
                        <a:t>
 The One and Only X100VI Limited Edition is now open for orders! Seize the opportunity to be among the exclusive group of 1,934 individuals around the globe who will own this iconic camera. 
Crafted with unique engravings, including the historic 1934 Fujifilm logo and a distinctive serial number, this limited edition model comes with specially designed accessories that underscore its unparalleled uniqueness.
𝗢𝗿𝗱𝗲𝗿 𝗡𝗼𝘄
https://www.store-my.fujifilm-x.com/products/x100vi-limited-edition 
*First come, first serve basis. Limited stocks are available. The X100VI Limited Edition unique serial number is non-selectable and is assigned based on the order of purchase.
FUJIFILM (Malaysia) Sdn. Bhd. reserves the right to amend the Terms &amp; Conditions of this campaign without prior notice. Any decision made by the management of FUJIFILM (Malaysia) Sdn. Bhd. shall be final and no correspondence will be entertained.
#Fujifilm #FujifilmMY #FujifilmMalaysia #Fujifilm_XSeries #Photography #DigitalPhotography #X100VI #LimitedEdition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https://quintly-eu-image-storage.s3.amazonaws.com/aaf8f68db843cc217addf8054c322eb2/6db94463eb5ab4cebc4509f877cd8cf8.jpg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14934700"/>
                  </a:ext>
                </a:extLst>
              </a:tr>
            </a:tbl>
          </a:graphicData>
        </a:graphic>
      </p:graphicFrame>
      <p:sp>
        <p:nvSpPr>
          <p:cNvPr id="4" name="Text Placeholder 3">
            <a:extLst>
              <a:ext uri="{FF2B5EF4-FFF2-40B4-BE49-F238E27FC236}">
                <a16:creationId xmlns:a16="http://schemas.microsoft.com/office/drawing/2014/main" id="{C269CCB8-48D4-4D80-896B-94712439F47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0795624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53CD8-A08D-45B8-8E91-8A30AAE8CDF2}"/>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658A49CE-C221-4502-9103-FF203699E75E}"/>
              </a:ext>
            </a:extLst>
          </p:cNvPr>
          <p:cNvGraphicFramePr>
            <a:graphicFrameLocks noGrp="1"/>
          </p:cNvGraphicFramePr>
          <p:nvPr>
            <p:ph type="tbl" sz="quarter" idx="13"/>
            <p:extLst>
              <p:ext uri="{D42A27DB-BD31-4B8C-83A1-F6EECF244321}">
                <p14:modId xmlns:p14="http://schemas.microsoft.com/office/powerpoint/2010/main" val="2256885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28664499"/>
                    </a:ext>
                  </a:extLst>
                </a:gridCol>
                <a:gridCol w="1316737">
                  <a:extLst>
                    <a:ext uri="{9D8B030D-6E8A-4147-A177-3AD203B41FA5}">
                      <a16:colId xmlns:a16="http://schemas.microsoft.com/office/drawing/2014/main" val="1610550964"/>
                    </a:ext>
                  </a:extLst>
                </a:gridCol>
                <a:gridCol w="329184">
                  <a:extLst>
                    <a:ext uri="{9D8B030D-6E8A-4147-A177-3AD203B41FA5}">
                      <a16:colId xmlns:a16="http://schemas.microsoft.com/office/drawing/2014/main" val="3020972705"/>
                    </a:ext>
                  </a:extLst>
                </a:gridCol>
                <a:gridCol w="329184">
                  <a:extLst>
                    <a:ext uri="{9D8B030D-6E8A-4147-A177-3AD203B41FA5}">
                      <a16:colId xmlns:a16="http://schemas.microsoft.com/office/drawing/2014/main" val="3960464841"/>
                    </a:ext>
                  </a:extLst>
                </a:gridCol>
                <a:gridCol w="329184">
                  <a:extLst>
                    <a:ext uri="{9D8B030D-6E8A-4147-A177-3AD203B41FA5}">
                      <a16:colId xmlns:a16="http://schemas.microsoft.com/office/drawing/2014/main" val="770624588"/>
                    </a:ext>
                  </a:extLst>
                </a:gridCol>
                <a:gridCol w="329184">
                  <a:extLst>
                    <a:ext uri="{9D8B030D-6E8A-4147-A177-3AD203B41FA5}">
                      <a16:colId xmlns:a16="http://schemas.microsoft.com/office/drawing/2014/main" val="2153359138"/>
                    </a:ext>
                  </a:extLst>
                </a:gridCol>
                <a:gridCol w="329184">
                  <a:extLst>
                    <a:ext uri="{9D8B030D-6E8A-4147-A177-3AD203B41FA5}">
                      <a16:colId xmlns:a16="http://schemas.microsoft.com/office/drawing/2014/main" val="687998194"/>
                    </a:ext>
                  </a:extLst>
                </a:gridCol>
                <a:gridCol w="329184">
                  <a:extLst>
                    <a:ext uri="{9D8B030D-6E8A-4147-A177-3AD203B41FA5}">
                      <a16:colId xmlns:a16="http://schemas.microsoft.com/office/drawing/2014/main" val="2994068012"/>
                    </a:ext>
                  </a:extLst>
                </a:gridCol>
                <a:gridCol w="329184">
                  <a:extLst>
                    <a:ext uri="{9D8B030D-6E8A-4147-A177-3AD203B41FA5}">
                      <a16:colId xmlns:a16="http://schemas.microsoft.com/office/drawing/2014/main" val="2641668409"/>
                    </a:ext>
                  </a:extLst>
                </a:gridCol>
                <a:gridCol w="329184">
                  <a:extLst>
                    <a:ext uri="{9D8B030D-6E8A-4147-A177-3AD203B41FA5}">
                      <a16:colId xmlns:a16="http://schemas.microsoft.com/office/drawing/2014/main" val="1653430725"/>
                    </a:ext>
                  </a:extLst>
                </a:gridCol>
                <a:gridCol w="329184">
                  <a:extLst>
                    <a:ext uri="{9D8B030D-6E8A-4147-A177-3AD203B41FA5}">
                      <a16:colId xmlns:a16="http://schemas.microsoft.com/office/drawing/2014/main" val="2163858857"/>
                    </a:ext>
                  </a:extLst>
                </a:gridCol>
                <a:gridCol w="329184">
                  <a:extLst>
                    <a:ext uri="{9D8B030D-6E8A-4147-A177-3AD203B41FA5}">
                      <a16:colId xmlns:a16="http://schemas.microsoft.com/office/drawing/2014/main" val="2892072182"/>
                    </a:ext>
                  </a:extLst>
                </a:gridCol>
                <a:gridCol w="329184">
                  <a:extLst>
                    <a:ext uri="{9D8B030D-6E8A-4147-A177-3AD203B41FA5}">
                      <a16:colId xmlns:a16="http://schemas.microsoft.com/office/drawing/2014/main" val="2445948577"/>
                    </a:ext>
                  </a:extLst>
                </a:gridCol>
                <a:gridCol w="329184">
                  <a:extLst>
                    <a:ext uri="{9D8B030D-6E8A-4147-A177-3AD203B41FA5}">
                      <a16:colId xmlns:a16="http://schemas.microsoft.com/office/drawing/2014/main" val="2291971476"/>
                    </a:ext>
                  </a:extLst>
                </a:gridCol>
                <a:gridCol w="329184">
                  <a:extLst>
                    <a:ext uri="{9D8B030D-6E8A-4147-A177-3AD203B41FA5}">
                      <a16:colId xmlns:a16="http://schemas.microsoft.com/office/drawing/2014/main" val="2322015775"/>
                    </a:ext>
                  </a:extLst>
                </a:gridCol>
                <a:gridCol w="329184">
                  <a:extLst>
                    <a:ext uri="{9D8B030D-6E8A-4147-A177-3AD203B41FA5}">
                      <a16:colId xmlns:a16="http://schemas.microsoft.com/office/drawing/2014/main" val="3573356417"/>
                    </a:ext>
                  </a:extLst>
                </a:gridCol>
                <a:gridCol w="329184">
                  <a:extLst>
                    <a:ext uri="{9D8B030D-6E8A-4147-A177-3AD203B41FA5}">
                      <a16:colId xmlns:a16="http://schemas.microsoft.com/office/drawing/2014/main" val="2073365137"/>
                    </a:ext>
                  </a:extLst>
                </a:gridCol>
                <a:gridCol w="329184">
                  <a:extLst>
                    <a:ext uri="{9D8B030D-6E8A-4147-A177-3AD203B41FA5}">
                      <a16:colId xmlns:a16="http://schemas.microsoft.com/office/drawing/2014/main" val="3544619177"/>
                    </a:ext>
                  </a:extLst>
                </a:gridCol>
                <a:gridCol w="329184">
                  <a:extLst>
                    <a:ext uri="{9D8B030D-6E8A-4147-A177-3AD203B41FA5}">
                      <a16:colId xmlns:a16="http://schemas.microsoft.com/office/drawing/2014/main" val="3492382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2447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- 2024-04-03 10:00:08</a:t>
                      </a:r>
                      <a:r>
                        <a:rPr kumimoji="0" lang="en-US" sz="1000" b="0" i="0" u="none" strike="noStrike" kern="1200" cap="none" spc="0" normalizeH="0" baseline="0" noProof="0">
                          <a:ln>
                            <a:noFill/>
                          </a:ln>
                          <a:solidFill>
                            <a:prstClr val="black"/>
                          </a:solidFill>
                          <a:effectLst/>
                          <a:uLnTx/>
                          <a:uFillTx/>
                          <a:latin typeface="Calibri"/>
                          <a:ea typeface="+mn-ea"/>
                          <a:cs typeface="+mn-cs"/>
                        </a:rPr>
                        <a:t>
 The iconic X100VI Limited Edition is almost here. Get ready to own the extraordinary, opening for orders soon at 12:00pm today!
𝗢𝗿𝗱𝗲𝗿 𝗟𝗶𝗻𝗸
https://www.store-my.fujifilm-x.com/products/x100vi-limited-edition 
*First come, first serve basis. Limited stocks are available. The X100VI Limited Edition unique serial number is non-selectable and is assigned based on the order of purchase.
FUJIFILM (Malaysia) Sdn. Bhd. reserves the right to amend the Terms &amp; Conditions of this campaign without prior notice. Any decision made by the management of FUJIFILM (Malaysia) Sdn. Bhd. shall be final and no correspondence will be entertained.
#Fujifilm #FujifilmMY #FujifilmMalaysia #Fujifilm_XSeries #Photography #DigitalPhotography #X100VI #LimitedEdition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https://quintly-eu-image-storage.s3.amazonaws.com/aaf8f68db843cc217addf8054c322eb2/681b22e6b44d3fb348cc3bfc3f2a649e.jpg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45332008"/>
                  </a:ext>
                </a:extLst>
              </a:tr>
            </a:tbl>
          </a:graphicData>
        </a:graphic>
      </p:graphicFrame>
      <p:sp>
        <p:nvSpPr>
          <p:cNvPr id="4" name="Text Placeholder 3">
            <a:extLst>
              <a:ext uri="{FF2B5EF4-FFF2-40B4-BE49-F238E27FC236}">
                <a16:creationId xmlns:a16="http://schemas.microsoft.com/office/drawing/2014/main" id="{DB751601-8061-42AA-AF3B-B7EFF884EB9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1930709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19093-570D-4D31-ACC6-07F77D5F59EA}"/>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09660F45-E082-4D98-B9B2-683CFAF05AEB}"/>
              </a:ext>
            </a:extLst>
          </p:cNvPr>
          <p:cNvGraphicFramePr>
            <a:graphicFrameLocks noGrp="1"/>
          </p:cNvGraphicFramePr>
          <p:nvPr>
            <p:ph type="tbl" sz="quarter" idx="13"/>
            <p:extLst>
              <p:ext uri="{D42A27DB-BD31-4B8C-83A1-F6EECF244321}">
                <p14:modId xmlns:p14="http://schemas.microsoft.com/office/powerpoint/2010/main" val="4204461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78112261"/>
                    </a:ext>
                  </a:extLst>
                </a:gridCol>
                <a:gridCol w="1316737">
                  <a:extLst>
                    <a:ext uri="{9D8B030D-6E8A-4147-A177-3AD203B41FA5}">
                      <a16:colId xmlns:a16="http://schemas.microsoft.com/office/drawing/2014/main" val="3878353227"/>
                    </a:ext>
                  </a:extLst>
                </a:gridCol>
                <a:gridCol w="329184">
                  <a:extLst>
                    <a:ext uri="{9D8B030D-6E8A-4147-A177-3AD203B41FA5}">
                      <a16:colId xmlns:a16="http://schemas.microsoft.com/office/drawing/2014/main" val="2895052482"/>
                    </a:ext>
                  </a:extLst>
                </a:gridCol>
                <a:gridCol w="329184">
                  <a:extLst>
                    <a:ext uri="{9D8B030D-6E8A-4147-A177-3AD203B41FA5}">
                      <a16:colId xmlns:a16="http://schemas.microsoft.com/office/drawing/2014/main" val="1285847848"/>
                    </a:ext>
                  </a:extLst>
                </a:gridCol>
                <a:gridCol w="329184">
                  <a:extLst>
                    <a:ext uri="{9D8B030D-6E8A-4147-A177-3AD203B41FA5}">
                      <a16:colId xmlns:a16="http://schemas.microsoft.com/office/drawing/2014/main" val="1871026982"/>
                    </a:ext>
                  </a:extLst>
                </a:gridCol>
                <a:gridCol w="329184">
                  <a:extLst>
                    <a:ext uri="{9D8B030D-6E8A-4147-A177-3AD203B41FA5}">
                      <a16:colId xmlns:a16="http://schemas.microsoft.com/office/drawing/2014/main" val="1197114520"/>
                    </a:ext>
                  </a:extLst>
                </a:gridCol>
                <a:gridCol w="329184">
                  <a:extLst>
                    <a:ext uri="{9D8B030D-6E8A-4147-A177-3AD203B41FA5}">
                      <a16:colId xmlns:a16="http://schemas.microsoft.com/office/drawing/2014/main" val="3439406162"/>
                    </a:ext>
                  </a:extLst>
                </a:gridCol>
                <a:gridCol w="329184">
                  <a:extLst>
                    <a:ext uri="{9D8B030D-6E8A-4147-A177-3AD203B41FA5}">
                      <a16:colId xmlns:a16="http://schemas.microsoft.com/office/drawing/2014/main" val="2236395531"/>
                    </a:ext>
                  </a:extLst>
                </a:gridCol>
                <a:gridCol w="329184">
                  <a:extLst>
                    <a:ext uri="{9D8B030D-6E8A-4147-A177-3AD203B41FA5}">
                      <a16:colId xmlns:a16="http://schemas.microsoft.com/office/drawing/2014/main" val="2669464638"/>
                    </a:ext>
                  </a:extLst>
                </a:gridCol>
                <a:gridCol w="329184">
                  <a:extLst>
                    <a:ext uri="{9D8B030D-6E8A-4147-A177-3AD203B41FA5}">
                      <a16:colId xmlns:a16="http://schemas.microsoft.com/office/drawing/2014/main" val="1110993150"/>
                    </a:ext>
                  </a:extLst>
                </a:gridCol>
                <a:gridCol w="329184">
                  <a:extLst>
                    <a:ext uri="{9D8B030D-6E8A-4147-A177-3AD203B41FA5}">
                      <a16:colId xmlns:a16="http://schemas.microsoft.com/office/drawing/2014/main" val="2877760832"/>
                    </a:ext>
                  </a:extLst>
                </a:gridCol>
                <a:gridCol w="329184">
                  <a:extLst>
                    <a:ext uri="{9D8B030D-6E8A-4147-A177-3AD203B41FA5}">
                      <a16:colId xmlns:a16="http://schemas.microsoft.com/office/drawing/2014/main" val="1328995346"/>
                    </a:ext>
                  </a:extLst>
                </a:gridCol>
                <a:gridCol w="329184">
                  <a:extLst>
                    <a:ext uri="{9D8B030D-6E8A-4147-A177-3AD203B41FA5}">
                      <a16:colId xmlns:a16="http://schemas.microsoft.com/office/drawing/2014/main" val="1705276808"/>
                    </a:ext>
                  </a:extLst>
                </a:gridCol>
                <a:gridCol w="329184">
                  <a:extLst>
                    <a:ext uri="{9D8B030D-6E8A-4147-A177-3AD203B41FA5}">
                      <a16:colId xmlns:a16="http://schemas.microsoft.com/office/drawing/2014/main" val="2572447743"/>
                    </a:ext>
                  </a:extLst>
                </a:gridCol>
                <a:gridCol w="329184">
                  <a:extLst>
                    <a:ext uri="{9D8B030D-6E8A-4147-A177-3AD203B41FA5}">
                      <a16:colId xmlns:a16="http://schemas.microsoft.com/office/drawing/2014/main" val="712020214"/>
                    </a:ext>
                  </a:extLst>
                </a:gridCol>
                <a:gridCol w="329184">
                  <a:extLst>
                    <a:ext uri="{9D8B030D-6E8A-4147-A177-3AD203B41FA5}">
                      <a16:colId xmlns:a16="http://schemas.microsoft.com/office/drawing/2014/main" val="1054195057"/>
                    </a:ext>
                  </a:extLst>
                </a:gridCol>
                <a:gridCol w="329184">
                  <a:extLst>
                    <a:ext uri="{9D8B030D-6E8A-4147-A177-3AD203B41FA5}">
                      <a16:colId xmlns:a16="http://schemas.microsoft.com/office/drawing/2014/main" val="1569810445"/>
                    </a:ext>
                  </a:extLst>
                </a:gridCol>
                <a:gridCol w="329184">
                  <a:extLst>
                    <a:ext uri="{9D8B030D-6E8A-4147-A177-3AD203B41FA5}">
                      <a16:colId xmlns:a16="http://schemas.microsoft.com/office/drawing/2014/main" val="136243395"/>
                    </a:ext>
                  </a:extLst>
                </a:gridCol>
                <a:gridCol w="329184">
                  <a:extLst>
                    <a:ext uri="{9D8B030D-6E8A-4147-A177-3AD203B41FA5}">
                      <a16:colId xmlns:a16="http://schemas.microsoft.com/office/drawing/2014/main" val="1029004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7950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- 2024-04-02 20:00:11</a:t>
                      </a:r>
                      <a:r>
                        <a:rPr kumimoji="0" lang="en-US" sz="1000" b="0" i="0" u="none" strike="noStrike" kern="1200" cap="none" spc="0" normalizeH="0" baseline="0" noProof="0">
                          <a:ln>
                            <a:noFill/>
                          </a:ln>
                          <a:solidFill>
                            <a:prstClr val="black"/>
                          </a:solidFill>
                          <a:effectLst/>
                          <a:uLnTx/>
                          <a:uFillTx/>
                          <a:latin typeface="Calibri"/>
                          <a:ea typeface="+mn-ea"/>
                          <a:cs typeface="+mn-cs"/>
                        </a:rPr>
                        <a:t>
 Immerse yourself in a world of unparalleled clarity and detail with the GFX100S, as showcased by JinnyboyTV production team, Aspect Ratio Studios! 
Discover the magic of the GFX100S's Large Format Sensor and High Resolution, capturing images that speak volumes. Experience the dreamy Bokeh and lightning-fast Autofocus, all stabilized to perfection with IBIS. It's not just photography; it's storytelling redefined.
𝗪𝗮𝘁𝗰𝗵 𝘁𝗵𝗲 𝘃𝗶𝗱𝗲𝗼 𝗵𝗲𝗿𝗲
https://www.youtube.com/watch?v=KMJvqWdr4cY
𝗙𝗶𝗻𝗱 𝗼𝘂𝘁 𝗺𝗼𝗿𝗲 𝗮𝗯𝗼𝘂𝘁 𝗚𝗙𝗫𝟭𝟬𝟬𝗦
https://fujifilm-x.com/en-my/products/cameras/gfx100s/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https://quintly-eu-image-storage.s3.amazonaws.com/aaf8f68db843cc217addf8054c322eb2/19804d7abb04c822b013cd2185b7fe21.jpg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04783944"/>
                  </a:ext>
                </a:extLst>
              </a:tr>
            </a:tbl>
          </a:graphicData>
        </a:graphic>
      </p:graphicFrame>
      <p:sp>
        <p:nvSpPr>
          <p:cNvPr id="4" name="Text Placeholder 3">
            <a:extLst>
              <a:ext uri="{FF2B5EF4-FFF2-40B4-BE49-F238E27FC236}">
                <a16:creationId xmlns:a16="http://schemas.microsoft.com/office/drawing/2014/main" id="{23FB318A-573B-4197-B129-5F3AA8F643A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7381906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273D4-C92A-4605-90AF-86D9F76A8332}"/>
              </a:ext>
            </a:extLst>
          </p:cNvPr>
          <p:cNvSpPr>
            <a:spLocks noGrp="1"/>
          </p:cNvSpPr>
          <p:nvPr>
            <p:ph type="title"/>
          </p:nvPr>
        </p:nvSpPr>
        <p:spPr/>
        <p:txBody>
          <a:bodyPr/>
          <a:lstStyle/>
          <a:p>
            <a:r>
              <a:rPr lang="en-US"/>
              <a:t>Facebook Post Length Efficiency | FUJIFILM Malaysia</a:t>
            </a:r>
          </a:p>
        </p:txBody>
      </p:sp>
      <p:graphicFrame>
        <p:nvGraphicFramePr>
          <p:cNvPr id="6" name="Chart Placeholder 5">
            <a:extLst>
              <a:ext uri="{FF2B5EF4-FFF2-40B4-BE49-F238E27FC236}">
                <a16:creationId xmlns:a16="http://schemas.microsoft.com/office/drawing/2014/main" id="{ED298E40-9B7D-49DA-946F-AE23D426D5A3}"/>
              </a:ext>
            </a:extLst>
          </p:cNvPr>
          <p:cNvGraphicFramePr>
            <a:graphicFrameLocks noGrp="1"/>
          </p:cNvGraphicFramePr>
          <p:nvPr>
            <p:ph type="chart" sz="quarter" idx="13"/>
            <p:extLst>
              <p:ext uri="{D42A27DB-BD31-4B8C-83A1-F6EECF244321}">
                <p14:modId xmlns:p14="http://schemas.microsoft.com/office/powerpoint/2010/main" val="3447919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B8512B-0F0F-4933-801B-1429CC314018}"/>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E50AE11F-6E91-4D6C-920E-2DA3A7EB13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2741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8344F-73C4-4D33-9E75-CA3CF7669622}"/>
              </a:ext>
            </a:extLst>
          </p:cNvPr>
          <p:cNvSpPr>
            <a:spLocks noGrp="1"/>
          </p:cNvSpPr>
          <p:nvPr>
            <p:ph type="title"/>
          </p:nvPr>
        </p:nvSpPr>
        <p:spPr/>
        <p:txBody>
          <a:bodyPr/>
          <a:lstStyle/>
          <a:p>
            <a:r>
              <a:rPr lang="en-US"/>
              <a:t>Facebook Stories Type Distribution | FUJIFILM Malaysia</a:t>
            </a:r>
          </a:p>
        </p:txBody>
      </p:sp>
      <p:graphicFrame>
        <p:nvGraphicFramePr>
          <p:cNvPr id="6" name="Chart Placeholder 5">
            <a:extLst>
              <a:ext uri="{FF2B5EF4-FFF2-40B4-BE49-F238E27FC236}">
                <a16:creationId xmlns:a16="http://schemas.microsoft.com/office/drawing/2014/main" id="{5B87F2CA-4F5E-45FE-B537-B5D782408612}"/>
              </a:ext>
            </a:extLst>
          </p:cNvPr>
          <p:cNvGraphicFramePr>
            <a:graphicFrameLocks noGrp="1"/>
          </p:cNvGraphicFramePr>
          <p:nvPr>
            <p:ph type="chart" sz="quarter" idx="13"/>
            <p:extLst>
              <p:ext uri="{D42A27DB-BD31-4B8C-83A1-F6EECF244321}">
                <p14:modId xmlns:p14="http://schemas.microsoft.com/office/powerpoint/2010/main" val="3094334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0502E8-476A-40E3-AAF1-60B78EBD11CF}"/>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4C516DB0-2DF2-4BA6-8E1D-3FF21312E9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95026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5459</Words>
  <Application>Microsoft Office PowerPoint</Application>
  <PresentationFormat>On-screen Show (4:3)</PresentationFormat>
  <Paragraphs>1179</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Post Length Efficiency | FUJIFILM Malaysia</vt:lpstr>
      <vt:lpstr>Facebook Stories Type Distribution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2024-08-25T17:27:26Z</dcterms:created>
  <dcterms:modified xsi:type="dcterms:W3CDTF">2024-08-25T17:29:24Z</dcterms:modified>
</cp:coreProperties>
</file>