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Sheet1!$A$2:$A$16</c:f>
              <c:numCache>
                <c:formatCode>m/d/yyyy</c:formatCode>
                <c:ptCount val="15"/>
                <c:pt idx="0">
                  <c:v>44896</c:v>
                </c:pt>
                <c:pt idx="1">
                  <c:v>44927</c:v>
                </c:pt>
                <c:pt idx="2">
                  <c:v>44958</c:v>
                </c:pt>
                <c:pt idx="3">
                  <c:v>44986</c:v>
                </c:pt>
                <c:pt idx="4">
                  <c:v>45017</c:v>
                </c:pt>
                <c:pt idx="5">
                  <c:v>45047</c:v>
                </c:pt>
                <c:pt idx="6">
                  <c:v>45078</c:v>
                </c:pt>
                <c:pt idx="7">
                  <c:v>45108</c:v>
                </c:pt>
                <c:pt idx="8">
                  <c:v>45139</c:v>
                </c:pt>
                <c:pt idx="9">
                  <c:v>45170</c:v>
                </c:pt>
                <c:pt idx="10">
                  <c:v>45200</c:v>
                </c:pt>
                <c:pt idx="11">
                  <c:v>45231</c:v>
                </c:pt>
                <c:pt idx="12">
                  <c:v>45261</c:v>
                </c:pt>
                <c:pt idx="13">
                  <c:v>45292</c:v>
                </c:pt>
                <c:pt idx="14">
                  <c:v>45323</c:v>
                </c:pt>
              </c:numCache>
            </c:numRef>
          </c:cat>
          <c:val>
            <c:numRef>
              <c:f>Sheet1!$B$2:$B$16</c:f>
              <c:numCache>
                <c:formatCode>General</c:formatCode>
                <c:ptCount val="15"/>
                <c:pt idx="0">
                  <c:v>71204</c:v>
                </c:pt>
                <c:pt idx="1">
                  <c:v>71294</c:v>
                </c:pt>
                <c:pt idx="2">
                  <c:v>71751</c:v>
                </c:pt>
                <c:pt idx="3">
                  <c:v>72113</c:v>
                </c:pt>
                <c:pt idx="4">
                  <c:v>72396</c:v>
                </c:pt>
                <c:pt idx="5">
                  <c:v>72923</c:v>
                </c:pt>
                <c:pt idx="6">
                  <c:v>73068</c:v>
                </c:pt>
                <c:pt idx="7">
                  <c:v>73273</c:v>
                </c:pt>
                <c:pt idx="8">
                  <c:v>73559</c:v>
                </c:pt>
                <c:pt idx="9">
                  <c:v>73756</c:v>
                </c:pt>
                <c:pt idx="10">
                  <c:v>73801</c:v>
                </c:pt>
                <c:pt idx="11">
                  <c:v>73808</c:v>
                </c:pt>
                <c:pt idx="12">
                  <c:v>73832</c:v>
                </c:pt>
                <c:pt idx="13">
                  <c:v>73927</c:v>
                </c:pt>
                <c:pt idx="14">
                  <c:v>73973</c:v>
                </c:pt>
              </c:numCache>
            </c:numRef>
          </c:val>
          <c:extLst>
            <c:ext xmlns:c16="http://schemas.microsoft.com/office/drawing/2014/chart" uri="{C3380CC4-5D6E-409C-BE32-E72D297353CC}">
              <c16:uniqueId val="{00000000-9627-4B27-A729-E9C6783912B1}"/>
            </c:ext>
          </c:extLst>
        </c:ser>
        <c:dLbls>
          <c:showLegendKey val="0"/>
          <c:showVal val="0"/>
          <c:showCatName val="0"/>
          <c:showSerName val="0"/>
          <c:showPercent val="0"/>
          <c:showBubbleSize val="0"/>
        </c:dLbls>
        <c:gapWidth val="219"/>
        <c:overlap val="-27"/>
        <c:axId val="394767600"/>
        <c:axId val="394772520"/>
      </c:barChart>
      <c:dateAx>
        <c:axId val="394767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72520"/>
        <c:crosses val="autoZero"/>
        <c:auto val="1"/>
        <c:lblOffset val="100"/>
        <c:baseTimeUnit val="months"/>
      </c:dateAx>
      <c:valAx>
        <c:axId val="394772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67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Sheet1!$A$2:$A$32</c:f>
              <c:numCache>
                <c:formatCode>m/d/yyyy</c:formatCode>
                <c:ptCount val="31"/>
                <c:pt idx="0">
                  <c:v>45352</c:v>
                </c:pt>
                <c:pt idx="1">
                  <c:v>45353</c:v>
                </c:pt>
                <c:pt idx="2">
                  <c:v>45354</c:v>
                </c:pt>
                <c:pt idx="3">
                  <c:v>45355</c:v>
                </c:pt>
                <c:pt idx="4">
                  <c:v>45356</c:v>
                </c:pt>
                <c:pt idx="5">
                  <c:v>45357</c:v>
                </c:pt>
                <c:pt idx="6">
                  <c:v>45358</c:v>
                </c:pt>
                <c:pt idx="7">
                  <c:v>45359</c:v>
                </c:pt>
                <c:pt idx="8">
                  <c:v>45360</c:v>
                </c:pt>
                <c:pt idx="9">
                  <c:v>45361</c:v>
                </c:pt>
                <c:pt idx="10">
                  <c:v>45362</c:v>
                </c:pt>
                <c:pt idx="11">
                  <c:v>45363</c:v>
                </c:pt>
                <c:pt idx="12">
                  <c:v>45364</c:v>
                </c:pt>
                <c:pt idx="13">
                  <c:v>45365</c:v>
                </c:pt>
                <c:pt idx="14">
                  <c:v>45366</c:v>
                </c:pt>
                <c:pt idx="15">
                  <c:v>45367</c:v>
                </c:pt>
                <c:pt idx="16">
                  <c:v>45368</c:v>
                </c:pt>
                <c:pt idx="17">
                  <c:v>45369</c:v>
                </c:pt>
                <c:pt idx="18">
                  <c:v>45370</c:v>
                </c:pt>
                <c:pt idx="19">
                  <c:v>45371</c:v>
                </c:pt>
                <c:pt idx="20">
                  <c:v>45372</c:v>
                </c:pt>
                <c:pt idx="21">
                  <c:v>45373</c:v>
                </c:pt>
                <c:pt idx="22">
                  <c:v>45374</c:v>
                </c:pt>
                <c:pt idx="23">
                  <c:v>45375</c:v>
                </c:pt>
                <c:pt idx="24">
                  <c:v>45376</c:v>
                </c:pt>
                <c:pt idx="25">
                  <c:v>45377</c:v>
                </c:pt>
                <c:pt idx="26">
                  <c:v>45378</c:v>
                </c:pt>
                <c:pt idx="27">
                  <c:v>45379</c:v>
                </c:pt>
                <c:pt idx="28">
                  <c:v>45380</c:v>
                </c:pt>
                <c:pt idx="29">
                  <c:v>45381</c:v>
                </c:pt>
                <c:pt idx="30">
                  <c:v>45382</c:v>
                </c:pt>
              </c:numCache>
            </c:numRef>
          </c:cat>
          <c:val>
            <c:numRef>
              <c:f>Sheet1!$B$2:$B$32</c:f>
              <c:numCache>
                <c:formatCode>General</c:formatCode>
                <c:ptCount val="31"/>
                <c:pt idx="0">
                  <c:v>5.4068667207353297E-3</c:v>
                </c:pt>
                <c:pt idx="1">
                  <c:v>-2.7032871972318298E-3</c:v>
                </c:pt>
                <c:pt idx="2">
                  <c:v>-1.3516801384120499E-3</c:v>
                </c:pt>
                <c:pt idx="3">
                  <c:v>2.7033968181019502E-3</c:v>
                </c:pt>
                <c:pt idx="4">
                  <c:v>4.0549856048011004E-3</c:v>
                </c:pt>
                <c:pt idx="5">
                  <c:v>5.4064282431811397E-3</c:v>
                </c:pt>
                <c:pt idx="6">
                  <c:v>-5.4061359643195004E-3</c:v>
                </c:pt>
                <c:pt idx="7">
                  <c:v>2.7032141215905699E-3</c:v>
                </c:pt>
                <c:pt idx="8">
                  <c:v>4.05471157484998E-3</c:v>
                </c:pt>
                <c:pt idx="9">
                  <c:v>2.70303144977092E-3</c:v>
                </c:pt>
                <c:pt idx="10">
                  <c:v>-4.0544375819334304E-3</c:v>
                </c:pt>
                <c:pt idx="11">
                  <c:v>5.4061359643195004E-3</c:v>
                </c:pt>
                <c:pt idx="12">
                  <c:v>4.0543827877935999E-3</c:v>
                </c:pt>
                <c:pt idx="13">
                  <c:v>1.35140613808668E-3</c:v>
                </c:pt>
                <c:pt idx="14">
                  <c:v>1.35138787534798E-3</c:v>
                </c:pt>
                <c:pt idx="15">
                  <c:v>2.7027392262057599E-3</c:v>
                </c:pt>
                <c:pt idx="16">
                  <c:v>1.3513330900933799E-3</c:v>
                </c:pt>
                <c:pt idx="17">
                  <c:v>4.0539444879868101E-3</c:v>
                </c:pt>
                <c:pt idx="18">
                  <c:v>-6.7563002499831104E-3</c:v>
                </c:pt>
                <c:pt idx="19">
                  <c:v>6.7567567567567597E-3</c:v>
                </c:pt>
                <c:pt idx="20">
                  <c:v>-4.0537801499898702E-3</c:v>
                </c:pt>
                <c:pt idx="21">
                  <c:v>6.7565741466446899E-3</c:v>
                </c:pt>
                <c:pt idx="22">
                  <c:v>5.2697717783452898E-2</c:v>
                </c:pt>
                <c:pt idx="23">
                  <c:v>6.8876104043432501E-2</c:v>
                </c:pt>
                <c:pt idx="24">
                  <c:v>-2.6991646085536502E-3</c:v>
                </c:pt>
                <c:pt idx="25">
                  <c:v>6.7480936635400503E-3</c:v>
                </c:pt>
                <c:pt idx="26">
                  <c:v>6.7476383265856902E-3</c:v>
                </c:pt>
                <c:pt idx="27">
                  <c:v>1.2144929491937099E-2</c:v>
                </c:pt>
                <c:pt idx="28">
                  <c:v>5.3970909679682596E-3</c:v>
                </c:pt>
                <c:pt idx="29">
                  <c:v>8.0951995466688308E-3</c:v>
                </c:pt>
                <c:pt idx="30">
                  <c:v>5.3963628514381301E-3</c:v>
                </c:pt>
              </c:numCache>
            </c:numRef>
          </c:val>
          <c:extLst>
            <c:ext xmlns:c16="http://schemas.microsoft.com/office/drawing/2014/chart" uri="{C3380CC4-5D6E-409C-BE32-E72D297353CC}">
              <c16:uniqueId val="{00000000-1BB4-4561-8549-447765CA2516}"/>
            </c:ext>
          </c:extLst>
        </c:ser>
        <c:dLbls>
          <c:showLegendKey val="0"/>
          <c:showVal val="0"/>
          <c:showCatName val="0"/>
          <c:showSerName val="0"/>
          <c:showPercent val="0"/>
          <c:showBubbleSize val="0"/>
        </c:dLbls>
        <c:gapWidth val="219"/>
        <c:overlap val="-27"/>
        <c:axId val="76069472"/>
        <c:axId val="76066848"/>
      </c:barChart>
      <c:dateAx>
        <c:axId val="76069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066848"/>
        <c:crosses val="autoZero"/>
        <c:auto val="1"/>
        <c:lblOffset val="100"/>
        <c:baseTimeUnit val="days"/>
      </c:dateAx>
      <c:valAx>
        <c:axId val="76066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06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45352</c:v>
                </c:pt>
                <c:pt idx="1">
                  <c:v>45353</c:v>
                </c:pt>
                <c:pt idx="2">
                  <c:v>45354</c:v>
                </c:pt>
                <c:pt idx="3">
                  <c:v>45355</c:v>
                </c:pt>
                <c:pt idx="4">
                  <c:v>45356</c:v>
                </c:pt>
                <c:pt idx="5">
                  <c:v>45357</c:v>
                </c:pt>
                <c:pt idx="6">
                  <c:v>45358</c:v>
                </c:pt>
                <c:pt idx="7">
                  <c:v>45359</c:v>
                </c:pt>
                <c:pt idx="8">
                  <c:v>45360</c:v>
                </c:pt>
                <c:pt idx="9">
                  <c:v>45361</c:v>
                </c:pt>
                <c:pt idx="10">
                  <c:v>45362</c:v>
                </c:pt>
                <c:pt idx="11">
                  <c:v>45363</c:v>
                </c:pt>
                <c:pt idx="12">
                  <c:v>45364</c:v>
                </c:pt>
                <c:pt idx="13">
                  <c:v>45365</c:v>
                </c:pt>
                <c:pt idx="14">
                  <c:v>45366</c:v>
                </c:pt>
                <c:pt idx="15">
                  <c:v>45367</c:v>
                </c:pt>
                <c:pt idx="16">
                  <c:v>45368</c:v>
                </c:pt>
                <c:pt idx="17">
                  <c:v>45369</c:v>
                </c:pt>
                <c:pt idx="18">
                  <c:v>45370</c:v>
                </c:pt>
                <c:pt idx="19">
                  <c:v>45371</c:v>
                </c:pt>
                <c:pt idx="20">
                  <c:v>45372</c:v>
                </c:pt>
                <c:pt idx="21">
                  <c:v>45373</c:v>
                </c:pt>
                <c:pt idx="22">
                  <c:v>45374</c:v>
                </c:pt>
                <c:pt idx="23">
                  <c:v>45375</c:v>
                </c:pt>
                <c:pt idx="24">
                  <c:v>45376</c:v>
                </c:pt>
                <c:pt idx="25">
                  <c:v>45377</c:v>
                </c:pt>
                <c:pt idx="26">
                  <c:v>45378</c:v>
                </c:pt>
                <c:pt idx="27">
                  <c:v>45379</c:v>
                </c:pt>
                <c:pt idx="28">
                  <c:v>45380</c:v>
                </c:pt>
                <c:pt idx="29">
                  <c:v>45381</c:v>
                </c:pt>
                <c:pt idx="30">
                  <c:v>45382</c:v>
                </c:pt>
              </c:numCache>
            </c:numRef>
          </c:cat>
          <c:val>
            <c:numRef>
              <c:f>Sheet1!$B$2:$B$32</c:f>
              <c:numCache>
                <c:formatCode>General</c:formatCode>
                <c:ptCount val="31"/>
                <c:pt idx="0">
                  <c:v>4</c:v>
                </c:pt>
                <c:pt idx="1">
                  <c:v>-2</c:v>
                </c:pt>
                <c:pt idx="2">
                  <c:v>-1</c:v>
                </c:pt>
                <c:pt idx="3">
                  <c:v>2</c:v>
                </c:pt>
                <c:pt idx="4">
                  <c:v>3</c:v>
                </c:pt>
                <c:pt idx="5">
                  <c:v>4</c:v>
                </c:pt>
                <c:pt idx="6">
                  <c:v>-4</c:v>
                </c:pt>
                <c:pt idx="7">
                  <c:v>2</c:v>
                </c:pt>
                <c:pt idx="8">
                  <c:v>3</c:v>
                </c:pt>
                <c:pt idx="9">
                  <c:v>2</c:v>
                </c:pt>
                <c:pt idx="10">
                  <c:v>-3</c:v>
                </c:pt>
                <c:pt idx="11">
                  <c:v>4</c:v>
                </c:pt>
                <c:pt idx="12">
                  <c:v>3</c:v>
                </c:pt>
                <c:pt idx="13">
                  <c:v>1</c:v>
                </c:pt>
                <c:pt idx="14">
                  <c:v>1</c:v>
                </c:pt>
                <c:pt idx="15">
                  <c:v>2</c:v>
                </c:pt>
                <c:pt idx="16">
                  <c:v>1</c:v>
                </c:pt>
                <c:pt idx="17">
                  <c:v>3</c:v>
                </c:pt>
                <c:pt idx="18">
                  <c:v>-5</c:v>
                </c:pt>
                <c:pt idx="19">
                  <c:v>5</c:v>
                </c:pt>
                <c:pt idx="20">
                  <c:v>-3</c:v>
                </c:pt>
                <c:pt idx="21">
                  <c:v>5</c:v>
                </c:pt>
                <c:pt idx="22">
                  <c:v>39</c:v>
                </c:pt>
                <c:pt idx="23">
                  <c:v>51</c:v>
                </c:pt>
                <c:pt idx="24">
                  <c:v>-2</c:v>
                </c:pt>
                <c:pt idx="25">
                  <c:v>5</c:v>
                </c:pt>
                <c:pt idx="26">
                  <c:v>5</c:v>
                </c:pt>
                <c:pt idx="27">
                  <c:v>9</c:v>
                </c:pt>
                <c:pt idx="28">
                  <c:v>4</c:v>
                </c:pt>
                <c:pt idx="29">
                  <c:v>6</c:v>
                </c:pt>
                <c:pt idx="30">
                  <c:v>4</c:v>
                </c:pt>
              </c:numCache>
            </c:numRef>
          </c:val>
          <c:smooth val="0"/>
          <c:extLst>
            <c:ext xmlns:c16="http://schemas.microsoft.com/office/drawing/2014/chart" uri="{C3380CC4-5D6E-409C-BE32-E72D297353CC}">
              <c16:uniqueId val="{00000000-7FBB-433D-81F2-F80863AA6362}"/>
            </c:ext>
          </c:extLst>
        </c:ser>
        <c:dLbls>
          <c:showLegendKey val="0"/>
          <c:showVal val="0"/>
          <c:showCatName val="0"/>
          <c:showSerName val="0"/>
          <c:showPercent val="0"/>
          <c:showBubbleSize val="0"/>
        </c:dLbls>
        <c:smooth val="0"/>
        <c:axId val="76065536"/>
        <c:axId val="76066192"/>
      </c:lineChart>
      <c:dateAx>
        <c:axId val="76065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066192"/>
        <c:crosses val="autoZero"/>
        <c:auto val="1"/>
        <c:lblOffset val="100"/>
        <c:baseTimeUnit val="days"/>
      </c:dateAx>
      <c:valAx>
        <c:axId val="76066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065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45352</c:v>
                </c:pt>
                <c:pt idx="1">
                  <c:v>45353</c:v>
                </c:pt>
                <c:pt idx="2">
                  <c:v>45354</c:v>
                </c:pt>
                <c:pt idx="3">
                  <c:v>45355</c:v>
                </c:pt>
                <c:pt idx="4">
                  <c:v>45356</c:v>
                </c:pt>
                <c:pt idx="5">
                  <c:v>45357</c:v>
                </c:pt>
                <c:pt idx="6">
                  <c:v>45358</c:v>
                </c:pt>
                <c:pt idx="7">
                  <c:v>45359</c:v>
                </c:pt>
                <c:pt idx="8">
                  <c:v>45360</c:v>
                </c:pt>
                <c:pt idx="9">
                  <c:v>45361</c:v>
                </c:pt>
                <c:pt idx="10">
                  <c:v>45362</c:v>
                </c:pt>
                <c:pt idx="11">
                  <c:v>45363</c:v>
                </c:pt>
                <c:pt idx="12">
                  <c:v>45364</c:v>
                </c:pt>
                <c:pt idx="13">
                  <c:v>45365</c:v>
                </c:pt>
                <c:pt idx="14">
                  <c:v>45366</c:v>
                </c:pt>
                <c:pt idx="15">
                  <c:v>45367</c:v>
                </c:pt>
                <c:pt idx="16">
                  <c:v>45368</c:v>
                </c:pt>
                <c:pt idx="17">
                  <c:v>45369</c:v>
                </c:pt>
                <c:pt idx="18">
                  <c:v>45370</c:v>
                </c:pt>
                <c:pt idx="19">
                  <c:v>45371</c:v>
                </c:pt>
                <c:pt idx="20">
                  <c:v>45372</c:v>
                </c:pt>
                <c:pt idx="21">
                  <c:v>45373</c:v>
                </c:pt>
                <c:pt idx="22">
                  <c:v>45374</c:v>
                </c:pt>
                <c:pt idx="23">
                  <c:v>45375</c:v>
                </c:pt>
                <c:pt idx="24">
                  <c:v>45376</c:v>
                </c:pt>
                <c:pt idx="25">
                  <c:v>45377</c:v>
                </c:pt>
                <c:pt idx="26">
                  <c:v>45378</c:v>
                </c:pt>
                <c:pt idx="27">
                  <c:v>45379</c:v>
                </c:pt>
                <c:pt idx="28">
                  <c:v>45380</c:v>
                </c:pt>
                <c:pt idx="29">
                  <c:v>45381</c:v>
                </c:pt>
                <c:pt idx="30">
                  <c:v>45382</c:v>
                </c:pt>
              </c:numCache>
            </c:numRef>
          </c:cat>
          <c:val>
            <c:numRef>
              <c:f>Sheet1!$B$2:$B$32</c:f>
              <c:numCache>
                <c:formatCode>General</c:formatCode>
                <c:ptCount val="31"/>
                <c:pt idx="0">
                  <c:v>73971</c:v>
                </c:pt>
                <c:pt idx="1">
                  <c:v>73969</c:v>
                </c:pt>
                <c:pt idx="2">
                  <c:v>73972</c:v>
                </c:pt>
                <c:pt idx="3">
                  <c:v>73975</c:v>
                </c:pt>
                <c:pt idx="4">
                  <c:v>73979</c:v>
                </c:pt>
                <c:pt idx="5">
                  <c:v>73975</c:v>
                </c:pt>
                <c:pt idx="6">
                  <c:v>73977</c:v>
                </c:pt>
                <c:pt idx="7">
                  <c:v>73980</c:v>
                </c:pt>
                <c:pt idx="8">
                  <c:v>73982</c:v>
                </c:pt>
                <c:pt idx="9">
                  <c:v>73979</c:v>
                </c:pt>
                <c:pt idx="10">
                  <c:v>73980</c:v>
                </c:pt>
                <c:pt idx="11">
                  <c:v>73985</c:v>
                </c:pt>
                <c:pt idx="12">
                  <c:v>73986</c:v>
                </c:pt>
                <c:pt idx="13">
                  <c:v>73988</c:v>
                </c:pt>
                <c:pt idx="14">
                  <c:v>73990</c:v>
                </c:pt>
                <c:pt idx="15">
                  <c:v>73990</c:v>
                </c:pt>
                <c:pt idx="16">
                  <c:v>73994</c:v>
                </c:pt>
                <c:pt idx="17">
                  <c:v>73990</c:v>
                </c:pt>
                <c:pt idx="18">
                  <c:v>73991</c:v>
                </c:pt>
                <c:pt idx="19">
                  <c:v>73994</c:v>
                </c:pt>
                <c:pt idx="20">
                  <c:v>73996</c:v>
                </c:pt>
                <c:pt idx="21">
                  <c:v>74027</c:v>
                </c:pt>
                <c:pt idx="22">
                  <c:v>74077</c:v>
                </c:pt>
                <c:pt idx="23">
                  <c:v>74087</c:v>
                </c:pt>
                <c:pt idx="24">
                  <c:v>74090</c:v>
                </c:pt>
                <c:pt idx="25">
                  <c:v>74095</c:v>
                </c:pt>
                <c:pt idx="26">
                  <c:v>74103</c:v>
                </c:pt>
                <c:pt idx="27">
                  <c:v>74106</c:v>
                </c:pt>
                <c:pt idx="28">
                  <c:v>74110</c:v>
                </c:pt>
                <c:pt idx="29">
                  <c:v>74115</c:v>
                </c:pt>
                <c:pt idx="30">
                  <c:v>74120</c:v>
                </c:pt>
              </c:numCache>
            </c:numRef>
          </c:val>
          <c:smooth val="0"/>
          <c:extLst>
            <c:ext xmlns:c16="http://schemas.microsoft.com/office/drawing/2014/chart" uri="{C3380CC4-5D6E-409C-BE32-E72D297353CC}">
              <c16:uniqueId val="{00000000-DB62-4105-B357-CF683773C298}"/>
            </c:ext>
          </c:extLst>
        </c:ser>
        <c:dLbls>
          <c:showLegendKey val="0"/>
          <c:showVal val="0"/>
          <c:showCatName val="0"/>
          <c:showSerName val="0"/>
          <c:showPercent val="0"/>
          <c:showBubbleSize val="0"/>
        </c:dLbls>
        <c:smooth val="0"/>
        <c:axId val="399450224"/>
        <c:axId val="399443992"/>
      </c:lineChart>
      <c:dateAx>
        <c:axId val="399450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443992"/>
        <c:crosses val="autoZero"/>
        <c:auto val="1"/>
        <c:lblOffset val="100"/>
        <c:baseTimeUnit val="days"/>
      </c:dateAx>
      <c:valAx>
        <c:axId val="399443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450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45352</c:v>
                </c:pt>
                <c:pt idx="1">
                  <c:v>45353</c:v>
                </c:pt>
                <c:pt idx="2">
                  <c:v>45354</c:v>
                </c:pt>
                <c:pt idx="3">
                  <c:v>45355</c:v>
                </c:pt>
                <c:pt idx="4">
                  <c:v>45356</c:v>
                </c:pt>
                <c:pt idx="5">
                  <c:v>45357</c:v>
                </c:pt>
                <c:pt idx="6">
                  <c:v>45358</c:v>
                </c:pt>
                <c:pt idx="7">
                  <c:v>45359</c:v>
                </c:pt>
                <c:pt idx="8">
                  <c:v>45360</c:v>
                </c:pt>
                <c:pt idx="9">
                  <c:v>45361</c:v>
                </c:pt>
                <c:pt idx="10">
                  <c:v>45362</c:v>
                </c:pt>
                <c:pt idx="11">
                  <c:v>45363</c:v>
                </c:pt>
                <c:pt idx="12">
                  <c:v>45364</c:v>
                </c:pt>
                <c:pt idx="13">
                  <c:v>45365</c:v>
                </c:pt>
                <c:pt idx="14">
                  <c:v>45366</c:v>
                </c:pt>
                <c:pt idx="15">
                  <c:v>45367</c:v>
                </c:pt>
                <c:pt idx="16">
                  <c:v>45368</c:v>
                </c:pt>
                <c:pt idx="17">
                  <c:v>45369</c:v>
                </c:pt>
                <c:pt idx="18">
                  <c:v>45370</c:v>
                </c:pt>
                <c:pt idx="19">
                  <c:v>45371</c:v>
                </c:pt>
                <c:pt idx="20">
                  <c:v>45372</c:v>
                </c:pt>
                <c:pt idx="21">
                  <c:v>45373</c:v>
                </c:pt>
                <c:pt idx="22">
                  <c:v>45374</c:v>
                </c:pt>
                <c:pt idx="23">
                  <c:v>45375</c:v>
                </c:pt>
                <c:pt idx="24">
                  <c:v>45376</c:v>
                </c:pt>
                <c:pt idx="25">
                  <c:v>45377</c:v>
                </c:pt>
                <c:pt idx="26">
                  <c:v>45378</c:v>
                </c:pt>
                <c:pt idx="27">
                  <c:v>45379</c:v>
                </c:pt>
                <c:pt idx="28">
                  <c:v>45380</c:v>
                </c:pt>
                <c:pt idx="29">
                  <c:v>45381</c:v>
                </c:pt>
                <c:pt idx="30">
                  <c:v>45382</c:v>
                </c:pt>
              </c:numCache>
            </c:numRef>
          </c:cat>
          <c:val>
            <c:numRef>
              <c:f>Sheet1!$B$2:$B$32</c:f>
              <c:numCache>
                <c:formatCode>General</c:formatCode>
                <c:ptCount val="31"/>
                <c:pt idx="0">
                  <c:v>2942</c:v>
                </c:pt>
                <c:pt idx="1">
                  <c:v>1543</c:v>
                </c:pt>
                <c:pt idx="2">
                  <c:v>1739</c:v>
                </c:pt>
                <c:pt idx="3">
                  <c:v>1612</c:v>
                </c:pt>
                <c:pt idx="4">
                  <c:v>3054</c:v>
                </c:pt>
                <c:pt idx="5">
                  <c:v>5457</c:v>
                </c:pt>
                <c:pt idx="6">
                  <c:v>7500</c:v>
                </c:pt>
                <c:pt idx="7">
                  <c:v>13062</c:v>
                </c:pt>
                <c:pt idx="8">
                  <c:v>12368</c:v>
                </c:pt>
                <c:pt idx="9">
                  <c:v>10845</c:v>
                </c:pt>
                <c:pt idx="10">
                  <c:v>12221</c:v>
                </c:pt>
                <c:pt idx="11">
                  <c:v>14789</c:v>
                </c:pt>
                <c:pt idx="12">
                  <c:v>10137</c:v>
                </c:pt>
                <c:pt idx="13">
                  <c:v>12154</c:v>
                </c:pt>
                <c:pt idx="14">
                  <c:v>10145</c:v>
                </c:pt>
                <c:pt idx="15">
                  <c:v>10024</c:v>
                </c:pt>
                <c:pt idx="16">
                  <c:v>9850</c:v>
                </c:pt>
                <c:pt idx="17">
                  <c:v>11481</c:v>
                </c:pt>
                <c:pt idx="18">
                  <c:v>11656</c:v>
                </c:pt>
                <c:pt idx="19">
                  <c:v>15793</c:v>
                </c:pt>
                <c:pt idx="20">
                  <c:v>13010</c:v>
                </c:pt>
                <c:pt idx="21">
                  <c:v>10352</c:v>
                </c:pt>
                <c:pt idx="22">
                  <c:v>11964</c:v>
                </c:pt>
                <c:pt idx="23">
                  <c:v>9513</c:v>
                </c:pt>
                <c:pt idx="24">
                  <c:v>8728</c:v>
                </c:pt>
                <c:pt idx="25">
                  <c:v>9026</c:v>
                </c:pt>
                <c:pt idx="26">
                  <c:v>15280</c:v>
                </c:pt>
                <c:pt idx="27">
                  <c:v>10048</c:v>
                </c:pt>
                <c:pt idx="28">
                  <c:v>8770</c:v>
                </c:pt>
                <c:pt idx="29">
                  <c:v>6890</c:v>
                </c:pt>
                <c:pt idx="30">
                  <c:v>1777</c:v>
                </c:pt>
              </c:numCache>
            </c:numRef>
          </c:val>
          <c:smooth val="0"/>
          <c:extLst>
            <c:ext xmlns:c16="http://schemas.microsoft.com/office/drawing/2014/chart" uri="{C3380CC4-5D6E-409C-BE32-E72D297353CC}">
              <c16:uniqueId val="{00000000-F553-46A2-9121-5E19AA00DDBD}"/>
            </c:ext>
          </c:extLst>
        </c:ser>
        <c:dLbls>
          <c:showLegendKey val="0"/>
          <c:showVal val="0"/>
          <c:showCatName val="0"/>
          <c:showSerName val="0"/>
          <c:showPercent val="0"/>
          <c:showBubbleSize val="0"/>
        </c:dLbls>
        <c:smooth val="0"/>
        <c:axId val="399445304"/>
        <c:axId val="399447928"/>
      </c:lineChart>
      <c:dateAx>
        <c:axId val="399445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447928"/>
        <c:crosses val="autoZero"/>
        <c:auto val="1"/>
        <c:lblOffset val="100"/>
        <c:baseTimeUnit val="days"/>
      </c:dateAx>
      <c:valAx>
        <c:axId val="399447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44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Sheet1!$A$2:$A$6</c:f>
              <c:numCache>
                <c:formatCode>m/d/yyyy</c:formatCode>
                <c:ptCount val="5"/>
                <c:pt idx="0">
                  <c:v>45200</c:v>
                </c:pt>
                <c:pt idx="1">
                  <c:v>45231</c:v>
                </c:pt>
                <c:pt idx="2">
                  <c:v>45261</c:v>
                </c:pt>
                <c:pt idx="3">
                  <c:v>45292</c:v>
                </c:pt>
                <c:pt idx="4">
                  <c:v>45323</c:v>
                </c:pt>
              </c:numCache>
            </c:numRef>
          </c:cat>
          <c:val>
            <c:numRef>
              <c:f>Sheet1!$B$2:$B$6</c:f>
              <c:numCache>
                <c:formatCode>General</c:formatCode>
                <c:ptCount val="5"/>
                <c:pt idx="0">
                  <c:v>36136</c:v>
                </c:pt>
                <c:pt idx="1">
                  <c:v>36323</c:v>
                </c:pt>
                <c:pt idx="2">
                  <c:v>214053</c:v>
                </c:pt>
                <c:pt idx="3">
                  <c:v>407624</c:v>
                </c:pt>
                <c:pt idx="4">
                  <c:v>160393</c:v>
                </c:pt>
              </c:numCache>
            </c:numRef>
          </c:val>
          <c:extLst>
            <c:ext xmlns:c16="http://schemas.microsoft.com/office/drawing/2014/chart" uri="{C3380CC4-5D6E-409C-BE32-E72D297353CC}">
              <c16:uniqueId val="{00000000-F4E2-4986-9F54-C2D1A0505F16}"/>
            </c:ext>
          </c:extLst>
        </c:ser>
        <c:dLbls>
          <c:showLegendKey val="0"/>
          <c:showVal val="0"/>
          <c:showCatName val="0"/>
          <c:showSerName val="0"/>
          <c:showPercent val="0"/>
          <c:showBubbleSize val="0"/>
        </c:dLbls>
        <c:gapWidth val="219"/>
        <c:overlap val="-27"/>
        <c:axId val="399451864"/>
        <c:axId val="399453832"/>
      </c:barChart>
      <c:dateAx>
        <c:axId val="399451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453832"/>
        <c:crosses val="autoZero"/>
        <c:auto val="1"/>
        <c:lblOffset val="100"/>
        <c:baseTimeUnit val="months"/>
      </c:dateAx>
      <c:valAx>
        <c:axId val="39945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45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45352</c:v>
                </c:pt>
                <c:pt idx="1">
                  <c:v>45353</c:v>
                </c:pt>
                <c:pt idx="2">
                  <c:v>45354</c:v>
                </c:pt>
                <c:pt idx="3">
                  <c:v>45355</c:v>
                </c:pt>
                <c:pt idx="4">
                  <c:v>45356</c:v>
                </c:pt>
                <c:pt idx="5">
                  <c:v>45357</c:v>
                </c:pt>
                <c:pt idx="6">
                  <c:v>45358</c:v>
                </c:pt>
                <c:pt idx="7">
                  <c:v>45359</c:v>
                </c:pt>
                <c:pt idx="8">
                  <c:v>45360</c:v>
                </c:pt>
                <c:pt idx="9">
                  <c:v>45361</c:v>
                </c:pt>
                <c:pt idx="10">
                  <c:v>45362</c:v>
                </c:pt>
                <c:pt idx="11">
                  <c:v>45363</c:v>
                </c:pt>
                <c:pt idx="12">
                  <c:v>45364</c:v>
                </c:pt>
                <c:pt idx="13">
                  <c:v>45365</c:v>
                </c:pt>
                <c:pt idx="14">
                  <c:v>45366</c:v>
                </c:pt>
                <c:pt idx="15">
                  <c:v>45367</c:v>
                </c:pt>
                <c:pt idx="16">
                  <c:v>45368</c:v>
                </c:pt>
                <c:pt idx="17">
                  <c:v>45369</c:v>
                </c:pt>
                <c:pt idx="18">
                  <c:v>45370</c:v>
                </c:pt>
                <c:pt idx="19">
                  <c:v>45371</c:v>
                </c:pt>
                <c:pt idx="20">
                  <c:v>45372</c:v>
                </c:pt>
                <c:pt idx="21">
                  <c:v>45373</c:v>
                </c:pt>
                <c:pt idx="22">
                  <c:v>45374</c:v>
                </c:pt>
                <c:pt idx="23">
                  <c:v>45375</c:v>
                </c:pt>
                <c:pt idx="24">
                  <c:v>45376</c:v>
                </c:pt>
                <c:pt idx="25">
                  <c:v>45377</c:v>
                </c:pt>
                <c:pt idx="26">
                  <c:v>45378</c:v>
                </c:pt>
                <c:pt idx="27">
                  <c:v>45379</c:v>
                </c:pt>
                <c:pt idx="28">
                  <c:v>45380</c:v>
                </c:pt>
                <c:pt idx="29">
                  <c:v>45381</c:v>
                </c:pt>
                <c:pt idx="30">
                  <c:v>45382</c:v>
                </c:pt>
              </c:numCache>
            </c:numRef>
          </c:cat>
          <c:val>
            <c:numRef>
              <c:f>Sheet1!$B$2:$B$32</c:f>
              <c:numCache>
                <c:formatCode>General</c:formatCode>
                <c:ptCount val="31"/>
                <c:pt idx="0">
                  <c:v>447</c:v>
                </c:pt>
                <c:pt idx="1">
                  <c:v>289</c:v>
                </c:pt>
                <c:pt idx="2">
                  <c:v>324</c:v>
                </c:pt>
                <c:pt idx="3">
                  <c:v>287</c:v>
                </c:pt>
                <c:pt idx="4">
                  <c:v>405</c:v>
                </c:pt>
                <c:pt idx="5">
                  <c:v>360</c:v>
                </c:pt>
                <c:pt idx="6">
                  <c:v>299</c:v>
                </c:pt>
                <c:pt idx="7">
                  <c:v>390</c:v>
                </c:pt>
                <c:pt idx="8">
                  <c:v>328</c:v>
                </c:pt>
                <c:pt idx="9">
                  <c:v>241</c:v>
                </c:pt>
                <c:pt idx="10">
                  <c:v>242</c:v>
                </c:pt>
                <c:pt idx="11">
                  <c:v>464</c:v>
                </c:pt>
                <c:pt idx="12">
                  <c:v>327</c:v>
                </c:pt>
                <c:pt idx="13">
                  <c:v>284</c:v>
                </c:pt>
                <c:pt idx="14">
                  <c:v>234</c:v>
                </c:pt>
                <c:pt idx="15">
                  <c:v>295</c:v>
                </c:pt>
                <c:pt idx="16">
                  <c:v>270</c:v>
                </c:pt>
                <c:pt idx="17">
                  <c:v>325</c:v>
                </c:pt>
                <c:pt idx="18">
                  <c:v>329</c:v>
                </c:pt>
                <c:pt idx="19">
                  <c:v>440</c:v>
                </c:pt>
                <c:pt idx="20">
                  <c:v>314</c:v>
                </c:pt>
                <c:pt idx="21">
                  <c:v>437</c:v>
                </c:pt>
                <c:pt idx="22">
                  <c:v>597</c:v>
                </c:pt>
                <c:pt idx="23">
                  <c:v>320</c:v>
                </c:pt>
                <c:pt idx="24">
                  <c:v>270</c:v>
                </c:pt>
                <c:pt idx="25">
                  <c:v>204</c:v>
                </c:pt>
                <c:pt idx="26">
                  <c:v>711</c:v>
                </c:pt>
                <c:pt idx="27">
                  <c:v>435</c:v>
                </c:pt>
                <c:pt idx="28">
                  <c:v>309</c:v>
                </c:pt>
                <c:pt idx="29">
                  <c:v>312</c:v>
                </c:pt>
                <c:pt idx="30">
                  <c:v>338</c:v>
                </c:pt>
              </c:numCache>
            </c:numRef>
          </c:val>
          <c:smooth val="0"/>
          <c:extLst>
            <c:ext xmlns:c16="http://schemas.microsoft.com/office/drawing/2014/chart" uri="{C3380CC4-5D6E-409C-BE32-E72D297353CC}">
              <c16:uniqueId val="{00000000-8145-468E-92D1-93A69CAF2EF3}"/>
            </c:ext>
          </c:extLst>
        </c:ser>
        <c:dLbls>
          <c:showLegendKey val="0"/>
          <c:showVal val="0"/>
          <c:showCatName val="0"/>
          <c:showSerName val="0"/>
          <c:showPercent val="0"/>
          <c:showBubbleSize val="0"/>
        </c:dLbls>
        <c:smooth val="0"/>
        <c:axId val="399455800"/>
        <c:axId val="399456456"/>
      </c:lineChart>
      <c:dateAx>
        <c:axId val="399455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456456"/>
        <c:crosses val="autoZero"/>
        <c:auto val="1"/>
        <c:lblOffset val="100"/>
        <c:baseTimeUnit val="days"/>
      </c:dateAx>
      <c:valAx>
        <c:axId val="399456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45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Sheet1!$A$2:$A$6</c:f>
              <c:numCache>
                <c:formatCode>m/d/yyyy</c:formatCode>
                <c:ptCount val="5"/>
                <c:pt idx="0">
                  <c:v>45200</c:v>
                </c:pt>
                <c:pt idx="1">
                  <c:v>45231</c:v>
                </c:pt>
                <c:pt idx="2">
                  <c:v>45261</c:v>
                </c:pt>
                <c:pt idx="3">
                  <c:v>45292</c:v>
                </c:pt>
                <c:pt idx="4">
                  <c:v>45323</c:v>
                </c:pt>
              </c:numCache>
            </c:numRef>
          </c:cat>
          <c:val>
            <c:numRef>
              <c:f>Sheet1!$B$2:$B$6</c:f>
              <c:numCache>
                <c:formatCode>General</c:formatCode>
                <c:ptCount val="5"/>
                <c:pt idx="0">
                  <c:v>5809</c:v>
                </c:pt>
                <c:pt idx="1">
                  <c:v>6609</c:v>
                </c:pt>
                <c:pt idx="2">
                  <c:v>5555</c:v>
                </c:pt>
                <c:pt idx="3">
                  <c:v>9178</c:v>
                </c:pt>
                <c:pt idx="4">
                  <c:v>13214</c:v>
                </c:pt>
              </c:numCache>
            </c:numRef>
          </c:val>
          <c:extLst>
            <c:ext xmlns:c16="http://schemas.microsoft.com/office/drawing/2014/chart" uri="{C3380CC4-5D6E-409C-BE32-E72D297353CC}">
              <c16:uniqueId val="{00000000-8670-4076-8AA4-D76F75E92C97}"/>
            </c:ext>
          </c:extLst>
        </c:ser>
        <c:dLbls>
          <c:showLegendKey val="0"/>
          <c:showVal val="0"/>
          <c:showCatName val="0"/>
          <c:showSerName val="0"/>
          <c:showPercent val="0"/>
          <c:showBubbleSize val="0"/>
        </c:dLbls>
        <c:gapWidth val="219"/>
        <c:overlap val="-27"/>
        <c:axId val="394771208"/>
        <c:axId val="394765960"/>
      </c:barChart>
      <c:dateAx>
        <c:axId val="394771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65960"/>
        <c:crosses val="autoZero"/>
        <c:auto val="1"/>
        <c:lblOffset val="100"/>
        <c:baseTimeUnit val="months"/>
      </c:dateAx>
      <c:valAx>
        <c:axId val="394765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7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45352</c:v>
                </c:pt>
                <c:pt idx="1">
                  <c:v>45353</c:v>
                </c:pt>
                <c:pt idx="2">
                  <c:v>45354</c:v>
                </c:pt>
                <c:pt idx="3">
                  <c:v>45355</c:v>
                </c:pt>
                <c:pt idx="4">
                  <c:v>45356</c:v>
                </c:pt>
                <c:pt idx="5">
                  <c:v>45357</c:v>
                </c:pt>
                <c:pt idx="6">
                  <c:v>45358</c:v>
                </c:pt>
                <c:pt idx="7">
                  <c:v>45359</c:v>
                </c:pt>
                <c:pt idx="8">
                  <c:v>45360</c:v>
                </c:pt>
                <c:pt idx="9">
                  <c:v>45361</c:v>
                </c:pt>
                <c:pt idx="10">
                  <c:v>45362</c:v>
                </c:pt>
                <c:pt idx="11">
                  <c:v>45363</c:v>
                </c:pt>
                <c:pt idx="12">
                  <c:v>45364</c:v>
                </c:pt>
                <c:pt idx="13">
                  <c:v>45365</c:v>
                </c:pt>
                <c:pt idx="14">
                  <c:v>45366</c:v>
                </c:pt>
                <c:pt idx="15">
                  <c:v>45367</c:v>
                </c:pt>
                <c:pt idx="16">
                  <c:v>45368</c:v>
                </c:pt>
                <c:pt idx="17">
                  <c:v>45369</c:v>
                </c:pt>
                <c:pt idx="18">
                  <c:v>45370</c:v>
                </c:pt>
                <c:pt idx="19">
                  <c:v>45371</c:v>
                </c:pt>
                <c:pt idx="20">
                  <c:v>45372</c:v>
                </c:pt>
                <c:pt idx="21">
                  <c:v>45373</c:v>
                </c:pt>
                <c:pt idx="22">
                  <c:v>45374</c:v>
                </c:pt>
                <c:pt idx="23">
                  <c:v>45375</c:v>
                </c:pt>
                <c:pt idx="24">
                  <c:v>45376</c:v>
                </c:pt>
                <c:pt idx="25">
                  <c:v>45377</c:v>
                </c:pt>
                <c:pt idx="26">
                  <c:v>45378</c:v>
                </c:pt>
                <c:pt idx="27">
                  <c:v>45379</c:v>
                </c:pt>
                <c:pt idx="28">
                  <c:v>45380</c:v>
                </c:pt>
                <c:pt idx="29">
                  <c:v>45381</c:v>
                </c:pt>
                <c:pt idx="30">
                  <c:v>45382</c:v>
                </c:pt>
              </c:numCache>
            </c:numRef>
          </c:cat>
          <c:val>
            <c:numRef>
              <c:f>Sheet1!$B$2:$B$32</c:f>
              <c:numCache>
                <c:formatCode>General</c:formatCode>
                <c:ptCount val="31"/>
                <c:pt idx="0">
                  <c:v>121</c:v>
                </c:pt>
                <c:pt idx="1">
                  <c:v>58</c:v>
                </c:pt>
                <c:pt idx="2">
                  <c:v>39</c:v>
                </c:pt>
                <c:pt idx="3">
                  <c:v>38</c:v>
                </c:pt>
                <c:pt idx="4">
                  <c:v>140</c:v>
                </c:pt>
                <c:pt idx="5">
                  <c:v>341</c:v>
                </c:pt>
                <c:pt idx="6">
                  <c:v>379</c:v>
                </c:pt>
                <c:pt idx="7">
                  <c:v>801</c:v>
                </c:pt>
                <c:pt idx="8">
                  <c:v>470</c:v>
                </c:pt>
                <c:pt idx="9">
                  <c:v>347</c:v>
                </c:pt>
                <c:pt idx="10">
                  <c:v>387</c:v>
                </c:pt>
                <c:pt idx="11">
                  <c:v>955</c:v>
                </c:pt>
                <c:pt idx="12">
                  <c:v>383</c:v>
                </c:pt>
                <c:pt idx="13">
                  <c:v>731</c:v>
                </c:pt>
                <c:pt idx="14">
                  <c:v>436</c:v>
                </c:pt>
                <c:pt idx="15">
                  <c:v>369</c:v>
                </c:pt>
                <c:pt idx="16">
                  <c:v>283</c:v>
                </c:pt>
                <c:pt idx="17">
                  <c:v>397</c:v>
                </c:pt>
                <c:pt idx="18">
                  <c:v>301</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8457-40FA-8EA6-98B13E9E6473}"/>
            </c:ext>
          </c:extLst>
        </c:ser>
        <c:dLbls>
          <c:showLegendKey val="0"/>
          <c:showVal val="0"/>
          <c:showCatName val="0"/>
          <c:showSerName val="0"/>
          <c:showPercent val="0"/>
          <c:showBubbleSize val="0"/>
        </c:dLbls>
        <c:smooth val="0"/>
        <c:axId val="398537552"/>
        <c:axId val="398533288"/>
      </c:lineChart>
      <c:dateAx>
        <c:axId val="398537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533288"/>
        <c:crosses val="autoZero"/>
        <c:auto val="1"/>
        <c:lblOffset val="100"/>
        <c:baseTimeUnit val="days"/>
      </c:dateAx>
      <c:valAx>
        <c:axId val="398533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53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Sheet1!$A$2:$A$6</c:f>
              <c:numCache>
                <c:formatCode>m/d/yyyy</c:formatCode>
                <c:ptCount val="5"/>
                <c:pt idx="0">
                  <c:v>45200</c:v>
                </c:pt>
                <c:pt idx="1">
                  <c:v>45231</c:v>
                </c:pt>
                <c:pt idx="2">
                  <c:v>45261</c:v>
                </c:pt>
                <c:pt idx="3">
                  <c:v>45292</c:v>
                </c:pt>
                <c:pt idx="4">
                  <c:v>45323</c:v>
                </c:pt>
              </c:numCache>
            </c:numRef>
          </c:cat>
          <c:val>
            <c:numRef>
              <c:f>Sheet1!$B$2:$B$6</c:f>
              <c:numCache>
                <c:formatCode>General</c:formatCode>
                <c:ptCount val="5"/>
                <c:pt idx="0">
                  <c:v>3802</c:v>
                </c:pt>
                <c:pt idx="1">
                  <c:v>4324</c:v>
                </c:pt>
                <c:pt idx="2">
                  <c:v>10304</c:v>
                </c:pt>
                <c:pt idx="3">
                  <c:v>46107</c:v>
                </c:pt>
                <c:pt idx="4">
                  <c:v>11512</c:v>
                </c:pt>
              </c:numCache>
            </c:numRef>
          </c:val>
          <c:extLst>
            <c:ext xmlns:c16="http://schemas.microsoft.com/office/drawing/2014/chart" uri="{C3380CC4-5D6E-409C-BE32-E72D297353CC}">
              <c16:uniqueId val="{00000000-8AC2-4C24-9406-2E6498C623AE}"/>
            </c:ext>
          </c:extLst>
        </c:ser>
        <c:dLbls>
          <c:showLegendKey val="0"/>
          <c:showVal val="0"/>
          <c:showCatName val="0"/>
          <c:showSerName val="0"/>
          <c:showPercent val="0"/>
          <c:showBubbleSize val="0"/>
        </c:dLbls>
        <c:gapWidth val="219"/>
        <c:overlap val="-27"/>
        <c:axId val="398536240"/>
        <c:axId val="398538208"/>
      </c:barChart>
      <c:dateAx>
        <c:axId val="398536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538208"/>
        <c:crosses val="autoZero"/>
        <c:auto val="1"/>
        <c:lblOffset val="100"/>
        <c:baseTimeUnit val="months"/>
      </c:dateAx>
      <c:valAx>
        <c:axId val="39853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53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38</c:v>
                </c:pt>
                <c:pt idx="1">
                  <c:v>2749</c:v>
                </c:pt>
                <c:pt idx="2">
                  <c:v>24284</c:v>
                </c:pt>
                <c:pt idx="3">
                  <c:v>10889</c:v>
                </c:pt>
                <c:pt idx="4">
                  <c:v>4666</c:v>
                </c:pt>
                <c:pt idx="5">
                  <c:v>1485</c:v>
                </c:pt>
                <c:pt idx="6">
                  <c:v>988</c:v>
                </c:pt>
              </c:numCache>
            </c:numRef>
          </c:val>
          <c:extLst>
            <c:ext xmlns:c16="http://schemas.microsoft.com/office/drawing/2014/chart" uri="{C3380CC4-5D6E-409C-BE32-E72D297353CC}">
              <c16:uniqueId val="{00000000-CBC4-450D-8B95-0373E60136D9}"/>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29</c:v>
                </c:pt>
                <c:pt idx="1">
                  <c:v>2556</c:v>
                </c:pt>
                <c:pt idx="2">
                  <c:v>18763</c:v>
                </c:pt>
                <c:pt idx="3">
                  <c:v>4727</c:v>
                </c:pt>
                <c:pt idx="4">
                  <c:v>1538</c:v>
                </c:pt>
                <c:pt idx="5">
                  <c:v>376</c:v>
                </c:pt>
                <c:pt idx="6">
                  <c:v>243</c:v>
                </c:pt>
              </c:numCache>
            </c:numRef>
          </c:val>
          <c:extLst>
            <c:ext xmlns:c16="http://schemas.microsoft.com/office/drawing/2014/chart" uri="{C3380CC4-5D6E-409C-BE32-E72D297353CC}">
              <c16:uniqueId val="{00000001-CBC4-450D-8B95-0373E60136D9}"/>
            </c:ext>
          </c:extLst>
        </c:ser>
        <c:dLbls>
          <c:showLegendKey val="0"/>
          <c:showVal val="0"/>
          <c:showCatName val="0"/>
          <c:showSerName val="0"/>
          <c:showPercent val="0"/>
          <c:showBubbleSize val="0"/>
        </c:dLbls>
        <c:gapWidth val="219"/>
        <c:overlap val="-27"/>
        <c:axId val="507769808"/>
        <c:axId val="507767840"/>
      </c:barChart>
      <c:catAx>
        <c:axId val="507769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767840"/>
        <c:crosses val="autoZero"/>
        <c:auto val="1"/>
        <c:lblAlgn val="ctr"/>
        <c:lblOffset val="100"/>
        <c:noMultiLvlLbl val="0"/>
      </c:catAx>
      <c:valAx>
        <c:axId val="507767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769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Sheet1!$A$2:$A$22</c:f>
              <c:numCache>
                <c:formatCode>General</c:formatCode>
                <c:ptCount val="21"/>
                <c:pt idx="0">
                  <c:v>45</c:v>
                </c:pt>
                <c:pt idx="1">
                  <c:v>51</c:v>
                </c:pt>
                <c:pt idx="2">
                  <c:v>53</c:v>
                </c:pt>
                <c:pt idx="3">
                  <c:v>58</c:v>
                </c:pt>
                <c:pt idx="4">
                  <c:v>59</c:v>
                </c:pt>
                <c:pt idx="5">
                  <c:v>61</c:v>
                </c:pt>
                <c:pt idx="6">
                  <c:v>66</c:v>
                </c:pt>
                <c:pt idx="7">
                  <c:v>67</c:v>
                </c:pt>
                <c:pt idx="8">
                  <c:v>68</c:v>
                </c:pt>
                <c:pt idx="9">
                  <c:v>75</c:v>
                </c:pt>
                <c:pt idx="10">
                  <c:v>79</c:v>
                </c:pt>
                <c:pt idx="11">
                  <c:v>82</c:v>
                </c:pt>
                <c:pt idx="12">
                  <c:v>84</c:v>
                </c:pt>
                <c:pt idx="13">
                  <c:v>88</c:v>
                </c:pt>
                <c:pt idx="14">
                  <c:v>89</c:v>
                </c:pt>
                <c:pt idx="15">
                  <c:v>98</c:v>
                </c:pt>
                <c:pt idx="16">
                  <c:v>103</c:v>
                </c:pt>
                <c:pt idx="17">
                  <c:v>110</c:v>
                </c:pt>
                <c:pt idx="18">
                  <c:v>132</c:v>
                </c:pt>
                <c:pt idx="19">
                  <c:v>133</c:v>
                </c:pt>
                <c:pt idx="20">
                  <c:v>156</c:v>
                </c:pt>
              </c:numCache>
            </c:numRef>
          </c:cat>
          <c:val>
            <c:numRef>
              <c:f>Sheet1!$B$2:$B$22</c:f>
              <c:numCache>
                <c:formatCode>General</c:formatCode>
                <c:ptCount val="21"/>
                <c:pt idx="0">
                  <c:v>57</c:v>
                </c:pt>
                <c:pt idx="1">
                  <c:v>142</c:v>
                </c:pt>
                <c:pt idx="2">
                  <c:v>40</c:v>
                </c:pt>
                <c:pt idx="3">
                  <c:v>82</c:v>
                </c:pt>
                <c:pt idx="4">
                  <c:v>191</c:v>
                </c:pt>
                <c:pt idx="5">
                  <c:v>16</c:v>
                </c:pt>
                <c:pt idx="6">
                  <c:v>237</c:v>
                </c:pt>
                <c:pt idx="7">
                  <c:v>89</c:v>
                </c:pt>
                <c:pt idx="8">
                  <c:v>27</c:v>
                </c:pt>
                <c:pt idx="9">
                  <c:v>65</c:v>
                </c:pt>
                <c:pt idx="10">
                  <c:v>151</c:v>
                </c:pt>
                <c:pt idx="11">
                  <c:v>77</c:v>
                </c:pt>
                <c:pt idx="12">
                  <c:v>78</c:v>
                </c:pt>
                <c:pt idx="13">
                  <c:v>414</c:v>
                </c:pt>
                <c:pt idx="14">
                  <c:v>38</c:v>
                </c:pt>
                <c:pt idx="15">
                  <c:v>61</c:v>
                </c:pt>
                <c:pt idx="16">
                  <c:v>12</c:v>
                </c:pt>
                <c:pt idx="17">
                  <c:v>34</c:v>
                </c:pt>
                <c:pt idx="18">
                  <c:v>11</c:v>
                </c:pt>
                <c:pt idx="19">
                  <c:v>342</c:v>
                </c:pt>
                <c:pt idx="20">
                  <c:v>14</c:v>
                </c:pt>
              </c:numCache>
            </c:numRef>
          </c:val>
          <c:extLst>
            <c:ext xmlns:c16="http://schemas.microsoft.com/office/drawing/2014/chart" uri="{C3380CC4-5D6E-409C-BE32-E72D297353CC}">
              <c16:uniqueId val="{00000000-87C4-40C2-9376-CB76F0838207}"/>
            </c:ext>
          </c:extLst>
        </c:ser>
        <c:dLbls>
          <c:showLegendKey val="0"/>
          <c:showVal val="0"/>
          <c:showCatName val="0"/>
          <c:showSerName val="0"/>
          <c:showPercent val="0"/>
          <c:showBubbleSize val="0"/>
        </c:dLbls>
        <c:gapWidth val="182"/>
        <c:axId val="561987600"/>
        <c:axId val="561987928"/>
      </c:barChart>
      <c:catAx>
        <c:axId val="5619876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1987928"/>
        <c:crosses val="autoZero"/>
        <c:auto val="1"/>
        <c:lblAlgn val="ctr"/>
        <c:lblOffset val="100"/>
        <c:noMultiLvlLbl val="0"/>
      </c:catAx>
      <c:valAx>
        <c:axId val="5619879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1987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Checkin</c:v>
                </c:pt>
              </c:strCache>
            </c:strRef>
          </c:tx>
          <c:spPr>
            <a:solidFill>
              <a:schemeClr val="accent1"/>
            </a:solidFill>
            <a:ln>
              <a:noFill/>
            </a:ln>
            <a:effectLst/>
          </c:spPr>
          <c:invertIfNegative val="0"/>
          <c:cat>
            <c:strRef>
              <c:f>Sheet1!$A$2</c:f>
              <c:strCache>
                <c:ptCount val="1"/>
                <c:pt idx="0">
                  <c:v>FUJIFILM Malaysia</c:v>
                </c:pt>
              </c:strCache>
            </c:strRef>
          </c:cat>
          <c:val>
            <c:numRef>
              <c:f>Sheet1!$B$2</c:f>
              <c:numCache>
                <c:formatCode>General</c:formatCode>
                <c:ptCount val="1"/>
                <c:pt idx="0">
                  <c:v>5</c:v>
                </c:pt>
              </c:numCache>
            </c:numRef>
          </c:val>
          <c:extLst>
            <c:ext xmlns:c16="http://schemas.microsoft.com/office/drawing/2014/chart" uri="{C3380CC4-5D6E-409C-BE32-E72D297353CC}">
              <c16:uniqueId val="{00000000-F049-4A6D-9585-4DE2C0EC2253}"/>
            </c:ext>
          </c:extLst>
        </c:ser>
        <c:ser>
          <c:idx val="1"/>
          <c:order val="1"/>
          <c:tx>
            <c:strRef>
              <c:f>Sheet1!$C$1</c:f>
              <c:strCache>
                <c:ptCount val="1"/>
                <c:pt idx="0">
                  <c:v>Coupon</c:v>
                </c:pt>
              </c:strCache>
            </c:strRef>
          </c:tx>
          <c:spPr>
            <a:solidFill>
              <a:schemeClr val="accent2"/>
            </a:solidFill>
            <a:ln>
              <a:noFill/>
            </a:ln>
            <a:effectLst/>
          </c:spPr>
          <c:invertIfNegative val="0"/>
          <c:cat>
            <c:strRef>
              <c:f>Sheet1!$A$2</c:f>
              <c:strCache>
                <c:ptCount val="1"/>
                <c:pt idx="0">
                  <c:v>FUJIFILM Malaysia</c:v>
                </c:pt>
              </c:strCache>
            </c:strRef>
          </c:cat>
          <c:val>
            <c:numRef>
              <c:f>Sheet1!$C$2</c:f>
              <c:numCache>
                <c:formatCode>General</c:formatCode>
                <c:ptCount val="1"/>
                <c:pt idx="0">
                  <c:v>0</c:v>
                </c:pt>
              </c:numCache>
            </c:numRef>
          </c:val>
          <c:extLst>
            <c:ext xmlns:c16="http://schemas.microsoft.com/office/drawing/2014/chart" uri="{C3380CC4-5D6E-409C-BE32-E72D297353CC}">
              <c16:uniqueId val="{00000001-F049-4A6D-9585-4DE2C0EC2253}"/>
            </c:ext>
          </c:extLst>
        </c:ser>
        <c:ser>
          <c:idx val="2"/>
          <c:order val="2"/>
          <c:tx>
            <c:strRef>
              <c:f>Sheet1!$D$1</c:f>
              <c:strCache>
                <c:ptCount val="1"/>
                <c:pt idx="0">
                  <c:v>Event</c:v>
                </c:pt>
              </c:strCache>
            </c:strRef>
          </c:tx>
          <c:spPr>
            <a:solidFill>
              <a:schemeClr val="accent3"/>
            </a:solidFill>
            <a:ln>
              <a:noFill/>
            </a:ln>
            <a:effectLst/>
          </c:spPr>
          <c:invertIfNegative val="0"/>
          <c:cat>
            <c:strRef>
              <c:f>Sheet1!$A$2</c:f>
              <c:strCache>
                <c:ptCount val="1"/>
                <c:pt idx="0">
                  <c:v>FUJIFILM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F049-4A6D-9585-4DE2C0EC2253}"/>
            </c:ext>
          </c:extLst>
        </c:ser>
        <c:ser>
          <c:idx val="3"/>
          <c:order val="3"/>
          <c:tx>
            <c:strRef>
              <c:f>Sheet1!$E$1</c:f>
              <c:strCache>
                <c:ptCount val="1"/>
                <c:pt idx="0">
                  <c:v>Fan</c:v>
                </c:pt>
              </c:strCache>
            </c:strRef>
          </c:tx>
          <c:spPr>
            <a:solidFill>
              <a:schemeClr val="accent4"/>
            </a:solidFill>
            <a:ln>
              <a:noFill/>
            </a:ln>
            <a:effectLst/>
          </c:spPr>
          <c:invertIfNegative val="0"/>
          <c:cat>
            <c:strRef>
              <c:f>Sheet1!$A$2</c:f>
              <c:strCache>
                <c:ptCount val="1"/>
                <c:pt idx="0">
                  <c:v>FUJIFILM Malaysia</c:v>
                </c:pt>
              </c:strCache>
            </c:strRef>
          </c:cat>
          <c:val>
            <c:numRef>
              <c:f>Sheet1!$E$2</c:f>
              <c:numCache>
                <c:formatCode>General</c:formatCode>
                <c:ptCount val="1"/>
                <c:pt idx="0">
                  <c:v>53</c:v>
                </c:pt>
              </c:numCache>
            </c:numRef>
          </c:val>
          <c:extLst>
            <c:ext xmlns:c16="http://schemas.microsoft.com/office/drawing/2014/chart" uri="{C3380CC4-5D6E-409C-BE32-E72D297353CC}">
              <c16:uniqueId val="{00000003-F049-4A6D-9585-4DE2C0EC2253}"/>
            </c:ext>
          </c:extLst>
        </c:ser>
        <c:ser>
          <c:idx val="4"/>
          <c:order val="4"/>
          <c:tx>
            <c:strRef>
              <c:f>Sheet1!$F$1</c:f>
              <c:strCache>
                <c:ptCount val="1"/>
                <c:pt idx="0">
                  <c:v>Mention</c:v>
                </c:pt>
              </c:strCache>
            </c:strRef>
          </c:tx>
          <c:spPr>
            <a:solidFill>
              <a:schemeClr val="accent5"/>
            </a:solidFill>
            <a:ln>
              <a:noFill/>
            </a:ln>
            <a:effectLst/>
          </c:spPr>
          <c:invertIfNegative val="0"/>
          <c:cat>
            <c:strRef>
              <c:f>Sheet1!$A$2</c:f>
              <c:strCache>
                <c:ptCount val="1"/>
                <c:pt idx="0">
                  <c:v>FUJIFILM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F049-4A6D-9585-4DE2C0EC2253}"/>
            </c:ext>
          </c:extLst>
        </c:ser>
        <c:ser>
          <c:idx val="5"/>
          <c:order val="5"/>
          <c:tx>
            <c:strRef>
              <c:f>Sheet1!$G$1</c:f>
              <c:strCache>
                <c:ptCount val="1"/>
                <c:pt idx="0">
                  <c:v>Other</c:v>
                </c:pt>
              </c:strCache>
            </c:strRef>
          </c:tx>
          <c:spPr>
            <a:solidFill>
              <a:schemeClr val="accent6"/>
            </a:solidFill>
            <a:ln>
              <a:noFill/>
            </a:ln>
            <a:effectLst/>
          </c:spPr>
          <c:invertIfNegative val="0"/>
          <c:cat>
            <c:strRef>
              <c:f>Sheet1!$A$2</c:f>
              <c:strCache>
                <c:ptCount val="1"/>
                <c:pt idx="0">
                  <c:v>FUJIFILM Malaysia</c:v>
                </c:pt>
              </c:strCache>
            </c:strRef>
          </c:cat>
          <c:val>
            <c:numRef>
              <c:f>Sheet1!$G$2</c:f>
              <c:numCache>
                <c:formatCode>General</c:formatCode>
                <c:ptCount val="1"/>
                <c:pt idx="0">
                  <c:v>845</c:v>
                </c:pt>
              </c:numCache>
            </c:numRef>
          </c:val>
          <c:extLst>
            <c:ext xmlns:c16="http://schemas.microsoft.com/office/drawing/2014/chart" uri="{C3380CC4-5D6E-409C-BE32-E72D297353CC}">
              <c16:uniqueId val="{00000005-F049-4A6D-9585-4DE2C0EC2253}"/>
            </c:ext>
          </c:extLst>
        </c:ser>
        <c:ser>
          <c:idx val="6"/>
          <c:order val="6"/>
          <c:tx>
            <c:strRef>
              <c:f>Sheet1!$H$1</c:f>
              <c:strCache>
                <c:ptCount val="1"/>
                <c:pt idx="0">
                  <c:v>Page Post</c:v>
                </c:pt>
              </c:strCache>
            </c:strRef>
          </c:tx>
          <c:spPr>
            <a:solidFill>
              <a:schemeClr val="accent1">
                <a:lumMod val="60000"/>
              </a:schemeClr>
            </a:solidFill>
            <a:ln>
              <a:noFill/>
            </a:ln>
            <a:effectLst/>
          </c:spPr>
          <c:invertIfNegative val="0"/>
          <c:cat>
            <c:strRef>
              <c:f>Sheet1!$A$2</c:f>
              <c:strCache>
                <c:ptCount val="1"/>
                <c:pt idx="0">
                  <c:v>FUJIFILM Malaysia</c:v>
                </c:pt>
              </c:strCache>
            </c:strRef>
          </c:cat>
          <c:val>
            <c:numRef>
              <c:f>Sheet1!$H$2</c:f>
              <c:numCache>
                <c:formatCode>General</c:formatCode>
                <c:ptCount val="1"/>
                <c:pt idx="0">
                  <c:v>51</c:v>
                </c:pt>
              </c:numCache>
            </c:numRef>
          </c:val>
          <c:extLst>
            <c:ext xmlns:c16="http://schemas.microsoft.com/office/drawing/2014/chart" uri="{C3380CC4-5D6E-409C-BE32-E72D297353CC}">
              <c16:uniqueId val="{00000006-F049-4A6D-9585-4DE2C0EC2253}"/>
            </c:ext>
          </c:extLst>
        </c:ser>
        <c:ser>
          <c:idx val="7"/>
          <c:order val="7"/>
          <c:tx>
            <c:strRef>
              <c:f>Sheet1!$I$1</c:f>
              <c:strCache>
                <c:ptCount val="1"/>
                <c:pt idx="0">
                  <c:v>Question</c:v>
                </c:pt>
              </c:strCache>
            </c:strRef>
          </c:tx>
          <c:spPr>
            <a:solidFill>
              <a:schemeClr val="accent2">
                <a:lumMod val="60000"/>
              </a:schemeClr>
            </a:solidFill>
            <a:ln>
              <a:noFill/>
            </a:ln>
            <a:effectLst/>
          </c:spPr>
          <c:invertIfNegative val="0"/>
          <c:cat>
            <c:strRef>
              <c:f>Sheet1!$A$2</c:f>
              <c:strCache>
                <c:ptCount val="1"/>
                <c:pt idx="0">
                  <c:v>FUJIFILM Malaysia</c:v>
                </c:pt>
              </c:strCache>
            </c:strRef>
          </c:cat>
          <c:val>
            <c:numRef>
              <c:f>Sheet1!$I$2</c:f>
              <c:numCache>
                <c:formatCode>General</c:formatCode>
                <c:ptCount val="1"/>
                <c:pt idx="0">
                  <c:v>0</c:v>
                </c:pt>
              </c:numCache>
            </c:numRef>
          </c:val>
          <c:extLst>
            <c:ext xmlns:c16="http://schemas.microsoft.com/office/drawing/2014/chart" uri="{C3380CC4-5D6E-409C-BE32-E72D297353CC}">
              <c16:uniqueId val="{00000007-F049-4A6D-9585-4DE2C0EC2253}"/>
            </c:ext>
          </c:extLst>
        </c:ser>
        <c:ser>
          <c:idx val="8"/>
          <c:order val="8"/>
          <c:tx>
            <c:strRef>
              <c:f>Sheet1!$J$1</c:f>
              <c:strCache>
                <c:ptCount val="1"/>
                <c:pt idx="0">
                  <c:v>User Post</c:v>
                </c:pt>
              </c:strCache>
            </c:strRef>
          </c:tx>
          <c:spPr>
            <a:solidFill>
              <a:schemeClr val="accent3">
                <a:lumMod val="60000"/>
              </a:schemeClr>
            </a:solidFill>
            <a:ln>
              <a:noFill/>
            </a:ln>
            <a:effectLst/>
          </c:spPr>
          <c:invertIfNegative val="0"/>
          <c:cat>
            <c:strRef>
              <c:f>Sheet1!$A$2</c:f>
              <c:strCache>
                <c:ptCount val="1"/>
                <c:pt idx="0">
                  <c:v>FUJIFILM Malaysia</c:v>
                </c:pt>
              </c:strCache>
            </c:strRef>
          </c:cat>
          <c:val>
            <c:numRef>
              <c:f>Sheet1!$J$2</c:f>
              <c:numCache>
                <c:formatCode>General</c:formatCode>
                <c:ptCount val="1"/>
                <c:pt idx="0">
                  <c:v>0</c:v>
                </c:pt>
              </c:numCache>
            </c:numRef>
          </c:val>
          <c:extLst>
            <c:ext xmlns:c16="http://schemas.microsoft.com/office/drawing/2014/chart" uri="{C3380CC4-5D6E-409C-BE32-E72D297353CC}">
              <c16:uniqueId val="{00000008-F049-4A6D-9585-4DE2C0EC2253}"/>
            </c:ext>
          </c:extLst>
        </c:ser>
        <c:dLbls>
          <c:showLegendKey val="0"/>
          <c:showVal val="0"/>
          <c:showCatName val="0"/>
          <c:showSerName val="0"/>
          <c:showPercent val="0"/>
          <c:showBubbleSize val="0"/>
        </c:dLbls>
        <c:gapWidth val="150"/>
        <c:overlap val="100"/>
        <c:axId val="561997440"/>
        <c:axId val="561995144"/>
      </c:barChart>
      <c:catAx>
        <c:axId val="56199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1995144"/>
        <c:crosses val="autoZero"/>
        <c:auto val="1"/>
        <c:lblAlgn val="ctr"/>
        <c:lblOffset val="100"/>
        <c:noMultiLvlLbl val="0"/>
      </c:catAx>
      <c:valAx>
        <c:axId val="561995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199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66C84-4D4F-4547-906C-20245240CC26}"/>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0383AAE9-67ED-4394-894D-AFDC64BC722F}"/>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4233677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820D4-76D8-4705-8E45-0087869345D8}"/>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F0F82C18-0D8D-468E-BDEC-576CCD4B7F23}"/>
              </a:ext>
            </a:extLst>
          </p:cNvPr>
          <p:cNvGraphicFramePr>
            <a:graphicFrameLocks noGrp="1"/>
          </p:cNvGraphicFramePr>
          <p:nvPr>
            <p:ph type="tbl" sz="quarter" idx="13"/>
            <p:extLst>
              <p:ext uri="{D42A27DB-BD31-4B8C-83A1-F6EECF244321}">
                <p14:modId xmlns:p14="http://schemas.microsoft.com/office/powerpoint/2010/main" val="3344533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3514375402"/>
                    </a:ext>
                  </a:extLst>
                </a:gridCol>
                <a:gridCol w="740665">
                  <a:extLst>
                    <a:ext uri="{9D8B030D-6E8A-4147-A177-3AD203B41FA5}">
                      <a16:colId xmlns:a16="http://schemas.microsoft.com/office/drawing/2014/main" val="2371025050"/>
                    </a:ext>
                  </a:extLst>
                </a:gridCol>
                <a:gridCol w="411480">
                  <a:extLst>
                    <a:ext uri="{9D8B030D-6E8A-4147-A177-3AD203B41FA5}">
                      <a16:colId xmlns:a16="http://schemas.microsoft.com/office/drawing/2014/main" val="406364119"/>
                    </a:ext>
                  </a:extLst>
                </a:gridCol>
                <a:gridCol w="740665">
                  <a:extLst>
                    <a:ext uri="{9D8B030D-6E8A-4147-A177-3AD203B41FA5}">
                      <a16:colId xmlns:a16="http://schemas.microsoft.com/office/drawing/2014/main" val="249732076"/>
                    </a:ext>
                  </a:extLst>
                </a:gridCol>
                <a:gridCol w="411480">
                  <a:extLst>
                    <a:ext uri="{9D8B030D-6E8A-4147-A177-3AD203B41FA5}">
                      <a16:colId xmlns:a16="http://schemas.microsoft.com/office/drawing/2014/main" val="748493343"/>
                    </a:ext>
                  </a:extLst>
                </a:gridCol>
                <a:gridCol w="411480">
                  <a:extLst>
                    <a:ext uri="{9D8B030D-6E8A-4147-A177-3AD203B41FA5}">
                      <a16:colId xmlns:a16="http://schemas.microsoft.com/office/drawing/2014/main" val="3694052005"/>
                    </a:ext>
                  </a:extLst>
                </a:gridCol>
                <a:gridCol w="411480">
                  <a:extLst>
                    <a:ext uri="{9D8B030D-6E8A-4147-A177-3AD203B41FA5}">
                      <a16:colId xmlns:a16="http://schemas.microsoft.com/office/drawing/2014/main" val="2622348416"/>
                    </a:ext>
                  </a:extLst>
                </a:gridCol>
                <a:gridCol w="411480">
                  <a:extLst>
                    <a:ext uri="{9D8B030D-6E8A-4147-A177-3AD203B41FA5}">
                      <a16:colId xmlns:a16="http://schemas.microsoft.com/office/drawing/2014/main" val="1729661819"/>
                    </a:ext>
                  </a:extLst>
                </a:gridCol>
                <a:gridCol w="411480">
                  <a:extLst>
                    <a:ext uri="{9D8B030D-6E8A-4147-A177-3AD203B41FA5}">
                      <a16:colId xmlns:a16="http://schemas.microsoft.com/office/drawing/2014/main" val="2417940040"/>
                    </a:ext>
                  </a:extLst>
                </a:gridCol>
                <a:gridCol w="411480">
                  <a:extLst>
                    <a:ext uri="{9D8B030D-6E8A-4147-A177-3AD203B41FA5}">
                      <a16:colId xmlns:a16="http://schemas.microsoft.com/office/drawing/2014/main" val="1127603970"/>
                    </a:ext>
                  </a:extLst>
                </a:gridCol>
                <a:gridCol w="411480">
                  <a:extLst>
                    <a:ext uri="{9D8B030D-6E8A-4147-A177-3AD203B41FA5}">
                      <a16:colId xmlns:a16="http://schemas.microsoft.com/office/drawing/2014/main" val="1226587042"/>
                    </a:ext>
                  </a:extLst>
                </a:gridCol>
                <a:gridCol w="411480">
                  <a:extLst>
                    <a:ext uri="{9D8B030D-6E8A-4147-A177-3AD203B41FA5}">
                      <a16:colId xmlns:a16="http://schemas.microsoft.com/office/drawing/2014/main" val="908502633"/>
                    </a:ext>
                  </a:extLst>
                </a:gridCol>
                <a:gridCol w="411480">
                  <a:extLst>
                    <a:ext uri="{9D8B030D-6E8A-4147-A177-3AD203B41FA5}">
                      <a16:colId xmlns:a16="http://schemas.microsoft.com/office/drawing/2014/main" val="2842868162"/>
                    </a:ext>
                  </a:extLst>
                </a:gridCol>
                <a:gridCol w="411480">
                  <a:extLst>
                    <a:ext uri="{9D8B030D-6E8A-4147-A177-3AD203B41FA5}">
                      <a16:colId xmlns:a16="http://schemas.microsoft.com/office/drawing/2014/main" val="421056458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33133832"/>
                  </a:ext>
                </a:extLst>
              </a:tr>
              <a:tr h="370840">
                <a:tc>
                  <a:txBody>
                    <a:bodyPr/>
                    <a:lstStyle/>
                    <a:p>
                      <a:r>
                        <a:rPr lang="en-US" sz="1000"/>
                        <a:t>FUJIFILM Malaysia</a:t>
                      </a:r>
                    </a:p>
                  </a:txBody>
                  <a:tcPr/>
                </a:tc>
                <a:tc>
                  <a:txBody>
                    <a:bodyPr/>
                    <a:lstStyle/>
                    <a:p>
                      <a:r>
                        <a:rPr lang="en-US" sz="1000"/>
                        <a:t>74128</a:t>
                      </a:r>
                    </a:p>
                  </a:txBody>
                  <a:tcPr/>
                </a:tc>
                <a:tc>
                  <a:txBody>
                    <a:bodyPr/>
                    <a:lstStyle/>
                    <a:p>
                      <a:r>
                        <a:rPr lang="en-US" sz="1000"/>
                        <a:t>148</a:t>
                      </a:r>
                    </a:p>
                  </a:txBody>
                  <a:tcPr/>
                </a:tc>
                <a:tc>
                  <a:txBody>
                    <a:bodyPr/>
                    <a:lstStyle/>
                    <a:p>
                      <a:r>
                        <a:rPr lang="en-US" sz="1000"/>
                        <a:t>76621</a:t>
                      </a:r>
                    </a:p>
                  </a:txBody>
                  <a:tcPr/>
                </a:tc>
                <a:tc>
                  <a:txBody>
                    <a:bodyPr/>
                    <a:lstStyle/>
                    <a:p>
                      <a:r>
                        <a:rPr lang="en-US" sz="1000"/>
                        <a:t>215</a:t>
                      </a:r>
                    </a:p>
                  </a:txBody>
                  <a:tcPr/>
                </a:tc>
                <a:tc>
                  <a:txBody>
                    <a:bodyPr/>
                    <a:lstStyle/>
                    <a:p>
                      <a:r>
                        <a:rPr lang="en-US" sz="1000"/>
                        <a:t>23</a:t>
                      </a:r>
                    </a:p>
                  </a:txBody>
                  <a:tcPr/>
                </a:tc>
                <a:tc>
                  <a:txBody>
                    <a:bodyPr/>
                    <a:lstStyle/>
                    <a:p>
                      <a:r>
                        <a:rPr lang="en-US" sz="1000"/>
                        <a:t>858</a:t>
                      </a:r>
                    </a:p>
                  </a:txBody>
                  <a:tcPr/>
                </a:tc>
                <a:tc>
                  <a:txBody>
                    <a:bodyPr/>
                    <a:lstStyle/>
                    <a:p>
                      <a:r>
                        <a:rPr lang="en-US" sz="1000"/>
                        <a:t>1</a:t>
                      </a:r>
                    </a:p>
                  </a:txBody>
                  <a:tcPr/>
                </a:tc>
                <a:tc>
                  <a:txBody>
                    <a:bodyPr/>
                    <a:lstStyle/>
                    <a:p>
                      <a:r>
                        <a:rPr lang="en-US" sz="1000"/>
                        <a:t>65</a:t>
                      </a:r>
                    </a:p>
                  </a:txBody>
                  <a:tcPr/>
                </a:tc>
                <a:tc>
                  <a:txBody>
                    <a:bodyPr/>
                    <a:lstStyle/>
                    <a:p>
                      <a:r>
                        <a:rPr lang="en-US" sz="1000"/>
                        <a:t>112</a:t>
                      </a:r>
                    </a:p>
                  </a:txBody>
                  <a:tcPr/>
                </a:tc>
                <a:tc>
                  <a:txBody>
                    <a:bodyPr/>
                    <a:lstStyle/>
                    <a:p>
                      <a:r>
                        <a:rPr lang="en-US" sz="1000"/>
                        <a:t>0</a:t>
                      </a:r>
                    </a:p>
                  </a:txBody>
                  <a:tcPr/>
                </a:tc>
                <a:tc>
                  <a:txBody>
                    <a:bodyPr/>
                    <a:lstStyle/>
                    <a:p>
                      <a:r>
                        <a:rPr lang="en-US" sz="1000"/>
                        <a:t>0</a:t>
                      </a:r>
                    </a:p>
                  </a:txBody>
                  <a:tcPr/>
                </a:tc>
                <a:tc>
                  <a:txBody>
                    <a:bodyPr/>
                    <a:lstStyle/>
                    <a:p>
                      <a:r>
                        <a:rPr lang="en-US" sz="1000"/>
                        <a:t>0.0608 %</a:t>
                      </a:r>
                    </a:p>
                  </a:txBody>
                  <a:tcPr/>
                </a:tc>
                <a:tc>
                  <a:txBody>
                    <a:bodyPr/>
                    <a:lstStyle/>
                    <a:p>
                      <a:r>
                        <a:rPr lang="en-US" sz="1000"/>
                        <a:t>0.0 %</a:t>
                      </a:r>
                    </a:p>
                  </a:txBody>
                  <a:tcPr/>
                </a:tc>
                <a:extLst>
                  <a:ext uri="{0D108BD9-81ED-4DB2-BD59-A6C34878D82A}">
                    <a16:rowId xmlns:a16="http://schemas.microsoft.com/office/drawing/2014/main" val="335580515"/>
                  </a:ext>
                </a:extLst>
              </a:tr>
            </a:tbl>
          </a:graphicData>
        </a:graphic>
      </p:graphicFrame>
      <p:sp>
        <p:nvSpPr>
          <p:cNvPr id="4" name="Text Placeholder 3">
            <a:extLst>
              <a:ext uri="{FF2B5EF4-FFF2-40B4-BE49-F238E27FC236}">
                <a16:creationId xmlns:a16="http://schemas.microsoft.com/office/drawing/2014/main" id="{BB09B6C7-0F83-4224-899E-DAF048D99EBE}"/>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22806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EA3D5-0B8C-4143-9F47-45DCCCA6956A}"/>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F3595E3D-831D-4818-8697-380156FD0837}"/>
              </a:ext>
            </a:extLst>
          </p:cNvPr>
          <p:cNvGraphicFramePr>
            <a:graphicFrameLocks noGrp="1"/>
          </p:cNvGraphicFramePr>
          <p:nvPr>
            <p:ph type="chart" sz="quarter" idx="13"/>
            <p:extLst>
              <p:ext uri="{D42A27DB-BD31-4B8C-83A1-F6EECF244321}">
                <p14:modId xmlns:p14="http://schemas.microsoft.com/office/powerpoint/2010/main" val="2924692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229200-4F93-4119-8CB2-A7FDDCAD63AD}"/>
              </a:ext>
            </a:extLst>
          </p:cNvPr>
          <p:cNvSpPr>
            <a:spLocks noGrp="1"/>
          </p:cNvSpPr>
          <p:nvPr>
            <p:ph type="body" sz="quarter" idx="14"/>
          </p:nvPr>
        </p:nvSpPr>
        <p:spPr/>
        <p:txBody>
          <a:bodyPr/>
          <a:lstStyle/>
          <a:p>
            <a:r>
              <a:rPr lang="en-US"/>
              <a:t>12/01/2022 - 02/29/2024</a:t>
            </a:r>
          </a:p>
        </p:txBody>
      </p:sp>
      <p:sp>
        <p:nvSpPr>
          <p:cNvPr id="5" name="Footer Placeholder 4">
            <a:extLst>
              <a:ext uri="{FF2B5EF4-FFF2-40B4-BE49-F238E27FC236}">
                <a16:creationId xmlns:a16="http://schemas.microsoft.com/office/drawing/2014/main" id="{C41CAFB3-AD85-421A-B947-2E7A9C2953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7743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C3B9F-9331-47A9-A3BA-FE2ABF0CFF06}"/>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3CFF5054-F3AA-4759-87B5-BDCC31A5D13D}"/>
              </a:ext>
            </a:extLst>
          </p:cNvPr>
          <p:cNvGraphicFramePr>
            <a:graphicFrameLocks noGrp="1"/>
          </p:cNvGraphicFramePr>
          <p:nvPr>
            <p:ph type="chart" sz="quarter" idx="13"/>
            <p:extLst>
              <p:ext uri="{D42A27DB-BD31-4B8C-83A1-F6EECF244321}">
                <p14:modId xmlns:p14="http://schemas.microsoft.com/office/powerpoint/2010/main" val="2598247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DA5F7F-BC6B-4636-9F46-646F74DD319A}"/>
              </a:ext>
            </a:extLst>
          </p:cNvPr>
          <p:cNvSpPr>
            <a:spLocks noGrp="1"/>
          </p:cNvSpPr>
          <p:nvPr>
            <p:ph type="body" sz="quarter" idx="14"/>
          </p:nvPr>
        </p:nvSpPr>
        <p:spPr/>
        <p:txBody>
          <a:bodyPr/>
          <a:lstStyle/>
          <a:p>
            <a:r>
              <a:rPr lang="en-US"/>
              <a:t>03/01/2024 - 03/31/2024</a:t>
            </a:r>
          </a:p>
        </p:txBody>
      </p:sp>
      <p:sp>
        <p:nvSpPr>
          <p:cNvPr id="5" name="Footer Placeholder 4">
            <a:extLst>
              <a:ext uri="{FF2B5EF4-FFF2-40B4-BE49-F238E27FC236}">
                <a16:creationId xmlns:a16="http://schemas.microsoft.com/office/drawing/2014/main" id="{9E9DC5B6-673C-4BD1-A958-FDA55E2A81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227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CDEBE-E325-4AEF-8331-AD48B784E7FD}"/>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37527606-2D87-4D7E-ABAE-ABBA71491792}"/>
              </a:ext>
            </a:extLst>
          </p:cNvPr>
          <p:cNvGraphicFramePr>
            <a:graphicFrameLocks noGrp="1"/>
          </p:cNvGraphicFramePr>
          <p:nvPr>
            <p:ph type="chart" sz="quarter" idx="13"/>
            <p:extLst>
              <p:ext uri="{D42A27DB-BD31-4B8C-83A1-F6EECF244321}">
                <p14:modId xmlns:p14="http://schemas.microsoft.com/office/powerpoint/2010/main" val="2546788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AF18CC-4BFA-40F6-B9CF-054357A27580}"/>
              </a:ext>
            </a:extLst>
          </p:cNvPr>
          <p:cNvSpPr>
            <a:spLocks noGrp="1"/>
          </p:cNvSpPr>
          <p:nvPr>
            <p:ph type="body" sz="quarter" idx="14"/>
          </p:nvPr>
        </p:nvSpPr>
        <p:spPr/>
        <p:txBody>
          <a:bodyPr/>
          <a:lstStyle/>
          <a:p>
            <a:r>
              <a:rPr lang="en-US"/>
              <a:t>03/01/2024 - 03/31/2024</a:t>
            </a:r>
          </a:p>
        </p:txBody>
      </p:sp>
      <p:sp>
        <p:nvSpPr>
          <p:cNvPr id="5" name="Footer Placeholder 4">
            <a:extLst>
              <a:ext uri="{FF2B5EF4-FFF2-40B4-BE49-F238E27FC236}">
                <a16:creationId xmlns:a16="http://schemas.microsoft.com/office/drawing/2014/main" id="{4959472E-EED4-42AB-B0D9-C363F39E21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7344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62CA9-EFF1-44FD-8140-88726AA53E86}"/>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B29DA65C-4E62-4D8D-ABB1-425AE5E0B199}"/>
              </a:ext>
            </a:extLst>
          </p:cNvPr>
          <p:cNvGraphicFramePr>
            <a:graphicFrameLocks noGrp="1"/>
          </p:cNvGraphicFramePr>
          <p:nvPr>
            <p:ph type="chart" sz="quarter" idx="13"/>
            <p:extLst>
              <p:ext uri="{D42A27DB-BD31-4B8C-83A1-F6EECF244321}">
                <p14:modId xmlns:p14="http://schemas.microsoft.com/office/powerpoint/2010/main" val="2550753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13CC81-20E7-4285-A716-344B0CFFEF24}"/>
              </a:ext>
            </a:extLst>
          </p:cNvPr>
          <p:cNvSpPr>
            <a:spLocks noGrp="1"/>
          </p:cNvSpPr>
          <p:nvPr>
            <p:ph type="body" sz="quarter" idx="14"/>
          </p:nvPr>
        </p:nvSpPr>
        <p:spPr/>
        <p:txBody>
          <a:bodyPr/>
          <a:lstStyle/>
          <a:p>
            <a:r>
              <a:rPr lang="en-US"/>
              <a:t>03/01/2024 - 03/31/2024</a:t>
            </a:r>
          </a:p>
        </p:txBody>
      </p:sp>
      <p:sp>
        <p:nvSpPr>
          <p:cNvPr id="5" name="Footer Placeholder 4">
            <a:extLst>
              <a:ext uri="{FF2B5EF4-FFF2-40B4-BE49-F238E27FC236}">
                <a16:creationId xmlns:a16="http://schemas.microsoft.com/office/drawing/2014/main" id="{AB6EDDC8-4A39-4A9F-8D2C-A55FEBA951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0559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15D44-F67A-4158-8A83-6ECBCF87D0BC}"/>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35EC59B0-C7E2-4F2E-9660-F2E4E4BFCBB7}"/>
              </a:ext>
            </a:extLst>
          </p:cNvPr>
          <p:cNvGraphicFramePr>
            <a:graphicFrameLocks noGrp="1"/>
          </p:cNvGraphicFramePr>
          <p:nvPr>
            <p:ph type="chart" sz="quarter" idx="13"/>
            <p:extLst>
              <p:ext uri="{D42A27DB-BD31-4B8C-83A1-F6EECF244321}">
                <p14:modId xmlns:p14="http://schemas.microsoft.com/office/powerpoint/2010/main" val="2425401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CF1FD8-DF82-4036-9B8C-C390B59B302E}"/>
              </a:ext>
            </a:extLst>
          </p:cNvPr>
          <p:cNvSpPr>
            <a:spLocks noGrp="1"/>
          </p:cNvSpPr>
          <p:nvPr>
            <p:ph type="body" sz="quarter" idx="14"/>
          </p:nvPr>
        </p:nvSpPr>
        <p:spPr/>
        <p:txBody>
          <a:bodyPr/>
          <a:lstStyle/>
          <a:p>
            <a:r>
              <a:rPr lang="en-US"/>
              <a:t>03/01/2024 - 03/31/2024</a:t>
            </a:r>
          </a:p>
        </p:txBody>
      </p:sp>
      <p:sp>
        <p:nvSpPr>
          <p:cNvPr id="5" name="Footer Placeholder 4">
            <a:extLst>
              <a:ext uri="{FF2B5EF4-FFF2-40B4-BE49-F238E27FC236}">
                <a16:creationId xmlns:a16="http://schemas.microsoft.com/office/drawing/2014/main" id="{EF045310-FDAE-436C-A49A-CC0BD25EF0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4298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D9F37-8CC0-4E6F-BF94-37B5E341EA10}"/>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A00D2584-EFBF-488C-A78C-78186F2D0FB0}"/>
              </a:ext>
            </a:extLst>
          </p:cNvPr>
          <p:cNvGraphicFramePr>
            <a:graphicFrameLocks noGrp="1"/>
          </p:cNvGraphicFramePr>
          <p:nvPr>
            <p:ph type="chart" sz="quarter" idx="13"/>
            <p:extLst>
              <p:ext uri="{D42A27DB-BD31-4B8C-83A1-F6EECF244321}">
                <p14:modId xmlns:p14="http://schemas.microsoft.com/office/powerpoint/2010/main" val="9300531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5C2E5E-C614-4507-8E19-A18E17E753A4}"/>
              </a:ext>
            </a:extLst>
          </p:cNvPr>
          <p:cNvSpPr>
            <a:spLocks noGrp="1"/>
          </p:cNvSpPr>
          <p:nvPr>
            <p:ph type="body" sz="quarter" idx="14"/>
          </p:nvPr>
        </p:nvSpPr>
        <p:spPr/>
        <p:txBody>
          <a:bodyPr/>
          <a:lstStyle/>
          <a:p>
            <a:r>
              <a:rPr lang="en-US"/>
              <a:t>10/01/2023 - 02/29/2024</a:t>
            </a:r>
          </a:p>
        </p:txBody>
      </p:sp>
      <p:sp>
        <p:nvSpPr>
          <p:cNvPr id="5" name="Footer Placeholder 4">
            <a:extLst>
              <a:ext uri="{FF2B5EF4-FFF2-40B4-BE49-F238E27FC236}">
                <a16:creationId xmlns:a16="http://schemas.microsoft.com/office/drawing/2014/main" id="{1829F20C-C44B-4A1E-90EA-6E54B67CED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4174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3C943-B8C4-4ACC-BB16-510D5F5EBA1B}"/>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09D09ABF-9095-41F7-AA4D-10D79DA8E6C9}"/>
              </a:ext>
            </a:extLst>
          </p:cNvPr>
          <p:cNvGraphicFramePr>
            <a:graphicFrameLocks noGrp="1"/>
          </p:cNvGraphicFramePr>
          <p:nvPr>
            <p:ph type="chart" sz="quarter" idx="13"/>
            <p:extLst>
              <p:ext uri="{D42A27DB-BD31-4B8C-83A1-F6EECF244321}">
                <p14:modId xmlns:p14="http://schemas.microsoft.com/office/powerpoint/2010/main" val="1785392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6BECC9-7DBC-4839-B9A0-820872D9765E}"/>
              </a:ext>
            </a:extLst>
          </p:cNvPr>
          <p:cNvSpPr>
            <a:spLocks noGrp="1"/>
          </p:cNvSpPr>
          <p:nvPr>
            <p:ph type="body" sz="quarter" idx="14"/>
          </p:nvPr>
        </p:nvSpPr>
        <p:spPr/>
        <p:txBody>
          <a:bodyPr/>
          <a:lstStyle/>
          <a:p>
            <a:r>
              <a:rPr lang="en-US"/>
              <a:t>03/01/2024 - 03/31/2024</a:t>
            </a:r>
          </a:p>
        </p:txBody>
      </p:sp>
      <p:sp>
        <p:nvSpPr>
          <p:cNvPr id="5" name="Footer Placeholder 4">
            <a:extLst>
              <a:ext uri="{FF2B5EF4-FFF2-40B4-BE49-F238E27FC236}">
                <a16:creationId xmlns:a16="http://schemas.microsoft.com/office/drawing/2014/main" id="{7FDC0BB9-533A-423D-88C4-6E4FC69279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1084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0A5DB-026B-442E-A8D5-BAE617F62DA0}"/>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21083282-70D3-433A-952B-7E42B683C549}"/>
              </a:ext>
            </a:extLst>
          </p:cNvPr>
          <p:cNvGraphicFramePr>
            <a:graphicFrameLocks noGrp="1"/>
          </p:cNvGraphicFramePr>
          <p:nvPr>
            <p:ph type="chart" sz="quarter" idx="13"/>
            <p:extLst>
              <p:ext uri="{D42A27DB-BD31-4B8C-83A1-F6EECF244321}">
                <p14:modId xmlns:p14="http://schemas.microsoft.com/office/powerpoint/2010/main" val="3865240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5C7FC3-FBCF-4CB9-A278-47ED9A03CA72}"/>
              </a:ext>
            </a:extLst>
          </p:cNvPr>
          <p:cNvSpPr>
            <a:spLocks noGrp="1"/>
          </p:cNvSpPr>
          <p:nvPr>
            <p:ph type="body" sz="quarter" idx="14"/>
          </p:nvPr>
        </p:nvSpPr>
        <p:spPr/>
        <p:txBody>
          <a:bodyPr/>
          <a:lstStyle/>
          <a:p>
            <a:r>
              <a:rPr lang="en-US"/>
              <a:t>10/01/2023 - 02/29/2024</a:t>
            </a:r>
          </a:p>
        </p:txBody>
      </p:sp>
      <p:sp>
        <p:nvSpPr>
          <p:cNvPr id="5" name="Footer Placeholder 4">
            <a:extLst>
              <a:ext uri="{FF2B5EF4-FFF2-40B4-BE49-F238E27FC236}">
                <a16:creationId xmlns:a16="http://schemas.microsoft.com/office/drawing/2014/main" id="{1E110E85-79CE-4074-A046-C6D163DBE6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5680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700C8-477D-4064-8630-3D4AC9BB5E12}"/>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50D34050-3FBA-4936-BF93-82D6025D8A84}"/>
              </a:ext>
            </a:extLst>
          </p:cNvPr>
          <p:cNvGraphicFramePr>
            <a:graphicFrameLocks noGrp="1"/>
          </p:cNvGraphicFramePr>
          <p:nvPr>
            <p:ph type="chart" sz="quarter" idx="13"/>
            <p:extLst>
              <p:ext uri="{D42A27DB-BD31-4B8C-83A1-F6EECF244321}">
                <p14:modId xmlns:p14="http://schemas.microsoft.com/office/powerpoint/2010/main" val="917473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FB258A-E042-4211-A05C-5A1DF89F911E}"/>
              </a:ext>
            </a:extLst>
          </p:cNvPr>
          <p:cNvSpPr>
            <a:spLocks noGrp="1"/>
          </p:cNvSpPr>
          <p:nvPr>
            <p:ph type="body" sz="quarter" idx="14"/>
          </p:nvPr>
        </p:nvSpPr>
        <p:spPr/>
        <p:txBody>
          <a:bodyPr/>
          <a:lstStyle/>
          <a:p>
            <a:r>
              <a:rPr lang="en-US"/>
              <a:t>03/01/2024 - 03/31/2024</a:t>
            </a:r>
          </a:p>
        </p:txBody>
      </p:sp>
      <p:sp>
        <p:nvSpPr>
          <p:cNvPr id="5" name="Footer Placeholder 4">
            <a:extLst>
              <a:ext uri="{FF2B5EF4-FFF2-40B4-BE49-F238E27FC236}">
                <a16:creationId xmlns:a16="http://schemas.microsoft.com/office/drawing/2014/main" id="{3DFB14A4-4C95-48F0-942D-29B483DCE4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4512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33944-14F2-4D44-9916-A61222978B7A}"/>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1EF1F52D-39E1-4BA0-AD49-F4C50A501391}"/>
              </a:ext>
            </a:extLst>
          </p:cNvPr>
          <p:cNvGraphicFramePr>
            <a:graphicFrameLocks noGrp="1"/>
          </p:cNvGraphicFramePr>
          <p:nvPr>
            <p:ph type="chart" sz="quarter" idx="13"/>
            <p:extLst>
              <p:ext uri="{D42A27DB-BD31-4B8C-83A1-F6EECF244321}">
                <p14:modId xmlns:p14="http://schemas.microsoft.com/office/powerpoint/2010/main" val="2278658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11177B-4FCE-454F-8CC5-A2F730A60CD7}"/>
              </a:ext>
            </a:extLst>
          </p:cNvPr>
          <p:cNvSpPr>
            <a:spLocks noGrp="1"/>
          </p:cNvSpPr>
          <p:nvPr>
            <p:ph type="body" sz="quarter" idx="14"/>
          </p:nvPr>
        </p:nvSpPr>
        <p:spPr/>
        <p:txBody>
          <a:bodyPr/>
          <a:lstStyle/>
          <a:p>
            <a:r>
              <a:rPr lang="en-US"/>
              <a:t>10/01/2023 - 02/29/2024</a:t>
            </a:r>
          </a:p>
        </p:txBody>
      </p:sp>
      <p:sp>
        <p:nvSpPr>
          <p:cNvPr id="5" name="Footer Placeholder 4">
            <a:extLst>
              <a:ext uri="{FF2B5EF4-FFF2-40B4-BE49-F238E27FC236}">
                <a16:creationId xmlns:a16="http://schemas.microsoft.com/office/drawing/2014/main" id="{E668C50C-4FD8-44E3-BE16-7A1F511974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4625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A616F-990F-42D9-8B70-00C031D7E973}"/>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64B3A42E-0897-483A-8D61-48A447EE2CF0}"/>
              </a:ext>
            </a:extLst>
          </p:cNvPr>
          <p:cNvGraphicFramePr>
            <a:graphicFrameLocks noGrp="1"/>
          </p:cNvGraphicFramePr>
          <p:nvPr>
            <p:ph type="tbl" sz="quarter" idx="13"/>
            <p:extLst>
              <p:ext uri="{D42A27DB-BD31-4B8C-83A1-F6EECF244321}">
                <p14:modId xmlns:p14="http://schemas.microsoft.com/office/powerpoint/2010/main" val="2271663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03303522"/>
                    </a:ext>
                  </a:extLst>
                </a:gridCol>
                <a:gridCol w="1645920">
                  <a:extLst>
                    <a:ext uri="{9D8B030D-6E8A-4147-A177-3AD203B41FA5}">
                      <a16:colId xmlns:a16="http://schemas.microsoft.com/office/drawing/2014/main" val="2712326570"/>
                    </a:ext>
                  </a:extLst>
                </a:gridCol>
                <a:gridCol w="1645920">
                  <a:extLst>
                    <a:ext uri="{9D8B030D-6E8A-4147-A177-3AD203B41FA5}">
                      <a16:colId xmlns:a16="http://schemas.microsoft.com/office/drawing/2014/main" val="245274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231116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22.1 %</a:t>
                      </a:r>
                    </a:p>
                  </a:txBody>
                  <a:tcPr/>
                </a:tc>
                <a:extLst>
                  <a:ext uri="{0D108BD9-81ED-4DB2-BD59-A6C34878D82A}">
                    <a16:rowId xmlns:a16="http://schemas.microsoft.com/office/drawing/2014/main" val="2684387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extLst>
                  <a:ext uri="{0D108BD9-81ED-4DB2-BD59-A6C34878D82A}">
                    <a16:rowId xmlns:a16="http://schemas.microsoft.com/office/drawing/2014/main" val="1405497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5.6 %</a:t>
                      </a:r>
                    </a:p>
                  </a:txBody>
                  <a:tcPr/>
                </a:tc>
                <a:extLst>
                  <a:ext uri="{0D108BD9-81ED-4DB2-BD59-A6C34878D82A}">
                    <a16:rowId xmlns:a16="http://schemas.microsoft.com/office/drawing/2014/main" val="3185987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4.5 %</a:t>
                      </a:r>
                    </a:p>
                  </a:txBody>
                  <a:tcPr/>
                </a:tc>
                <a:extLst>
                  <a:ext uri="{0D108BD9-81ED-4DB2-BD59-A6C34878D82A}">
                    <a16:rowId xmlns:a16="http://schemas.microsoft.com/office/drawing/2014/main" val="2423636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1332972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extLst>
                  <a:ext uri="{0D108BD9-81ED-4DB2-BD59-A6C34878D82A}">
                    <a16:rowId xmlns:a16="http://schemas.microsoft.com/office/drawing/2014/main" val="179744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3842948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2811607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1656005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2046846182"/>
                  </a:ext>
                </a:extLst>
              </a:tr>
            </a:tbl>
          </a:graphicData>
        </a:graphic>
      </p:graphicFrame>
      <p:sp>
        <p:nvSpPr>
          <p:cNvPr id="4" name="Text Placeholder 3">
            <a:extLst>
              <a:ext uri="{FF2B5EF4-FFF2-40B4-BE49-F238E27FC236}">
                <a16:creationId xmlns:a16="http://schemas.microsoft.com/office/drawing/2014/main" id="{D8A0F55E-DA34-4B7D-8F73-4B54229B2929}"/>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4214095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E2ED4-A588-40F4-8562-6947B68FF145}"/>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829C962A-C871-4F8D-84CF-5935AC3847D9}"/>
              </a:ext>
            </a:extLst>
          </p:cNvPr>
          <p:cNvGraphicFramePr>
            <a:graphicFrameLocks noGrp="1"/>
          </p:cNvGraphicFramePr>
          <p:nvPr>
            <p:ph type="tbl" sz="quarter" idx="13"/>
            <p:extLst>
              <p:ext uri="{D42A27DB-BD31-4B8C-83A1-F6EECF244321}">
                <p14:modId xmlns:p14="http://schemas.microsoft.com/office/powerpoint/2010/main" val="1331563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17714605"/>
                    </a:ext>
                  </a:extLst>
                </a:gridCol>
                <a:gridCol w="1645920">
                  <a:extLst>
                    <a:ext uri="{9D8B030D-6E8A-4147-A177-3AD203B41FA5}">
                      <a16:colId xmlns:a16="http://schemas.microsoft.com/office/drawing/2014/main" val="3130863730"/>
                    </a:ext>
                  </a:extLst>
                </a:gridCol>
                <a:gridCol w="1645920">
                  <a:extLst>
                    <a:ext uri="{9D8B030D-6E8A-4147-A177-3AD203B41FA5}">
                      <a16:colId xmlns:a16="http://schemas.microsoft.com/office/drawing/2014/main" val="3226255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4284146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2985733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526058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extLst>
                  <a:ext uri="{0D108BD9-81ED-4DB2-BD59-A6C34878D82A}">
                    <a16:rowId xmlns:a16="http://schemas.microsoft.com/office/drawing/2014/main" val="742669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1517367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2498315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1960702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554552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1310410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Seri Kembangan,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3112244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2156829859"/>
                  </a:ext>
                </a:extLst>
              </a:tr>
            </a:tbl>
          </a:graphicData>
        </a:graphic>
      </p:graphicFrame>
      <p:sp>
        <p:nvSpPr>
          <p:cNvPr id="4" name="Text Placeholder 3">
            <a:extLst>
              <a:ext uri="{FF2B5EF4-FFF2-40B4-BE49-F238E27FC236}">
                <a16:creationId xmlns:a16="http://schemas.microsoft.com/office/drawing/2014/main" id="{B9256BCD-98E6-42A9-A8B1-2C15E24EBAA4}"/>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897528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77451-A84A-46B3-B20E-38E0747E3349}"/>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85E46611-B872-487B-A907-FC8D36D723F2}"/>
              </a:ext>
            </a:extLst>
          </p:cNvPr>
          <p:cNvGraphicFramePr>
            <a:graphicFrameLocks noGrp="1"/>
          </p:cNvGraphicFramePr>
          <p:nvPr>
            <p:ph type="tbl" sz="quarter" idx="13"/>
            <p:extLst>
              <p:ext uri="{D42A27DB-BD31-4B8C-83A1-F6EECF244321}">
                <p14:modId xmlns:p14="http://schemas.microsoft.com/office/powerpoint/2010/main" val="3755707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77744171"/>
                    </a:ext>
                  </a:extLst>
                </a:gridCol>
                <a:gridCol w="1645920">
                  <a:extLst>
                    <a:ext uri="{9D8B030D-6E8A-4147-A177-3AD203B41FA5}">
                      <a16:colId xmlns:a16="http://schemas.microsoft.com/office/drawing/2014/main" val="3790570974"/>
                    </a:ext>
                  </a:extLst>
                </a:gridCol>
                <a:gridCol w="1645920">
                  <a:extLst>
                    <a:ext uri="{9D8B030D-6E8A-4147-A177-3AD203B41FA5}">
                      <a16:colId xmlns:a16="http://schemas.microsoft.com/office/drawing/2014/main" val="136906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055287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971294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4208919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719903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090001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Subang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034167855"/>
                  </a:ext>
                </a:extLst>
              </a:tr>
            </a:tbl>
          </a:graphicData>
        </a:graphic>
      </p:graphicFrame>
      <p:sp>
        <p:nvSpPr>
          <p:cNvPr id="4" name="Text Placeholder 3">
            <a:extLst>
              <a:ext uri="{FF2B5EF4-FFF2-40B4-BE49-F238E27FC236}">
                <a16:creationId xmlns:a16="http://schemas.microsoft.com/office/drawing/2014/main" id="{4F35C14E-603E-4599-9168-BCCB67FEE58C}"/>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84875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CF30-55C9-4A89-B461-93D801DD186E}"/>
              </a:ext>
            </a:extLst>
          </p:cNvPr>
          <p:cNvSpPr>
            <a:spLocks noGrp="1"/>
          </p:cNvSpPr>
          <p:nvPr>
            <p:ph type="title"/>
          </p:nvPr>
        </p:nvSpPr>
        <p:spPr/>
        <p:txBody>
          <a:bodyPr/>
          <a:lstStyle/>
          <a:p>
            <a:r>
              <a:rPr lang="en-US"/>
              <a:t>Facebook Fan Demographics | FUJIFILM Malaysia</a:t>
            </a:r>
          </a:p>
        </p:txBody>
      </p:sp>
      <p:graphicFrame>
        <p:nvGraphicFramePr>
          <p:cNvPr id="6" name="Chart Placeholder 5">
            <a:extLst>
              <a:ext uri="{FF2B5EF4-FFF2-40B4-BE49-F238E27FC236}">
                <a16:creationId xmlns:a16="http://schemas.microsoft.com/office/drawing/2014/main" id="{182DFE05-88DD-4C98-BFBB-164E39606EB0}"/>
              </a:ext>
            </a:extLst>
          </p:cNvPr>
          <p:cNvGraphicFramePr>
            <a:graphicFrameLocks noGrp="1"/>
          </p:cNvGraphicFramePr>
          <p:nvPr>
            <p:ph type="chart" sz="quarter" idx="13"/>
            <p:extLst>
              <p:ext uri="{D42A27DB-BD31-4B8C-83A1-F6EECF244321}">
                <p14:modId xmlns:p14="http://schemas.microsoft.com/office/powerpoint/2010/main" val="3310110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B35529-8A8E-40B7-83A3-CBD6F48E840D}"/>
              </a:ext>
            </a:extLst>
          </p:cNvPr>
          <p:cNvSpPr>
            <a:spLocks noGrp="1"/>
          </p:cNvSpPr>
          <p:nvPr>
            <p:ph type="body" sz="quarter" idx="14"/>
          </p:nvPr>
        </p:nvSpPr>
        <p:spPr/>
        <p:txBody>
          <a:bodyPr/>
          <a:lstStyle/>
          <a:p>
            <a:r>
              <a:rPr lang="en-US"/>
              <a:t>03/01/2024 - 03/31/2024</a:t>
            </a:r>
          </a:p>
        </p:txBody>
      </p:sp>
      <p:sp>
        <p:nvSpPr>
          <p:cNvPr id="5" name="Footer Placeholder 4">
            <a:extLst>
              <a:ext uri="{FF2B5EF4-FFF2-40B4-BE49-F238E27FC236}">
                <a16:creationId xmlns:a16="http://schemas.microsoft.com/office/drawing/2014/main" id="{0F925D60-B20F-49E8-8459-4BF0CCDE2C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450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36F30-9083-4B34-A7BE-2A955DBE5307}"/>
              </a:ext>
            </a:extLst>
          </p:cNvPr>
          <p:cNvSpPr>
            <a:spLocks noGrp="1"/>
          </p:cNvSpPr>
          <p:nvPr>
            <p:ph type="title"/>
          </p:nvPr>
        </p:nvSpPr>
        <p:spPr/>
        <p:txBody>
          <a:bodyPr/>
          <a:lstStyle/>
          <a:p>
            <a:r>
              <a:rPr lang="en-US"/>
              <a:t>Facebook Original Own Posts Table | FUJIFILM Malaysia - 1 of 24</a:t>
            </a:r>
          </a:p>
        </p:txBody>
      </p:sp>
      <p:graphicFrame>
        <p:nvGraphicFramePr>
          <p:cNvPr id="5" name="Table Placeholder 4">
            <a:extLst>
              <a:ext uri="{FF2B5EF4-FFF2-40B4-BE49-F238E27FC236}">
                <a16:creationId xmlns:a16="http://schemas.microsoft.com/office/drawing/2014/main" id="{85EE423B-63F2-4C58-9644-4DADD2942272}"/>
              </a:ext>
            </a:extLst>
          </p:cNvPr>
          <p:cNvGraphicFramePr>
            <a:graphicFrameLocks noGrp="1"/>
          </p:cNvGraphicFramePr>
          <p:nvPr>
            <p:ph type="tbl" sz="quarter" idx="13"/>
            <p:extLst>
              <p:ext uri="{D42A27DB-BD31-4B8C-83A1-F6EECF244321}">
                <p14:modId xmlns:p14="http://schemas.microsoft.com/office/powerpoint/2010/main" val="4094292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84262487"/>
                    </a:ext>
                  </a:extLst>
                </a:gridCol>
                <a:gridCol w="1316737">
                  <a:extLst>
                    <a:ext uri="{9D8B030D-6E8A-4147-A177-3AD203B41FA5}">
                      <a16:colId xmlns:a16="http://schemas.microsoft.com/office/drawing/2014/main" val="2051720845"/>
                    </a:ext>
                  </a:extLst>
                </a:gridCol>
                <a:gridCol w="329184">
                  <a:extLst>
                    <a:ext uri="{9D8B030D-6E8A-4147-A177-3AD203B41FA5}">
                      <a16:colId xmlns:a16="http://schemas.microsoft.com/office/drawing/2014/main" val="361369009"/>
                    </a:ext>
                  </a:extLst>
                </a:gridCol>
                <a:gridCol w="329184">
                  <a:extLst>
                    <a:ext uri="{9D8B030D-6E8A-4147-A177-3AD203B41FA5}">
                      <a16:colId xmlns:a16="http://schemas.microsoft.com/office/drawing/2014/main" val="2130343617"/>
                    </a:ext>
                  </a:extLst>
                </a:gridCol>
                <a:gridCol w="329184">
                  <a:extLst>
                    <a:ext uri="{9D8B030D-6E8A-4147-A177-3AD203B41FA5}">
                      <a16:colId xmlns:a16="http://schemas.microsoft.com/office/drawing/2014/main" val="1605887955"/>
                    </a:ext>
                  </a:extLst>
                </a:gridCol>
                <a:gridCol w="329184">
                  <a:extLst>
                    <a:ext uri="{9D8B030D-6E8A-4147-A177-3AD203B41FA5}">
                      <a16:colId xmlns:a16="http://schemas.microsoft.com/office/drawing/2014/main" val="199240899"/>
                    </a:ext>
                  </a:extLst>
                </a:gridCol>
                <a:gridCol w="329184">
                  <a:extLst>
                    <a:ext uri="{9D8B030D-6E8A-4147-A177-3AD203B41FA5}">
                      <a16:colId xmlns:a16="http://schemas.microsoft.com/office/drawing/2014/main" val="3373311767"/>
                    </a:ext>
                  </a:extLst>
                </a:gridCol>
                <a:gridCol w="329184">
                  <a:extLst>
                    <a:ext uri="{9D8B030D-6E8A-4147-A177-3AD203B41FA5}">
                      <a16:colId xmlns:a16="http://schemas.microsoft.com/office/drawing/2014/main" val="2630038901"/>
                    </a:ext>
                  </a:extLst>
                </a:gridCol>
                <a:gridCol w="329184">
                  <a:extLst>
                    <a:ext uri="{9D8B030D-6E8A-4147-A177-3AD203B41FA5}">
                      <a16:colId xmlns:a16="http://schemas.microsoft.com/office/drawing/2014/main" val="2407225683"/>
                    </a:ext>
                  </a:extLst>
                </a:gridCol>
                <a:gridCol w="329184">
                  <a:extLst>
                    <a:ext uri="{9D8B030D-6E8A-4147-A177-3AD203B41FA5}">
                      <a16:colId xmlns:a16="http://schemas.microsoft.com/office/drawing/2014/main" val="3595675340"/>
                    </a:ext>
                  </a:extLst>
                </a:gridCol>
                <a:gridCol w="329184">
                  <a:extLst>
                    <a:ext uri="{9D8B030D-6E8A-4147-A177-3AD203B41FA5}">
                      <a16:colId xmlns:a16="http://schemas.microsoft.com/office/drawing/2014/main" val="2829149139"/>
                    </a:ext>
                  </a:extLst>
                </a:gridCol>
                <a:gridCol w="329184">
                  <a:extLst>
                    <a:ext uri="{9D8B030D-6E8A-4147-A177-3AD203B41FA5}">
                      <a16:colId xmlns:a16="http://schemas.microsoft.com/office/drawing/2014/main" val="1674741347"/>
                    </a:ext>
                  </a:extLst>
                </a:gridCol>
                <a:gridCol w="329184">
                  <a:extLst>
                    <a:ext uri="{9D8B030D-6E8A-4147-A177-3AD203B41FA5}">
                      <a16:colId xmlns:a16="http://schemas.microsoft.com/office/drawing/2014/main" val="3824558510"/>
                    </a:ext>
                  </a:extLst>
                </a:gridCol>
                <a:gridCol w="329184">
                  <a:extLst>
                    <a:ext uri="{9D8B030D-6E8A-4147-A177-3AD203B41FA5}">
                      <a16:colId xmlns:a16="http://schemas.microsoft.com/office/drawing/2014/main" val="617622838"/>
                    </a:ext>
                  </a:extLst>
                </a:gridCol>
                <a:gridCol w="329184">
                  <a:extLst>
                    <a:ext uri="{9D8B030D-6E8A-4147-A177-3AD203B41FA5}">
                      <a16:colId xmlns:a16="http://schemas.microsoft.com/office/drawing/2014/main" val="1789762676"/>
                    </a:ext>
                  </a:extLst>
                </a:gridCol>
                <a:gridCol w="329184">
                  <a:extLst>
                    <a:ext uri="{9D8B030D-6E8A-4147-A177-3AD203B41FA5}">
                      <a16:colId xmlns:a16="http://schemas.microsoft.com/office/drawing/2014/main" val="2281692095"/>
                    </a:ext>
                  </a:extLst>
                </a:gridCol>
                <a:gridCol w="329184">
                  <a:extLst>
                    <a:ext uri="{9D8B030D-6E8A-4147-A177-3AD203B41FA5}">
                      <a16:colId xmlns:a16="http://schemas.microsoft.com/office/drawing/2014/main" val="1628857025"/>
                    </a:ext>
                  </a:extLst>
                </a:gridCol>
                <a:gridCol w="329184">
                  <a:extLst>
                    <a:ext uri="{9D8B030D-6E8A-4147-A177-3AD203B41FA5}">
                      <a16:colId xmlns:a16="http://schemas.microsoft.com/office/drawing/2014/main" val="2436371080"/>
                    </a:ext>
                  </a:extLst>
                </a:gridCol>
                <a:gridCol w="329184">
                  <a:extLst>
                    <a:ext uri="{9D8B030D-6E8A-4147-A177-3AD203B41FA5}">
                      <a16:colId xmlns:a16="http://schemas.microsoft.com/office/drawing/2014/main" val="2515605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57184042"/>
                  </a:ext>
                </a:extLst>
              </a:tr>
            </a:tbl>
          </a:graphicData>
        </a:graphic>
      </p:graphicFrame>
      <p:sp>
        <p:nvSpPr>
          <p:cNvPr id="4" name="Text Placeholder 3">
            <a:extLst>
              <a:ext uri="{FF2B5EF4-FFF2-40B4-BE49-F238E27FC236}">
                <a16:creationId xmlns:a16="http://schemas.microsoft.com/office/drawing/2014/main" id="{C6C797DA-6627-4021-BF52-BFAB8C9C7837}"/>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017289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4420B-405A-4523-A8FE-73B5875AE2A9}"/>
              </a:ext>
            </a:extLst>
          </p:cNvPr>
          <p:cNvSpPr>
            <a:spLocks noGrp="1"/>
          </p:cNvSpPr>
          <p:nvPr>
            <p:ph type="title"/>
          </p:nvPr>
        </p:nvSpPr>
        <p:spPr/>
        <p:txBody>
          <a:bodyPr/>
          <a:lstStyle/>
          <a:p>
            <a:r>
              <a:rPr lang="en-US"/>
              <a:t>Facebook Original Own Posts Table | FUJIFILM Malaysia - 2 of 24</a:t>
            </a:r>
          </a:p>
        </p:txBody>
      </p:sp>
      <p:graphicFrame>
        <p:nvGraphicFramePr>
          <p:cNvPr id="5" name="Table Placeholder 4">
            <a:extLst>
              <a:ext uri="{FF2B5EF4-FFF2-40B4-BE49-F238E27FC236}">
                <a16:creationId xmlns:a16="http://schemas.microsoft.com/office/drawing/2014/main" id="{C97FCA63-45C9-491B-ABFB-BEA124597997}"/>
              </a:ext>
            </a:extLst>
          </p:cNvPr>
          <p:cNvGraphicFramePr>
            <a:graphicFrameLocks noGrp="1"/>
          </p:cNvGraphicFramePr>
          <p:nvPr>
            <p:ph type="tbl" sz="quarter" idx="13"/>
            <p:extLst>
              <p:ext uri="{D42A27DB-BD31-4B8C-83A1-F6EECF244321}">
                <p14:modId xmlns:p14="http://schemas.microsoft.com/office/powerpoint/2010/main" val="2297427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96610544"/>
                    </a:ext>
                  </a:extLst>
                </a:gridCol>
                <a:gridCol w="1316737">
                  <a:extLst>
                    <a:ext uri="{9D8B030D-6E8A-4147-A177-3AD203B41FA5}">
                      <a16:colId xmlns:a16="http://schemas.microsoft.com/office/drawing/2014/main" val="2283649101"/>
                    </a:ext>
                  </a:extLst>
                </a:gridCol>
                <a:gridCol w="329184">
                  <a:extLst>
                    <a:ext uri="{9D8B030D-6E8A-4147-A177-3AD203B41FA5}">
                      <a16:colId xmlns:a16="http://schemas.microsoft.com/office/drawing/2014/main" val="1544334961"/>
                    </a:ext>
                  </a:extLst>
                </a:gridCol>
                <a:gridCol w="329184">
                  <a:extLst>
                    <a:ext uri="{9D8B030D-6E8A-4147-A177-3AD203B41FA5}">
                      <a16:colId xmlns:a16="http://schemas.microsoft.com/office/drawing/2014/main" val="2434109781"/>
                    </a:ext>
                  </a:extLst>
                </a:gridCol>
                <a:gridCol w="329184">
                  <a:extLst>
                    <a:ext uri="{9D8B030D-6E8A-4147-A177-3AD203B41FA5}">
                      <a16:colId xmlns:a16="http://schemas.microsoft.com/office/drawing/2014/main" val="478863162"/>
                    </a:ext>
                  </a:extLst>
                </a:gridCol>
                <a:gridCol w="329184">
                  <a:extLst>
                    <a:ext uri="{9D8B030D-6E8A-4147-A177-3AD203B41FA5}">
                      <a16:colId xmlns:a16="http://schemas.microsoft.com/office/drawing/2014/main" val="3829972968"/>
                    </a:ext>
                  </a:extLst>
                </a:gridCol>
                <a:gridCol w="329184">
                  <a:extLst>
                    <a:ext uri="{9D8B030D-6E8A-4147-A177-3AD203B41FA5}">
                      <a16:colId xmlns:a16="http://schemas.microsoft.com/office/drawing/2014/main" val="4003063605"/>
                    </a:ext>
                  </a:extLst>
                </a:gridCol>
                <a:gridCol w="329184">
                  <a:extLst>
                    <a:ext uri="{9D8B030D-6E8A-4147-A177-3AD203B41FA5}">
                      <a16:colId xmlns:a16="http://schemas.microsoft.com/office/drawing/2014/main" val="1667891004"/>
                    </a:ext>
                  </a:extLst>
                </a:gridCol>
                <a:gridCol w="329184">
                  <a:extLst>
                    <a:ext uri="{9D8B030D-6E8A-4147-A177-3AD203B41FA5}">
                      <a16:colId xmlns:a16="http://schemas.microsoft.com/office/drawing/2014/main" val="1008005654"/>
                    </a:ext>
                  </a:extLst>
                </a:gridCol>
                <a:gridCol w="329184">
                  <a:extLst>
                    <a:ext uri="{9D8B030D-6E8A-4147-A177-3AD203B41FA5}">
                      <a16:colId xmlns:a16="http://schemas.microsoft.com/office/drawing/2014/main" val="34468463"/>
                    </a:ext>
                  </a:extLst>
                </a:gridCol>
                <a:gridCol w="329184">
                  <a:extLst>
                    <a:ext uri="{9D8B030D-6E8A-4147-A177-3AD203B41FA5}">
                      <a16:colId xmlns:a16="http://schemas.microsoft.com/office/drawing/2014/main" val="140038967"/>
                    </a:ext>
                  </a:extLst>
                </a:gridCol>
                <a:gridCol w="329184">
                  <a:extLst>
                    <a:ext uri="{9D8B030D-6E8A-4147-A177-3AD203B41FA5}">
                      <a16:colId xmlns:a16="http://schemas.microsoft.com/office/drawing/2014/main" val="986614466"/>
                    </a:ext>
                  </a:extLst>
                </a:gridCol>
                <a:gridCol w="329184">
                  <a:extLst>
                    <a:ext uri="{9D8B030D-6E8A-4147-A177-3AD203B41FA5}">
                      <a16:colId xmlns:a16="http://schemas.microsoft.com/office/drawing/2014/main" val="529142053"/>
                    </a:ext>
                  </a:extLst>
                </a:gridCol>
                <a:gridCol w="329184">
                  <a:extLst>
                    <a:ext uri="{9D8B030D-6E8A-4147-A177-3AD203B41FA5}">
                      <a16:colId xmlns:a16="http://schemas.microsoft.com/office/drawing/2014/main" val="3609764601"/>
                    </a:ext>
                  </a:extLst>
                </a:gridCol>
                <a:gridCol w="329184">
                  <a:extLst>
                    <a:ext uri="{9D8B030D-6E8A-4147-A177-3AD203B41FA5}">
                      <a16:colId xmlns:a16="http://schemas.microsoft.com/office/drawing/2014/main" val="507459950"/>
                    </a:ext>
                  </a:extLst>
                </a:gridCol>
                <a:gridCol w="329184">
                  <a:extLst>
                    <a:ext uri="{9D8B030D-6E8A-4147-A177-3AD203B41FA5}">
                      <a16:colId xmlns:a16="http://schemas.microsoft.com/office/drawing/2014/main" val="431632988"/>
                    </a:ext>
                  </a:extLst>
                </a:gridCol>
                <a:gridCol w="329184">
                  <a:extLst>
                    <a:ext uri="{9D8B030D-6E8A-4147-A177-3AD203B41FA5}">
                      <a16:colId xmlns:a16="http://schemas.microsoft.com/office/drawing/2014/main" val="4026014219"/>
                    </a:ext>
                  </a:extLst>
                </a:gridCol>
                <a:gridCol w="329184">
                  <a:extLst>
                    <a:ext uri="{9D8B030D-6E8A-4147-A177-3AD203B41FA5}">
                      <a16:colId xmlns:a16="http://schemas.microsoft.com/office/drawing/2014/main" val="3888736719"/>
                    </a:ext>
                  </a:extLst>
                </a:gridCol>
                <a:gridCol w="329184">
                  <a:extLst>
                    <a:ext uri="{9D8B030D-6E8A-4147-A177-3AD203B41FA5}">
                      <a16:colId xmlns:a16="http://schemas.microsoft.com/office/drawing/2014/main" val="1796667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84758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- 2024-03-28 20:00:01</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𝗼𝗳 𝘁𝗵𝗲 𝗠𝗼𝗻𝘁𝗵: 𝗔𝘇𝗶𝘇𝘂𝗹 𝗔𝘇𝗺𝗮𝗻]
Azizul Azman, a passionate wedding photographer, seamlessly blends his love for travel with a profound dedication to capturing timeless wedding moments. 
Equipped with a keen eye for beauty and an adventurous spirit, Azizul traverses the globe, immortalizing love stories in stunning locations. His work creates unforgettable memories for couples throughout South East Asia.
#Fujifilm #FujifilmMY #FujifilmMalaysia #Fujifilm_XSeries #XT5 #Photography #DigitalPhotography #WeddingPhotography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https://quintly-eu-image-storage.s3.amazonaws.com/aaf8f68db843cc217addf8054c322eb2/c5a1f52c9b57fc9817acb4322118243a.jpg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92905503"/>
                  </a:ext>
                </a:extLst>
              </a:tr>
            </a:tbl>
          </a:graphicData>
        </a:graphic>
      </p:graphicFrame>
      <p:sp>
        <p:nvSpPr>
          <p:cNvPr id="4" name="Text Placeholder 3">
            <a:extLst>
              <a:ext uri="{FF2B5EF4-FFF2-40B4-BE49-F238E27FC236}">
                <a16:creationId xmlns:a16="http://schemas.microsoft.com/office/drawing/2014/main" id="{869755E5-7721-48EE-AF12-25AD01333F86}"/>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96313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47D4C-5505-4643-AEC5-869342EAD0C7}"/>
              </a:ext>
            </a:extLst>
          </p:cNvPr>
          <p:cNvSpPr>
            <a:spLocks noGrp="1"/>
          </p:cNvSpPr>
          <p:nvPr>
            <p:ph type="title"/>
          </p:nvPr>
        </p:nvSpPr>
        <p:spPr/>
        <p:txBody>
          <a:bodyPr/>
          <a:lstStyle/>
          <a:p>
            <a:r>
              <a:rPr lang="en-US"/>
              <a:t>Facebook Original Own Posts Table | FUJIFILM Malaysia - 3 of 24</a:t>
            </a:r>
          </a:p>
        </p:txBody>
      </p:sp>
      <p:graphicFrame>
        <p:nvGraphicFramePr>
          <p:cNvPr id="5" name="Table Placeholder 4">
            <a:extLst>
              <a:ext uri="{FF2B5EF4-FFF2-40B4-BE49-F238E27FC236}">
                <a16:creationId xmlns:a16="http://schemas.microsoft.com/office/drawing/2014/main" id="{814CE92E-7253-4190-8021-A8CCAFAD9464}"/>
              </a:ext>
            </a:extLst>
          </p:cNvPr>
          <p:cNvGraphicFramePr>
            <a:graphicFrameLocks noGrp="1"/>
          </p:cNvGraphicFramePr>
          <p:nvPr>
            <p:ph type="tbl" sz="quarter" idx="13"/>
            <p:extLst>
              <p:ext uri="{D42A27DB-BD31-4B8C-83A1-F6EECF244321}">
                <p14:modId xmlns:p14="http://schemas.microsoft.com/office/powerpoint/2010/main" val="111711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56417515"/>
                    </a:ext>
                  </a:extLst>
                </a:gridCol>
                <a:gridCol w="1316737">
                  <a:extLst>
                    <a:ext uri="{9D8B030D-6E8A-4147-A177-3AD203B41FA5}">
                      <a16:colId xmlns:a16="http://schemas.microsoft.com/office/drawing/2014/main" val="2644427648"/>
                    </a:ext>
                  </a:extLst>
                </a:gridCol>
                <a:gridCol w="329184">
                  <a:extLst>
                    <a:ext uri="{9D8B030D-6E8A-4147-A177-3AD203B41FA5}">
                      <a16:colId xmlns:a16="http://schemas.microsoft.com/office/drawing/2014/main" val="4175942929"/>
                    </a:ext>
                  </a:extLst>
                </a:gridCol>
                <a:gridCol w="329184">
                  <a:extLst>
                    <a:ext uri="{9D8B030D-6E8A-4147-A177-3AD203B41FA5}">
                      <a16:colId xmlns:a16="http://schemas.microsoft.com/office/drawing/2014/main" val="2526664263"/>
                    </a:ext>
                  </a:extLst>
                </a:gridCol>
                <a:gridCol w="329184">
                  <a:extLst>
                    <a:ext uri="{9D8B030D-6E8A-4147-A177-3AD203B41FA5}">
                      <a16:colId xmlns:a16="http://schemas.microsoft.com/office/drawing/2014/main" val="396235763"/>
                    </a:ext>
                  </a:extLst>
                </a:gridCol>
                <a:gridCol w="329184">
                  <a:extLst>
                    <a:ext uri="{9D8B030D-6E8A-4147-A177-3AD203B41FA5}">
                      <a16:colId xmlns:a16="http://schemas.microsoft.com/office/drawing/2014/main" val="919826173"/>
                    </a:ext>
                  </a:extLst>
                </a:gridCol>
                <a:gridCol w="329184">
                  <a:extLst>
                    <a:ext uri="{9D8B030D-6E8A-4147-A177-3AD203B41FA5}">
                      <a16:colId xmlns:a16="http://schemas.microsoft.com/office/drawing/2014/main" val="3501179022"/>
                    </a:ext>
                  </a:extLst>
                </a:gridCol>
                <a:gridCol w="329184">
                  <a:extLst>
                    <a:ext uri="{9D8B030D-6E8A-4147-A177-3AD203B41FA5}">
                      <a16:colId xmlns:a16="http://schemas.microsoft.com/office/drawing/2014/main" val="2903659426"/>
                    </a:ext>
                  </a:extLst>
                </a:gridCol>
                <a:gridCol w="329184">
                  <a:extLst>
                    <a:ext uri="{9D8B030D-6E8A-4147-A177-3AD203B41FA5}">
                      <a16:colId xmlns:a16="http://schemas.microsoft.com/office/drawing/2014/main" val="4087941652"/>
                    </a:ext>
                  </a:extLst>
                </a:gridCol>
                <a:gridCol w="329184">
                  <a:extLst>
                    <a:ext uri="{9D8B030D-6E8A-4147-A177-3AD203B41FA5}">
                      <a16:colId xmlns:a16="http://schemas.microsoft.com/office/drawing/2014/main" val="4242183106"/>
                    </a:ext>
                  </a:extLst>
                </a:gridCol>
                <a:gridCol w="329184">
                  <a:extLst>
                    <a:ext uri="{9D8B030D-6E8A-4147-A177-3AD203B41FA5}">
                      <a16:colId xmlns:a16="http://schemas.microsoft.com/office/drawing/2014/main" val="935714177"/>
                    </a:ext>
                  </a:extLst>
                </a:gridCol>
                <a:gridCol w="329184">
                  <a:extLst>
                    <a:ext uri="{9D8B030D-6E8A-4147-A177-3AD203B41FA5}">
                      <a16:colId xmlns:a16="http://schemas.microsoft.com/office/drawing/2014/main" val="1260197352"/>
                    </a:ext>
                  </a:extLst>
                </a:gridCol>
                <a:gridCol w="329184">
                  <a:extLst>
                    <a:ext uri="{9D8B030D-6E8A-4147-A177-3AD203B41FA5}">
                      <a16:colId xmlns:a16="http://schemas.microsoft.com/office/drawing/2014/main" val="3393498161"/>
                    </a:ext>
                  </a:extLst>
                </a:gridCol>
                <a:gridCol w="329184">
                  <a:extLst>
                    <a:ext uri="{9D8B030D-6E8A-4147-A177-3AD203B41FA5}">
                      <a16:colId xmlns:a16="http://schemas.microsoft.com/office/drawing/2014/main" val="2173745427"/>
                    </a:ext>
                  </a:extLst>
                </a:gridCol>
                <a:gridCol w="329184">
                  <a:extLst>
                    <a:ext uri="{9D8B030D-6E8A-4147-A177-3AD203B41FA5}">
                      <a16:colId xmlns:a16="http://schemas.microsoft.com/office/drawing/2014/main" val="3714889567"/>
                    </a:ext>
                  </a:extLst>
                </a:gridCol>
                <a:gridCol w="329184">
                  <a:extLst>
                    <a:ext uri="{9D8B030D-6E8A-4147-A177-3AD203B41FA5}">
                      <a16:colId xmlns:a16="http://schemas.microsoft.com/office/drawing/2014/main" val="1471687859"/>
                    </a:ext>
                  </a:extLst>
                </a:gridCol>
                <a:gridCol w="329184">
                  <a:extLst>
                    <a:ext uri="{9D8B030D-6E8A-4147-A177-3AD203B41FA5}">
                      <a16:colId xmlns:a16="http://schemas.microsoft.com/office/drawing/2014/main" val="4174523306"/>
                    </a:ext>
                  </a:extLst>
                </a:gridCol>
                <a:gridCol w="329184">
                  <a:extLst>
                    <a:ext uri="{9D8B030D-6E8A-4147-A177-3AD203B41FA5}">
                      <a16:colId xmlns:a16="http://schemas.microsoft.com/office/drawing/2014/main" val="2915729138"/>
                    </a:ext>
                  </a:extLst>
                </a:gridCol>
                <a:gridCol w="329184">
                  <a:extLst>
                    <a:ext uri="{9D8B030D-6E8A-4147-A177-3AD203B41FA5}">
                      <a16:colId xmlns:a16="http://schemas.microsoft.com/office/drawing/2014/main" val="964317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53106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- 2024-03-27 18:00:12</a:t>
                      </a:r>
                      <a:r>
                        <a:rPr kumimoji="0" lang="en-US" sz="1000" b="0" i="0" u="none" strike="noStrike" kern="1200" cap="none" spc="0" normalizeH="0" baseline="0" noProof="0">
                          <a:ln>
                            <a:noFill/>
                          </a:ln>
                          <a:solidFill>
                            <a:prstClr val="black"/>
                          </a:solidFill>
                          <a:effectLst/>
                          <a:uLnTx/>
                          <a:uFillTx/>
                          <a:latin typeface="Calibri"/>
                          <a:ea typeface="+mn-ea"/>
                          <a:cs typeface="+mn-cs"/>
                        </a:rPr>
                        <a:t>
 To celebrate Fujifilm's 90th anniversary year in 2024, we're releasing our X100VI Limited Edition, limited to 1,934 units worldwide!
Join us in the countdown of our X100VI Limited Edition, available for order this 3 April 2024, 12:00 pm! Set a reminder now and grab your opportunity to be one of the 1,934 to get your hands on this limited edition. 
𝗢𝗿𝗱𝗲𝗿 𝗟𝗶𝗻𝗸
https://www.store-my.fujifilm-x.com/products/x100vi-limited-edition
*First come, first serve basis. Limited stocks are available. The X100VI Limited Edition unique serial number is non-selectable and is assigned based on the order of purchase.
FUJIFILM (Malaysia) Sdn. Bhd. reserves the right to amend the Terms &amp; Conditions of this campaign without prior notice. Any decision made by the management of FUJIFILM (Malaysia) Sdn. Bhd. shall be final and no correspondence will be entertained.
#Fujifilm #FujifilmMY #FujifilmMalaysia #Fujifilm_XSeries #Photography #DigitalPhotography #X100VI #LimitedEdition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https://quintly-eu-image-storage.s3.amazonaws.com/aaf8f68db843cc217addf8054c322eb2/b45f8108f5a83b4266223939ac1bfae7.jpg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581494439"/>
                  </a:ext>
                </a:extLst>
              </a:tr>
            </a:tbl>
          </a:graphicData>
        </a:graphic>
      </p:graphicFrame>
      <p:sp>
        <p:nvSpPr>
          <p:cNvPr id="4" name="Text Placeholder 3">
            <a:extLst>
              <a:ext uri="{FF2B5EF4-FFF2-40B4-BE49-F238E27FC236}">
                <a16:creationId xmlns:a16="http://schemas.microsoft.com/office/drawing/2014/main" id="{1659E34E-5F71-45EC-9589-E58C229924C3}"/>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482594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066EF-A00E-4C52-A140-D15B5FDFB9C9}"/>
              </a:ext>
            </a:extLst>
          </p:cNvPr>
          <p:cNvSpPr>
            <a:spLocks noGrp="1"/>
          </p:cNvSpPr>
          <p:nvPr>
            <p:ph type="title"/>
          </p:nvPr>
        </p:nvSpPr>
        <p:spPr/>
        <p:txBody>
          <a:bodyPr/>
          <a:lstStyle/>
          <a:p>
            <a:r>
              <a:rPr lang="en-US"/>
              <a:t>Facebook Original Own Posts Table | FUJIFILM Malaysia - 4 of 24</a:t>
            </a:r>
          </a:p>
        </p:txBody>
      </p:sp>
      <p:graphicFrame>
        <p:nvGraphicFramePr>
          <p:cNvPr id="5" name="Table Placeholder 4">
            <a:extLst>
              <a:ext uri="{FF2B5EF4-FFF2-40B4-BE49-F238E27FC236}">
                <a16:creationId xmlns:a16="http://schemas.microsoft.com/office/drawing/2014/main" id="{E9F2A46B-57CB-467C-B50D-7B3966F1B637}"/>
              </a:ext>
            </a:extLst>
          </p:cNvPr>
          <p:cNvGraphicFramePr>
            <a:graphicFrameLocks noGrp="1"/>
          </p:cNvGraphicFramePr>
          <p:nvPr>
            <p:ph type="tbl" sz="quarter" idx="13"/>
            <p:extLst>
              <p:ext uri="{D42A27DB-BD31-4B8C-83A1-F6EECF244321}">
                <p14:modId xmlns:p14="http://schemas.microsoft.com/office/powerpoint/2010/main" val="3135582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60472197"/>
                    </a:ext>
                  </a:extLst>
                </a:gridCol>
                <a:gridCol w="1316737">
                  <a:extLst>
                    <a:ext uri="{9D8B030D-6E8A-4147-A177-3AD203B41FA5}">
                      <a16:colId xmlns:a16="http://schemas.microsoft.com/office/drawing/2014/main" val="2300873657"/>
                    </a:ext>
                  </a:extLst>
                </a:gridCol>
                <a:gridCol w="329184">
                  <a:extLst>
                    <a:ext uri="{9D8B030D-6E8A-4147-A177-3AD203B41FA5}">
                      <a16:colId xmlns:a16="http://schemas.microsoft.com/office/drawing/2014/main" val="3607590255"/>
                    </a:ext>
                  </a:extLst>
                </a:gridCol>
                <a:gridCol w="329184">
                  <a:extLst>
                    <a:ext uri="{9D8B030D-6E8A-4147-A177-3AD203B41FA5}">
                      <a16:colId xmlns:a16="http://schemas.microsoft.com/office/drawing/2014/main" val="1097309242"/>
                    </a:ext>
                  </a:extLst>
                </a:gridCol>
                <a:gridCol w="329184">
                  <a:extLst>
                    <a:ext uri="{9D8B030D-6E8A-4147-A177-3AD203B41FA5}">
                      <a16:colId xmlns:a16="http://schemas.microsoft.com/office/drawing/2014/main" val="2301022189"/>
                    </a:ext>
                  </a:extLst>
                </a:gridCol>
                <a:gridCol w="329184">
                  <a:extLst>
                    <a:ext uri="{9D8B030D-6E8A-4147-A177-3AD203B41FA5}">
                      <a16:colId xmlns:a16="http://schemas.microsoft.com/office/drawing/2014/main" val="3128172613"/>
                    </a:ext>
                  </a:extLst>
                </a:gridCol>
                <a:gridCol w="329184">
                  <a:extLst>
                    <a:ext uri="{9D8B030D-6E8A-4147-A177-3AD203B41FA5}">
                      <a16:colId xmlns:a16="http://schemas.microsoft.com/office/drawing/2014/main" val="1239450674"/>
                    </a:ext>
                  </a:extLst>
                </a:gridCol>
                <a:gridCol w="329184">
                  <a:extLst>
                    <a:ext uri="{9D8B030D-6E8A-4147-A177-3AD203B41FA5}">
                      <a16:colId xmlns:a16="http://schemas.microsoft.com/office/drawing/2014/main" val="3702562653"/>
                    </a:ext>
                  </a:extLst>
                </a:gridCol>
                <a:gridCol w="329184">
                  <a:extLst>
                    <a:ext uri="{9D8B030D-6E8A-4147-A177-3AD203B41FA5}">
                      <a16:colId xmlns:a16="http://schemas.microsoft.com/office/drawing/2014/main" val="1418321819"/>
                    </a:ext>
                  </a:extLst>
                </a:gridCol>
                <a:gridCol w="329184">
                  <a:extLst>
                    <a:ext uri="{9D8B030D-6E8A-4147-A177-3AD203B41FA5}">
                      <a16:colId xmlns:a16="http://schemas.microsoft.com/office/drawing/2014/main" val="2176308070"/>
                    </a:ext>
                  </a:extLst>
                </a:gridCol>
                <a:gridCol w="329184">
                  <a:extLst>
                    <a:ext uri="{9D8B030D-6E8A-4147-A177-3AD203B41FA5}">
                      <a16:colId xmlns:a16="http://schemas.microsoft.com/office/drawing/2014/main" val="910959463"/>
                    </a:ext>
                  </a:extLst>
                </a:gridCol>
                <a:gridCol w="329184">
                  <a:extLst>
                    <a:ext uri="{9D8B030D-6E8A-4147-A177-3AD203B41FA5}">
                      <a16:colId xmlns:a16="http://schemas.microsoft.com/office/drawing/2014/main" val="1749144190"/>
                    </a:ext>
                  </a:extLst>
                </a:gridCol>
                <a:gridCol w="329184">
                  <a:extLst>
                    <a:ext uri="{9D8B030D-6E8A-4147-A177-3AD203B41FA5}">
                      <a16:colId xmlns:a16="http://schemas.microsoft.com/office/drawing/2014/main" val="2291743306"/>
                    </a:ext>
                  </a:extLst>
                </a:gridCol>
                <a:gridCol w="329184">
                  <a:extLst>
                    <a:ext uri="{9D8B030D-6E8A-4147-A177-3AD203B41FA5}">
                      <a16:colId xmlns:a16="http://schemas.microsoft.com/office/drawing/2014/main" val="3979559969"/>
                    </a:ext>
                  </a:extLst>
                </a:gridCol>
                <a:gridCol w="329184">
                  <a:extLst>
                    <a:ext uri="{9D8B030D-6E8A-4147-A177-3AD203B41FA5}">
                      <a16:colId xmlns:a16="http://schemas.microsoft.com/office/drawing/2014/main" val="1998123193"/>
                    </a:ext>
                  </a:extLst>
                </a:gridCol>
                <a:gridCol w="329184">
                  <a:extLst>
                    <a:ext uri="{9D8B030D-6E8A-4147-A177-3AD203B41FA5}">
                      <a16:colId xmlns:a16="http://schemas.microsoft.com/office/drawing/2014/main" val="1597996330"/>
                    </a:ext>
                  </a:extLst>
                </a:gridCol>
                <a:gridCol w="329184">
                  <a:extLst>
                    <a:ext uri="{9D8B030D-6E8A-4147-A177-3AD203B41FA5}">
                      <a16:colId xmlns:a16="http://schemas.microsoft.com/office/drawing/2014/main" val="2748363223"/>
                    </a:ext>
                  </a:extLst>
                </a:gridCol>
                <a:gridCol w="329184">
                  <a:extLst>
                    <a:ext uri="{9D8B030D-6E8A-4147-A177-3AD203B41FA5}">
                      <a16:colId xmlns:a16="http://schemas.microsoft.com/office/drawing/2014/main" val="3102535871"/>
                    </a:ext>
                  </a:extLst>
                </a:gridCol>
                <a:gridCol w="329184">
                  <a:extLst>
                    <a:ext uri="{9D8B030D-6E8A-4147-A177-3AD203B41FA5}">
                      <a16:colId xmlns:a16="http://schemas.microsoft.com/office/drawing/2014/main" val="1809684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4816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- 2024-03-26 20:02:06</a:t>
                      </a:r>
                      <a:r>
                        <a:rPr kumimoji="0" lang="en-US" sz="1000" b="0" i="0" u="none" strike="noStrike" kern="1200" cap="none" spc="0" normalizeH="0" baseline="0" noProof="0">
                          <a:ln>
                            <a:noFill/>
                          </a:ln>
                          <a:solidFill>
                            <a:prstClr val="black"/>
                          </a:solidFill>
                          <a:effectLst/>
                          <a:uLnTx/>
                          <a:uFillTx/>
                          <a:latin typeface="Calibri"/>
                          <a:ea typeface="+mn-ea"/>
                          <a:cs typeface="+mn-cs"/>
                        </a:rPr>
                        <a:t>
 Meet Jd Chang, a finance industry professional passionate about pop culture. 
Attracted by Fujifilm's retro appeal and outstanding color science, JD discovered the ideal photography companion, capturing cherished memories for over half a decade. 
With a recent upgrade, he remains dedicated to exploring the world through the vivid perspectives offered by Fujifilm.
#Fujifilm #FujifilmMY #FujifilmMalaysia #FujifilmInMyHands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https://quintly-eu-image-storage.s3.amazonaws.com/aaf8f68db843cc217addf8054c322eb2/fd30490617501ef6161184b9bf942930.jpg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042265446"/>
                  </a:ext>
                </a:extLst>
              </a:tr>
            </a:tbl>
          </a:graphicData>
        </a:graphic>
      </p:graphicFrame>
      <p:sp>
        <p:nvSpPr>
          <p:cNvPr id="4" name="Text Placeholder 3">
            <a:extLst>
              <a:ext uri="{FF2B5EF4-FFF2-40B4-BE49-F238E27FC236}">
                <a16:creationId xmlns:a16="http://schemas.microsoft.com/office/drawing/2014/main" id="{8D35DDAC-303D-4ADE-A574-25D8426C2E67}"/>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379927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C7807-5391-4FB5-84E3-5EA78A430997}"/>
              </a:ext>
            </a:extLst>
          </p:cNvPr>
          <p:cNvSpPr>
            <a:spLocks noGrp="1"/>
          </p:cNvSpPr>
          <p:nvPr>
            <p:ph type="title"/>
          </p:nvPr>
        </p:nvSpPr>
        <p:spPr/>
        <p:txBody>
          <a:bodyPr/>
          <a:lstStyle/>
          <a:p>
            <a:r>
              <a:rPr lang="en-US"/>
              <a:t>Facebook Original Own Posts Table | FUJIFILM Malaysia - 5 of 24</a:t>
            </a:r>
          </a:p>
        </p:txBody>
      </p:sp>
      <p:graphicFrame>
        <p:nvGraphicFramePr>
          <p:cNvPr id="5" name="Table Placeholder 4">
            <a:extLst>
              <a:ext uri="{FF2B5EF4-FFF2-40B4-BE49-F238E27FC236}">
                <a16:creationId xmlns:a16="http://schemas.microsoft.com/office/drawing/2014/main" id="{3CD341DD-F1D2-4C2B-8108-6E21DFA35ED5}"/>
              </a:ext>
            </a:extLst>
          </p:cNvPr>
          <p:cNvGraphicFramePr>
            <a:graphicFrameLocks noGrp="1"/>
          </p:cNvGraphicFramePr>
          <p:nvPr>
            <p:ph type="tbl" sz="quarter" idx="13"/>
            <p:extLst>
              <p:ext uri="{D42A27DB-BD31-4B8C-83A1-F6EECF244321}">
                <p14:modId xmlns:p14="http://schemas.microsoft.com/office/powerpoint/2010/main" val="3559911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30291505"/>
                    </a:ext>
                  </a:extLst>
                </a:gridCol>
                <a:gridCol w="1316737">
                  <a:extLst>
                    <a:ext uri="{9D8B030D-6E8A-4147-A177-3AD203B41FA5}">
                      <a16:colId xmlns:a16="http://schemas.microsoft.com/office/drawing/2014/main" val="3239900500"/>
                    </a:ext>
                  </a:extLst>
                </a:gridCol>
                <a:gridCol w="329184">
                  <a:extLst>
                    <a:ext uri="{9D8B030D-6E8A-4147-A177-3AD203B41FA5}">
                      <a16:colId xmlns:a16="http://schemas.microsoft.com/office/drawing/2014/main" val="904425745"/>
                    </a:ext>
                  </a:extLst>
                </a:gridCol>
                <a:gridCol w="329184">
                  <a:extLst>
                    <a:ext uri="{9D8B030D-6E8A-4147-A177-3AD203B41FA5}">
                      <a16:colId xmlns:a16="http://schemas.microsoft.com/office/drawing/2014/main" val="3190516630"/>
                    </a:ext>
                  </a:extLst>
                </a:gridCol>
                <a:gridCol w="329184">
                  <a:extLst>
                    <a:ext uri="{9D8B030D-6E8A-4147-A177-3AD203B41FA5}">
                      <a16:colId xmlns:a16="http://schemas.microsoft.com/office/drawing/2014/main" val="2941363540"/>
                    </a:ext>
                  </a:extLst>
                </a:gridCol>
                <a:gridCol w="329184">
                  <a:extLst>
                    <a:ext uri="{9D8B030D-6E8A-4147-A177-3AD203B41FA5}">
                      <a16:colId xmlns:a16="http://schemas.microsoft.com/office/drawing/2014/main" val="2533252540"/>
                    </a:ext>
                  </a:extLst>
                </a:gridCol>
                <a:gridCol w="329184">
                  <a:extLst>
                    <a:ext uri="{9D8B030D-6E8A-4147-A177-3AD203B41FA5}">
                      <a16:colId xmlns:a16="http://schemas.microsoft.com/office/drawing/2014/main" val="1938808186"/>
                    </a:ext>
                  </a:extLst>
                </a:gridCol>
                <a:gridCol w="329184">
                  <a:extLst>
                    <a:ext uri="{9D8B030D-6E8A-4147-A177-3AD203B41FA5}">
                      <a16:colId xmlns:a16="http://schemas.microsoft.com/office/drawing/2014/main" val="2433294825"/>
                    </a:ext>
                  </a:extLst>
                </a:gridCol>
                <a:gridCol w="329184">
                  <a:extLst>
                    <a:ext uri="{9D8B030D-6E8A-4147-A177-3AD203B41FA5}">
                      <a16:colId xmlns:a16="http://schemas.microsoft.com/office/drawing/2014/main" val="167602334"/>
                    </a:ext>
                  </a:extLst>
                </a:gridCol>
                <a:gridCol w="329184">
                  <a:extLst>
                    <a:ext uri="{9D8B030D-6E8A-4147-A177-3AD203B41FA5}">
                      <a16:colId xmlns:a16="http://schemas.microsoft.com/office/drawing/2014/main" val="901776376"/>
                    </a:ext>
                  </a:extLst>
                </a:gridCol>
                <a:gridCol w="329184">
                  <a:extLst>
                    <a:ext uri="{9D8B030D-6E8A-4147-A177-3AD203B41FA5}">
                      <a16:colId xmlns:a16="http://schemas.microsoft.com/office/drawing/2014/main" val="161319047"/>
                    </a:ext>
                  </a:extLst>
                </a:gridCol>
                <a:gridCol w="329184">
                  <a:extLst>
                    <a:ext uri="{9D8B030D-6E8A-4147-A177-3AD203B41FA5}">
                      <a16:colId xmlns:a16="http://schemas.microsoft.com/office/drawing/2014/main" val="3450762266"/>
                    </a:ext>
                  </a:extLst>
                </a:gridCol>
                <a:gridCol w="329184">
                  <a:extLst>
                    <a:ext uri="{9D8B030D-6E8A-4147-A177-3AD203B41FA5}">
                      <a16:colId xmlns:a16="http://schemas.microsoft.com/office/drawing/2014/main" val="1306874490"/>
                    </a:ext>
                  </a:extLst>
                </a:gridCol>
                <a:gridCol w="329184">
                  <a:extLst>
                    <a:ext uri="{9D8B030D-6E8A-4147-A177-3AD203B41FA5}">
                      <a16:colId xmlns:a16="http://schemas.microsoft.com/office/drawing/2014/main" val="443729161"/>
                    </a:ext>
                  </a:extLst>
                </a:gridCol>
                <a:gridCol w="329184">
                  <a:extLst>
                    <a:ext uri="{9D8B030D-6E8A-4147-A177-3AD203B41FA5}">
                      <a16:colId xmlns:a16="http://schemas.microsoft.com/office/drawing/2014/main" val="2627684409"/>
                    </a:ext>
                  </a:extLst>
                </a:gridCol>
                <a:gridCol w="329184">
                  <a:extLst>
                    <a:ext uri="{9D8B030D-6E8A-4147-A177-3AD203B41FA5}">
                      <a16:colId xmlns:a16="http://schemas.microsoft.com/office/drawing/2014/main" val="2165924135"/>
                    </a:ext>
                  </a:extLst>
                </a:gridCol>
                <a:gridCol w="329184">
                  <a:extLst>
                    <a:ext uri="{9D8B030D-6E8A-4147-A177-3AD203B41FA5}">
                      <a16:colId xmlns:a16="http://schemas.microsoft.com/office/drawing/2014/main" val="4025556955"/>
                    </a:ext>
                  </a:extLst>
                </a:gridCol>
                <a:gridCol w="329184">
                  <a:extLst>
                    <a:ext uri="{9D8B030D-6E8A-4147-A177-3AD203B41FA5}">
                      <a16:colId xmlns:a16="http://schemas.microsoft.com/office/drawing/2014/main" val="1740255759"/>
                    </a:ext>
                  </a:extLst>
                </a:gridCol>
                <a:gridCol w="329184">
                  <a:extLst>
                    <a:ext uri="{9D8B030D-6E8A-4147-A177-3AD203B41FA5}">
                      <a16:colId xmlns:a16="http://schemas.microsoft.com/office/drawing/2014/main" val="2528034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99331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- 2024-03-22 20:00:02</a:t>
                      </a:r>
                      <a:r>
                        <a:rPr kumimoji="0" lang="en-US" sz="1000" b="0" i="0" u="none" strike="noStrike" kern="1200" cap="none" spc="0" normalizeH="0" baseline="0" noProof="0">
                          <a:ln>
                            <a:noFill/>
                          </a:ln>
                          <a:solidFill>
                            <a:prstClr val="black"/>
                          </a:solidFill>
                          <a:effectLst/>
                          <a:uLnTx/>
                          <a:uFillTx/>
                          <a:latin typeface="Calibri"/>
                          <a:ea typeface="+mn-ea"/>
                          <a:cs typeface="+mn-cs"/>
                        </a:rPr>
                        <a:t>
 Leon masterfully frames this stunning shot of Komtar, the iconic architectural wonder, with his keen eye for composition. 
He guides the viewer's gaze toward the heart of the frame through the clever use of surrounding buildings to create leading lines, combined with a skillful balance of light and shadow to further enhance the visual appeal, adding depth and dimension to the scene. 
His masterful technique showcases his photographic artistry in capturing iconic landmarks, inviting us to appreciate architectural beauty.
#Fujifilm #FujifilmMY #FujifilmMalaysia #Photography #DigitalPhotography #XT5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https://quintly-eu-image-storage.s3.amazonaws.com/aaf8f68db843cc217addf8054c322eb2/b2bed6cfe569af094fbdb56cb281ff3e.jpg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111347903"/>
                  </a:ext>
                </a:extLst>
              </a:tr>
            </a:tbl>
          </a:graphicData>
        </a:graphic>
      </p:graphicFrame>
      <p:sp>
        <p:nvSpPr>
          <p:cNvPr id="4" name="Text Placeholder 3">
            <a:extLst>
              <a:ext uri="{FF2B5EF4-FFF2-40B4-BE49-F238E27FC236}">
                <a16:creationId xmlns:a16="http://schemas.microsoft.com/office/drawing/2014/main" id="{6BCA36C2-3E53-4748-89E0-847E9619FBD6}"/>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314802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6F00B-FC15-4886-83C7-4BA8709DAA37}"/>
              </a:ext>
            </a:extLst>
          </p:cNvPr>
          <p:cNvSpPr>
            <a:spLocks noGrp="1"/>
          </p:cNvSpPr>
          <p:nvPr>
            <p:ph type="title"/>
          </p:nvPr>
        </p:nvSpPr>
        <p:spPr/>
        <p:txBody>
          <a:bodyPr/>
          <a:lstStyle/>
          <a:p>
            <a:r>
              <a:rPr lang="en-US"/>
              <a:t>Facebook Original Own Posts Table | FUJIFILM Malaysia - 6 of 24</a:t>
            </a:r>
          </a:p>
        </p:txBody>
      </p:sp>
      <p:graphicFrame>
        <p:nvGraphicFramePr>
          <p:cNvPr id="5" name="Table Placeholder 4">
            <a:extLst>
              <a:ext uri="{FF2B5EF4-FFF2-40B4-BE49-F238E27FC236}">
                <a16:creationId xmlns:a16="http://schemas.microsoft.com/office/drawing/2014/main" id="{3F33A220-CCF6-45E9-81CD-D376BC4C4B6F}"/>
              </a:ext>
            </a:extLst>
          </p:cNvPr>
          <p:cNvGraphicFramePr>
            <a:graphicFrameLocks noGrp="1"/>
          </p:cNvGraphicFramePr>
          <p:nvPr>
            <p:ph type="tbl" sz="quarter" idx="13"/>
            <p:extLst>
              <p:ext uri="{D42A27DB-BD31-4B8C-83A1-F6EECF244321}">
                <p14:modId xmlns:p14="http://schemas.microsoft.com/office/powerpoint/2010/main" val="1252085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8122197"/>
                    </a:ext>
                  </a:extLst>
                </a:gridCol>
                <a:gridCol w="1316737">
                  <a:extLst>
                    <a:ext uri="{9D8B030D-6E8A-4147-A177-3AD203B41FA5}">
                      <a16:colId xmlns:a16="http://schemas.microsoft.com/office/drawing/2014/main" val="3610328266"/>
                    </a:ext>
                  </a:extLst>
                </a:gridCol>
                <a:gridCol w="329184">
                  <a:extLst>
                    <a:ext uri="{9D8B030D-6E8A-4147-A177-3AD203B41FA5}">
                      <a16:colId xmlns:a16="http://schemas.microsoft.com/office/drawing/2014/main" val="2422374749"/>
                    </a:ext>
                  </a:extLst>
                </a:gridCol>
                <a:gridCol w="329184">
                  <a:extLst>
                    <a:ext uri="{9D8B030D-6E8A-4147-A177-3AD203B41FA5}">
                      <a16:colId xmlns:a16="http://schemas.microsoft.com/office/drawing/2014/main" val="3458594952"/>
                    </a:ext>
                  </a:extLst>
                </a:gridCol>
                <a:gridCol w="329184">
                  <a:extLst>
                    <a:ext uri="{9D8B030D-6E8A-4147-A177-3AD203B41FA5}">
                      <a16:colId xmlns:a16="http://schemas.microsoft.com/office/drawing/2014/main" val="3194234784"/>
                    </a:ext>
                  </a:extLst>
                </a:gridCol>
                <a:gridCol w="329184">
                  <a:extLst>
                    <a:ext uri="{9D8B030D-6E8A-4147-A177-3AD203B41FA5}">
                      <a16:colId xmlns:a16="http://schemas.microsoft.com/office/drawing/2014/main" val="2647326478"/>
                    </a:ext>
                  </a:extLst>
                </a:gridCol>
                <a:gridCol w="329184">
                  <a:extLst>
                    <a:ext uri="{9D8B030D-6E8A-4147-A177-3AD203B41FA5}">
                      <a16:colId xmlns:a16="http://schemas.microsoft.com/office/drawing/2014/main" val="2524191587"/>
                    </a:ext>
                  </a:extLst>
                </a:gridCol>
                <a:gridCol w="329184">
                  <a:extLst>
                    <a:ext uri="{9D8B030D-6E8A-4147-A177-3AD203B41FA5}">
                      <a16:colId xmlns:a16="http://schemas.microsoft.com/office/drawing/2014/main" val="2839379123"/>
                    </a:ext>
                  </a:extLst>
                </a:gridCol>
                <a:gridCol w="329184">
                  <a:extLst>
                    <a:ext uri="{9D8B030D-6E8A-4147-A177-3AD203B41FA5}">
                      <a16:colId xmlns:a16="http://schemas.microsoft.com/office/drawing/2014/main" val="1966021044"/>
                    </a:ext>
                  </a:extLst>
                </a:gridCol>
                <a:gridCol w="329184">
                  <a:extLst>
                    <a:ext uri="{9D8B030D-6E8A-4147-A177-3AD203B41FA5}">
                      <a16:colId xmlns:a16="http://schemas.microsoft.com/office/drawing/2014/main" val="3854998535"/>
                    </a:ext>
                  </a:extLst>
                </a:gridCol>
                <a:gridCol w="329184">
                  <a:extLst>
                    <a:ext uri="{9D8B030D-6E8A-4147-A177-3AD203B41FA5}">
                      <a16:colId xmlns:a16="http://schemas.microsoft.com/office/drawing/2014/main" val="2575907858"/>
                    </a:ext>
                  </a:extLst>
                </a:gridCol>
                <a:gridCol w="329184">
                  <a:extLst>
                    <a:ext uri="{9D8B030D-6E8A-4147-A177-3AD203B41FA5}">
                      <a16:colId xmlns:a16="http://schemas.microsoft.com/office/drawing/2014/main" val="3258797226"/>
                    </a:ext>
                  </a:extLst>
                </a:gridCol>
                <a:gridCol w="329184">
                  <a:extLst>
                    <a:ext uri="{9D8B030D-6E8A-4147-A177-3AD203B41FA5}">
                      <a16:colId xmlns:a16="http://schemas.microsoft.com/office/drawing/2014/main" val="2352762360"/>
                    </a:ext>
                  </a:extLst>
                </a:gridCol>
                <a:gridCol w="329184">
                  <a:extLst>
                    <a:ext uri="{9D8B030D-6E8A-4147-A177-3AD203B41FA5}">
                      <a16:colId xmlns:a16="http://schemas.microsoft.com/office/drawing/2014/main" val="225059707"/>
                    </a:ext>
                  </a:extLst>
                </a:gridCol>
                <a:gridCol w="329184">
                  <a:extLst>
                    <a:ext uri="{9D8B030D-6E8A-4147-A177-3AD203B41FA5}">
                      <a16:colId xmlns:a16="http://schemas.microsoft.com/office/drawing/2014/main" val="1797405288"/>
                    </a:ext>
                  </a:extLst>
                </a:gridCol>
                <a:gridCol w="329184">
                  <a:extLst>
                    <a:ext uri="{9D8B030D-6E8A-4147-A177-3AD203B41FA5}">
                      <a16:colId xmlns:a16="http://schemas.microsoft.com/office/drawing/2014/main" val="300739518"/>
                    </a:ext>
                  </a:extLst>
                </a:gridCol>
                <a:gridCol w="329184">
                  <a:extLst>
                    <a:ext uri="{9D8B030D-6E8A-4147-A177-3AD203B41FA5}">
                      <a16:colId xmlns:a16="http://schemas.microsoft.com/office/drawing/2014/main" val="2962102953"/>
                    </a:ext>
                  </a:extLst>
                </a:gridCol>
                <a:gridCol w="329184">
                  <a:extLst>
                    <a:ext uri="{9D8B030D-6E8A-4147-A177-3AD203B41FA5}">
                      <a16:colId xmlns:a16="http://schemas.microsoft.com/office/drawing/2014/main" val="1335333247"/>
                    </a:ext>
                  </a:extLst>
                </a:gridCol>
                <a:gridCol w="329184">
                  <a:extLst>
                    <a:ext uri="{9D8B030D-6E8A-4147-A177-3AD203B41FA5}">
                      <a16:colId xmlns:a16="http://schemas.microsoft.com/office/drawing/2014/main" val="1144564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35815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- 2024-03-21 14:00:41</a:t>
                      </a:r>
                      <a:r>
                        <a:rPr kumimoji="0" lang="en-US" sz="1000" b="0" i="0" u="none" strike="noStrike" kern="1200" cap="none" spc="0" normalizeH="0" baseline="0" noProof="0">
                          <a:ln>
                            <a:noFill/>
                          </a:ln>
                          <a:solidFill>
                            <a:prstClr val="black"/>
                          </a:solidFill>
                          <a:effectLst/>
                          <a:uLnTx/>
                          <a:uFillTx/>
                          <a:latin typeface="Calibri"/>
                          <a:ea typeface="+mn-ea"/>
                          <a:cs typeface="+mn-cs"/>
                        </a:rPr>
                        <a:t>
 On 10 March, 2024, photography enthusiasts had the unique opportunity to immerse themselves in the captivating world of avant-garde fashion photography. 
Hosted by FOTO CLS and led by X-Photographer Joie Koo, the workshop not only introduced participants to the fundamentals of fashion photography but also taught them the art of using lighting techniques to capture the essence and mood of fashion models.
Joie Koo shared his expertise and insights, guiding attendees through the creative process of bringing avant-garde fashion concepts to life, making it an invaluable experience for all involved.
Thanks to all who participated, and we look forward to seeing you in the next workshop!
#Fujifilm #FujifilmMY #FujifilmMalaysia #Fujifilm_XSeries #Photography #DigitalPhotography #Johor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https://quintly-eu-image-storage.s3.amazonaws.com/aaf8f68db843cc217addf8054c322eb2/47df5832549a83a59b2e0d6872956619.jpg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68973445"/>
                  </a:ext>
                </a:extLst>
              </a:tr>
            </a:tbl>
          </a:graphicData>
        </a:graphic>
      </p:graphicFrame>
      <p:sp>
        <p:nvSpPr>
          <p:cNvPr id="4" name="Text Placeholder 3">
            <a:extLst>
              <a:ext uri="{FF2B5EF4-FFF2-40B4-BE49-F238E27FC236}">
                <a16:creationId xmlns:a16="http://schemas.microsoft.com/office/drawing/2014/main" id="{1D08C30C-6600-447B-B618-5B0DFD095339}"/>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4273521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E6ADA-4228-4C2F-8EEB-368D439478B1}"/>
              </a:ext>
            </a:extLst>
          </p:cNvPr>
          <p:cNvSpPr>
            <a:spLocks noGrp="1"/>
          </p:cNvSpPr>
          <p:nvPr>
            <p:ph type="title"/>
          </p:nvPr>
        </p:nvSpPr>
        <p:spPr/>
        <p:txBody>
          <a:bodyPr/>
          <a:lstStyle/>
          <a:p>
            <a:r>
              <a:rPr lang="en-US"/>
              <a:t>Facebook Original Own Posts Table | FUJIFILM Malaysia - 7 of 24</a:t>
            </a:r>
          </a:p>
        </p:txBody>
      </p:sp>
      <p:graphicFrame>
        <p:nvGraphicFramePr>
          <p:cNvPr id="5" name="Table Placeholder 4">
            <a:extLst>
              <a:ext uri="{FF2B5EF4-FFF2-40B4-BE49-F238E27FC236}">
                <a16:creationId xmlns:a16="http://schemas.microsoft.com/office/drawing/2014/main" id="{CE81BC14-24A8-4F0E-93C1-AEA768A3B546}"/>
              </a:ext>
            </a:extLst>
          </p:cNvPr>
          <p:cNvGraphicFramePr>
            <a:graphicFrameLocks noGrp="1"/>
          </p:cNvGraphicFramePr>
          <p:nvPr>
            <p:ph type="tbl" sz="quarter" idx="13"/>
            <p:extLst>
              <p:ext uri="{D42A27DB-BD31-4B8C-83A1-F6EECF244321}">
                <p14:modId xmlns:p14="http://schemas.microsoft.com/office/powerpoint/2010/main" val="2931402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35870568"/>
                    </a:ext>
                  </a:extLst>
                </a:gridCol>
                <a:gridCol w="1316737">
                  <a:extLst>
                    <a:ext uri="{9D8B030D-6E8A-4147-A177-3AD203B41FA5}">
                      <a16:colId xmlns:a16="http://schemas.microsoft.com/office/drawing/2014/main" val="2639958402"/>
                    </a:ext>
                  </a:extLst>
                </a:gridCol>
                <a:gridCol w="329184">
                  <a:extLst>
                    <a:ext uri="{9D8B030D-6E8A-4147-A177-3AD203B41FA5}">
                      <a16:colId xmlns:a16="http://schemas.microsoft.com/office/drawing/2014/main" val="3502312488"/>
                    </a:ext>
                  </a:extLst>
                </a:gridCol>
                <a:gridCol w="329184">
                  <a:extLst>
                    <a:ext uri="{9D8B030D-6E8A-4147-A177-3AD203B41FA5}">
                      <a16:colId xmlns:a16="http://schemas.microsoft.com/office/drawing/2014/main" val="2885043055"/>
                    </a:ext>
                  </a:extLst>
                </a:gridCol>
                <a:gridCol w="329184">
                  <a:extLst>
                    <a:ext uri="{9D8B030D-6E8A-4147-A177-3AD203B41FA5}">
                      <a16:colId xmlns:a16="http://schemas.microsoft.com/office/drawing/2014/main" val="766987348"/>
                    </a:ext>
                  </a:extLst>
                </a:gridCol>
                <a:gridCol w="329184">
                  <a:extLst>
                    <a:ext uri="{9D8B030D-6E8A-4147-A177-3AD203B41FA5}">
                      <a16:colId xmlns:a16="http://schemas.microsoft.com/office/drawing/2014/main" val="4293600522"/>
                    </a:ext>
                  </a:extLst>
                </a:gridCol>
                <a:gridCol w="329184">
                  <a:extLst>
                    <a:ext uri="{9D8B030D-6E8A-4147-A177-3AD203B41FA5}">
                      <a16:colId xmlns:a16="http://schemas.microsoft.com/office/drawing/2014/main" val="1471120122"/>
                    </a:ext>
                  </a:extLst>
                </a:gridCol>
                <a:gridCol w="329184">
                  <a:extLst>
                    <a:ext uri="{9D8B030D-6E8A-4147-A177-3AD203B41FA5}">
                      <a16:colId xmlns:a16="http://schemas.microsoft.com/office/drawing/2014/main" val="3908909949"/>
                    </a:ext>
                  </a:extLst>
                </a:gridCol>
                <a:gridCol w="329184">
                  <a:extLst>
                    <a:ext uri="{9D8B030D-6E8A-4147-A177-3AD203B41FA5}">
                      <a16:colId xmlns:a16="http://schemas.microsoft.com/office/drawing/2014/main" val="1911468564"/>
                    </a:ext>
                  </a:extLst>
                </a:gridCol>
                <a:gridCol w="329184">
                  <a:extLst>
                    <a:ext uri="{9D8B030D-6E8A-4147-A177-3AD203B41FA5}">
                      <a16:colId xmlns:a16="http://schemas.microsoft.com/office/drawing/2014/main" val="319912280"/>
                    </a:ext>
                  </a:extLst>
                </a:gridCol>
                <a:gridCol w="329184">
                  <a:extLst>
                    <a:ext uri="{9D8B030D-6E8A-4147-A177-3AD203B41FA5}">
                      <a16:colId xmlns:a16="http://schemas.microsoft.com/office/drawing/2014/main" val="1249141430"/>
                    </a:ext>
                  </a:extLst>
                </a:gridCol>
                <a:gridCol w="329184">
                  <a:extLst>
                    <a:ext uri="{9D8B030D-6E8A-4147-A177-3AD203B41FA5}">
                      <a16:colId xmlns:a16="http://schemas.microsoft.com/office/drawing/2014/main" val="3945715636"/>
                    </a:ext>
                  </a:extLst>
                </a:gridCol>
                <a:gridCol w="329184">
                  <a:extLst>
                    <a:ext uri="{9D8B030D-6E8A-4147-A177-3AD203B41FA5}">
                      <a16:colId xmlns:a16="http://schemas.microsoft.com/office/drawing/2014/main" val="1380660971"/>
                    </a:ext>
                  </a:extLst>
                </a:gridCol>
                <a:gridCol w="329184">
                  <a:extLst>
                    <a:ext uri="{9D8B030D-6E8A-4147-A177-3AD203B41FA5}">
                      <a16:colId xmlns:a16="http://schemas.microsoft.com/office/drawing/2014/main" val="228186182"/>
                    </a:ext>
                  </a:extLst>
                </a:gridCol>
                <a:gridCol w="329184">
                  <a:extLst>
                    <a:ext uri="{9D8B030D-6E8A-4147-A177-3AD203B41FA5}">
                      <a16:colId xmlns:a16="http://schemas.microsoft.com/office/drawing/2014/main" val="3188769189"/>
                    </a:ext>
                  </a:extLst>
                </a:gridCol>
                <a:gridCol w="329184">
                  <a:extLst>
                    <a:ext uri="{9D8B030D-6E8A-4147-A177-3AD203B41FA5}">
                      <a16:colId xmlns:a16="http://schemas.microsoft.com/office/drawing/2014/main" val="900231632"/>
                    </a:ext>
                  </a:extLst>
                </a:gridCol>
                <a:gridCol w="329184">
                  <a:extLst>
                    <a:ext uri="{9D8B030D-6E8A-4147-A177-3AD203B41FA5}">
                      <a16:colId xmlns:a16="http://schemas.microsoft.com/office/drawing/2014/main" val="758634652"/>
                    </a:ext>
                  </a:extLst>
                </a:gridCol>
                <a:gridCol w="329184">
                  <a:extLst>
                    <a:ext uri="{9D8B030D-6E8A-4147-A177-3AD203B41FA5}">
                      <a16:colId xmlns:a16="http://schemas.microsoft.com/office/drawing/2014/main" val="2149334696"/>
                    </a:ext>
                  </a:extLst>
                </a:gridCol>
                <a:gridCol w="329184">
                  <a:extLst>
                    <a:ext uri="{9D8B030D-6E8A-4147-A177-3AD203B41FA5}">
                      <a16:colId xmlns:a16="http://schemas.microsoft.com/office/drawing/2014/main" val="3922972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37552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- 2024-03-21 12:00:01</a:t>
                      </a:r>
                      <a:r>
                        <a:rPr kumimoji="0" lang="en-US" sz="1000" b="0" i="0" u="none" strike="noStrike" kern="1200" cap="none" spc="0" normalizeH="0" baseline="0" noProof="0">
                          <a:ln>
                            <a:noFill/>
                          </a:ln>
                          <a:solidFill>
                            <a:prstClr val="black"/>
                          </a:solidFill>
                          <a:effectLst/>
                          <a:uLnTx/>
                          <a:uFillTx/>
                          <a:latin typeface="Calibri"/>
                          <a:ea typeface="+mn-ea"/>
                          <a:cs typeface="+mn-cs"/>
                        </a:rPr>
                        <a:t>
 On March 9, 2024, participants immersed themselves in creating stunning images that celebrate the festive spirit at our Raya Theme Portraiture Workshop, held at Rumah Kayu Johor Bahru and organized by Johan Photo Camtronics Sdn Bhd  
TW Wann Al-Hajj expertly led the workshop, sharing invaluable tips and tricks on capturing the essence of festive portraiture with a keen focus on lighting techniques.
Thank you to everyone who joined us for this educational session!
#Fujifilm #FujifilmMY #FujifilmMalaysia #Fujifilm_XSeries #Photography #DigitalPhotography #Johor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https://quintly-eu-image-storage.s3.amazonaws.com/aaf8f68db843cc217addf8054c322eb2/d8581dbcbe60eaeba7ee226106d3b442.jpg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1007995"/>
                  </a:ext>
                </a:extLst>
              </a:tr>
            </a:tbl>
          </a:graphicData>
        </a:graphic>
      </p:graphicFrame>
      <p:sp>
        <p:nvSpPr>
          <p:cNvPr id="4" name="Text Placeholder 3">
            <a:extLst>
              <a:ext uri="{FF2B5EF4-FFF2-40B4-BE49-F238E27FC236}">
                <a16:creationId xmlns:a16="http://schemas.microsoft.com/office/drawing/2014/main" id="{4CCE9C19-657D-4374-919F-E332FACBBF9F}"/>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0689785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16008-CABB-4334-BAAA-AA3786CD2D9C}"/>
              </a:ext>
            </a:extLst>
          </p:cNvPr>
          <p:cNvSpPr>
            <a:spLocks noGrp="1"/>
          </p:cNvSpPr>
          <p:nvPr>
            <p:ph type="title"/>
          </p:nvPr>
        </p:nvSpPr>
        <p:spPr/>
        <p:txBody>
          <a:bodyPr/>
          <a:lstStyle/>
          <a:p>
            <a:r>
              <a:rPr lang="en-US"/>
              <a:t>Facebook Original Own Posts Table | FUJIFILM Malaysia - 8 of 24</a:t>
            </a:r>
          </a:p>
        </p:txBody>
      </p:sp>
      <p:graphicFrame>
        <p:nvGraphicFramePr>
          <p:cNvPr id="5" name="Table Placeholder 4">
            <a:extLst>
              <a:ext uri="{FF2B5EF4-FFF2-40B4-BE49-F238E27FC236}">
                <a16:creationId xmlns:a16="http://schemas.microsoft.com/office/drawing/2014/main" id="{D39F6FAA-DB40-4E92-9D47-9489D8FF6DB9}"/>
              </a:ext>
            </a:extLst>
          </p:cNvPr>
          <p:cNvGraphicFramePr>
            <a:graphicFrameLocks noGrp="1"/>
          </p:cNvGraphicFramePr>
          <p:nvPr>
            <p:ph type="tbl" sz="quarter" idx="13"/>
            <p:extLst>
              <p:ext uri="{D42A27DB-BD31-4B8C-83A1-F6EECF244321}">
                <p14:modId xmlns:p14="http://schemas.microsoft.com/office/powerpoint/2010/main" val="1713314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32050473"/>
                    </a:ext>
                  </a:extLst>
                </a:gridCol>
                <a:gridCol w="1316737">
                  <a:extLst>
                    <a:ext uri="{9D8B030D-6E8A-4147-A177-3AD203B41FA5}">
                      <a16:colId xmlns:a16="http://schemas.microsoft.com/office/drawing/2014/main" val="4169209059"/>
                    </a:ext>
                  </a:extLst>
                </a:gridCol>
                <a:gridCol w="329184">
                  <a:extLst>
                    <a:ext uri="{9D8B030D-6E8A-4147-A177-3AD203B41FA5}">
                      <a16:colId xmlns:a16="http://schemas.microsoft.com/office/drawing/2014/main" val="127070169"/>
                    </a:ext>
                  </a:extLst>
                </a:gridCol>
                <a:gridCol w="329184">
                  <a:extLst>
                    <a:ext uri="{9D8B030D-6E8A-4147-A177-3AD203B41FA5}">
                      <a16:colId xmlns:a16="http://schemas.microsoft.com/office/drawing/2014/main" val="3939850914"/>
                    </a:ext>
                  </a:extLst>
                </a:gridCol>
                <a:gridCol w="329184">
                  <a:extLst>
                    <a:ext uri="{9D8B030D-6E8A-4147-A177-3AD203B41FA5}">
                      <a16:colId xmlns:a16="http://schemas.microsoft.com/office/drawing/2014/main" val="141004046"/>
                    </a:ext>
                  </a:extLst>
                </a:gridCol>
                <a:gridCol w="329184">
                  <a:extLst>
                    <a:ext uri="{9D8B030D-6E8A-4147-A177-3AD203B41FA5}">
                      <a16:colId xmlns:a16="http://schemas.microsoft.com/office/drawing/2014/main" val="3795717834"/>
                    </a:ext>
                  </a:extLst>
                </a:gridCol>
                <a:gridCol w="329184">
                  <a:extLst>
                    <a:ext uri="{9D8B030D-6E8A-4147-A177-3AD203B41FA5}">
                      <a16:colId xmlns:a16="http://schemas.microsoft.com/office/drawing/2014/main" val="2047787252"/>
                    </a:ext>
                  </a:extLst>
                </a:gridCol>
                <a:gridCol w="329184">
                  <a:extLst>
                    <a:ext uri="{9D8B030D-6E8A-4147-A177-3AD203B41FA5}">
                      <a16:colId xmlns:a16="http://schemas.microsoft.com/office/drawing/2014/main" val="3094188953"/>
                    </a:ext>
                  </a:extLst>
                </a:gridCol>
                <a:gridCol w="329184">
                  <a:extLst>
                    <a:ext uri="{9D8B030D-6E8A-4147-A177-3AD203B41FA5}">
                      <a16:colId xmlns:a16="http://schemas.microsoft.com/office/drawing/2014/main" val="1257848644"/>
                    </a:ext>
                  </a:extLst>
                </a:gridCol>
                <a:gridCol w="329184">
                  <a:extLst>
                    <a:ext uri="{9D8B030D-6E8A-4147-A177-3AD203B41FA5}">
                      <a16:colId xmlns:a16="http://schemas.microsoft.com/office/drawing/2014/main" val="3940943558"/>
                    </a:ext>
                  </a:extLst>
                </a:gridCol>
                <a:gridCol w="329184">
                  <a:extLst>
                    <a:ext uri="{9D8B030D-6E8A-4147-A177-3AD203B41FA5}">
                      <a16:colId xmlns:a16="http://schemas.microsoft.com/office/drawing/2014/main" val="3826389937"/>
                    </a:ext>
                  </a:extLst>
                </a:gridCol>
                <a:gridCol w="329184">
                  <a:extLst>
                    <a:ext uri="{9D8B030D-6E8A-4147-A177-3AD203B41FA5}">
                      <a16:colId xmlns:a16="http://schemas.microsoft.com/office/drawing/2014/main" val="3809514953"/>
                    </a:ext>
                  </a:extLst>
                </a:gridCol>
                <a:gridCol w="329184">
                  <a:extLst>
                    <a:ext uri="{9D8B030D-6E8A-4147-A177-3AD203B41FA5}">
                      <a16:colId xmlns:a16="http://schemas.microsoft.com/office/drawing/2014/main" val="2658673237"/>
                    </a:ext>
                  </a:extLst>
                </a:gridCol>
                <a:gridCol w="329184">
                  <a:extLst>
                    <a:ext uri="{9D8B030D-6E8A-4147-A177-3AD203B41FA5}">
                      <a16:colId xmlns:a16="http://schemas.microsoft.com/office/drawing/2014/main" val="184437437"/>
                    </a:ext>
                  </a:extLst>
                </a:gridCol>
                <a:gridCol w="329184">
                  <a:extLst>
                    <a:ext uri="{9D8B030D-6E8A-4147-A177-3AD203B41FA5}">
                      <a16:colId xmlns:a16="http://schemas.microsoft.com/office/drawing/2014/main" val="2292033402"/>
                    </a:ext>
                  </a:extLst>
                </a:gridCol>
                <a:gridCol w="329184">
                  <a:extLst>
                    <a:ext uri="{9D8B030D-6E8A-4147-A177-3AD203B41FA5}">
                      <a16:colId xmlns:a16="http://schemas.microsoft.com/office/drawing/2014/main" val="357412786"/>
                    </a:ext>
                  </a:extLst>
                </a:gridCol>
                <a:gridCol w="329184">
                  <a:extLst>
                    <a:ext uri="{9D8B030D-6E8A-4147-A177-3AD203B41FA5}">
                      <a16:colId xmlns:a16="http://schemas.microsoft.com/office/drawing/2014/main" val="1250758294"/>
                    </a:ext>
                  </a:extLst>
                </a:gridCol>
                <a:gridCol w="329184">
                  <a:extLst>
                    <a:ext uri="{9D8B030D-6E8A-4147-A177-3AD203B41FA5}">
                      <a16:colId xmlns:a16="http://schemas.microsoft.com/office/drawing/2014/main" val="246278944"/>
                    </a:ext>
                  </a:extLst>
                </a:gridCol>
                <a:gridCol w="329184">
                  <a:extLst>
                    <a:ext uri="{9D8B030D-6E8A-4147-A177-3AD203B41FA5}">
                      <a16:colId xmlns:a16="http://schemas.microsoft.com/office/drawing/2014/main" val="3118912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59131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- 2024-03-20 20:00:32</a:t>
                      </a:r>
                      <a:r>
                        <a:rPr kumimoji="0" lang="en-US" sz="1000" b="0" i="0" u="none" strike="noStrike" kern="1200" cap="none" spc="0" normalizeH="0" baseline="0" noProof="0">
                          <a:ln>
                            <a:noFill/>
                          </a:ln>
                          <a:solidFill>
                            <a:prstClr val="black"/>
                          </a:solidFill>
                          <a:effectLst/>
                          <a:uLnTx/>
                          <a:uFillTx/>
                          <a:latin typeface="Calibri"/>
                          <a:ea typeface="+mn-ea"/>
                          <a:cs typeface="+mn-cs"/>
                        </a:rPr>
                        <a:t>
 The X-H2S goes beyond capturing high-quality stills, featuring advanced Subject-Detection AF for precise focus tracking. It offers Open Gate 6.2K/30P video recording for videos with a natural, fluid motion, alongside 4K/120P High-Speed Video capabilities for stunning slow-motion effects. 
With a rapid 40fps Burst Shooting mode that maintains exceptional image clarity and the introduction of the New F-Log2, this camera is equipped to elevate your photography and videography to new heights.
𝗙𝗶𝗻𝗱 𝗼𝘂𝘁 𝗺𝗼𝗿𝗲 𝗮𝗯𝗼𝘂𝘁 𝗫-𝗛𝟮𝗦
https://fujifilm-x.com/en-my/products/cameras/x-h2s/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https://play.google.com/store/apps/details?id=com.fujifilm.xapp&amp;hl=en_US&amp;pli=1https://www.youtube.com/watch?v=ZBGKLkNpFzg
#Fujifilm #FujifilmMY #FujifilmMalaysia #Photography #DigitalPhotography #XH2S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https://quintly-eu-image-storage.s3.amazonaws.com/aaf8f68db843cc217addf8054c322eb2/b6622f6a907761b373f7fd9fe07b4b84.jpg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897388801"/>
                  </a:ext>
                </a:extLst>
              </a:tr>
            </a:tbl>
          </a:graphicData>
        </a:graphic>
      </p:graphicFrame>
      <p:sp>
        <p:nvSpPr>
          <p:cNvPr id="4" name="Text Placeholder 3">
            <a:extLst>
              <a:ext uri="{FF2B5EF4-FFF2-40B4-BE49-F238E27FC236}">
                <a16:creationId xmlns:a16="http://schemas.microsoft.com/office/drawing/2014/main" id="{BB758403-D1C2-4786-AE56-3A80F092A0A8}"/>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8613736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36B16-5A84-4711-ABD9-4BFE58197E05}"/>
              </a:ext>
            </a:extLst>
          </p:cNvPr>
          <p:cNvSpPr>
            <a:spLocks noGrp="1"/>
          </p:cNvSpPr>
          <p:nvPr>
            <p:ph type="title"/>
          </p:nvPr>
        </p:nvSpPr>
        <p:spPr/>
        <p:txBody>
          <a:bodyPr/>
          <a:lstStyle/>
          <a:p>
            <a:r>
              <a:rPr lang="en-US"/>
              <a:t>Facebook Original Own Posts Table | FUJIFILM Malaysia - 9 of 24</a:t>
            </a:r>
          </a:p>
        </p:txBody>
      </p:sp>
      <p:graphicFrame>
        <p:nvGraphicFramePr>
          <p:cNvPr id="5" name="Table Placeholder 4">
            <a:extLst>
              <a:ext uri="{FF2B5EF4-FFF2-40B4-BE49-F238E27FC236}">
                <a16:creationId xmlns:a16="http://schemas.microsoft.com/office/drawing/2014/main" id="{022B7B9F-D85B-4DE9-BE7E-892635256088}"/>
              </a:ext>
            </a:extLst>
          </p:cNvPr>
          <p:cNvGraphicFramePr>
            <a:graphicFrameLocks noGrp="1"/>
          </p:cNvGraphicFramePr>
          <p:nvPr>
            <p:ph type="tbl" sz="quarter" idx="13"/>
            <p:extLst>
              <p:ext uri="{D42A27DB-BD31-4B8C-83A1-F6EECF244321}">
                <p14:modId xmlns:p14="http://schemas.microsoft.com/office/powerpoint/2010/main" val="3286317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20556667"/>
                    </a:ext>
                  </a:extLst>
                </a:gridCol>
                <a:gridCol w="1316737">
                  <a:extLst>
                    <a:ext uri="{9D8B030D-6E8A-4147-A177-3AD203B41FA5}">
                      <a16:colId xmlns:a16="http://schemas.microsoft.com/office/drawing/2014/main" val="1770460526"/>
                    </a:ext>
                  </a:extLst>
                </a:gridCol>
                <a:gridCol w="329184">
                  <a:extLst>
                    <a:ext uri="{9D8B030D-6E8A-4147-A177-3AD203B41FA5}">
                      <a16:colId xmlns:a16="http://schemas.microsoft.com/office/drawing/2014/main" val="2206821032"/>
                    </a:ext>
                  </a:extLst>
                </a:gridCol>
                <a:gridCol w="329184">
                  <a:extLst>
                    <a:ext uri="{9D8B030D-6E8A-4147-A177-3AD203B41FA5}">
                      <a16:colId xmlns:a16="http://schemas.microsoft.com/office/drawing/2014/main" val="1837485412"/>
                    </a:ext>
                  </a:extLst>
                </a:gridCol>
                <a:gridCol w="329184">
                  <a:extLst>
                    <a:ext uri="{9D8B030D-6E8A-4147-A177-3AD203B41FA5}">
                      <a16:colId xmlns:a16="http://schemas.microsoft.com/office/drawing/2014/main" val="1208691905"/>
                    </a:ext>
                  </a:extLst>
                </a:gridCol>
                <a:gridCol w="329184">
                  <a:extLst>
                    <a:ext uri="{9D8B030D-6E8A-4147-A177-3AD203B41FA5}">
                      <a16:colId xmlns:a16="http://schemas.microsoft.com/office/drawing/2014/main" val="4237986223"/>
                    </a:ext>
                  </a:extLst>
                </a:gridCol>
                <a:gridCol w="329184">
                  <a:extLst>
                    <a:ext uri="{9D8B030D-6E8A-4147-A177-3AD203B41FA5}">
                      <a16:colId xmlns:a16="http://schemas.microsoft.com/office/drawing/2014/main" val="2559516692"/>
                    </a:ext>
                  </a:extLst>
                </a:gridCol>
                <a:gridCol w="329184">
                  <a:extLst>
                    <a:ext uri="{9D8B030D-6E8A-4147-A177-3AD203B41FA5}">
                      <a16:colId xmlns:a16="http://schemas.microsoft.com/office/drawing/2014/main" val="3806496797"/>
                    </a:ext>
                  </a:extLst>
                </a:gridCol>
                <a:gridCol w="329184">
                  <a:extLst>
                    <a:ext uri="{9D8B030D-6E8A-4147-A177-3AD203B41FA5}">
                      <a16:colId xmlns:a16="http://schemas.microsoft.com/office/drawing/2014/main" val="2275928208"/>
                    </a:ext>
                  </a:extLst>
                </a:gridCol>
                <a:gridCol w="329184">
                  <a:extLst>
                    <a:ext uri="{9D8B030D-6E8A-4147-A177-3AD203B41FA5}">
                      <a16:colId xmlns:a16="http://schemas.microsoft.com/office/drawing/2014/main" val="2346038528"/>
                    </a:ext>
                  </a:extLst>
                </a:gridCol>
                <a:gridCol w="329184">
                  <a:extLst>
                    <a:ext uri="{9D8B030D-6E8A-4147-A177-3AD203B41FA5}">
                      <a16:colId xmlns:a16="http://schemas.microsoft.com/office/drawing/2014/main" val="1073939911"/>
                    </a:ext>
                  </a:extLst>
                </a:gridCol>
                <a:gridCol w="329184">
                  <a:extLst>
                    <a:ext uri="{9D8B030D-6E8A-4147-A177-3AD203B41FA5}">
                      <a16:colId xmlns:a16="http://schemas.microsoft.com/office/drawing/2014/main" val="3937194013"/>
                    </a:ext>
                  </a:extLst>
                </a:gridCol>
                <a:gridCol w="329184">
                  <a:extLst>
                    <a:ext uri="{9D8B030D-6E8A-4147-A177-3AD203B41FA5}">
                      <a16:colId xmlns:a16="http://schemas.microsoft.com/office/drawing/2014/main" val="71668138"/>
                    </a:ext>
                  </a:extLst>
                </a:gridCol>
                <a:gridCol w="329184">
                  <a:extLst>
                    <a:ext uri="{9D8B030D-6E8A-4147-A177-3AD203B41FA5}">
                      <a16:colId xmlns:a16="http://schemas.microsoft.com/office/drawing/2014/main" val="3782332355"/>
                    </a:ext>
                  </a:extLst>
                </a:gridCol>
                <a:gridCol w="329184">
                  <a:extLst>
                    <a:ext uri="{9D8B030D-6E8A-4147-A177-3AD203B41FA5}">
                      <a16:colId xmlns:a16="http://schemas.microsoft.com/office/drawing/2014/main" val="664127569"/>
                    </a:ext>
                  </a:extLst>
                </a:gridCol>
                <a:gridCol w="329184">
                  <a:extLst>
                    <a:ext uri="{9D8B030D-6E8A-4147-A177-3AD203B41FA5}">
                      <a16:colId xmlns:a16="http://schemas.microsoft.com/office/drawing/2014/main" val="2670620330"/>
                    </a:ext>
                  </a:extLst>
                </a:gridCol>
                <a:gridCol w="329184">
                  <a:extLst>
                    <a:ext uri="{9D8B030D-6E8A-4147-A177-3AD203B41FA5}">
                      <a16:colId xmlns:a16="http://schemas.microsoft.com/office/drawing/2014/main" val="3122539177"/>
                    </a:ext>
                  </a:extLst>
                </a:gridCol>
                <a:gridCol w="329184">
                  <a:extLst>
                    <a:ext uri="{9D8B030D-6E8A-4147-A177-3AD203B41FA5}">
                      <a16:colId xmlns:a16="http://schemas.microsoft.com/office/drawing/2014/main" val="2822452662"/>
                    </a:ext>
                  </a:extLst>
                </a:gridCol>
                <a:gridCol w="329184">
                  <a:extLst>
                    <a:ext uri="{9D8B030D-6E8A-4147-A177-3AD203B41FA5}">
                      <a16:colId xmlns:a16="http://schemas.microsoft.com/office/drawing/2014/main" val="629377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33283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- 2024-03-20 18:01:01</a:t>
                      </a:r>
                      <a:r>
                        <a:rPr kumimoji="0" lang="en-US" sz="1000" b="0" i="0" u="none" strike="noStrike" kern="1200" cap="none" spc="0" normalizeH="0" baseline="0" noProof="0">
                          <a:ln>
                            <a:noFill/>
                          </a:ln>
                          <a:solidFill>
                            <a:prstClr val="black"/>
                          </a:solidFill>
                          <a:effectLst/>
                          <a:uLnTx/>
                          <a:uFillTx/>
                          <a:latin typeface="Calibri"/>
                          <a:ea typeface="+mn-ea"/>
                          <a:cs typeface="+mn-cs"/>
                        </a:rPr>
                        <a:t>
 [𝗥𝗘𝗚𝗜𝗦𝗧𝗥𝗔𝗧𝗜𝗢𝗡 𝗖𝗟𝗢𝗦𝗘𝗗]
Please be informed that all the slots are taken and the registration is officially closed. To those who have registered, see you soon at the event!
-----------------------------------------------------------------------
Unlock the secrets of Landscape &amp; Human Interest photography in our workshop led by X-Photographer Raja Kamal R. Hussin and expert TW Wann Al-Hajj.
Dive into the art of capturing breathtaking landscapes with Raja Kamal, and explore the compelling world of human interest photography with TW Wann Al-Hajj.
Grab this opportunity to secure your spot now:
https://forms.gle/558Tq8yn4CdHqzhT7 
#Fujifilm #FujifilmMY #FujifilmMalaysia #Fujifilm_XSeries #Photography #DigitalPhotography #LandscapePhotography #HumanInterestPhotography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https://quintly-eu-image-storage.s3.amazonaws.com/aaf8f68db843cc217addf8054c322eb2/f6e490ffbd317bc263fa114d0954814a.jpg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479569534"/>
                  </a:ext>
                </a:extLst>
              </a:tr>
            </a:tbl>
          </a:graphicData>
        </a:graphic>
      </p:graphicFrame>
      <p:sp>
        <p:nvSpPr>
          <p:cNvPr id="4" name="Text Placeholder 3">
            <a:extLst>
              <a:ext uri="{FF2B5EF4-FFF2-40B4-BE49-F238E27FC236}">
                <a16:creationId xmlns:a16="http://schemas.microsoft.com/office/drawing/2014/main" id="{8B5F0300-A13E-4A87-87D2-644726E3C711}"/>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5670835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6EEAA-05CA-466B-BFEA-0D57F4805694}"/>
              </a:ext>
            </a:extLst>
          </p:cNvPr>
          <p:cNvSpPr>
            <a:spLocks noGrp="1"/>
          </p:cNvSpPr>
          <p:nvPr>
            <p:ph type="title"/>
          </p:nvPr>
        </p:nvSpPr>
        <p:spPr/>
        <p:txBody>
          <a:bodyPr/>
          <a:lstStyle/>
          <a:p>
            <a:r>
              <a:rPr lang="en-US"/>
              <a:t>Facebook Original Own Posts Table | FUJIFILM Malaysia - 10 of 24</a:t>
            </a:r>
          </a:p>
        </p:txBody>
      </p:sp>
      <p:graphicFrame>
        <p:nvGraphicFramePr>
          <p:cNvPr id="5" name="Table Placeholder 4">
            <a:extLst>
              <a:ext uri="{FF2B5EF4-FFF2-40B4-BE49-F238E27FC236}">
                <a16:creationId xmlns:a16="http://schemas.microsoft.com/office/drawing/2014/main" id="{BA9017BD-4E5A-49B2-A6C4-560AEB478E01}"/>
              </a:ext>
            </a:extLst>
          </p:cNvPr>
          <p:cNvGraphicFramePr>
            <a:graphicFrameLocks noGrp="1"/>
          </p:cNvGraphicFramePr>
          <p:nvPr>
            <p:ph type="tbl" sz="quarter" idx="13"/>
            <p:extLst>
              <p:ext uri="{D42A27DB-BD31-4B8C-83A1-F6EECF244321}">
                <p14:modId xmlns:p14="http://schemas.microsoft.com/office/powerpoint/2010/main" val="3825783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1987865"/>
                    </a:ext>
                  </a:extLst>
                </a:gridCol>
                <a:gridCol w="1316737">
                  <a:extLst>
                    <a:ext uri="{9D8B030D-6E8A-4147-A177-3AD203B41FA5}">
                      <a16:colId xmlns:a16="http://schemas.microsoft.com/office/drawing/2014/main" val="1165273246"/>
                    </a:ext>
                  </a:extLst>
                </a:gridCol>
                <a:gridCol w="329184">
                  <a:extLst>
                    <a:ext uri="{9D8B030D-6E8A-4147-A177-3AD203B41FA5}">
                      <a16:colId xmlns:a16="http://schemas.microsoft.com/office/drawing/2014/main" val="2519145898"/>
                    </a:ext>
                  </a:extLst>
                </a:gridCol>
                <a:gridCol w="329184">
                  <a:extLst>
                    <a:ext uri="{9D8B030D-6E8A-4147-A177-3AD203B41FA5}">
                      <a16:colId xmlns:a16="http://schemas.microsoft.com/office/drawing/2014/main" val="563690704"/>
                    </a:ext>
                  </a:extLst>
                </a:gridCol>
                <a:gridCol w="329184">
                  <a:extLst>
                    <a:ext uri="{9D8B030D-6E8A-4147-A177-3AD203B41FA5}">
                      <a16:colId xmlns:a16="http://schemas.microsoft.com/office/drawing/2014/main" val="3222032940"/>
                    </a:ext>
                  </a:extLst>
                </a:gridCol>
                <a:gridCol w="329184">
                  <a:extLst>
                    <a:ext uri="{9D8B030D-6E8A-4147-A177-3AD203B41FA5}">
                      <a16:colId xmlns:a16="http://schemas.microsoft.com/office/drawing/2014/main" val="3154231403"/>
                    </a:ext>
                  </a:extLst>
                </a:gridCol>
                <a:gridCol w="329184">
                  <a:extLst>
                    <a:ext uri="{9D8B030D-6E8A-4147-A177-3AD203B41FA5}">
                      <a16:colId xmlns:a16="http://schemas.microsoft.com/office/drawing/2014/main" val="2860741384"/>
                    </a:ext>
                  </a:extLst>
                </a:gridCol>
                <a:gridCol w="329184">
                  <a:extLst>
                    <a:ext uri="{9D8B030D-6E8A-4147-A177-3AD203B41FA5}">
                      <a16:colId xmlns:a16="http://schemas.microsoft.com/office/drawing/2014/main" val="379959864"/>
                    </a:ext>
                  </a:extLst>
                </a:gridCol>
                <a:gridCol w="329184">
                  <a:extLst>
                    <a:ext uri="{9D8B030D-6E8A-4147-A177-3AD203B41FA5}">
                      <a16:colId xmlns:a16="http://schemas.microsoft.com/office/drawing/2014/main" val="1773926943"/>
                    </a:ext>
                  </a:extLst>
                </a:gridCol>
                <a:gridCol w="329184">
                  <a:extLst>
                    <a:ext uri="{9D8B030D-6E8A-4147-A177-3AD203B41FA5}">
                      <a16:colId xmlns:a16="http://schemas.microsoft.com/office/drawing/2014/main" val="3109819497"/>
                    </a:ext>
                  </a:extLst>
                </a:gridCol>
                <a:gridCol w="329184">
                  <a:extLst>
                    <a:ext uri="{9D8B030D-6E8A-4147-A177-3AD203B41FA5}">
                      <a16:colId xmlns:a16="http://schemas.microsoft.com/office/drawing/2014/main" val="1788575025"/>
                    </a:ext>
                  </a:extLst>
                </a:gridCol>
                <a:gridCol w="329184">
                  <a:extLst>
                    <a:ext uri="{9D8B030D-6E8A-4147-A177-3AD203B41FA5}">
                      <a16:colId xmlns:a16="http://schemas.microsoft.com/office/drawing/2014/main" val="1150349158"/>
                    </a:ext>
                  </a:extLst>
                </a:gridCol>
                <a:gridCol w="329184">
                  <a:extLst>
                    <a:ext uri="{9D8B030D-6E8A-4147-A177-3AD203B41FA5}">
                      <a16:colId xmlns:a16="http://schemas.microsoft.com/office/drawing/2014/main" val="2013246445"/>
                    </a:ext>
                  </a:extLst>
                </a:gridCol>
                <a:gridCol w="329184">
                  <a:extLst>
                    <a:ext uri="{9D8B030D-6E8A-4147-A177-3AD203B41FA5}">
                      <a16:colId xmlns:a16="http://schemas.microsoft.com/office/drawing/2014/main" val="1113645314"/>
                    </a:ext>
                  </a:extLst>
                </a:gridCol>
                <a:gridCol w="329184">
                  <a:extLst>
                    <a:ext uri="{9D8B030D-6E8A-4147-A177-3AD203B41FA5}">
                      <a16:colId xmlns:a16="http://schemas.microsoft.com/office/drawing/2014/main" val="1132234943"/>
                    </a:ext>
                  </a:extLst>
                </a:gridCol>
                <a:gridCol w="329184">
                  <a:extLst>
                    <a:ext uri="{9D8B030D-6E8A-4147-A177-3AD203B41FA5}">
                      <a16:colId xmlns:a16="http://schemas.microsoft.com/office/drawing/2014/main" val="429442981"/>
                    </a:ext>
                  </a:extLst>
                </a:gridCol>
                <a:gridCol w="329184">
                  <a:extLst>
                    <a:ext uri="{9D8B030D-6E8A-4147-A177-3AD203B41FA5}">
                      <a16:colId xmlns:a16="http://schemas.microsoft.com/office/drawing/2014/main" val="3269439825"/>
                    </a:ext>
                  </a:extLst>
                </a:gridCol>
                <a:gridCol w="329184">
                  <a:extLst>
                    <a:ext uri="{9D8B030D-6E8A-4147-A177-3AD203B41FA5}">
                      <a16:colId xmlns:a16="http://schemas.microsoft.com/office/drawing/2014/main" val="1064988193"/>
                    </a:ext>
                  </a:extLst>
                </a:gridCol>
                <a:gridCol w="329184">
                  <a:extLst>
                    <a:ext uri="{9D8B030D-6E8A-4147-A177-3AD203B41FA5}">
                      <a16:colId xmlns:a16="http://schemas.microsoft.com/office/drawing/2014/main" val="4118255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06571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- 2024-03-20 15:00:02</a:t>
                      </a:r>
                      <a:r>
                        <a:rPr kumimoji="0" lang="en-US" sz="1000" b="0" i="0" u="none" strike="noStrike" kern="1200" cap="none" spc="0" normalizeH="0" baseline="0" noProof="0">
                          <a:ln>
                            <a:noFill/>
                          </a:ln>
                          <a:solidFill>
                            <a:prstClr val="black"/>
                          </a:solidFill>
                          <a:effectLst/>
                          <a:uLnTx/>
                          <a:uFillTx/>
                          <a:latin typeface="Calibri"/>
                          <a:ea typeface="+mn-ea"/>
                          <a:cs typeface="+mn-cs"/>
                        </a:rPr>
                        <a:t>
 Discover Fish Quan's epic Evo Enduro 2023 adventure from KL to Chiang Rai and back! With her trusty X-T4 and X-H2S by her side, she captured the essence of the convoy journey through her lens. 
Dive into a captivating photo series documented through the eyes of Fish Quan. Enjoy a thrilling ride beyond landscapes to include stunning architecture and rich cultural experiences, each frame narrating a unique part of the adventure.
𝗪𝗮𝘁𝗰𝗵 𝘁𝗵𝗲 𝗳𝘂𝗹𝗹 𝘃𝗶𝗱𝗲𝗼 𝗵𝗲𝗿𝗲
https://youtu.be/IHbrh4_6Ykg
#Fujifilm #FujifilmMY #FujifilmMalaysia #Fujifilm_XSeries #Photography #DigitalPhotography #XT4 #XH2S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https://quintly-eu-image-storage.s3.amazonaws.com/aaf8f68db843cc217addf8054c322eb2/f71cd36ea77669bb4e608801e98f67b5.jpg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67741532"/>
                  </a:ext>
                </a:extLst>
              </a:tr>
            </a:tbl>
          </a:graphicData>
        </a:graphic>
      </p:graphicFrame>
      <p:sp>
        <p:nvSpPr>
          <p:cNvPr id="4" name="Text Placeholder 3">
            <a:extLst>
              <a:ext uri="{FF2B5EF4-FFF2-40B4-BE49-F238E27FC236}">
                <a16:creationId xmlns:a16="http://schemas.microsoft.com/office/drawing/2014/main" id="{00CC540C-2145-4D86-BD09-0CBBB2E16BBC}"/>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8555491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9D0E8-DFED-4656-92B8-DB46042087D0}"/>
              </a:ext>
            </a:extLst>
          </p:cNvPr>
          <p:cNvSpPr>
            <a:spLocks noGrp="1"/>
          </p:cNvSpPr>
          <p:nvPr>
            <p:ph type="title"/>
          </p:nvPr>
        </p:nvSpPr>
        <p:spPr/>
        <p:txBody>
          <a:bodyPr/>
          <a:lstStyle/>
          <a:p>
            <a:r>
              <a:rPr lang="en-US"/>
              <a:t>Facebook Original Own Posts Table | FUJIFILM Malaysia - 11 of 24</a:t>
            </a:r>
          </a:p>
        </p:txBody>
      </p:sp>
      <p:graphicFrame>
        <p:nvGraphicFramePr>
          <p:cNvPr id="5" name="Table Placeholder 4">
            <a:extLst>
              <a:ext uri="{FF2B5EF4-FFF2-40B4-BE49-F238E27FC236}">
                <a16:creationId xmlns:a16="http://schemas.microsoft.com/office/drawing/2014/main" id="{144580EB-DB11-44F9-BF02-036F8C587D7E}"/>
              </a:ext>
            </a:extLst>
          </p:cNvPr>
          <p:cNvGraphicFramePr>
            <a:graphicFrameLocks noGrp="1"/>
          </p:cNvGraphicFramePr>
          <p:nvPr>
            <p:ph type="tbl" sz="quarter" idx="13"/>
            <p:extLst>
              <p:ext uri="{D42A27DB-BD31-4B8C-83A1-F6EECF244321}">
                <p14:modId xmlns:p14="http://schemas.microsoft.com/office/powerpoint/2010/main" val="2253133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8673894"/>
                    </a:ext>
                  </a:extLst>
                </a:gridCol>
                <a:gridCol w="1316737">
                  <a:extLst>
                    <a:ext uri="{9D8B030D-6E8A-4147-A177-3AD203B41FA5}">
                      <a16:colId xmlns:a16="http://schemas.microsoft.com/office/drawing/2014/main" val="3734466655"/>
                    </a:ext>
                  </a:extLst>
                </a:gridCol>
                <a:gridCol w="329184">
                  <a:extLst>
                    <a:ext uri="{9D8B030D-6E8A-4147-A177-3AD203B41FA5}">
                      <a16:colId xmlns:a16="http://schemas.microsoft.com/office/drawing/2014/main" val="253199768"/>
                    </a:ext>
                  </a:extLst>
                </a:gridCol>
                <a:gridCol w="329184">
                  <a:extLst>
                    <a:ext uri="{9D8B030D-6E8A-4147-A177-3AD203B41FA5}">
                      <a16:colId xmlns:a16="http://schemas.microsoft.com/office/drawing/2014/main" val="3316381743"/>
                    </a:ext>
                  </a:extLst>
                </a:gridCol>
                <a:gridCol w="329184">
                  <a:extLst>
                    <a:ext uri="{9D8B030D-6E8A-4147-A177-3AD203B41FA5}">
                      <a16:colId xmlns:a16="http://schemas.microsoft.com/office/drawing/2014/main" val="1939256886"/>
                    </a:ext>
                  </a:extLst>
                </a:gridCol>
                <a:gridCol w="329184">
                  <a:extLst>
                    <a:ext uri="{9D8B030D-6E8A-4147-A177-3AD203B41FA5}">
                      <a16:colId xmlns:a16="http://schemas.microsoft.com/office/drawing/2014/main" val="872353917"/>
                    </a:ext>
                  </a:extLst>
                </a:gridCol>
                <a:gridCol w="329184">
                  <a:extLst>
                    <a:ext uri="{9D8B030D-6E8A-4147-A177-3AD203B41FA5}">
                      <a16:colId xmlns:a16="http://schemas.microsoft.com/office/drawing/2014/main" val="3417784039"/>
                    </a:ext>
                  </a:extLst>
                </a:gridCol>
                <a:gridCol w="329184">
                  <a:extLst>
                    <a:ext uri="{9D8B030D-6E8A-4147-A177-3AD203B41FA5}">
                      <a16:colId xmlns:a16="http://schemas.microsoft.com/office/drawing/2014/main" val="3306737692"/>
                    </a:ext>
                  </a:extLst>
                </a:gridCol>
                <a:gridCol w="329184">
                  <a:extLst>
                    <a:ext uri="{9D8B030D-6E8A-4147-A177-3AD203B41FA5}">
                      <a16:colId xmlns:a16="http://schemas.microsoft.com/office/drawing/2014/main" val="117029259"/>
                    </a:ext>
                  </a:extLst>
                </a:gridCol>
                <a:gridCol w="329184">
                  <a:extLst>
                    <a:ext uri="{9D8B030D-6E8A-4147-A177-3AD203B41FA5}">
                      <a16:colId xmlns:a16="http://schemas.microsoft.com/office/drawing/2014/main" val="3200330024"/>
                    </a:ext>
                  </a:extLst>
                </a:gridCol>
                <a:gridCol w="329184">
                  <a:extLst>
                    <a:ext uri="{9D8B030D-6E8A-4147-A177-3AD203B41FA5}">
                      <a16:colId xmlns:a16="http://schemas.microsoft.com/office/drawing/2014/main" val="2297766633"/>
                    </a:ext>
                  </a:extLst>
                </a:gridCol>
                <a:gridCol w="329184">
                  <a:extLst>
                    <a:ext uri="{9D8B030D-6E8A-4147-A177-3AD203B41FA5}">
                      <a16:colId xmlns:a16="http://schemas.microsoft.com/office/drawing/2014/main" val="3999281429"/>
                    </a:ext>
                  </a:extLst>
                </a:gridCol>
                <a:gridCol w="329184">
                  <a:extLst>
                    <a:ext uri="{9D8B030D-6E8A-4147-A177-3AD203B41FA5}">
                      <a16:colId xmlns:a16="http://schemas.microsoft.com/office/drawing/2014/main" val="163027807"/>
                    </a:ext>
                  </a:extLst>
                </a:gridCol>
                <a:gridCol w="329184">
                  <a:extLst>
                    <a:ext uri="{9D8B030D-6E8A-4147-A177-3AD203B41FA5}">
                      <a16:colId xmlns:a16="http://schemas.microsoft.com/office/drawing/2014/main" val="3476540772"/>
                    </a:ext>
                  </a:extLst>
                </a:gridCol>
                <a:gridCol w="329184">
                  <a:extLst>
                    <a:ext uri="{9D8B030D-6E8A-4147-A177-3AD203B41FA5}">
                      <a16:colId xmlns:a16="http://schemas.microsoft.com/office/drawing/2014/main" val="2059043473"/>
                    </a:ext>
                  </a:extLst>
                </a:gridCol>
                <a:gridCol w="329184">
                  <a:extLst>
                    <a:ext uri="{9D8B030D-6E8A-4147-A177-3AD203B41FA5}">
                      <a16:colId xmlns:a16="http://schemas.microsoft.com/office/drawing/2014/main" val="2381285968"/>
                    </a:ext>
                  </a:extLst>
                </a:gridCol>
                <a:gridCol w="329184">
                  <a:extLst>
                    <a:ext uri="{9D8B030D-6E8A-4147-A177-3AD203B41FA5}">
                      <a16:colId xmlns:a16="http://schemas.microsoft.com/office/drawing/2014/main" val="916445323"/>
                    </a:ext>
                  </a:extLst>
                </a:gridCol>
                <a:gridCol w="329184">
                  <a:extLst>
                    <a:ext uri="{9D8B030D-6E8A-4147-A177-3AD203B41FA5}">
                      <a16:colId xmlns:a16="http://schemas.microsoft.com/office/drawing/2014/main" val="2448372308"/>
                    </a:ext>
                  </a:extLst>
                </a:gridCol>
                <a:gridCol w="329184">
                  <a:extLst>
                    <a:ext uri="{9D8B030D-6E8A-4147-A177-3AD203B41FA5}">
                      <a16:colId xmlns:a16="http://schemas.microsoft.com/office/drawing/2014/main" val="2743193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97845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- 2024-03-20 14:00:02</a:t>
                      </a:r>
                      <a:r>
                        <a:rPr kumimoji="0" lang="en-US" sz="1000" b="0" i="0" u="none" strike="noStrike" kern="1200" cap="none" spc="0" normalizeH="0" baseline="0" noProof="0">
                          <a:ln>
                            <a:noFill/>
                          </a:ln>
                          <a:solidFill>
                            <a:prstClr val="black"/>
                          </a:solidFill>
                          <a:effectLst/>
                          <a:uLnTx/>
                          <a:uFillTx/>
                          <a:latin typeface="Calibri"/>
                          <a:ea typeface="+mn-ea"/>
                          <a:cs typeface="+mn-cs"/>
                        </a:rPr>
                        <a:t>
 On 2 March 2024, the Johor Bahru Photowalk organized by Fujifilm X Singapore  attracted an enthusiastic crowd of photographers invited by FOTO CLS and Johan Photo Camtronics Sdn Bhd.
They explored Johor's vibrant street art and iconic heritage buildings, with Singapore X-Photographers guiding them throughout the journey. Additionally, participants got to test the latest X100VI firsthand, diving into its advanced features.
#Fujifilm #FujifilmMY #FujifilmMalaysia #Fujifilm_XSeries #Photography #DigitalPhotography #Johor #FujifilmSingapore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https://quintly-eu-image-storage.s3.amazonaws.com/aaf8f68db843cc217addf8054c322eb2/d665849d8553614ff787b3f211cf09d7.jpg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07538179"/>
                  </a:ext>
                </a:extLst>
              </a:tr>
            </a:tbl>
          </a:graphicData>
        </a:graphic>
      </p:graphicFrame>
      <p:sp>
        <p:nvSpPr>
          <p:cNvPr id="4" name="Text Placeholder 3">
            <a:extLst>
              <a:ext uri="{FF2B5EF4-FFF2-40B4-BE49-F238E27FC236}">
                <a16:creationId xmlns:a16="http://schemas.microsoft.com/office/drawing/2014/main" id="{A4E4A16D-76C6-4209-B6EF-A6AC539746E4}"/>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3434641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A313D-9708-443C-B0B9-4DE67B07EF3D}"/>
              </a:ext>
            </a:extLst>
          </p:cNvPr>
          <p:cNvSpPr>
            <a:spLocks noGrp="1"/>
          </p:cNvSpPr>
          <p:nvPr>
            <p:ph type="title"/>
          </p:nvPr>
        </p:nvSpPr>
        <p:spPr/>
        <p:txBody>
          <a:bodyPr/>
          <a:lstStyle/>
          <a:p>
            <a:r>
              <a:rPr lang="en-US"/>
              <a:t>Facebook Original Own Posts Table | FUJIFILM Malaysia - 12 of 24</a:t>
            </a:r>
          </a:p>
        </p:txBody>
      </p:sp>
      <p:graphicFrame>
        <p:nvGraphicFramePr>
          <p:cNvPr id="5" name="Table Placeholder 4">
            <a:extLst>
              <a:ext uri="{FF2B5EF4-FFF2-40B4-BE49-F238E27FC236}">
                <a16:creationId xmlns:a16="http://schemas.microsoft.com/office/drawing/2014/main" id="{18522F6E-0F14-4113-8A35-1D0123230BFC}"/>
              </a:ext>
            </a:extLst>
          </p:cNvPr>
          <p:cNvGraphicFramePr>
            <a:graphicFrameLocks noGrp="1"/>
          </p:cNvGraphicFramePr>
          <p:nvPr>
            <p:ph type="tbl" sz="quarter" idx="13"/>
            <p:extLst>
              <p:ext uri="{D42A27DB-BD31-4B8C-83A1-F6EECF244321}">
                <p14:modId xmlns:p14="http://schemas.microsoft.com/office/powerpoint/2010/main" val="1555756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58879818"/>
                    </a:ext>
                  </a:extLst>
                </a:gridCol>
                <a:gridCol w="1316737">
                  <a:extLst>
                    <a:ext uri="{9D8B030D-6E8A-4147-A177-3AD203B41FA5}">
                      <a16:colId xmlns:a16="http://schemas.microsoft.com/office/drawing/2014/main" val="795127435"/>
                    </a:ext>
                  </a:extLst>
                </a:gridCol>
                <a:gridCol w="329184">
                  <a:extLst>
                    <a:ext uri="{9D8B030D-6E8A-4147-A177-3AD203B41FA5}">
                      <a16:colId xmlns:a16="http://schemas.microsoft.com/office/drawing/2014/main" val="283431283"/>
                    </a:ext>
                  </a:extLst>
                </a:gridCol>
                <a:gridCol w="329184">
                  <a:extLst>
                    <a:ext uri="{9D8B030D-6E8A-4147-A177-3AD203B41FA5}">
                      <a16:colId xmlns:a16="http://schemas.microsoft.com/office/drawing/2014/main" val="2912454795"/>
                    </a:ext>
                  </a:extLst>
                </a:gridCol>
                <a:gridCol w="329184">
                  <a:extLst>
                    <a:ext uri="{9D8B030D-6E8A-4147-A177-3AD203B41FA5}">
                      <a16:colId xmlns:a16="http://schemas.microsoft.com/office/drawing/2014/main" val="546358301"/>
                    </a:ext>
                  </a:extLst>
                </a:gridCol>
                <a:gridCol w="329184">
                  <a:extLst>
                    <a:ext uri="{9D8B030D-6E8A-4147-A177-3AD203B41FA5}">
                      <a16:colId xmlns:a16="http://schemas.microsoft.com/office/drawing/2014/main" val="2132091395"/>
                    </a:ext>
                  </a:extLst>
                </a:gridCol>
                <a:gridCol w="329184">
                  <a:extLst>
                    <a:ext uri="{9D8B030D-6E8A-4147-A177-3AD203B41FA5}">
                      <a16:colId xmlns:a16="http://schemas.microsoft.com/office/drawing/2014/main" val="393914179"/>
                    </a:ext>
                  </a:extLst>
                </a:gridCol>
                <a:gridCol w="329184">
                  <a:extLst>
                    <a:ext uri="{9D8B030D-6E8A-4147-A177-3AD203B41FA5}">
                      <a16:colId xmlns:a16="http://schemas.microsoft.com/office/drawing/2014/main" val="3725685568"/>
                    </a:ext>
                  </a:extLst>
                </a:gridCol>
                <a:gridCol w="329184">
                  <a:extLst>
                    <a:ext uri="{9D8B030D-6E8A-4147-A177-3AD203B41FA5}">
                      <a16:colId xmlns:a16="http://schemas.microsoft.com/office/drawing/2014/main" val="899083658"/>
                    </a:ext>
                  </a:extLst>
                </a:gridCol>
                <a:gridCol w="329184">
                  <a:extLst>
                    <a:ext uri="{9D8B030D-6E8A-4147-A177-3AD203B41FA5}">
                      <a16:colId xmlns:a16="http://schemas.microsoft.com/office/drawing/2014/main" val="2571906782"/>
                    </a:ext>
                  </a:extLst>
                </a:gridCol>
                <a:gridCol w="329184">
                  <a:extLst>
                    <a:ext uri="{9D8B030D-6E8A-4147-A177-3AD203B41FA5}">
                      <a16:colId xmlns:a16="http://schemas.microsoft.com/office/drawing/2014/main" val="2573716889"/>
                    </a:ext>
                  </a:extLst>
                </a:gridCol>
                <a:gridCol w="329184">
                  <a:extLst>
                    <a:ext uri="{9D8B030D-6E8A-4147-A177-3AD203B41FA5}">
                      <a16:colId xmlns:a16="http://schemas.microsoft.com/office/drawing/2014/main" val="3149968006"/>
                    </a:ext>
                  </a:extLst>
                </a:gridCol>
                <a:gridCol w="329184">
                  <a:extLst>
                    <a:ext uri="{9D8B030D-6E8A-4147-A177-3AD203B41FA5}">
                      <a16:colId xmlns:a16="http://schemas.microsoft.com/office/drawing/2014/main" val="158848403"/>
                    </a:ext>
                  </a:extLst>
                </a:gridCol>
                <a:gridCol w="329184">
                  <a:extLst>
                    <a:ext uri="{9D8B030D-6E8A-4147-A177-3AD203B41FA5}">
                      <a16:colId xmlns:a16="http://schemas.microsoft.com/office/drawing/2014/main" val="3400134566"/>
                    </a:ext>
                  </a:extLst>
                </a:gridCol>
                <a:gridCol w="329184">
                  <a:extLst>
                    <a:ext uri="{9D8B030D-6E8A-4147-A177-3AD203B41FA5}">
                      <a16:colId xmlns:a16="http://schemas.microsoft.com/office/drawing/2014/main" val="1954153019"/>
                    </a:ext>
                  </a:extLst>
                </a:gridCol>
                <a:gridCol w="329184">
                  <a:extLst>
                    <a:ext uri="{9D8B030D-6E8A-4147-A177-3AD203B41FA5}">
                      <a16:colId xmlns:a16="http://schemas.microsoft.com/office/drawing/2014/main" val="2238168274"/>
                    </a:ext>
                  </a:extLst>
                </a:gridCol>
                <a:gridCol w="329184">
                  <a:extLst>
                    <a:ext uri="{9D8B030D-6E8A-4147-A177-3AD203B41FA5}">
                      <a16:colId xmlns:a16="http://schemas.microsoft.com/office/drawing/2014/main" val="1878313761"/>
                    </a:ext>
                  </a:extLst>
                </a:gridCol>
                <a:gridCol w="329184">
                  <a:extLst>
                    <a:ext uri="{9D8B030D-6E8A-4147-A177-3AD203B41FA5}">
                      <a16:colId xmlns:a16="http://schemas.microsoft.com/office/drawing/2014/main" val="3134373047"/>
                    </a:ext>
                  </a:extLst>
                </a:gridCol>
                <a:gridCol w="329184">
                  <a:extLst>
                    <a:ext uri="{9D8B030D-6E8A-4147-A177-3AD203B41FA5}">
                      <a16:colId xmlns:a16="http://schemas.microsoft.com/office/drawing/2014/main" val="2362721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00475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- 2024-03-20 12:00:57</a:t>
                      </a:r>
                      <a:r>
                        <a:rPr kumimoji="0" lang="en-US" sz="1000" b="0" i="0" u="none" strike="noStrike" kern="1200" cap="none" spc="0" normalizeH="0" baseline="0" noProof="0">
                          <a:ln>
                            <a:noFill/>
                          </a:ln>
                          <a:solidFill>
                            <a:prstClr val="black"/>
                          </a:solidFill>
                          <a:effectLst/>
                          <a:uLnTx/>
                          <a:uFillTx/>
                          <a:latin typeface="Calibri"/>
                          <a:ea typeface="+mn-ea"/>
                          <a:cs typeface="+mn-cs"/>
                        </a:rPr>
                        <a:t>
 On 2 March 2024, photography enthusiasts gathered at the iconic Central Market in Kuala Lumpur, each dressed in shades of pink, adding a vibrant touch to the Ladies Street Photowalk event organized by Street Photography Malaysia.
Led by Azul Adnan, an expert photographer and educator, participants explored and captured the vibrant life of Malaysia’s streets. With cameras in hand, they explored hidden gems and candid moments, capturing the dynamic pulse of city life.
Thanks to all participants for joining this memorable journey through the streets of Kuala Lumpur. Stay tuned for more future events!
#Fujifilm #FujifilmMY #FujifilmMalaysia #Fujifilm_XSeries #Photography #DigitalPhotography #KualaLumpur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https://quintly-eu-image-storage.s3.amazonaws.com/aaf8f68db843cc217addf8054c322eb2/6659fd50a7c4cde523328a036c99e876.jpg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37240660"/>
                  </a:ext>
                </a:extLst>
              </a:tr>
            </a:tbl>
          </a:graphicData>
        </a:graphic>
      </p:graphicFrame>
      <p:sp>
        <p:nvSpPr>
          <p:cNvPr id="4" name="Text Placeholder 3">
            <a:extLst>
              <a:ext uri="{FF2B5EF4-FFF2-40B4-BE49-F238E27FC236}">
                <a16:creationId xmlns:a16="http://schemas.microsoft.com/office/drawing/2014/main" id="{17964A83-525A-427B-B5CF-5E4587B7CC6B}"/>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3703574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8F16B-C11C-4530-BE36-540BC93FE45D}"/>
              </a:ext>
            </a:extLst>
          </p:cNvPr>
          <p:cNvSpPr>
            <a:spLocks noGrp="1"/>
          </p:cNvSpPr>
          <p:nvPr>
            <p:ph type="title"/>
          </p:nvPr>
        </p:nvSpPr>
        <p:spPr/>
        <p:txBody>
          <a:bodyPr/>
          <a:lstStyle/>
          <a:p>
            <a:r>
              <a:rPr lang="en-US"/>
              <a:t>Facebook Original Own Posts Table | FUJIFILM Malaysia - 13 of 24</a:t>
            </a:r>
          </a:p>
        </p:txBody>
      </p:sp>
      <p:graphicFrame>
        <p:nvGraphicFramePr>
          <p:cNvPr id="5" name="Table Placeholder 4">
            <a:extLst>
              <a:ext uri="{FF2B5EF4-FFF2-40B4-BE49-F238E27FC236}">
                <a16:creationId xmlns:a16="http://schemas.microsoft.com/office/drawing/2014/main" id="{5846BD09-6925-4F20-A901-AAC577F2FC7E}"/>
              </a:ext>
            </a:extLst>
          </p:cNvPr>
          <p:cNvGraphicFramePr>
            <a:graphicFrameLocks noGrp="1"/>
          </p:cNvGraphicFramePr>
          <p:nvPr>
            <p:ph type="tbl" sz="quarter" idx="13"/>
            <p:extLst>
              <p:ext uri="{D42A27DB-BD31-4B8C-83A1-F6EECF244321}">
                <p14:modId xmlns:p14="http://schemas.microsoft.com/office/powerpoint/2010/main" val="3777661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73015186"/>
                    </a:ext>
                  </a:extLst>
                </a:gridCol>
                <a:gridCol w="1316737">
                  <a:extLst>
                    <a:ext uri="{9D8B030D-6E8A-4147-A177-3AD203B41FA5}">
                      <a16:colId xmlns:a16="http://schemas.microsoft.com/office/drawing/2014/main" val="1514144811"/>
                    </a:ext>
                  </a:extLst>
                </a:gridCol>
                <a:gridCol w="329184">
                  <a:extLst>
                    <a:ext uri="{9D8B030D-6E8A-4147-A177-3AD203B41FA5}">
                      <a16:colId xmlns:a16="http://schemas.microsoft.com/office/drawing/2014/main" val="1056472796"/>
                    </a:ext>
                  </a:extLst>
                </a:gridCol>
                <a:gridCol w="329184">
                  <a:extLst>
                    <a:ext uri="{9D8B030D-6E8A-4147-A177-3AD203B41FA5}">
                      <a16:colId xmlns:a16="http://schemas.microsoft.com/office/drawing/2014/main" val="3574072191"/>
                    </a:ext>
                  </a:extLst>
                </a:gridCol>
                <a:gridCol w="329184">
                  <a:extLst>
                    <a:ext uri="{9D8B030D-6E8A-4147-A177-3AD203B41FA5}">
                      <a16:colId xmlns:a16="http://schemas.microsoft.com/office/drawing/2014/main" val="3029761334"/>
                    </a:ext>
                  </a:extLst>
                </a:gridCol>
                <a:gridCol w="329184">
                  <a:extLst>
                    <a:ext uri="{9D8B030D-6E8A-4147-A177-3AD203B41FA5}">
                      <a16:colId xmlns:a16="http://schemas.microsoft.com/office/drawing/2014/main" val="1816248644"/>
                    </a:ext>
                  </a:extLst>
                </a:gridCol>
                <a:gridCol w="329184">
                  <a:extLst>
                    <a:ext uri="{9D8B030D-6E8A-4147-A177-3AD203B41FA5}">
                      <a16:colId xmlns:a16="http://schemas.microsoft.com/office/drawing/2014/main" val="1993208812"/>
                    </a:ext>
                  </a:extLst>
                </a:gridCol>
                <a:gridCol w="329184">
                  <a:extLst>
                    <a:ext uri="{9D8B030D-6E8A-4147-A177-3AD203B41FA5}">
                      <a16:colId xmlns:a16="http://schemas.microsoft.com/office/drawing/2014/main" val="1140286317"/>
                    </a:ext>
                  </a:extLst>
                </a:gridCol>
                <a:gridCol w="329184">
                  <a:extLst>
                    <a:ext uri="{9D8B030D-6E8A-4147-A177-3AD203B41FA5}">
                      <a16:colId xmlns:a16="http://schemas.microsoft.com/office/drawing/2014/main" val="794852513"/>
                    </a:ext>
                  </a:extLst>
                </a:gridCol>
                <a:gridCol w="329184">
                  <a:extLst>
                    <a:ext uri="{9D8B030D-6E8A-4147-A177-3AD203B41FA5}">
                      <a16:colId xmlns:a16="http://schemas.microsoft.com/office/drawing/2014/main" val="2802468713"/>
                    </a:ext>
                  </a:extLst>
                </a:gridCol>
                <a:gridCol w="329184">
                  <a:extLst>
                    <a:ext uri="{9D8B030D-6E8A-4147-A177-3AD203B41FA5}">
                      <a16:colId xmlns:a16="http://schemas.microsoft.com/office/drawing/2014/main" val="1318734055"/>
                    </a:ext>
                  </a:extLst>
                </a:gridCol>
                <a:gridCol w="329184">
                  <a:extLst>
                    <a:ext uri="{9D8B030D-6E8A-4147-A177-3AD203B41FA5}">
                      <a16:colId xmlns:a16="http://schemas.microsoft.com/office/drawing/2014/main" val="1827278857"/>
                    </a:ext>
                  </a:extLst>
                </a:gridCol>
                <a:gridCol w="329184">
                  <a:extLst>
                    <a:ext uri="{9D8B030D-6E8A-4147-A177-3AD203B41FA5}">
                      <a16:colId xmlns:a16="http://schemas.microsoft.com/office/drawing/2014/main" val="758936253"/>
                    </a:ext>
                  </a:extLst>
                </a:gridCol>
                <a:gridCol w="329184">
                  <a:extLst>
                    <a:ext uri="{9D8B030D-6E8A-4147-A177-3AD203B41FA5}">
                      <a16:colId xmlns:a16="http://schemas.microsoft.com/office/drawing/2014/main" val="1622035665"/>
                    </a:ext>
                  </a:extLst>
                </a:gridCol>
                <a:gridCol w="329184">
                  <a:extLst>
                    <a:ext uri="{9D8B030D-6E8A-4147-A177-3AD203B41FA5}">
                      <a16:colId xmlns:a16="http://schemas.microsoft.com/office/drawing/2014/main" val="1865890025"/>
                    </a:ext>
                  </a:extLst>
                </a:gridCol>
                <a:gridCol w="329184">
                  <a:extLst>
                    <a:ext uri="{9D8B030D-6E8A-4147-A177-3AD203B41FA5}">
                      <a16:colId xmlns:a16="http://schemas.microsoft.com/office/drawing/2014/main" val="2408808666"/>
                    </a:ext>
                  </a:extLst>
                </a:gridCol>
                <a:gridCol w="329184">
                  <a:extLst>
                    <a:ext uri="{9D8B030D-6E8A-4147-A177-3AD203B41FA5}">
                      <a16:colId xmlns:a16="http://schemas.microsoft.com/office/drawing/2014/main" val="3500010846"/>
                    </a:ext>
                  </a:extLst>
                </a:gridCol>
                <a:gridCol w="329184">
                  <a:extLst>
                    <a:ext uri="{9D8B030D-6E8A-4147-A177-3AD203B41FA5}">
                      <a16:colId xmlns:a16="http://schemas.microsoft.com/office/drawing/2014/main" val="215954578"/>
                    </a:ext>
                  </a:extLst>
                </a:gridCol>
                <a:gridCol w="329184">
                  <a:extLst>
                    <a:ext uri="{9D8B030D-6E8A-4147-A177-3AD203B41FA5}">
                      <a16:colId xmlns:a16="http://schemas.microsoft.com/office/drawing/2014/main" val="2180741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86331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- 2024-03-19 15:24:23</a:t>
                      </a:r>
                      <a:r>
                        <a:rPr kumimoji="0" lang="en-US" sz="1000" b="0" i="0" u="none" strike="noStrike" kern="1200" cap="none" spc="0" normalizeH="0" baseline="0" noProof="0">
                          <a:ln>
                            <a:noFill/>
                          </a:ln>
                          <a:solidFill>
                            <a:prstClr val="black"/>
                          </a:solidFill>
                          <a:effectLst/>
                          <a:uLnTx/>
                          <a:uFillTx/>
                          <a:latin typeface="Calibri"/>
                          <a:ea typeface="+mn-ea"/>
                          <a:cs typeface="+mn-cs"/>
                        </a:rPr>
                        <a:t>
 📸 Capture Your Future with Fujifilm at MyCareerFair 2024! 🌟 
We're excited to meet you at the KLCC venue, Booth D04, on 23rd &amp; 24th March 2024. 
Join us between 9AM-6PM and let’s explore how you can frame your career path with Fujifilm Malaysia. 
Don’t miss this chance to say hi and discover the opportunities waiting 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https://quintly-eu-image-storage.s3.amazonaws.com/aaf8f68db843cc217addf8054c322eb2/a31f82149635151111ab79930edf6fec.jpg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269604410"/>
                  </a:ext>
                </a:extLst>
              </a:tr>
            </a:tbl>
          </a:graphicData>
        </a:graphic>
      </p:graphicFrame>
      <p:sp>
        <p:nvSpPr>
          <p:cNvPr id="4" name="Text Placeholder 3">
            <a:extLst>
              <a:ext uri="{FF2B5EF4-FFF2-40B4-BE49-F238E27FC236}">
                <a16:creationId xmlns:a16="http://schemas.microsoft.com/office/drawing/2014/main" id="{D3979DF8-ABE2-4E2E-AB39-B8EDEAD5BFA2}"/>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1045177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1FDBC-9626-4390-908E-528A69993E9D}"/>
              </a:ext>
            </a:extLst>
          </p:cNvPr>
          <p:cNvSpPr>
            <a:spLocks noGrp="1"/>
          </p:cNvSpPr>
          <p:nvPr>
            <p:ph type="title"/>
          </p:nvPr>
        </p:nvSpPr>
        <p:spPr/>
        <p:txBody>
          <a:bodyPr/>
          <a:lstStyle/>
          <a:p>
            <a:r>
              <a:rPr lang="en-US"/>
              <a:t>Facebook Original Own Posts Table | FUJIFILM Malaysia - 14 of 24</a:t>
            </a:r>
          </a:p>
        </p:txBody>
      </p:sp>
      <p:graphicFrame>
        <p:nvGraphicFramePr>
          <p:cNvPr id="5" name="Table Placeholder 4">
            <a:extLst>
              <a:ext uri="{FF2B5EF4-FFF2-40B4-BE49-F238E27FC236}">
                <a16:creationId xmlns:a16="http://schemas.microsoft.com/office/drawing/2014/main" id="{721C5BD3-58EE-41CA-85EC-378C27AF65E0}"/>
              </a:ext>
            </a:extLst>
          </p:cNvPr>
          <p:cNvGraphicFramePr>
            <a:graphicFrameLocks noGrp="1"/>
          </p:cNvGraphicFramePr>
          <p:nvPr>
            <p:ph type="tbl" sz="quarter" idx="13"/>
            <p:extLst>
              <p:ext uri="{D42A27DB-BD31-4B8C-83A1-F6EECF244321}">
                <p14:modId xmlns:p14="http://schemas.microsoft.com/office/powerpoint/2010/main" val="1809042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45696693"/>
                    </a:ext>
                  </a:extLst>
                </a:gridCol>
                <a:gridCol w="1316737">
                  <a:extLst>
                    <a:ext uri="{9D8B030D-6E8A-4147-A177-3AD203B41FA5}">
                      <a16:colId xmlns:a16="http://schemas.microsoft.com/office/drawing/2014/main" val="407144709"/>
                    </a:ext>
                  </a:extLst>
                </a:gridCol>
                <a:gridCol w="329184">
                  <a:extLst>
                    <a:ext uri="{9D8B030D-6E8A-4147-A177-3AD203B41FA5}">
                      <a16:colId xmlns:a16="http://schemas.microsoft.com/office/drawing/2014/main" val="782995749"/>
                    </a:ext>
                  </a:extLst>
                </a:gridCol>
                <a:gridCol w="329184">
                  <a:extLst>
                    <a:ext uri="{9D8B030D-6E8A-4147-A177-3AD203B41FA5}">
                      <a16:colId xmlns:a16="http://schemas.microsoft.com/office/drawing/2014/main" val="540550368"/>
                    </a:ext>
                  </a:extLst>
                </a:gridCol>
                <a:gridCol w="329184">
                  <a:extLst>
                    <a:ext uri="{9D8B030D-6E8A-4147-A177-3AD203B41FA5}">
                      <a16:colId xmlns:a16="http://schemas.microsoft.com/office/drawing/2014/main" val="2846901477"/>
                    </a:ext>
                  </a:extLst>
                </a:gridCol>
                <a:gridCol w="329184">
                  <a:extLst>
                    <a:ext uri="{9D8B030D-6E8A-4147-A177-3AD203B41FA5}">
                      <a16:colId xmlns:a16="http://schemas.microsoft.com/office/drawing/2014/main" val="2394289620"/>
                    </a:ext>
                  </a:extLst>
                </a:gridCol>
                <a:gridCol w="329184">
                  <a:extLst>
                    <a:ext uri="{9D8B030D-6E8A-4147-A177-3AD203B41FA5}">
                      <a16:colId xmlns:a16="http://schemas.microsoft.com/office/drawing/2014/main" val="1573614380"/>
                    </a:ext>
                  </a:extLst>
                </a:gridCol>
                <a:gridCol w="329184">
                  <a:extLst>
                    <a:ext uri="{9D8B030D-6E8A-4147-A177-3AD203B41FA5}">
                      <a16:colId xmlns:a16="http://schemas.microsoft.com/office/drawing/2014/main" val="2872464674"/>
                    </a:ext>
                  </a:extLst>
                </a:gridCol>
                <a:gridCol w="329184">
                  <a:extLst>
                    <a:ext uri="{9D8B030D-6E8A-4147-A177-3AD203B41FA5}">
                      <a16:colId xmlns:a16="http://schemas.microsoft.com/office/drawing/2014/main" val="1070444862"/>
                    </a:ext>
                  </a:extLst>
                </a:gridCol>
                <a:gridCol w="329184">
                  <a:extLst>
                    <a:ext uri="{9D8B030D-6E8A-4147-A177-3AD203B41FA5}">
                      <a16:colId xmlns:a16="http://schemas.microsoft.com/office/drawing/2014/main" val="3776621083"/>
                    </a:ext>
                  </a:extLst>
                </a:gridCol>
                <a:gridCol w="329184">
                  <a:extLst>
                    <a:ext uri="{9D8B030D-6E8A-4147-A177-3AD203B41FA5}">
                      <a16:colId xmlns:a16="http://schemas.microsoft.com/office/drawing/2014/main" val="25663601"/>
                    </a:ext>
                  </a:extLst>
                </a:gridCol>
                <a:gridCol w="329184">
                  <a:extLst>
                    <a:ext uri="{9D8B030D-6E8A-4147-A177-3AD203B41FA5}">
                      <a16:colId xmlns:a16="http://schemas.microsoft.com/office/drawing/2014/main" val="1623877035"/>
                    </a:ext>
                  </a:extLst>
                </a:gridCol>
                <a:gridCol w="329184">
                  <a:extLst>
                    <a:ext uri="{9D8B030D-6E8A-4147-A177-3AD203B41FA5}">
                      <a16:colId xmlns:a16="http://schemas.microsoft.com/office/drawing/2014/main" val="4108871702"/>
                    </a:ext>
                  </a:extLst>
                </a:gridCol>
                <a:gridCol w="329184">
                  <a:extLst>
                    <a:ext uri="{9D8B030D-6E8A-4147-A177-3AD203B41FA5}">
                      <a16:colId xmlns:a16="http://schemas.microsoft.com/office/drawing/2014/main" val="3799260537"/>
                    </a:ext>
                  </a:extLst>
                </a:gridCol>
                <a:gridCol w="329184">
                  <a:extLst>
                    <a:ext uri="{9D8B030D-6E8A-4147-A177-3AD203B41FA5}">
                      <a16:colId xmlns:a16="http://schemas.microsoft.com/office/drawing/2014/main" val="446028974"/>
                    </a:ext>
                  </a:extLst>
                </a:gridCol>
                <a:gridCol w="329184">
                  <a:extLst>
                    <a:ext uri="{9D8B030D-6E8A-4147-A177-3AD203B41FA5}">
                      <a16:colId xmlns:a16="http://schemas.microsoft.com/office/drawing/2014/main" val="2552893387"/>
                    </a:ext>
                  </a:extLst>
                </a:gridCol>
                <a:gridCol w="329184">
                  <a:extLst>
                    <a:ext uri="{9D8B030D-6E8A-4147-A177-3AD203B41FA5}">
                      <a16:colId xmlns:a16="http://schemas.microsoft.com/office/drawing/2014/main" val="1305495109"/>
                    </a:ext>
                  </a:extLst>
                </a:gridCol>
                <a:gridCol w="329184">
                  <a:extLst>
                    <a:ext uri="{9D8B030D-6E8A-4147-A177-3AD203B41FA5}">
                      <a16:colId xmlns:a16="http://schemas.microsoft.com/office/drawing/2014/main" val="1826665406"/>
                    </a:ext>
                  </a:extLst>
                </a:gridCol>
                <a:gridCol w="329184">
                  <a:extLst>
                    <a:ext uri="{9D8B030D-6E8A-4147-A177-3AD203B41FA5}">
                      <a16:colId xmlns:a16="http://schemas.microsoft.com/office/drawing/2014/main" val="2637455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93431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- 2024-03-18 21:00:06</a:t>
                      </a:r>
                      <a:r>
                        <a:rPr kumimoji="0" lang="en-US" sz="1000" b="0" i="0" u="none" strike="noStrike" kern="1200" cap="none" spc="0" normalizeH="0" baseline="0" noProof="0">
                          <a:ln>
                            <a:noFill/>
                          </a:ln>
                          <a:solidFill>
                            <a:prstClr val="black"/>
                          </a:solidFill>
                          <a:effectLst/>
                          <a:uLnTx/>
                          <a:uFillTx/>
                          <a:latin typeface="Calibri"/>
                          <a:ea typeface="+mn-ea"/>
                          <a:cs typeface="+mn-cs"/>
                        </a:rPr>
                        <a:t>
 Explore the rich contrasts of light and shadow, and master the art of composition with Fujifilm's film simulations, monochrome and acros,, designed to infuse monochrome images with depth and emotion. 
Draw inspiration to enhance your photography skills and embrace the challenge of capturing your subjects' essence in the timeless elegance of black and white, utilizing the unique capabilities of Fujifilm's celebrated film simulations to create striking, soulful images.
#Fujifilm #FujifilmMY #FujifilmMalaysia #Photography #DigitalPhotography #PhotographyTips #Monochrome #ACROS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https://quintly-eu-image-storage.s3.amazonaws.com/aaf8f68db843cc217addf8054c322eb2/4a8ab0e112edb776683c06abd3157fdb.jpg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38530331"/>
                  </a:ext>
                </a:extLst>
              </a:tr>
            </a:tbl>
          </a:graphicData>
        </a:graphic>
      </p:graphicFrame>
      <p:sp>
        <p:nvSpPr>
          <p:cNvPr id="4" name="Text Placeholder 3">
            <a:extLst>
              <a:ext uri="{FF2B5EF4-FFF2-40B4-BE49-F238E27FC236}">
                <a16:creationId xmlns:a16="http://schemas.microsoft.com/office/drawing/2014/main" id="{274F9E11-6419-4E9C-90B7-4D3B27BC41A6}"/>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0569271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19947-BD4F-41CC-9924-6998A6A690A1}"/>
              </a:ext>
            </a:extLst>
          </p:cNvPr>
          <p:cNvSpPr>
            <a:spLocks noGrp="1"/>
          </p:cNvSpPr>
          <p:nvPr>
            <p:ph type="title"/>
          </p:nvPr>
        </p:nvSpPr>
        <p:spPr/>
        <p:txBody>
          <a:bodyPr/>
          <a:lstStyle/>
          <a:p>
            <a:r>
              <a:rPr lang="en-US"/>
              <a:t>Facebook Original Own Posts Table | FUJIFILM Malaysia - 15 of 24</a:t>
            </a:r>
          </a:p>
        </p:txBody>
      </p:sp>
      <p:graphicFrame>
        <p:nvGraphicFramePr>
          <p:cNvPr id="5" name="Table Placeholder 4">
            <a:extLst>
              <a:ext uri="{FF2B5EF4-FFF2-40B4-BE49-F238E27FC236}">
                <a16:creationId xmlns:a16="http://schemas.microsoft.com/office/drawing/2014/main" id="{7EC9348C-416D-4542-B4F4-F707D6CCFF06}"/>
              </a:ext>
            </a:extLst>
          </p:cNvPr>
          <p:cNvGraphicFramePr>
            <a:graphicFrameLocks noGrp="1"/>
          </p:cNvGraphicFramePr>
          <p:nvPr>
            <p:ph type="tbl" sz="quarter" idx="13"/>
            <p:extLst>
              <p:ext uri="{D42A27DB-BD31-4B8C-83A1-F6EECF244321}">
                <p14:modId xmlns:p14="http://schemas.microsoft.com/office/powerpoint/2010/main" val="275444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19046434"/>
                    </a:ext>
                  </a:extLst>
                </a:gridCol>
                <a:gridCol w="1316737">
                  <a:extLst>
                    <a:ext uri="{9D8B030D-6E8A-4147-A177-3AD203B41FA5}">
                      <a16:colId xmlns:a16="http://schemas.microsoft.com/office/drawing/2014/main" val="2262040003"/>
                    </a:ext>
                  </a:extLst>
                </a:gridCol>
                <a:gridCol w="329184">
                  <a:extLst>
                    <a:ext uri="{9D8B030D-6E8A-4147-A177-3AD203B41FA5}">
                      <a16:colId xmlns:a16="http://schemas.microsoft.com/office/drawing/2014/main" val="377426567"/>
                    </a:ext>
                  </a:extLst>
                </a:gridCol>
                <a:gridCol w="329184">
                  <a:extLst>
                    <a:ext uri="{9D8B030D-6E8A-4147-A177-3AD203B41FA5}">
                      <a16:colId xmlns:a16="http://schemas.microsoft.com/office/drawing/2014/main" val="430600094"/>
                    </a:ext>
                  </a:extLst>
                </a:gridCol>
                <a:gridCol w="329184">
                  <a:extLst>
                    <a:ext uri="{9D8B030D-6E8A-4147-A177-3AD203B41FA5}">
                      <a16:colId xmlns:a16="http://schemas.microsoft.com/office/drawing/2014/main" val="2619766949"/>
                    </a:ext>
                  </a:extLst>
                </a:gridCol>
                <a:gridCol w="329184">
                  <a:extLst>
                    <a:ext uri="{9D8B030D-6E8A-4147-A177-3AD203B41FA5}">
                      <a16:colId xmlns:a16="http://schemas.microsoft.com/office/drawing/2014/main" val="3465340488"/>
                    </a:ext>
                  </a:extLst>
                </a:gridCol>
                <a:gridCol w="329184">
                  <a:extLst>
                    <a:ext uri="{9D8B030D-6E8A-4147-A177-3AD203B41FA5}">
                      <a16:colId xmlns:a16="http://schemas.microsoft.com/office/drawing/2014/main" val="329886086"/>
                    </a:ext>
                  </a:extLst>
                </a:gridCol>
                <a:gridCol w="329184">
                  <a:extLst>
                    <a:ext uri="{9D8B030D-6E8A-4147-A177-3AD203B41FA5}">
                      <a16:colId xmlns:a16="http://schemas.microsoft.com/office/drawing/2014/main" val="3004282307"/>
                    </a:ext>
                  </a:extLst>
                </a:gridCol>
                <a:gridCol w="329184">
                  <a:extLst>
                    <a:ext uri="{9D8B030D-6E8A-4147-A177-3AD203B41FA5}">
                      <a16:colId xmlns:a16="http://schemas.microsoft.com/office/drawing/2014/main" val="1944609671"/>
                    </a:ext>
                  </a:extLst>
                </a:gridCol>
                <a:gridCol w="329184">
                  <a:extLst>
                    <a:ext uri="{9D8B030D-6E8A-4147-A177-3AD203B41FA5}">
                      <a16:colId xmlns:a16="http://schemas.microsoft.com/office/drawing/2014/main" val="4062136076"/>
                    </a:ext>
                  </a:extLst>
                </a:gridCol>
                <a:gridCol w="329184">
                  <a:extLst>
                    <a:ext uri="{9D8B030D-6E8A-4147-A177-3AD203B41FA5}">
                      <a16:colId xmlns:a16="http://schemas.microsoft.com/office/drawing/2014/main" val="541511117"/>
                    </a:ext>
                  </a:extLst>
                </a:gridCol>
                <a:gridCol w="329184">
                  <a:extLst>
                    <a:ext uri="{9D8B030D-6E8A-4147-A177-3AD203B41FA5}">
                      <a16:colId xmlns:a16="http://schemas.microsoft.com/office/drawing/2014/main" val="3943842414"/>
                    </a:ext>
                  </a:extLst>
                </a:gridCol>
                <a:gridCol w="329184">
                  <a:extLst>
                    <a:ext uri="{9D8B030D-6E8A-4147-A177-3AD203B41FA5}">
                      <a16:colId xmlns:a16="http://schemas.microsoft.com/office/drawing/2014/main" val="953424840"/>
                    </a:ext>
                  </a:extLst>
                </a:gridCol>
                <a:gridCol w="329184">
                  <a:extLst>
                    <a:ext uri="{9D8B030D-6E8A-4147-A177-3AD203B41FA5}">
                      <a16:colId xmlns:a16="http://schemas.microsoft.com/office/drawing/2014/main" val="1462874882"/>
                    </a:ext>
                  </a:extLst>
                </a:gridCol>
                <a:gridCol w="329184">
                  <a:extLst>
                    <a:ext uri="{9D8B030D-6E8A-4147-A177-3AD203B41FA5}">
                      <a16:colId xmlns:a16="http://schemas.microsoft.com/office/drawing/2014/main" val="3319586786"/>
                    </a:ext>
                  </a:extLst>
                </a:gridCol>
                <a:gridCol w="329184">
                  <a:extLst>
                    <a:ext uri="{9D8B030D-6E8A-4147-A177-3AD203B41FA5}">
                      <a16:colId xmlns:a16="http://schemas.microsoft.com/office/drawing/2014/main" val="2401724581"/>
                    </a:ext>
                  </a:extLst>
                </a:gridCol>
                <a:gridCol w="329184">
                  <a:extLst>
                    <a:ext uri="{9D8B030D-6E8A-4147-A177-3AD203B41FA5}">
                      <a16:colId xmlns:a16="http://schemas.microsoft.com/office/drawing/2014/main" val="1962263014"/>
                    </a:ext>
                  </a:extLst>
                </a:gridCol>
                <a:gridCol w="329184">
                  <a:extLst>
                    <a:ext uri="{9D8B030D-6E8A-4147-A177-3AD203B41FA5}">
                      <a16:colId xmlns:a16="http://schemas.microsoft.com/office/drawing/2014/main" val="613969008"/>
                    </a:ext>
                  </a:extLst>
                </a:gridCol>
                <a:gridCol w="329184">
                  <a:extLst>
                    <a:ext uri="{9D8B030D-6E8A-4147-A177-3AD203B41FA5}">
                      <a16:colId xmlns:a16="http://schemas.microsoft.com/office/drawing/2014/main" val="3075020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35321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FUJIFILM Malaysia - 2024-03-17 10:17:41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https://quintly-eu-image-storage.s3.amazonaws.com/aaf8f68db843cc217addf8054c322eb2/6ceb3f7512f0924f77d61ad9084d09da.png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08189803"/>
                  </a:ext>
                </a:extLst>
              </a:tr>
            </a:tbl>
          </a:graphicData>
        </a:graphic>
      </p:graphicFrame>
      <p:sp>
        <p:nvSpPr>
          <p:cNvPr id="4" name="Text Placeholder 3">
            <a:extLst>
              <a:ext uri="{FF2B5EF4-FFF2-40B4-BE49-F238E27FC236}">
                <a16:creationId xmlns:a16="http://schemas.microsoft.com/office/drawing/2014/main" id="{B6C18AD7-39B5-4681-8D6E-F54C520D39E3}"/>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218180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75262-DDA4-4E5F-94D0-A825FF86ECBA}"/>
              </a:ext>
            </a:extLst>
          </p:cNvPr>
          <p:cNvSpPr>
            <a:spLocks noGrp="1"/>
          </p:cNvSpPr>
          <p:nvPr>
            <p:ph type="title"/>
          </p:nvPr>
        </p:nvSpPr>
        <p:spPr/>
        <p:txBody>
          <a:bodyPr/>
          <a:lstStyle/>
          <a:p>
            <a:r>
              <a:rPr lang="en-US"/>
              <a:t>Facebook Original Own Posts Table | FUJIFILM Malaysia - 16 of 24</a:t>
            </a:r>
          </a:p>
        </p:txBody>
      </p:sp>
      <p:graphicFrame>
        <p:nvGraphicFramePr>
          <p:cNvPr id="5" name="Table Placeholder 4">
            <a:extLst>
              <a:ext uri="{FF2B5EF4-FFF2-40B4-BE49-F238E27FC236}">
                <a16:creationId xmlns:a16="http://schemas.microsoft.com/office/drawing/2014/main" id="{0D108B49-0FE0-4CDF-9F51-327AC7240B18}"/>
              </a:ext>
            </a:extLst>
          </p:cNvPr>
          <p:cNvGraphicFramePr>
            <a:graphicFrameLocks noGrp="1"/>
          </p:cNvGraphicFramePr>
          <p:nvPr>
            <p:ph type="tbl" sz="quarter" idx="13"/>
            <p:extLst>
              <p:ext uri="{D42A27DB-BD31-4B8C-83A1-F6EECF244321}">
                <p14:modId xmlns:p14="http://schemas.microsoft.com/office/powerpoint/2010/main" val="3043658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85158942"/>
                    </a:ext>
                  </a:extLst>
                </a:gridCol>
                <a:gridCol w="1316737">
                  <a:extLst>
                    <a:ext uri="{9D8B030D-6E8A-4147-A177-3AD203B41FA5}">
                      <a16:colId xmlns:a16="http://schemas.microsoft.com/office/drawing/2014/main" val="2392760826"/>
                    </a:ext>
                  </a:extLst>
                </a:gridCol>
                <a:gridCol w="329184">
                  <a:extLst>
                    <a:ext uri="{9D8B030D-6E8A-4147-A177-3AD203B41FA5}">
                      <a16:colId xmlns:a16="http://schemas.microsoft.com/office/drawing/2014/main" val="2496454332"/>
                    </a:ext>
                  </a:extLst>
                </a:gridCol>
                <a:gridCol w="329184">
                  <a:extLst>
                    <a:ext uri="{9D8B030D-6E8A-4147-A177-3AD203B41FA5}">
                      <a16:colId xmlns:a16="http://schemas.microsoft.com/office/drawing/2014/main" val="241007596"/>
                    </a:ext>
                  </a:extLst>
                </a:gridCol>
                <a:gridCol w="329184">
                  <a:extLst>
                    <a:ext uri="{9D8B030D-6E8A-4147-A177-3AD203B41FA5}">
                      <a16:colId xmlns:a16="http://schemas.microsoft.com/office/drawing/2014/main" val="2843468111"/>
                    </a:ext>
                  </a:extLst>
                </a:gridCol>
                <a:gridCol w="329184">
                  <a:extLst>
                    <a:ext uri="{9D8B030D-6E8A-4147-A177-3AD203B41FA5}">
                      <a16:colId xmlns:a16="http://schemas.microsoft.com/office/drawing/2014/main" val="4230838124"/>
                    </a:ext>
                  </a:extLst>
                </a:gridCol>
                <a:gridCol w="329184">
                  <a:extLst>
                    <a:ext uri="{9D8B030D-6E8A-4147-A177-3AD203B41FA5}">
                      <a16:colId xmlns:a16="http://schemas.microsoft.com/office/drawing/2014/main" val="1902507293"/>
                    </a:ext>
                  </a:extLst>
                </a:gridCol>
                <a:gridCol w="329184">
                  <a:extLst>
                    <a:ext uri="{9D8B030D-6E8A-4147-A177-3AD203B41FA5}">
                      <a16:colId xmlns:a16="http://schemas.microsoft.com/office/drawing/2014/main" val="174841261"/>
                    </a:ext>
                  </a:extLst>
                </a:gridCol>
                <a:gridCol w="329184">
                  <a:extLst>
                    <a:ext uri="{9D8B030D-6E8A-4147-A177-3AD203B41FA5}">
                      <a16:colId xmlns:a16="http://schemas.microsoft.com/office/drawing/2014/main" val="227781189"/>
                    </a:ext>
                  </a:extLst>
                </a:gridCol>
                <a:gridCol w="329184">
                  <a:extLst>
                    <a:ext uri="{9D8B030D-6E8A-4147-A177-3AD203B41FA5}">
                      <a16:colId xmlns:a16="http://schemas.microsoft.com/office/drawing/2014/main" val="2919828585"/>
                    </a:ext>
                  </a:extLst>
                </a:gridCol>
                <a:gridCol w="329184">
                  <a:extLst>
                    <a:ext uri="{9D8B030D-6E8A-4147-A177-3AD203B41FA5}">
                      <a16:colId xmlns:a16="http://schemas.microsoft.com/office/drawing/2014/main" val="2865456109"/>
                    </a:ext>
                  </a:extLst>
                </a:gridCol>
                <a:gridCol w="329184">
                  <a:extLst>
                    <a:ext uri="{9D8B030D-6E8A-4147-A177-3AD203B41FA5}">
                      <a16:colId xmlns:a16="http://schemas.microsoft.com/office/drawing/2014/main" val="2380559813"/>
                    </a:ext>
                  </a:extLst>
                </a:gridCol>
                <a:gridCol w="329184">
                  <a:extLst>
                    <a:ext uri="{9D8B030D-6E8A-4147-A177-3AD203B41FA5}">
                      <a16:colId xmlns:a16="http://schemas.microsoft.com/office/drawing/2014/main" val="1218537951"/>
                    </a:ext>
                  </a:extLst>
                </a:gridCol>
                <a:gridCol w="329184">
                  <a:extLst>
                    <a:ext uri="{9D8B030D-6E8A-4147-A177-3AD203B41FA5}">
                      <a16:colId xmlns:a16="http://schemas.microsoft.com/office/drawing/2014/main" val="3898860594"/>
                    </a:ext>
                  </a:extLst>
                </a:gridCol>
                <a:gridCol w="329184">
                  <a:extLst>
                    <a:ext uri="{9D8B030D-6E8A-4147-A177-3AD203B41FA5}">
                      <a16:colId xmlns:a16="http://schemas.microsoft.com/office/drawing/2014/main" val="901419204"/>
                    </a:ext>
                  </a:extLst>
                </a:gridCol>
                <a:gridCol w="329184">
                  <a:extLst>
                    <a:ext uri="{9D8B030D-6E8A-4147-A177-3AD203B41FA5}">
                      <a16:colId xmlns:a16="http://schemas.microsoft.com/office/drawing/2014/main" val="637335594"/>
                    </a:ext>
                  </a:extLst>
                </a:gridCol>
                <a:gridCol w="329184">
                  <a:extLst>
                    <a:ext uri="{9D8B030D-6E8A-4147-A177-3AD203B41FA5}">
                      <a16:colId xmlns:a16="http://schemas.microsoft.com/office/drawing/2014/main" val="436025337"/>
                    </a:ext>
                  </a:extLst>
                </a:gridCol>
                <a:gridCol w="329184">
                  <a:extLst>
                    <a:ext uri="{9D8B030D-6E8A-4147-A177-3AD203B41FA5}">
                      <a16:colId xmlns:a16="http://schemas.microsoft.com/office/drawing/2014/main" val="3579775356"/>
                    </a:ext>
                  </a:extLst>
                </a:gridCol>
                <a:gridCol w="329184">
                  <a:extLst>
                    <a:ext uri="{9D8B030D-6E8A-4147-A177-3AD203B41FA5}">
                      <a16:colId xmlns:a16="http://schemas.microsoft.com/office/drawing/2014/main" val="2191664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41707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- 2024-03-14 20:00:09</a:t>
                      </a:r>
                      <a:r>
                        <a:rPr kumimoji="0" lang="en-US" sz="1000" b="0" i="0" u="none" strike="noStrike" kern="1200" cap="none" spc="0" normalizeH="0" baseline="0" noProof="0">
                          <a:ln>
                            <a:noFill/>
                          </a:ln>
                          <a:solidFill>
                            <a:prstClr val="black"/>
                          </a:solidFill>
                          <a:effectLst/>
                          <a:uLnTx/>
                          <a:uFillTx/>
                          <a:latin typeface="Calibri"/>
                          <a:ea typeface="+mn-ea"/>
                          <a:cs typeface="+mn-cs"/>
                        </a:rPr>
                        <a:t>
 In this month’s Fujifilm In His Hands, we're featuring WF Hong, who delves into his bird photography journey with the X-H2S. 
He shares with us a glimpse into the art of capturing flight, emphasizing the strategic use of space in composition to frame his shots. He notes that the thrill of photography lies in these creative decisions. 
#Fujifilm #FujifilmMY #FujifilmMalaysia #FujifilmInMyHands
#Photography #DigitalPhotography #XH2S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https://quintly-eu-image-storage.s3.amazonaws.com/aaf8f68db843cc217addf8054c322eb2/eb6ae40c13901ed937c218eb68e2fe40.jpg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74811323"/>
                  </a:ext>
                </a:extLst>
              </a:tr>
            </a:tbl>
          </a:graphicData>
        </a:graphic>
      </p:graphicFrame>
      <p:sp>
        <p:nvSpPr>
          <p:cNvPr id="4" name="Text Placeholder 3">
            <a:extLst>
              <a:ext uri="{FF2B5EF4-FFF2-40B4-BE49-F238E27FC236}">
                <a16:creationId xmlns:a16="http://schemas.microsoft.com/office/drawing/2014/main" id="{9F380D57-2D54-4736-8697-448EC06E258C}"/>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1277529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1BA5A-3AB9-4AE6-9700-4C139CBAE1D9}"/>
              </a:ext>
            </a:extLst>
          </p:cNvPr>
          <p:cNvSpPr>
            <a:spLocks noGrp="1"/>
          </p:cNvSpPr>
          <p:nvPr>
            <p:ph type="title"/>
          </p:nvPr>
        </p:nvSpPr>
        <p:spPr/>
        <p:txBody>
          <a:bodyPr/>
          <a:lstStyle/>
          <a:p>
            <a:r>
              <a:rPr lang="en-US"/>
              <a:t>Facebook Original Own Posts Table | FUJIFILM Malaysia - 17 of 24</a:t>
            </a:r>
          </a:p>
        </p:txBody>
      </p:sp>
      <p:graphicFrame>
        <p:nvGraphicFramePr>
          <p:cNvPr id="5" name="Table Placeholder 4">
            <a:extLst>
              <a:ext uri="{FF2B5EF4-FFF2-40B4-BE49-F238E27FC236}">
                <a16:creationId xmlns:a16="http://schemas.microsoft.com/office/drawing/2014/main" id="{FC4D3F92-CFAF-4C91-AB9B-ED37ADB26477}"/>
              </a:ext>
            </a:extLst>
          </p:cNvPr>
          <p:cNvGraphicFramePr>
            <a:graphicFrameLocks noGrp="1"/>
          </p:cNvGraphicFramePr>
          <p:nvPr>
            <p:ph type="tbl" sz="quarter" idx="13"/>
            <p:extLst>
              <p:ext uri="{D42A27DB-BD31-4B8C-83A1-F6EECF244321}">
                <p14:modId xmlns:p14="http://schemas.microsoft.com/office/powerpoint/2010/main" val="1306366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88149699"/>
                    </a:ext>
                  </a:extLst>
                </a:gridCol>
                <a:gridCol w="1316737">
                  <a:extLst>
                    <a:ext uri="{9D8B030D-6E8A-4147-A177-3AD203B41FA5}">
                      <a16:colId xmlns:a16="http://schemas.microsoft.com/office/drawing/2014/main" val="4004652358"/>
                    </a:ext>
                  </a:extLst>
                </a:gridCol>
                <a:gridCol w="329184">
                  <a:extLst>
                    <a:ext uri="{9D8B030D-6E8A-4147-A177-3AD203B41FA5}">
                      <a16:colId xmlns:a16="http://schemas.microsoft.com/office/drawing/2014/main" val="4121572561"/>
                    </a:ext>
                  </a:extLst>
                </a:gridCol>
                <a:gridCol w="329184">
                  <a:extLst>
                    <a:ext uri="{9D8B030D-6E8A-4147-A177-3AD203B41FA5}">
                      <a16:colId xmlns:a16="http://schemas.microsoft.com/office/drawing/2014/main" val="3981743789"/>
                    </a:ext>
                  </a:extLst>
                </a:gridCol>
                <a:gridCol w="329184">
                  <a:extLst>
                    <a:ext uri="{9D8B030D-6E8A-4147-A177-3AD203B41FA5}">
                      <a16:colId xmlns:a16="http://schemas.microsoft.com/office/drawing/2014/main" val="73756170"/>
                    </a:ext>
                  </a:extLst>
                </a:gridCol>
                <a:gridCol w="329184">
                  <a:extLst>
                    <a:ext uri="{9D8B030D-6E8A-4147-A177-3AD203B41FA5}">
                      <a16:colId xmlns:a16="http://schemas.microsoft.com/office/drawing/2014/main" val="3675990310"/>
                    </a:ext>
                  </a:extLst>
                </a:gridCol>
                <a:gridCol w="329184">
                  <a:extLst>
                    <a:ext uri="{9D8B030D-6E8A-4147-A177-3AD203B41FA5}">
                      <a16:colId xmlns:a16="http://schemas.microsoft.com/office/drawing/2014/main" val="208329697"/>
                    </a:ext>
                  </a:extLst>
                </a:gridCol>
                <a:gridCol w="329184">
                  <a:extLst>
                    <a:ext uri="{9D8B030D-6E8A-4147-A177-3AD203B41FA5}">
                      <a16:colId xmlns:a16="http://schemas.microsoft.com/office/drawing/2014/main" val="402862980"/>
                    </a:ext>
                  </a:extLst>
                </a:gridCol>
                <a:gridCol w="329184">
                  <a:extLst>
                    <a:ext uri="{9D8B030D-6E8A-4147-A177-3AD203B41FA5}">
                      <a16:colId xmlns:a16="http://schemas.microsoft.com/office/drawing/2014/main" val="2933065827"/>
                    </a:ext>
                  </a:extLst>
                </a:gridCol>
                <a:gridCol w="329184">
                  <a:extLst>
                    <a:ext uri="{9D8B030D-6E8A-4147-A177-3AD203B41FA5}">
                      <a16:colId xmlns:a16="http://schemas.microsoft.com/office/drawing/2014/main" val="2296692691"/>
                    </a:ext>
                  </a:extLst>
                </a:gridCol>
                <a:gridCol w="329184">
                  <a:extLst>
                    <a:ext uri="{9D8B030D-6E8A-4147-A177-3AD203B41FA5}">
                      <a16:colId xmlns:a16="http://schemas.microsoft.com/office/drawing/2014/main" val="2416471396"/>
                    </a:ext>
                  </a:extLst>
                </a:gridCol>
                <a:gridCol w="329184">
                  <a:extLst>
                    <a:ext uri="{9D8B030D-6E8A-4147-A177-3AD203B41FA5}">
                      <a16:colId xmlns:a16="http://schemas.microsoft.com/office/drawing/2014/main" val="1570120366"/>
                    </a:ext>
                  </a:extLst>
                </a:gridCol>
                <a:gridCol w="329184">
                  <a:extLst>
                    <a:ext uri="{9D8B030D-6E8A-4147-A177-3AD203B41FA5}">
                      <a16:colId xmlns:a16="http://schemas.microsoft.com/office/drawing/2014/main" val="1663298262"/>
                    </a:ext>
                  </a:extLst>
                </a:gridCol>
                <a:gridCol w="329184">
                  <a:extLst>
                    <a:ext uri="{9D8B030D-6E8A-4147-A177-3AD203B41FA5}">
                      <a16:colId xmlns:a16="http://schemas.microsoft.com/office/drawing/2014/main" val="1870079962"/>
                    </a:ext>
                  </a:extLst>
                </a:gridCol>
                <a:gridCol w="329184">
                  <a:extLst>
                    <a:ext uri="{9D8B030D-6E8A-4147-A177-3AD203B41FA5}">
                      <a16:colId xmlns:a16="http://schemas.microsoft.com/office/drawing/2014/main" val="3048461885"/>
                    </a:ext>
                  </a:extLst>
                </a:gridCol>
                <a:gridCol w="329184">
                  <a:extLst>
                    <a:ext uri="{9D8B030D-6E8A-4147-A177-3AD203B41FA5}">
                      <a16:colId xmlns:a16="http://schemas.microsoft.com/office/drawing/2014/main" val="2608394329"/>
                    </a:ext>
                  </a:extLst>
                </a:gridCol>
                <a:gridCol w="329184">
                  <a:extLst>
                    <a:ext uri="{9D8B030D-6E8A-4147-A177-3AD203B41FA5}">
                      <a16:colId xmlns:a16="http://schemas.microsoft.com/office/drawing/2014/main" val="2443521185"/>
                    </a:ext>
                  </a:extLst>
                </a:gridCol>
                <a:gridCol w="329184">
                  <a:extLst>
                    <a:ext uri="{9D8B030D-6E8A-4147-A177-3AD203B41FA5}">
                      <a16:colId xmlns:a16="http://schemas.microsoft.com/office/drawing/2014/main" val="1804725009"/>
                    </a:ext>
                  </a:extLst>
                </a:gridCol>
                <a:gridCol w="329184">
                  <a:extLst>
                    <a:ext uri="{9D8B030D-6E8A-4147-A177-3AD203B41FA5}">
                      <a16:colId xmlns:a16="http://schemas.microsoft.com/office/drawing/2014/main" val="1936611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02622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- 2024-03-13 12:00:21</a:t>
                      </a:r>
                      <a:r>
                        <a:rPr kumimoji="0" lang="en-US" sz="1000" b="0" i="0" u="none" strike="noStrike" kern="1200" cap="none" spc="0" normalizeH="0" baseline="0" noProof="0">
                          <a:ln>
                            <a:noFill/>
                          </a:ln>
                          <a:solidFill>
                            <a:prstClr val="black"/>
                          </a:solidFill>
                          <a:effectLst/>
                          <a:uLnTx/>
                          <a:uFillTx/>
                          <a:latin typeface="Calibri"/>
                          <a:ea typeface="+mn-ea"/>
                          <a:cs typeface="+mn-cs"/>
                        </a:rPr>
                        <a:t>
 ✔📅 Mark your calendars for an inspiring Lifestyle Photography Session with Jannifer Yew (Wen Wen Yew), who will be sharing her invaluable insights and experiences. Secure your seats now for an opportunity to learn and connect with fellow enthusiasts!
Entry is just RM20. Register here 👇
https://forms.gle/xwEA1sfq6RvWiUUH9 
#Fujifilm #FujifilmMY #FujifilmMalaysia #Fujifilm_XSeries #Photography #DigitalPhotography #LifestylePhotography #X100VI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https://quintly-eu-image-storage.s3.amazonaws.com/aaf8f68db843cc217addf8054c322eb2/a9fc791b6b4982d0813a70e7cec0af2a.jpg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466147860"/>
                  </a:ext>
                </a:extLst>
              </a:tr>
            </a:tbl>
          </a:graphicData>
        </a:graphic>
      </p:graphicFrame>
      <p:sp>
        <p:nvSpPr>
          <p:cNvPr id="4" name="Text Placeholder 3">
            <a:extLst>
              <a:ext uri="{FF2B5EF4-FFF2-40B4-BE49-F238E27FC236}">
                <a16:creationId xmlns:a16="http://schemas.microsoft.com/office/drawing/2014/main" id="{9ABB92D0-2465-4EA5-B607-35473C70FA41}"/>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8558315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E1414-CC70-4F01-8F24-578058A224DA}"/>
              </a:ext>
            </a:extLst>
          </p:cNvPr>
          <p:cNvSpPr>
            <a:spLocks noGrp="1"/>
          </p:cNvSpPr>
          <p:nvPr>
            <p:ph type="title"/>
          </p:nvPr>
        </p:nvSpPr>
        <p:spPr/>
        <p:txBody>
          <a:bodyPr/>
          <a:lstStyle/>
          <a:p>
            <a:r>
              <a:rPr lang="en-US"/>
              <a:t>Facebook Original Own Posts Table | FUJIFILM Malaysia - 18 of 24</a:t>
            </a:r>
          </a:p>
        </p:txBody>
      </p:sp>
      <p:graphicFrame>
        <p:nvGraphicFramePr>
          <p:cNvPr id="5" name="Table Placeholder 4">
            <a:extLst>
              <a:ext uri="{FF2B5EF4-FFF2-40B4-BE49-F238E27FC236}">
                <a16:creationId xmlns:a16="http://schemas.microsoft.com/office/drawing/2014/main" id="{8D1CF8CB-5D57-49F5-8DAF-D3F75F9B45AF}"/>
              </a:ext>
            </a:extLst>
          </p:cNvPr>
          <p:cNvGraphicFramePr>
            <a:graphicFrameLocks noGrp="1"/>
          </p:cNvGraphicFramePr>
          <p:nvPr>
            <p:ph type="tbl" sz="quarter" idx="13"/>
            <p:extLst>
              <p:ext uri="{D42A27DB-BD31-4B8C-83A1-F6EECF244321}">
                <p14:modId xmlns:p14="http://schemas.microsoft.com/office/powerpoint/2010/main" val="2039878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62634432"/>
                    </a:ext>
                  </a:extLst>
                </a:gridCol>
                <a:gridCol w="1316737">
                  <a:extLst>
                    <a:ext uri="{9D8B030D-6E8A-4147-A177-3AD203B41FA5}">
                      <a16:colId xmlns:a16="http://schemas.microsoft.com/office/drawing/2014/main" val="413661567"/>
                    </a:ext>
                  </a:extLst>
                </a:gridCol>
                <a:gridCol w="329184">
                  <a:extLst>
                    <a:ext uri="{9D8B030D-6E8A-4147-A177-3AD203B41FA5}">
                      <a16:colId xmlns:a16="http://schemas.microsoft.com/office/drawing/2014/main" val="551978454"/>
                    </a:ext>
                  </a:extLst>
                </a:gridCol>
                <a:gridCol w="329184">
                  <a:extLst>
                    <a:ext uri="{9D8B030D-6E8A-4147-A177-3AD203B41FA5}">
                      <a16:colId xmlns:a16="http://schemas.microsoft.com/office/drawing/2014/main" val="441408571"/>
                    </a:ext>
                  </a:extLst>
                </a:gridCol>
                <a:gridCol w="329184">
                  <a:extLst>
                    <a:ext uri="{9D8B030D-6E8A-4147-A177-3AD203B41FA5}">
                      <a16:colId xmlns:a16="http://schemas.microsoft.com/office/drawing/2014/main" val="3271704494"/>
                    </a:ext>
                  </a:extLst>
                </a:gridCol>
                <a:gridCol w="329184">
                  <a:extLst>
                    <a:ext uri="{9D8B030D-6E8A-4147-A177-3AD203B41FA5}">
                      <a16:colId xmlns:a16="http://schemas.microsoft.com/office/drawing/2014/main" val="357100585"/>
                    </a:ext>
                  </a:extLst>
                </a:gridCol>
                <a:gridCol w="329184">
                  <a:extLst>
                    <a:ext uri="{9D8B030D-6E8A-4147-A177-3AD203B41FA5}">
                      <a16:colId xmlns:a16="http://schemas.microsoft.com/office/drawing/2014/main" val="3833567014"/>
                    </a:ext>
                  </a:extLst>
                </a:gridCol>
                <a:gridCol w="329184">
                  <a:extLst>
                    <a:ext uri="{9D8B030D-6E8A-4147-A177-3AD203B41FA5}">
                      <a16:colId xmlns:a16="http://schemas.microsoft.com/office/drawing/2014/main" val="3610283951"/>
                    </a:ext>
                  </a:extLst>
                </a:gridCol>
                <a:gridCol w="329184">
                  <a:extLst>
                    <a:ext uri="{9D8B030D-6E8A-4147-A177-3AD203B41FA5}">
                      <a16:colId xmlns:a16="http://schemas.microsoft.com/office/drawing/2014/main" val="2318900906"/>
                    </a:ext>
                  </a:extLst>
                </a:gridCol>
                <a:gridCol w="329184">
                  <a:extLst>
                    <a:ext uri="{9D8B030D-6E8A-4147-A177-3AD203B41FA5}">
                      <a16:colId xmlns:a16="http://schemas.microsoft.com/office/drawing/2014/main" val="2632935593"/>
                    </a:ext>
                  </a:extLst>
                </a:gridCol>
                <a:gridCol w="329184">
                  <a:extLst>
                    <a:ext uri="{9D8B030D-6E8A-4147-A177-3AD203B41FA5}">
                      <a16:colId xmlns:a16="http://schemas.microsoft.com/office/drawing/2014/main" val="2103413954"/>
                    </a:ext>
                  </a:extLst>
                </a:gridCol>
                <a:gridCol w="329184">
                  <a:extLst>
                    <a:ext uri="{9D8B030D-6E8A-4147-A177-3AD203B41FA5}">
                      <a16:colId xmlns:a16="http://schemas.microsoft.com/office/drawing/2014/main" val="2587499338"/>
                    </a:ext>
                  </a:extLst>
                </a:gridCol>
                <a:gridCol w="329184">
                  <a:extLst>
                    <a:ext uri="{9D8B030D-6E8A-4147-A177-3AD203B41FA5}">
                      <a16:colId xmlns:a16="http://schemas.microsoft.com/office/drawing/2014/main" val="934704711"/>
                    </a:ext>
                  </a:extLst>
                </a:gridCol>
                <a:gridCol w="329184">
                  <a:extLst>
                    <a:ext uri="{9D8B030D-6E8A-4147-A177-3AD203B41FA5}">
                      <a16:colId xmlns:a16="http://schemas.microsoft.com/office/drawing/2014/main" val="1847710829"/>
                    </a:ext>
                  </a:extLst>
                </a:gridCol>
                <a:gridCol w="329184">
                  <a:extLst>
                    <a:ext uri="{9D8B030D-6E8A-4147-A177-3AD203B41FA5}">
                      <a16:colId xmlns:a16="http://schemas.microsoft.com/office/drawing/2014/main" val="2337403351"/>
                    </a:ext>
                  </a:extLst>
                </a:gridCol>
                <a:gridCol w="329184">
                  <a:extLst>
                    <a:ext uri="{9D8B030D-6E8A-4147-A177-3AD203B41FA5}">
                      <a16:colId xmlns:a16="http://schemas.microsoft.com/office/drawing/2014/main" val="44936655"/>
                    </a:ext>
                  </a:extLst>
                </a:gridCol>
                <a:gridCol w="329184">
                  <a:extLst>
                    <a:ext uri="{9D8B030D-6E8A-4147-A177-3AD203B41FA5}">
                      <a16:colId xmlns:a16="http://schemas.microsoft.com/office/drawing/2014/main" val="1012144284"/>
                    </a:ext>
                  </a:extLst>
                </a:gridCol>
                <a:gridCol w="329184">
                  <a:extLst>
                    <a:ext uri="{9D8B030D-6E8A-4147-A177-3AD203B41FA5}">
                      <a16:colId xmlns:a16="http://schemas.microsoft.com/office/drawing/2014/main" val="2785271075"/>
                    </a:ext>
                  </a:extLst>
                </a:gridCol>
                <a:gridCol w="329184">
                  <a:extLst>
                    <a:ext uri="{9D8B030D-6E8A-4147-A177-3AD203B41FA5}">
                      <a16:colId xmlns:a16="http://schemas.microsoft.com/office/drawing/2014/main" val="3362666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44912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- 2024-03-12 20:00:54</a:t>
                      </a:r>
                      <a:r>
                        <a:rPr kumimoji="0" lang="en-US" sz="1000" b="0" i="0" u="none" strike="noStrike" kern="1200" cap="none" spc="0" normalizeH="0" baseline="0" noProof="0">
                          <a:ln>
                            <a:noFill/>
                          </a:ln>
                          <a:solidFill>
                            <a:prstClr val="black"/>
                          </a:solidFill>
                          <a:effectLst/>
                          <a:uLnTx/>
                          <a:uFillTx/>
                          <a:latin typeface="Calibri"/>
                          <a:ea typeface="+mn-ea"/>
                          <a:cs typeface="+mn-cs"/>
                        </a:rPr>
                        <a:t>
 The X100VI features 20 Film Simulation modes, including the newly introduced REALA ACE mode, which encapsulates 90 years of Fujifilm's color science expertise. 
These modes allow you to digitally replicate the aesthetic of classic photographic films and recreate Fujifilm's iconic colors and tones. Infuse your photography with artistic flair and begin crafting your legacy.
𝗙𝗶𝗻𝗱 𝗼𝘂𝘁 𝗺𝗼𝗿𝗲 𝗮𝗯𝗼𝘂𝘁 𝘁𝗵𝗲 𝗫𝟭𝟬𝟬𝗩𝗜
https://fujifilm-x.com/en-my/products/cameras/x100vi/
#Fujifilm #FujifilmMY #FujifilmMalaysia #Fujifilm_XSeries #Photography #DigitalPhotography #FilmSimulation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https://quintly-eu-image-storage.s3.amazonaws.com/aaf8f68db843cc217addf8054c322eb2/4ac6d72aa198f524ffbf8f1af1785f45.jpg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825754997"/>
                  </a:ext>
                </a:extLst>
              </a:tr>
            </a:tbl>
          </a:graphicData>
        </a:graphic>
      </p:graphicFrame>
      <p:sp>
        <p:nvSpPr>
          <p:cNvPr id="4" name="Text Placeholder 3">
            <a:extLst>
              <a:ext uri="{FF2B5EF4-FFF2-40B4-BE49-F238E27FC236}">
                <a16:creationId xmlns:a16="http://schemas.microsoft.com/office/drawing/2014/main" id="{985CD855-4D3E-4262-BD9E-B0067FE36556}"/>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7734199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CE795-1B0F-4282-A299-117F596CB7C1}"/>
              </a:ext>
            </a:extLst>
          </p:cNvPr>
          <p:cNvSpPr>
            <a:spLocks noGrp="1"/>
          </p:cNvSpPr>
          <p:nvPr>
            <p:ph type="title"/>
          </p:nvPr>
        </p:nvSpPr>
        <p:spPr/>
        <p:txBody>
          <a:bodyPr/>
          <a:lstStyle/>
          <a:p>
            <a:r>
              <a:rPr lang="en-US"/>
              <a:t>Facebook Original Own Posts Table | FUJIFILM Malaysia - 19 of 24</a:t>
            </a:r>
          </a:p>
        </p:txBody>
      </p:sp>
      <p:graphicFrame>
        <p:nvGraphicFramePr>
          <p:cNvPr id="5" name="Table Placeholder 4">
            <a:extLst>
              <a:ext uri="{FF2B5EF4-FFF2-40B4-BE49-F238E27FC236}">
                <a16:creationId xmlns:a16="http://schemas.microsoft.com/office/drawing/2014/main" id="{DBC369D4-9C19-4C43-90D7-4DF45710D302}"/>
              </a:ext>
            </a:extLst>
          </p:cNvPr>
          <p:cNvGraphicFramePr>
            <a:graphicFrameLocks noGrp="1"/>
          </p:cNvGraphicFramePr>
          <p:nvPr>
            <p:ph type="tbl" sz="quarter" idx="13"/>
            <p:extLst>
              <p:ext uri="{D42A27DB-BD31-4B8C-83A1-F6EECF244321}">
                <p14:modId xmlns:p14="http://schemas.microsoft.com/office/powerpoint/2010/main" val="3797429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35405458"/>
                    </a:ext>
                  </a:extLst>
                </a:gridCol>
                <a:gridCol w="1316737">
                  <a:extLst>
                    <a:ext uri="{9D8B030D-6E8A-4147-A177-3AD203B41FA5}">
                      <a16:colId xmlns:a16="http://schemas.microsoft.com/office/drawing/2014/main" val="556518439"/>
                    </a:ext>
                  </a:extLst>
                </a:gridCol>
                <a:gridCol w="329184">
                  <a:extLst>
                    <a:ext uri="{9D8B030D-6E8A-4147-A177-3AD203B41FA5}">
                      <a16:colId xmlns:a16="http://schemas.microsoft.com/office/drawing/2014/main" val="1147846294"/>
                    </a:ext>
                  </a:extLst>
                </a:gridCol>
                <a:gridCol w="329184">
                  <a:extLst>
                    <a:ext uri="{9D8B030D-6E8A-4147-A177-3AD203B41FA5}">
                      <a16:colId xmlns:a16="http://schemas.microsoft.com/office/drawing/2014/main" val="123783106"/>
                    </a:ext>
                  </a:extLst>
                </a:gridCol>
                <a:gridCol w="329184">
                  <a:extLst>
                    <a:ext uri="{9D8B030D-6E8A-4147-A177-3AD203B41FA5}">
                      <a16:colId xmlns:a16="http://schemas.microsoft.com/office/drawing/2014/main" val="1950674059"/>
                    </a:ext>
                  </a:extLst>
                </a:gridCol>
                <a:gridCol w="329184">
                  <a:extLst>
                    <a:ext uri="{9D8B030D-6E8A-4147-A177-3AD203B41FA5}">
                      <a16:colId xmlns:a16="http://schemas.microsoft.com/office/drawing/2014/main" val="1543665443"/>
                    </a:ext>
                  </a:extLst>
                </a:gridCol>
                <a:gridCol w="329184">
                  <a:extLst>
                    <a:ext uri="{9D8B030D-6E8A-4147-A177-3AD203B41FA5}">
                      <a16:colId xmlns:a16="http://schemas.microsoft.com/office/drawing/2014/main" val="3957503540"/>
                    </a:ext>
                  </a:extLst>
                </a:gridCol>
                <a:gridCol w="329184">
                  <a:extLst>
                    <a:ext uri="{9D8B030D-6E8A-4147-A177-3AD203B41FA5}">
                      <a16:colId xmlns:a16="http://schemas.microsoft.com/office/drawing/2014/main" val="213451953"/>
                    </a:ext>
                  </a:extLst>
                </a:gridCol>
                <a:gridCol w="329184">
                  <a:extLst>
                    <a:ext uri="{9D8B030D-6E8A-4147-A177-3AD203B41FA5}">
                      <a16:colId xmlns:a16="http://schemas.microsoft.com/office/drawing/2014/main" val="1881714367"/>
                    </a:ext>
                  </a:extLst>
                </a:gridCol>
                <a:gridCol w="329184">
                  <a:extLst>
                    <a:ext uri="{9D8B030D-6E8A-4147-A177-3AD203B41FA5}">
                      <a16:colId xmlns:a16="http://schemas.microsoft.com/office/drawing/2014/main" val="3701780483"/>
                    </a:ext>
                  </a:extLst>
                </a:gridCol>
                <a:gridCol w="329184">
                  <a:extLst>
                    <a:ext uri="{9D8B030D-6E8A-4147-A177-3AD203B41FA5}">
                      <a16:colId xmlns:a16="http://schemas.microsoft.com/office/drawing/2014/main" val="1044587828"/>
                    </a:ext>
                  </a:extLst>
                </a:gridCol>
                <a:gridCol w="329184">
                  <a:extLst>
                    <a:ext uri="{9D8B030D-6E8A-4147-A177-3AD203B41FA5}">
                      <a16:colId xmlns:a16="http://schemas.microsoft.com/office/drawing/2014/main" val="2247400581"/>
                    </a:ext>
                  </a:extLst>
                </a:gridCol>
                <a:gridCol w="329184">
                  <a:extLst>
                    <a:ext uri="{9D8B030D-6E8A-4147-A177-3AD203B41FA5}">
                      <a16:colId xmlns:a16="http://schemas.microsoft.com/office/drawing/2014/main" val="108472941"/>
                    </a:ext>
                  </a:extLst>
                </a:gridCol>
                <a:gridCol w="329184">
                  <a:extLst>
                    <a:ext uri="{9D8B030D-6E8A-4147-A177-3AD203B41FA5}">
                      <a16:colId xmlns:a16="http://schemas.microsoft.com/office/drawing/2014/main" val="2234390016"/>
                    </a:ext>
                  </a:extLst>
                </a:gridCol>
                <a:gridCol w="329184">
                  <a:extLst>
                    <a:ext uri="{9D8B030D-6E8A-4147-A177-3AD203B41FA5}">
                      <a16:colId xmlns:a16="http://schemas.microsoft.com/office/drawing/2014/main" val="633033017"/>
                    </a:ext>
                  </a:extLst>
                </a:gridCol>
                <a:gridCol w="329184">
                  <a:extLst>
                    <a:ext uri="{9D8B030D-6E8A-4147-A177-3AD203B41FA5}">
                      <a16:colId xmlns:a16="http://schemas.microsoft.com/office/drawing/2014/main" val="1667307737"/>
                    </a:ext>
                  </a:extLst>
                </a:gridCol>
                <a:gridCol w="329184">
                  <a:extLst>
                    <a:ext uri="{9D8B030D-6E8A-4147-A177-3AD203B41FA5}">
                      <a16:colId xmlns:a16="http://schemas.microsoft.com/office/drawing/2014/main" val="899779776"/>
                    </a:ext>
                  </a:extLst>
                </a:gridCol>
                <a:gridCol w="329184">
                  <a:extLst>
                    <a:ext uri="{9D8B030D-6E8A-4147-A177-3AD203B41FA5}">
                      <a16:colId xmlns:a16="http://schemas.microsoft.com/office/drawing/2014/main" val="4089860846"/>
                    </a:ext>
                  </a:extLst>
                </a:gridCol>
                <a:gridCol w="329184">
                  <a:extLst>
                    <a:ext uri="{9D8B030D-6E8A-4147-A177-3AD203B41FA5}">
                      <a16:colId xmlns:a16="http://schemas.microsoft.com/office/drawing/2014/main" val="1457628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86950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- 2024-03-08 20:00:30</a:t>
                      </a:r>
                      <a:r>
                        <a:rPr kumimoji="0" lang="en-US" sz="1000" b="0" i="0" u="none" strike="noStrike" kern="1200" cap="none" spc="0" normalizeH="0" baseline="0" noProof="0">
                          <a:ln>
                            <a:noFill/>
                          </a:ln>
                          <a:solidFill>
                            <a:prstClr val="black"/>
                          </a:solidFill>
                          <a:effectLst/>
                          <a:uLnTx/>
                          <a:uFillTx/>
                          <a:latin typeface="Calibri"/>
                          <a:ea typeface="+mn-ea"/>
                          <a:cs typeface="+mn-cs"/>
                        </a:rPr>
                        <a:t>
 Delve into the timeless world of photography with the Fujifilm X100 Series. The 6th-generation X100VI embraces a luxurious experience in image creation. Capture the essence of every moment with unparalleled clarity and turn your creative visions into memorable realities.
𝗙𝗶𝗻𝗱 𝗼𝘂𝘁 𝗺𝗼𝗿𝗲 𝗮𝗯𝗼𝘂𝘁 𝘁𝗵𝗲 𝗫𝟭𝟬𝟬𝗩𝗜
https://fujifilm-x.com/en-my/products/cameras/x100vi/
#Fujifilm #FujifilmMY #FujifilmMalaysia #Fujifilm_XSeries #Photography #DigitalPhotography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https://quintly-eu-image-storage.s3.amazonaws.com/aaf8f68db843cc217addf8054c322eb2/c7f18b7db9e0581d09baf1c811dc0679.jpg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718342058"/>
                  </a:ext>
                </a:extLst>
              </a:tr>
            </a:tbl>
          </a:graphicData>
        </a:graphic>
      </p:graphicFrame>
      <p:sp>
        <p:nvSpPr>
          <p:cNvPr id="4" name="Text Placeholder 3">
            <a:extLst>
              <a:ext uri="{FF2B5EF4-FFF2-40B4-BE49-F238E27FC236}">
                <a16:creationId xmlns:a16="http://schemas.microsoft.com/office/drawing/2014/main" id="{FD212498-BDB5-4548-872C-73A4B1A95879}"/>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40919286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2E1A8-3DA0-4DB4-BDC1-2822DE6F14DA}"/>
              </a:ext>
            </a:extLst>
          </p:cNvPr>
          <p:cNvSpPr>
            <a:spLocks noGrp="1"/>
          </p:cNvSpPr>
          <p:nvPr>
            <p:ph type="title"/>
          </p:nvPr>
        </p:nvSpPr>
        <p:spPr/>
        <p:txBody>
          <a:bodyPr/>
          <a:lstStyle/>
          <a:p>
            <a:r>
              <a:rPr lang="en-US"/>
              <a:t>Facebook Original Own Posts Table | FUJIFILM Malaysia - 20 of 24</a:t>
            </a:r>
          </a:p>
        </p:txBody>
      </p:sp>
      <p:graphicFrame>
        <p:nvGraphicFramePr>
          <p:cNvPr id="5" name="Table Placeholder 4">
            <a:extLst>
              <a:ext uri="{FF2B5EF4-FFF2-40B4-BE49-F238E27FC236}">
                <a16:creationId xmlns:a16="http://schemas.microsoft.com/office/drawing/2014/main" id="{4B3C57BA-A4DD-4773-8132-1ABE3A7B19BB}"/>
              </a:ext>
            </a:extLst>
          </p:cNvPr>
          <p:cNvGraphicFramePr>
            <a:graphicFrameLocks noGrp="1"/>
          </p:cNvGraphicFramePr>
          <p:nvPr>
            <p:ph type="tbl" sz="quarter" idx="13"/>
            <p:extLst>
              <p:ext uri="{D42A27DB-BD31-4B8C-83A1-F6EECF244321}">
                <p14:modId xmlns:p14="http://schemas.microsoft.com/office/powerpoint/2010/main" val="3182380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54885209"/>
                    </a:ext>
                  </a:extLst>
                </a:gridCol>
                <a:gridCol w="1316737">
                  <a:extLst>
                    <a:ext uri="{9D8B030D-6E8A-4147-A177-3AD203B41FA5}">
                      <a16:colId xmlns:a16="http://schemas.microsoft.com/office/drawing/2014/main" val="2185895496"/>
                    </a:ext>
                  </a:extLst>
                </a:gridCol>
                <a:gridCol w="329184">
                  <a:extLst>
                    <a:ext uri="{9D8B030D-6E8A-4147-A177-3AD203B41FA5}">
                      <a16:colId xmlns:a16="http://schemas.microsoft.com/office/drawing/2014/main" val="2025351970"/>
                    </a:ext>
                  </a:extLst>
                </a:gridCol>
                <a:gridCol w="329184">
                  <a:extLst>
                    <a:ext uri="{9D8B030D-6E8A-4147-A177-3AD203B41FA5}">
                      <a16:colId xmlns:a16="http://schemas.microsoft.com/office/drawing/2014/main" val="1376541022"/>
                    </a:ext>
                  </a:extLst>
                </a:gridCol>
                <a:gridCol w="329184">
                  <a:extLst>
                    <a:ext uri="{9D8B030D-6E8A-4147-A177-3AD203B41FA5}">
                      <a16:colId xmlns:a16="http://schemas.microsoft.com/office/drawing/2014/main" val="143589782"/>
                    </a:ext>
                  </a:extLst>
                </a:gridCol>
                <a:gridCol w="329184">
                  <a:extLst>
                    <a:ext uri="{9D8B030D-6E8A-4147-A177-3AD203B41FA5}">
                      <a16:colId xmlns:a16="http://schemas.microsoft.com/office/drawing/2014/main" val="4139119892"/>
                    </a:ext>
                  </a:extLst>
                </a:gridCol>
                <a:gridCol w="329184">
                  <a:extLst>
                    <a:ext uri="{9D8B030D-6E8A-4147-A177-3AD203B41FA5}">
                      <a16:colId xmlns:a16="http://schemas.microsoft.com/office/drawing/2014/main" val="278485841"/>
                    </a:ext>
                  </a:extLst>
                </a:gridCol>
                <a:gridCol w="329184">
                  <a:extLst>
                    <a:ext uri="{9D8B030D-6E8A-4147-A177-3AD203B41FA5}">
                      <a16:colId xmlns:a16="http://schemas.microsoft.com/office/drawing/2014/main" val="2235896678"/>
                    </a:ext>
                  </a:extLst>
                </a:gridCol>
                <a:gridCol w="329184">
                  <a:extLst>
                    <a:ext uri="{9D8B030D-6E8A-4147-A177-3AD203B41FA5}">
                      <a16:colId xmlns:a16="http://schemas.microsoft.com/office/drawing/2014/main" val="1634603217"/>
                    </a:ext>
                  </a:extLst>
                </a:gridCol>
                <a:gridCol w="329184">
                  <a:extLst>
                    <a:ext uri="{9D8B030D-6E8A-4147-A177-3AD203B41FA5}">
                      <a16:colId xmlns:a16="http://schemas.microsoft.com/office/drawing/2014/main" val="3202931365"/>
                    </a:ext>
                  </a:extLst>
                </a:gridCol>
                <a:gridCol w="329184">
                  <a:extLst>
                    <a:ext uri="{9D8B030D-6E8A-4147-A177-3AD203B41FA5}">
                      <a16:colId xmlns:a16="http://schemas.microsoft.com/office/drawing/2014/main" val="2084995369"/>
                    </a:ext>
                  </a:extLst>
                </a:gridCol>
                <a:gridCol w="329184">
                  <a:extLst>
                    <a:ext uri="{9D8B030D-6E8A-4147-A177-3AD203B41FA5}">
                      <a16:colId xmlns:a16="http://schemas.microsoft.com/office/drawing/2014/main" val="781146392"/>
                    </a:ext>
                  </a:extLst>
                </a:gridCol>
                <a:gridCol w="329184">
                  <a:extLst>
                    <a:ext uri="{9D8B030D-6E8A-4147-A177-3AD203B41FA5}">
                      <a16:colId xmlns:a16="http://schemas.microsoft.com/office/drawing/2014/main" val="3061659326"/>
                    </a:ext>
                  </a:extLst>
                </a:gridCol>
                <a:gridCol w="329184">
                  <a:extLst>
                    <a:ext uri="{9D8B030D-6E8A-4147-A177-3AD203B41FA5}">
                      <a16:colId xmlns:a16="http://schemas.microsoft.com/office/drawing/2014/main" val="3043247744"/>
                    </a:ext>
                  </a:extLst>
                </a:gridCol>
                <a:gridCol w="329184">
                  <a:extLst>
                    <a:ext uri="{9D8B030D-6E8A-4147-A177-3AD203B41FA5}">
                      <a16:colId xmlns:a16="http://schemas.microsoft.com/office/drawing/2014/main" val="1840301983"/>
                    </a:ext>
                  </a:extLst>
                </a:gridCol>
                <a:gridCol w="329184">
                  <a:extLst>
                    <a:ext uri="{9D8B030D-6E8A-4147-A177-3AD203B41FA5}">
                      <a16:colId xmlns:a16="http://schemas.microsoft.com/office/drawing/2014/main" val="1210292509"/>
                    </a:ext>
                  </a:extLst>
                </a:gridCol>
                <a:gridCol w="329184">
                  <a:extLst>
                    <a:ext uri="{9D8B030D-6E8A-4147-A177-3AD203B41FA5}">
                      <a16:colId xmlns:a16="http://schemas.microsoft.com/office/drawing/2014/main" val="1860947664"/>
                    </a:ext>
                  </a:extLst>
                </a:gridCol>
                <a:gridCol w="329184">
                  <a:extLst>
                    <a:ext uri="{9D8B030D-6E8A-4147-A177-3AD203B41FA5}">
                      <a16:colId xmlns:a16="http://schemas.microsoft.com/office/drawing/2014/main" val="2426668067"/>
                    </a:ext>
                  </a:extLst>
                </a:gridCol>
                <a:gridCol w="329184">
                  <a:extLst>
                    <a:ext uri="{9D8B030D-6E8A-4147-A177-3AD203B41FA5}">
                      <a16:colId xmlns:a16="http://schemas.microsoft.com/office/drawing/2014/main" val="2632643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0797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- 2024-03-06 21:00:49</a:t>
                      </a:r>
                      <a:r>
                        <a:rPr kumimoji="0" lang="en-US" sz="1000" b="0" i="0" u="none" strike="noStrike" kern="1200" cap="none" spc="0" normalizeH="0" baseline="0" noProof="0">
                          <a:ln>
                            <a:noFill/>
                          </a:ln>
                          <a:solidFill>
                            <a:prstClr val="black"/>
                          </a:solidFill>
                          <a:effectLst/>
                          <a:uLnTx/>
                          <a:uFillTx/>
                          <a:latin typeface="Calibri"/>
                          <a:ea typeface="+mn-ea"/>
                          <a:cs typeface="+mn-cs"/>
                        </a:rPr>
                        <a:t>
 Travel with ease, function, and style. The X100VI is your ideal travel companion, designed to foster creative exploration and capture the extraordinary. 
Boasting a versatile hybrid viewfinder, unparalleled image quality, and sharpness - thanks to its IBIS with 6.0 stops and a 40.2MP sensor, it preserves every detail with utmost precision. Artistic expression is effortless with a suite of film simulations and presets at your fingertips. All this comes in a sleek, elegant design of the X100VI.
𝗙𝗶𝗻𝗱 𝗼𝘂𝘁 𝗺𝗼𝗿𝗲 𝗮𝗯𝗼𝘂𝘁 𝘁𝗵𝗲 𝗫𝟭𝟬𝟬𝗩𝗜
https://fujifilm-x.com/en-my/products/cameras/x100vi/
#Fujifilm #FujifilmMY #FujifilmMalaysia #Fujifilm_XSeries #Photography #DigitalPhotography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https://quintly-eu-image-storage.s3.amazonaws.com/aaf8f68db843cc217addf8054c322eb2/8dd432407dffc107e6727a883ff231df.jpg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660030290"/>
                  </a:ext>
                </a:extLst>
              </a:tr>
            </a:tbl>
          </a:graphicData>
        </a:graphic>
      </p:graphicFrame>
      <p:sp>
        <p:nvSpPr>
          <p:cNvPr id="4" name="Text Placeholder 3">
            <a:extLst>
              <a:ext uri="{FF2B5EF4-FFF2-40B4-BE49-F238E27FC236}">
                <a16:creationId xmlns:a16="http://schemas.microsoft.com/office/drawing/2014/main" id="{48D9C69E-DB0B-4F27-9172-B1EA92362096}"/>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7668834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E681A-2922-44B7-8FBD-F373EF685A41}"/>
              </a:ext>
            </a:extLst>
          </p:cNvPr>
          <p:cNvSpPr>
            <a:spLocks noGrp="1"/>
          </p:cNvSpPr>
          <p:nvPr>
            <p:ph type="title"/>
          </p:nvPr>
        </p:nvSpPr>
        <p:spPr/>
        <p:txBody>
          <a:bodyPr/>
          <a:lstStyle/>
          <a:p>
            <a:r>
              <a:rPr lang="en-US"/>
              <a:t>Facebook Original Own Posts Table | FUJIFILM Malaysia - 21 of 24</a:t>
            </a:r>
          </a:p>
        </p:txBody>
      </p:sp>
      <p:graphicFrame>
        <p:nvGraphicFramePr>
          <p:cNvPr id="5" name="Table Placeholder 4">
            <a:extLst>
              <a:ext uri="{FF2B5EF4-FFF2-40B4-BE49-F238E27FC236}">
                <a16:creationId xmlns:a16="http://schemas.microsoft.com/office/drawing/2014/main" id="{A4DE3FB7-D2D8-4C0B-90FF-B406E22ADA7D}"/>
              </a:ext>
            </a:extLst>
          </p:cNvPr>
          <p:cNvGraphicFramePr>
            <a:graphicFrameLocks noGrp="1"/>
          </p:cNvGraphicFramePr>
          <p:nvPr>
            <p:ph type="tbl" sz="quarter" idx="13"/>
            <p:extLst>
              <p:ext uri="{D42A27DB-BD31-4B8C-83A1-F6EECF244321}">
                <p14:modId xmlns:p14="http://schemas.microsoft.com/office/powerpoint/2010/main" val="755768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33480683"/>
                    </a:ext>
                  </a:extLst>
                </a:gridCol>
                <a:gridCol w="1316737">
                  <a:extLst>
                    <a:ext uri="{9D8B030D-6E8A-4147-A177-3AD203B41FA5}">
                      <a16:colId xmlns:a16="http://schemas.microsoft.com/office/drawing/2014/main" val="2937849763"/>
                    </a:ext>
                  </a:extLst>
                </a:gridCol>
                <a:gridCol w="329184">
                  <a:extLst>
                    <a:ext uri="{9D8B030D-6E8A-4147-A177-3AD203B41FA5}">
                      <a16:colId xmlns:a16="http://schemas.microsoft.com/office/drawing/2014/main" val="50561980"/>
                    </a:ext>
                  </a:extLst>
                </a:gridCol>
                <a:gridCol w="329184">
                  <a:extLst>
                    <a:ext uri="{9D8B030D-6E8A-4147-A177-3AD203B41FA5}">
                      <a16:colId xmlns:a16="http://schemas.microsoft.com/office/drawing/2014/main" val="697858588"/>
                    </a:ext>
                  </a:extLst>
                </a:gridCol>
                <a:gridCol w="329184">
                  <a:extLst>
                    <a:ext uri="{9D8B030D-6E8A-4147-A177-3AD203B41FA5}">
                      <a16:colId xmlns:a16="http://schemas.microsoft.com/office/drawing/2014/main" val="628972519"/>
                    </a:ext>
                  </a:extLst>
                </a:gridCol>
                <a:gridCol w="329184">
                  <a:extLst>
                    <a:ext uri="{9D8B030D-6E8A-4147-A177-3AD203B41FA5}">
                      <a16:colId xmlns:a16="http://schemas.microsoft.com/office/drawing/2014/main" val="1121106733"/>
                    </a:ext>
                  </a:extLst>
                </a:gridCol>
                <a:gridCol w="329184">
                  <a:extLst>
                    <a:ext uri="{9D8B030D-6E8A-4147-A177-3AD203B41FA5}">
                      <a16:colId xmlns:a16="http://schemas.microsoft.com/office/drawing/2014/main" val="2841919392"/>
                    </a:ext>
                  </a:extLst>
                </a:gridCol>
                <a:gridCol w="329184">
                  <a:extLst>
                    <a:ext uri="{9D8B030D-6E8A-4147-A177-3AD203B41FA5}">
                      <a16:colId xmlns:a16="http://schemas.microsoft.com/office/drawing/2014/main" val="3695001006"/>
                    </a:ext>
                  </a:extLst>
                </a:gridCol>
                <a:gridCol w="329184">
                  <a:extLst>
                    <a:ext uri="{9D8B030D-6E8A-4147-A177-3AD203B41FA5}">
                      <a16:colId xmlns:a16="http://schemas.microsoft.com/office/drawing/2014/main" val="1454935716"/>
                    </a:ext>
                  </a:extLst>
                </a:gridCol>
                <a:gridCol w="329184">
                  <a:extLst>
                    <a:ext uri="{9D8B030D-6E8A-4147-A177-3AD203B41FA5}">
                      <a16:colId xmlns:a16="http://schemas.microsoft.com/office/drawing/2014/main" val="2543290092"/>
                    </a:ext>
                  </a:extLst>
                </a:gridCol>
                <a:gridCol w="329184">
                  <a:extLst>
                    <a:ext uri="{9D8B030D-6E8A-4147-A177-3AD203B41FA5}">
                      <a16:colId xmlns:a16="http://schemas.microsoft.com/office/drawing/2014/main" val="1314507323"/>
                    </a:ext>
                  </a:extLst>
                </a:gridCol>
                <a:gridCol w="329184">
                  <a:extLst>
                    <a:ext uri="{9D8B030D-6E8A-4147-A177-3AD203B41FA5}">
                      <a16:colId xmlns:a16="http://schemas.microsoft.com/office/drawing/2014/main" val="739786451"/>
                    </a:ext>
                  </a:extLst>
                </a:gridCol>
                <a:gridCol w="329184">
                  <a:extLst>
                    <a:ext uri="{9D8B030D-6E8A-4147-A177-3AD203B41FA5}">
                      <a16:colId xmlns:a16="http://schemas.microsoft.com/office/drawing/2014/main" val="2572128155"/>
                    </a:ext>
                  </a:extLst>
                </a:gridCol>
                <a:gridCol w="329184">
                  <a:extLst>
                    <a:ext uri="{9D8B030D-6E8A-4147-A177-3AD203B41FA5}">
                      <a16:colId xmlns:a16="http://schemas.microsoft.com/office/drawing/2014/main" val="4091043091"/>
                    </a:ext>
                  </a:extLst>
                </a:gridCol>
                <a:gridCol w="329184">
                  <a:extLst>
                    <a:ext uri="{9D8B030D-6E8A-4147-A177-3AD203B41FA5}">
                      <a16:colId xmlns:a16="http://schemas.microsoft.com/office/drawing/2014/main" val="806649677"/>
                    </a:ext>
                  </a:extLst>
                </a:gridCol>
                <a:gridCol w="329184">
                  <a:extLst>
                    <a:ext uri="{9D8B030D-6E8A-4147-A177-3AD203B41FA5}">
                      <a16:colId xmlns:a16="http://schemas.microsoft.com/office/drawing/2014/main" val="1139442204"/>
                    </a:ext>
                  </a:extLst>
                </a:gridCol>
                <a:gridCol w="329184">
                  <a:extLst>
                    <a:ext uri="{9D8B030D-6E8A-4147-A177-3AD203B41FA5}">
                      <a16:colId xmlns:a16="http://schemas.microsoft.com/office/drawing/2014/main" val="2208668503"/>
                    </a:ext>
                  </a:extLst>
                </a:gridCol>
                <a:gridCol w="329184">
                  <a:extLst>
                    <a:ext uri="{9D8B030D-6E8A-4147-A177-3AD203B41FA5}">
                      <a16:colId xmlns:a16="http://schemas.microsoft.com/office/drawing/2014/main" val="151185931"/>
                    </a:ext>
                  </a:extLst>
                </a:gridCol>
                <a:gridCol w="329184">
                  <a:extLst>
                    <a:ext uri="{9D8B030D-6E8A-4147-A177-3AD203B41FA5}">
                      <a16:colId xmlns:a16="http://schemas.microsoft.com/office/drawing/2014/main" val="594000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30392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- 2024-03-05 16:03:33</a:t>
                      </a:r>
                      <a:r>
                        <a:rPr kumimoji="0" lang="en-US" sz="1000" b="0" i="0" u="none" strike="noStrike" kern="1200" cap="none" spc="0" normalizeH="0" baseline="0" noProof="0">
                          <a:ln>
                            <a:noFill/>
                          </a:ln>
                          <a:solidFill>
                            <a:prstClr val="black"/>
                          </a:solidFill>
                          <a:effectLst/>
                          <a:uLnTx/>
                          <a:uFillTx/>
                          <a:latin typeface="Calibri"/>
                          <a:ea typeface="+mn-ea"/>
                          <a:cs typeface="+mn-cs"/>
                        </a:rPr>
                        <a:t>
 [𝗘𝘅𝗽𝗲𝗿𝗶𝗲𝗻𝗰𝗲 𝘁𝗵𝗲 𝗫𝟭𝟬𝟬𝗩𝗜 𝗨𝗽 𝗖𝗹𝗼𝘀𝗲: 𝗘𝘅𝗽𝗮𝗻𝗱𝗲𝗱 𝗧𝗼𝘂𝗰𝗵 &amp; 𝗧𝗿𝘆 𝗦𝗲𝘀𝘀𝗶𝗼𝗻𝘀]
📢 Exciting news for photography enthusiasts! Our Touch &amp; Try Sessions are now available in even more locations. Don't miss the chance to experience the X100VI firsthand – mark your calendars today!
#Fujifilm #FujifilmMY #XSummitTokyo2024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https://quintly-eu-image-storage.s3.amazonaws.com/aaf8f68db843cc217addf8054c322eb2/219d26568c7b0c2310a8c8a784edfe38.jpg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823575630"/>
                  </a:ext>
                </a:extLst>
              </a:tr>
            </a:tbl>
          </a:graphicData>
        </a:graphic>
      </p:graphicFrame>
      <p:sp>
        <p:nvSpPr>
          <p:cNvPr id="4" name="Text Placeholder 3">
            <a:extLst>
              <a:ext uri="{FF2B5EF4-FFF2-40B4-BE49-F238E27FC236}">
                <a16:creationId xmlns:a16="http://schemas.microsoft.com/office/drawing/2014/main" id="{A998E223-E5E4-4B25-AF08-E739A7F67B8B}"/>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9826255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53387-CD35-48CD-83C3-C280DDEC40A1}"/>
              </a:ext>
            </a:extLst>
          </p:cNvPr>
          <p:cNvSpPr>
            <a:spLocks noGrp="1"/>
          </p:cNvSpPr>
          <p:nvPr>
            <p:ph type="title"/>
          </p:nvPr>
        </p:nvSpPr>
        <p:spPr/>
        <p:txBody>
          <a:bodyPr/>
          <a:lstStyle/>
          <a:p>
            <a:r>
              <a:rPr lang="en-US"/>
              <a:t>Facebook Original Own Posts Table | FUJIFILM Malaysia - 22 of 24</a:t>
            </a:r>
          </a:p>
        </p:txBody>
      </p:sp>
      <p:graphicFrame>
        <p:nvGraphicFramePr>
          <p:cNvPr id="5" name="Table Placeholder 4">
            <a:extLst>
              <a:ext uri="{FF2B5EF4-FFF2-40B4-BE49-F238E27FC236}">
                <a16:creationId xmlns:a16="http://schemas.microsoft.com/office/drawing/2014/main" id="{1DBF229D-831D-4606-9A8C-3C7682ECF92C}"/>
              </a:ext>
            </a:extLst>
          </p:cNvPr>
          <p:cNvGraphicFramePr>
            <a:graphicFrameLocks noGrp="1"/>
          </p:cNvGraphicFramePr>
          <p:nvPr>
            <p:ph type="tbl" sz="quarter" idx="13"/>
            <p:extLst>
              <p:ext uri="{D42A27DB-BD31-4B8C-83A1-F6EECF244321}">
                <p14:modId xmlns:p14="http://schemas.microsoft.com/office/powerpoint/2010/main" val="1073231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75231771"/>
                    </a:ext>
                  </a:extLst>
                </a:gridCol>
                <a:gridCol w="1316737">
                  <a:extLst>
                    <a:ext uri="{9D8B030D-6E8A-4147-A177-3AD203B41FA5}">
                      <a16:colId xmlns:a16="http://schemas.microsoft.com/office/drawing/2014/main" val="2285558622"/>
                    </a:ext>
                  </a:extLst>
                </a:gridCol>
                <a:gridCol w="329184">
                  <a:extLst>
                    <a:ext uri="{9D8B030D-6E8A-4147-A177-3AD203B41FA5}">
                      <a16:colId xmlns:a16="http://schemas.microsoft.com/office/drawing/2014/main" val="924925996"/>
                    </a:ext>
                  </a:extLst>
                </a:gridCol>
                <a:gridCol w="329184">
                  <a:extLst>
                    <a:ext uri="{9D8B030D-6E8A-4147-A177-3AD203B41FA5}">
                      <a16:colId xmlns:a16="http://schemas.microsoft.com/office/drawing/2014/main" val="4227122277"/>
                    </a:ext>
                  </a:extLst>
                </a:gridCol>
                <a:gridCol w="329184">
                  <a:extLst>
                    <a:ext uri="{9D8B030D-6E8A-4147-A177-3AD203B41FA5}">
                      <a16:colId xmlns:a16="http://schemas.microsoft.com/office/drawing/2014/main" val="150151668"/>
                    </a:ext>
                  </a:extLst>
                </a:gridCol>
                <a:gridCol w="329184">
                  <a:extLst>
                    <a:ext uri="{9D8B030D-6E8A-4147-A177-3AD203B41FA5}">
                      <a16:colId xmlns:a16="http://schemas.microsoft.com/office/drawing/2014/main" val="2478558741"/>
                    </a:ext>
                  </a:extLst>
                </a:gridCol>
                <a:gridCol w="329184">
                  <a:extLst>
                    <a:ext uri="{9D8B030D-6E8A-4147-A177-3AD203B41FA5}">
                      <a16:colId xmlns:a16="http://schemas.microsoft.com/office/drawing/2014/main" val="3916789091"/>
                    </a:ext>
                  </a:extLst>
                </a:gridCol>
                <a:gridCol w="329184">
                  <a:extLst>
                    <a:ext uri="{9D8B030D-6E8A-4147-A177-3AD203B41FA5}">
                      <a16:colId xmlns:a16="http://schemas.microsoft.com/office/drawing/2014/main" val="2075095031"/>
                    </a:ext>
                  </a:extLst>
                </a:gridCol>
                <a:gridCol w="329184">
                  <a:extLst>
                    <a:ext uri="{9D8B030D-6E8A-4147-A177-3AD203B41FA5}">
                      <a16:colId xmlns:a16="http://schemas.microsoft.com/office/drawing/2014/main" val="866906750"/>
                    </a:ext>
                  </a:extLst>
                </a:gridCol>
                <a:gridCol w="329184">
                  <a:extLst>
                    <a:ext uri="{9D8B030D-6E8A-4147-A177-3AD203B41FA5}">
                      <a16:colId xmlns:a16="http://schemas.microsoft.com/office/drawing/2014/main" val="1895549570"/>
                    </a:ext>
                  </a:extLst>
                </a:gridCol>
                <a:gridCol w="329184">
                  <a:extLst>
                    <a:ext uri="{9D8B030D-6E8A-4147-A177-3AD203B41FA5}">
                      <a16:colId xmlns:a16="http://schemas.microsoft.com/office/drawing/2014/main" val="1727311473"/>
                    </a:ext>
                  </a:extLst>
                </a:gridCol>
                <a:gridCol w="329184">
                  <a:extLst>
                    <a:ext uri="{9D8B030D-6E8A-4147-A177-3AD203B41FA5}">
                      <a16:colId xmlns:a16="http://schemas.microsoft.com/office/drawing/2014/main" val="615033724"/>
                    </a:ext>
                  </a:extLst>
                </a:gridCol>
                <a:gridCol w="329184">
                  <a:extLst>
                    <a:ext uri="{9D8B030D-6E8A-4147-A177-3AD203B41FA5}">
                      <a16:colId xmlns:a16="http://schemas.microsoft.com/office/drawing/2014/main" val="983917277"/>
                    </a:ext>
                  </a:extLst>
                </a:gridCol>
                <a:gridCol w="329184">
                  <a:extLst>
                    <a:ext uri="{9D8B030D-6E8A-4147-A177-3AD203B41FA5}">
                      <a16:colId xmlns:a16="http://schemas.microsoft.com/office/drawing/2014/main" val="3018930928"/>
                    </a:ext>
                  </a:extLst>
                </a:gridCol>
                <a:gridCol w="329184">
                  <a:extLst>
                    <a:ext uri="{9D8B030D-6E8A-4147-A177-3AD203B41FA5}">
                      <a16:colId xmlns:a16="http://schemas.microsoft.com/office/drawing/2014/main" val="3727319846"/>
                    </a:ext>
                  </a:extLst>
                </a:gridCol>
                <a:gridCol w="329184">
                  <a:extLst>
                    <a:ext uri="{9D8B030D-6E8A-4147-A177-3AD203B41FA5}">
                      <a16:colId xmlns:a16="http://schemas.microsoft.com/office/drawing/2014/main" val="332016313"/>
                    </a:ext>
                  </a:extLst>
                </a:gridCol>
                <a:gridCol w="329184">
                  <a:extLst>
                    <a:ext uri="{9D8B030D-6E8A-4147-A177-3AD203B41FA5}">
                      <a16:colId xmlns:a16="http://schemas.microsoft.com/office/drawing/2014/main" val="67681120"/>
                    </a:ext>
                  </a:extLst>
                </a:gridCol>
                <a:gridCol w="329184">
                  <a:extLst>
                    <a:ext uri="{9D8B030D-6E8A-4147-A177-3AD203B41FA5}">
                      <a16:colId xmlns:a16="http://schemas.microsoft.com/office/drawing/2014/main" val="3798694478"/>
                    </a:ext>
                  </a:extLst>
                </a:gridCol>
                <a:gridCol w="329184">
                  <a:extLst>
                    <a:ext uri="{9D8B030D-6E8A-4147-A177-3AD203B41FA5}">
                      <a16:colId xmlns:a16="http://schemas.microsoft.com/office/drawing/2014/main" val="3311919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54419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- 2024-03-04 20:00:05</a:t>
                      </a:r>
                      <a:r>
                        <a:rPr kumimoji="0" lang="en-US" sz="1000" b="0" i="0" u="none" strike="noStrike" kern="1200" cap="none" spc="0" normalizeH="0" baseline="0" noProof="0">
                          <a:ln>
                            <a:noFill/>
                          </a:ln>
                          <a:solidFill>
                            <a:prstClr val="black"/>
                          </a:solidFill>
                          <a:effectLst/>
                          <a:uLnTx/>
                          <a:uFillTx/>
                          <a:latin typeface="Calibri"/>
                          <a:ea typeface="+mn-ea"/>
                          <a:cs typeface="+mn-cs"/>
                        </a:rPr>
                        <a:t>
 Under the golden rays of dusk, Sugunaraj Krishnan captures an immersive moment of tranquil harmony with his X-T3. Two silhouetted figures glide across a shimmering river of molten gold under the fiery hues of the sky ablaze with orange. 
This photograph by Sugunaraj Krishnan is a gentle nudge to appreciate the calm that surrounds us.
#Fujifilm #FujifilmMY #FujifilmMalaysia #Fujifilm_XSeries #Photography #DigitalPhotography #XT3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https://quintly-eu-image-storage.s3.amazonaws.com/aaf8f68db843cc217addf8054c322eb2/c953c3621eaa31852a7d16888f556451.jpg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846639130"/>
                  </a:ext>
                </a:extLst>
              </a:tr>
            </a:tbl>
          </a:graphicData>
        </a:graphic>
      </p:graphicFrame>
      <p:sp>
        <p:nvSpPr>
          <p:cNvPr id="4" name="Text Placeholder 3">
            <a:extLst>
              <a:ext uri="{FF2B5EF4-FFF2-40B4-BE49-F238E27FC236}">
                <a16:creationId xmlns:a16="http://schemas.microsoft.com/office/drawing/2014/main" id="{B3A48D13-4196-4BCD-9DE7-3B4A80535E8B}"/>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8325745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CBCC5-CD76-4726-A969-874BC544BBA9}"/>
              </a:ext>
            </a:extLst>
          </p:cNvPr>
          <p:cNvSpPr>
            <a:spLocks noGrp="1"/>
          </p:cNvSpPr>
          <p:nvPr>
            <p:ph type="title"/>
          </p:nvPr>
        </p:nvSpPr>
        <p:spPr/>
        <p:txBody>
          <a:bodyPr/>
          <a:lstStyle/>
          <a:p>
            <a:r>
              <a:rPr lang="en-US"/>
              <a:t>Facebook Original Own Posts Table | FUJIFILM Malaysia - 23 of 24</a:t>
            </a:r>
          </a:p>
        </p:txBody>
      </p:sp>
      <p:graphicFrame>
        <p:nvGraphicFramePr>
          <p:cNvPr id="5" name="Table Placeholder 4">
            <a:extLst>
              <a:ext uri="{FF2B5EF4-FFF2-40B4-BE49-F238E27FC236}">
                <a16:creationId xmlns:a16="http://schemas.microsoft.com/office/drawing/2014/main" id="{DCAD5216-1EE6-442F-98E3-FC3E3A9EA4A6}"/>
              </a:ext>
            </a:extLst>
          </p:cNvPr>
          <p:cNvGraphicFramePr>
            <a:graphicFrameLocks noGrp="1"/>
          </p:cNvGraphicFramePr>
          <p:nvPr>
            <p:ph type="tbl" sz="quarter" idx="13"/>
            <p:extLst>
              <p:ext uri="{D42A27DB-BD31-4B8C-83A1-F6EECF244321}">
                <p14:modId xmlns:p14="http://schemas.microsoft.com/office/powerpoint/2010/main" val="1255066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25462538"/>
                    </a:ext>
                  </a:extLst>
                </a:gridCol>
                <a:gridCol w="1316737">
                  <a:extLst>
                    <a:ext uri="{9D8B030D-6E8A-4147-A177-3AD203B41FA5}">
                      <a16:colId xmlns:a16="http://schemas.microsoft.com/office/drawing/2014/main" val="1866161920"/>
                    </a:ext>
                  </a:extLst>
                </a:gridCol>
                <a:gridCol w="329184">
                  <a:extLst>
                    <a:ext uri="{9D8B030D-6E8A-4147-A177-3AD203B41FA5}">
                      <a16:colId xmlns:a16="http://schemas.microsoft.com/office/drawing/2014/main" val="664305608"/>
                    </a:ext>
                  </a:extLst>
                </a:gridCol>
                <a:gridCol w="329184">
                  <a:extLst>
                    <a:ext uri="{9D8B030D-6E8A-4147-A177-3AD203B41FA5}">
                      <a16:colId xmlns:a16="http://schemas.microsoft.com/office/drawing/2014/main" val="1016077047"/>
                    </a:ext>
                  </a:extLst>
                </a:gridCol>
                <a:gridCol w="329184">
                  <a:extLst>
                    <a:ext uri="{9D8B030D-6E8A-4147-A177-3AD203B41FA5}">
                      <a16:colId xmlns:a16="http://schemas.microsoft.com/office/drawing/2014/main" val="2036000385"/>
                    </a:ext>
                  </a:extLst>
                </a:gridCol>
                <a:gridCol w="329184">
                  <a:extLst>
                    <a:ext uri="{9D8B030D-6E8A-4147-A177-3AD203B41FA5}">
                      <a16:colId xmlns:a16="http://schemas.microsoft.com/office/drawing/2014/main" val="4188866186"/>
                    </a:ext>
                  </a:extLst>
                </a:gridCol>
                <a:gridCol w="329184">
                  <a:extLst>
                    <a:ext uri="{9D8B030D-6E8A-4147-A177-3AD203B41FA5}">
                      <a16:colId xmlns:a16="http://schemas.microsoft.com/office/drawing/2014/main" val="1407191982"/>
                    </a:ext>
                  </a:extLst>
                </a:gridCol>
                <a:gridCol w="329184">
                  <a:extLst>
                    <a:ext uri="{9D8B030D-6E8A-4147-A177-3AD203B41FA5}">
                      <a16:colId xmlns:a16="http://schemas.microsoft.com/office/drawing/2014/main" val="80348678"/>
                    </a:ext>
                  </a:extLst>
                </a:gridCol>
                <a:gridCol w="329184">
                  <a:extLst>
                    <a:ext uri="{9D8B030D-6E8A-4147-A177-3AD203B41FA5}">
                      <a16:colId xmlns:a16="http://schemas.microsoft.com/office/drawing/2014/main" val="1800322881"/>
                    </a:ext>
                  </a:extLst>
                </a:gridCol>
                <a:gridCol w="329184">
                  <a:extLst>
                    <a:ext uri="{9D8B030D-6E8A-4147-A177-3AD203B41FA5}">
                      <a16:colId xmlns:a16="http://schemas.microsoft.com/office/drawing/2014/main" val="3672240952"/>
                    </a:ext>
                  </a:extLst>
                </a:gridCol>
                <a:gridCol w="329184">
                  <a:extLst>
                    <a:ext uri="{9D8B030D-6E8A-4147-A177-3AD203B41FA5}">
                      <a16:colId xmlns:a16="http://schemas.microsoft.com/office/drawing/2014/main" val="3427716167"/>
                    </a:ext>
                  </a:extLst>
                </a:gridCol>
                <a:gridCol w="329184">
                  <a:extLst>
                    <a:ext uri="{9D8B030D-6E8A-4147-A177-3AD203B41FA5}">
                      <a16:colId xmlns:a16="http://schemas.microsoft.com/office/drawing/2014/main" val="284806655"/>
                    </a:ext>
                  </a:extLst>
                </a:gridCol>
                <a:gridCol w="329184">
                  <a:extLst>
                    <a:ext uri="{9D8B030D-6E8A-4147-A177-3AD203B41FA5}">
                      <a16:colId xmlns:a16="http://schemas.microsoft.com/office/drawing/2014/main" val="2189510936"/>
                    </a:ext>
                  </a:extLst>
                </a:gridCol>
                <a:gridCol w="329184">
                  <a:extLst>
                    <a:ext uri="{9D8B030D-6E8A-4147-A177-3AD203B41FA5}">
                      <a16:colId xmlns:a16="http://schemas.microsoft.com/office/drawing/2014/main" val="1364134534"/>
                    </a:ext>
                  </a:extLst>
                </a:gridCol>
                <a:gridCol w="329184">
                  <a:extLst>
                    <a:ext uri="{9D8B030D-6E8A-4147-A177-3AD203B41FA5}">
                      <a16:colId xmlns:a16="http://schemas.microsoft.com/office/drawing/2014/main" val="3000781477"/>
                    </a:ext>
                  </a:extLst>
                </a:gridCol>
                <a:gridCol w="329184">
                  <a:extLst>
                    <a:ext uri="{9D8B030D-6E8A-4147-A177-3AD203B41FA5}">
                      <a16:colId xmlns:a16="http://schemas.microsoft.com/office/drawing/2014/main" val="2602024341"/>
                    </a:ext>
                  </a:extLst>
                </a:gridCol>
                <a:gridCol w="329184">
                  <a:extLst>
                    <a:ext uri="{9D8B030D-6E8A-4147-A177-3AD203B41FA5}">
                      <a16:colId xmlns:a16="http://schemas.microsoft.com/office/drawing/2014/main" val="2665790022"/>
                    </a:ext>
                  </a:extLst>
                </a:gridCol>
                <a:gridCol w="329184">
                  <a:extLst>
                    <a:ext uri="{9D8B030D-6E8A-4147-A177-3AD203B41FA5}">
                      <a16:colId xmlns:a16="http://schemas.microsoft.com/office/drawing/2014/main" val="98140786"/>
                    </a:ext>
                  </a:extLst>
                </a:gridCol>
                <a:gridCol w="329184">
                  <a:extLst>
                    <a:ext uri="{9D8B030D-6E8A-4147-A177-3AD203B41FA5}">
                      <a16:colId xmlns:a16="http://schemas.microsoft.com/office/drawing/2014/main" val="1461044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84265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- 2024-03-01 11:00:05</a:t>
                      </a:r>
                      <a:r>
                        <a:rPr kumimoji="0" lang="en-US" sz="1000" b="0" i="0" u="none" strike="noStrike" kern="1200" cap="none" spc="0" normalizeH="0" baseline="0" noProof="0">
                          <a:ln>
                            <a:noFill/>
                          </a:ln>
                          <a:solidFill>
                            <a:prstClr val="black"/>
                          </a:solidFill>
                          <a:effectLst/>
                          <a:uLnTx/>
                          <a:uFillTx/>
                          <a:latin typeface="Calibri"/>
                          <a:ea typeface="+mn-ea"/>
                          <a:cs typeface="+mn-cs"/>
                        </a:rPr>
                        <a:t>
 Embrace the spirit of Bulan Ramadhan ☪️🕌 and capture your precious moments with Fujifilm's exclusive cashback offers!
🌟 Cashback offers up to RM4,500 on GFX100S Body, RM2,800 on GFX50SII Body &amp; GF50S Kit with GF 35-70mm. Capture the world in unparalleled detail.
🌟 Up to RM1,500 cashback on GF lenses. Refine your visual storytelling with precision optics.
🌟 Elevate your photography game with up to RM1,500 off on X-H2s Body, RM1,000 on X-H2 Body &amp; X-H2 Kit / XF 16-80mm F4 R OIS WR. Experience versatility and performance.
🌟 Seize up to RM1,350 cashback on XF lenses. Unlock creative possibilities and push the boundaries of your photography.
Ready to upgrade? Shop now and transform your photography experience.
𝗙𝗶𝗻𝗱 𝗼𝘂𝘁 𝗺𝗼𝗿𝗲 𝗮𝗯𝗼𝘂𝘁 𝗮𝗹𝗹 𝗼𝘂𝗿 𝗼𝗳𝗳𝗲𝗿𝘀 𝗵𝗲𝗿𝗲: 
https://fujifilm-x.com/en-my/promotions/marchpromo/
𝗢𝗻𝗹𝗶𝗻𝗲 𝗦𝘁𝗼𝗿𝗲
https://www.store-my.fujifilm-x.com/
𝗙𝘂𝗷𝗶𝗳𝗶𝗹𝗺 𝗔𝘂𝘁𝗵𝗼𝗿𝗶𝘇𝗲𝗱 𝗗𝗲𝗮𝗹𝗲𝗿𝘀
https://fujifilm-x.com/en-my/shop/
✨ *Terms and Conditions apply.
#FujifilmRamadhanDeals #FujifilmMY #FujifilmMalaysia #Photography #DigitalPhotography #Promotions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https://quintly-eu-image-storage.s3.amazonaws.com/aaf8f68db843cc217addf8054c322eb2/fd67286dde02014d1edc63b3257d6974.jpg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30754675"/>
                  </a:ext>
                </a:extLst>
              </a:tr>
            </a:tbl>
          </a:graphicData>
        </a:graphic>
      </p:graphicFrame>
      <p:sp>
        <p:nvSpPr>
          <p:cNvPr id="4" name="Text Placeholder 3">
            <a:extLst>
              <a:ext uri="{FF2B5EF4-FFF2-40B4-BE49-F238E27FC236}">
                <a16:creationId xmlns:a16="http://schemas.microsoft.com/office/drawing/2014/main" id="{42F9F34E-49B3-4B5D-8D68-0EF76CA58545}"/>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4304053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2678-387B-45B3-8AEB-262569F1F868}"/>
              </a:ext>
            </a:extLst>
          </p:cNvPr>
          <p:cNvSpPr>
            <a:spLocks noGrp="1"/>
          </p:cNvSpPr>
          <p:nvPr>
            <p:ph type="title"/>
          </p:nvPr>
        </p:nvSpPr>
        <p:spPr/>
        <p:txBody>
          <a:bodyPr/>
          <a:lstStyle/>
          <a:p>
            <a:r>
              <a:rPr lang="en-US"/>
              <a:t>Facebook Original Own Posts Table | FUJIFILM Malaysia - 24 of 24</a:t>
            </a:r>
          </a:p>
        </p:txBody>
      </p:sp>
      <p:graphicFrame>
        <p:nvGraphicFramePr>
          <p:cNvPr id="5" name="Table Placeholder 4">
            <a:extLst>
              <a:ext uri="{FF2B5EF4-FFF2-40B4-BE49-F238E27FC236}">
                <a16:creationId xmlns:a16="http://schemas.microsoft.com/office/drawing/2014/main" id="{09E82CC2-A338-4570-80A9-6FBD74CDF833}"/>
              </a:ext>
            </a:extLst>
          </p:cNvPr>
          <p:cNvGraphicFramePr>
            <a:graphicFrameLocks noGrp="1"/>
          </p:cNvGraphicFramePr>
          <p:nvPr>
            <p:ph type="tbl" sz="quarter" idx="13"/>
            <p:extLst>
              <p:ext uri="{D42A27DB-BD31-4B8C-83A1-F6EECF244321}">
                <p14:modId xmlns:p14="http://schemas.microsoft.com/office/powerpoint/2010/main" val="1714866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14008333"/>
                    </a:ext>
                  </a:extLst>
                </a:gridCol>
                <a:gridCol w="1316737">
                  <a:extLst>
                    <a:ext uri="{9D8B030D-6E8A-4147-A177-3AD203B41FA5}">
                      <a16:colId xmlns:a16="http://schemas.microsoft.com/office/drawing/2014/main" val="2556235340"/>
                    </a:ext>
                  </a:extLst>
                </a:gridCol>
                <a:gridCol w="329184">
                  <a:extLst>
                    <a:ext uri="{9D8B030D-6E8A-4147-A177-3AD203B41FA5}">
                      <a16:colId xmlns:a16="http://schemas.microsoft.com/office/drawing/2014/main" val="3111750017"/>
                    </a:ext>
                  </a:extLst>
                </a:gridCol>
                <a:gridCol w="329184">
                  <a:extLst>
                    <a:ext uri="{9D8B030D-6E8A-4147-A177-3AD203B41FA5}">
                      <a16:colId xmlns:a16="http://schemas.microsoft.com/office/drawing/2014/main" val="1835874487"/>
                    </a:ext>
                  </a:extLst>
                </a:gridCol>
                <a:gridCol w="329184">
                  <a:extLst>
                    <a:ext uri="{9D8B030D-6E8A-4147-A177-3AD203B41FA5}">
                      <a16:colId xmlns:a16="http://schemas.microsoft.com/office/drawing/2014/main" val="3747346687"/>
                    </a:ext>
                  </a:extLst>
                </a:gridCol>
                <a:gridCol w="329184">
                  <a:extLst>
                    <a:ext uri="{9D8B030D-6E8A-4147-A177-3AD203B41FA5}">
                      <a16:colId xmlns:a16="http://schemas.microsoft.com/office/drawing/2014/main" val="2712650168"/>
                    </a:ext>
                  </a:extLst>
                </a:gridCol>
                <a:gridCol w="329184">
                  <a:extLst>
                    <a:ext uri="{9D8B030D-6E8A-4147-A177-3AD203B41FA5}">
                      <a16:colId xmlns:a16="http://schemas.microsoft.com/office/drawing/2014/main" val="1169798158"/>
                    </a:ext>
                  </a:extLst>
                </a:gridCol>
                <a:gridCol w="329184">
                  <a:extLst>
                    <a:ext uri="{9D8B030D-6E8A-4147-A177-3AD203B41FA5}">
                      <a16:colId xmlns:a16="http://schemas.microsoft.com/office/drawing/2014/main" val="1849161186"/>
                    </a:ext>
                  </a:extLst>
                </a:gridCol>
                <a:gridCol w="329184">
                  <a:extLst>
                    <a:ext uri="{9D8B030D-6E8A-4147-A177-3AD203B41FA5}">
                      <a16:colId xmlns:a16="http://schemas.microsoft.com/office/drawing/2014/main" val="3261124311"/>
                    </a:ext>
                  </a:extLst>
                </a:gridCol>
                <a:gridCol w="329184">
                  <a:extLst>
                    <a:ext uri="{9D8B030D-6E8A-4147-A177-3AD203B41FA5}">
                      <a16:colId xmlns:a16="http://schemas.microsoft.com/office/drawing/2014/main" val="3639878043"/>
                    </a:ext>
                  </a:extLst>
                </a:gridCol>
                <a:gridCol w="329184">
                  <a:extLst>
                    <a:ext uri="{9D8B030D-6E8A-4147-A177-3AD203B41FA5}">
                      <a16:colId xmlns:a16="http://schemas.microsoft.com/office/drawing/2014/main" val="988010257"/>
                    </a:ext>
                  </a:extLst>
                </a:gridCol>
                <a:gridCol w="329184">
                  <a:extLst>
                    <a:ext uri="{9D8B030D-6E8A-4147-A177-3AD203B41FA5}">
                      <a16:colId xmlns:a16="http://schemas.microsoft.com/office/drawing/2014/main" val="910337006"/>
                    </a:ext>
                  </a:extLst>
                </a:gridCol>
                <a:gridCol w="329184">
                  <a:extLst>
                    <a:ext uri="{9D8B030D-6E8A-4147-A177-3AD203B41FA5}">
                      <a16:colId xmlns:a16="http://schemas.microsoft.com/office/drawing/2014/main" val="1826782961"/>
                    </a:ext>
                  </a:extLst>
                </a:gridCol>
                <a:gridCol w="329184">
                  <a:extLst>
                    <a:ext uri="{9D8B030D-6E8A-4147-A177-3AD203B41FA5}">
                      <a16:colId xmlns:a16="http://schemas.microsoft.com/office/drawing/2014/main" val="4003667385"/>
                    </a:ext>
                  </a:extLst>
                </a:gridCol>
                <a:gridCol w="329184">
                  <a:extLst>
                    <a:ext uri="{9D8B030D-6E8A-4147-A177-3AD203B41FA5}">
                      <a16:colId xmlns:a16="http://schemas.microsoft.com/office/drawing/2014/main" val="4210233514"/>
                    </a:ext>
                  </a:extLst>
                </a:gridCol>
                <a:gridCol w="329184">
                  <a:extLst>
                    <a:ext uri="{9D8B030D-6E8A-4147-A177-3AD203B41FA5}">
                      <a16:colId xmlns:a16="http://schemas.microsoft.com/office/drawing/2014/main" val="195453077"/>
                    </a:ext>
                  </a:extLst>
                </a:gridCol>
                <a:gridCol w="329184">
                  <a:extLst>
                    <a:ext uri="{9D8B030D-6E8A-4147-A177-3AD203B41FA5}">
                      <a16:colId xmlns:a16="http://schemas.microsoft.com/office/drawing/2014/main" val="990960974"/>
                    </a:ext>
                  </a:extLst>
                </a:gridCol>
                <a:gridCol w="329184">
                  <a:extLst>
                    <a:ext uri="{9D8B030D-6E8A-4147-A177-3AD203B41FA5}">
                      <a16:colId xmlns:a16="http://schemas.microsoft.com/office/drawing/2014/main" val="2366567614"/>
                    </a:ext>
                  </a:extLst>
                </a:gridCol>
                <a:gridCol w="329184">
                  <a:extLst>
                    <a:ext uri="{9D8B030D-6E8A-4147-A177-3AD203B41FA5}">
                      <a16:colId xmlns:a16="http://schemas.microsoft.com/office/drawing/2014/main" val="3700887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83171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- 2024-03-01 10:00:02</a:t>
                      </a:r>
                      <a:r>
                        <a:rPr kumimoji="0" lang="en-US" sz="1000" b="0" i="0" u="none" strike="noStrike" kern="1200" cap="none" spc="0" normalizeH="0" baseline="0" noProof="0">
                          <a:ln>
                            <a:noFill/>
                          </a:ln>
                          <a:solidFill>
                            <a:prstClr val="black"/>
                          </a:solidFill>
                          <a:effectLst/>
                          <a:uLnTx/>
                          <a:uFillTx/>
                          <a:latin typeface="Calibri"/>
                          <a:ea typeface="+mn-ea"/>
                          <a:cs typeface="+mn-cs"/>
                        </a:rPr>
                        <a:t>
 "Street photography is about seamlessly slipping into the background. I like to be completely focused on my surroundings and connect with the street. The camera I use also needs to act as a part of me rather than a complicated tool I have to keep fiddling around with while taking a shot."
Street photographer Eren Sarigul enthuses about the GFX50S II for this exact purpose. The camera's lightweight frame allows a comfortably hold for extended periods and advanced features like lightning-fast autofocus and rapid operating speed to track moving subjects. The camera's intuitive dials and controls facilitate smooth, effortless operation, while its versatile flip-out screen offers the flexibility to explore creative perspectives. 
𝗥𝗲𝗮𝗱 𝗼𝗻 𝗳𝗼𝗿 𝗵𝗶𝘀 𝗳𝘂𝗹𝗹 𝗿𝗲𝘃𝗶𝗲𝘄 𝗼𝗳 𝘁𝗵𝗲 𝗚𝗙𝗫𝟱𝟬𝗦 𝗜𝗜
https://fujifilm-x.com/en-my/stories/gfx50s-ii-more-than-full-frame-street-x-eren-sarigul/
𝗙𝗶𝗻𝗱 𝗼𝘂𝘁 𝗺𝗼𝗿𝗲 𝗮𝗯𝗼𝘂𝘁 𝗚𝗙𝗫𝟱𝟬𝗦 𝗜𝗜
https://fujifilm-x.com/en-my/products/cameras/gfx50s-ii/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#GFX50SII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https://quintly-eu-image-storage.s3.amazonaws.com/aaf8f68db843cc217addf8054c322eb2/4c55a72dfa3016e06cad0bdd053f7b2b.jpg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5122463"/>
                  </a:ext>
                </a:extLst>
              </a:tr>
            </a:tbl>
          </a:graphicData>
        </a:graphic>
      </p:graphicFrame>
      <p:sp>
        <p:nvSpPr>
          <p:cNvPr id="4" name="Text Placeholder 3">
            <a:extLst>
              <a:ext uri="{FF2B5EF4-FFF2-40B4-BE49-F238E27FC236}">
                <a16:creationId xmlns:a16="http://schemas.microsoft.com/office/drawing/2014/main" id="{A95D8811-E155-48C8-B328-F1EA64403B3D}"/>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2483028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E1106-4392-4C82-99FB-D83B314B2C04}"/>
              </a:ext>
            </a:extLst>
          </p:cNvPr>
          <p:cNvSpPr>
            <a:spLocks noGrp="1"/>
          </p:cNvSpPr>
          <p:nvPr>
            <p:ph type="title"/>
          </p:nvPr>
        </p:nvSpPr>
        <p:spPr/>
        <p:txBody>
          <a:bodyPr/>
          <a:lstStyle/>
          <a:p>
            <a:r>
              <a:rPr lang="en-US"/>
              <a:t>Facebook Post Length Efficiency | FUJIFILM Malaysia</a:t>
            </a:r>
          </a:p>
        </p:txBody>
      </p:sp>
      <p:graphicFrame>
        <p:nvGraphicFramePr>
          <p:cNvPr id="6" name="Chart Placeholder 5">
            <a:extLst>
              <a:ext uri="{FF2B5EF4-FFF2-40B4-BE49-F238E27FC236}">
                <a16:creationId xmlns:a16="http://schemas.microsoft.com/office/drawing/2014/main" id="{5B41DEB2-03D9-4DCB-A687-9150BAF01A35}"/>
              </a:ext>
            </a:extLst>
          </p:cNvPr>
          <p:cNvGraphicFramePr>
            <a:graphicFrameLocks noGrp="1"/>
          </p:cNvGraphicFramePr>
          <p:nvPr>
            <p:ph type="chart" sz="quarter" idx="13"/>
            <p:extLst>
              <p:ext uri="{D42A27DB-BD31-4B8C-83A1-F6EECF244321}">
                <p14:modId xmlns:p14="http://schemas.microsoft.com/office/powerpoint/2010/main" val="635042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C08AF2-322A-42F5-A6EC-ECC9CCE96FC8}"/>
              </a:ext>
            </a:extLst>
          </p:cNvPr>
          <p:cNvSpPr>
            <a:spLocks noGrp="1"/>
          </p:cNvSpPr>
          <p:nvPr>
            <p:ph type="body" sz="quarter" idx="14"/>
          </p:nvPr>
        </p:nvSpPr>
        <p:spPr/>
        <p:txBody>
          <a:bodyPr/>
          <a:lstStyle/>
          <a:p>
            <a:r>
              <a:rPr lang="en-US"/>
              <a:t>03/01/2024 - 03/31/2024</a:t>
            </a:r>
          </a:p>
        </p:txBody>
      </p:sp>
      <p:sp>
        <p:nvSpPr>
          <p:cNvPr id="5" name="Footer Placeholder 4">
            <a:extLst>
              <a:ext uri="{FF2B5EF4-FFF2-40B4-BE49-F238E27FC236}">
                <a16:creationId xmlns:a16="http://schemas.microsoft.com/office/drawing/2014/main" id="{C4A7AC6F-9BA3-470C-A4C0-E2F4D31B4C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98815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A86B4-3AD5-427B-B63C-6C76B446A53A}"/>
              </a:ext>
            </a:extLst>
          </p:cNvPr>
          <p:cNvSpPr>
            <a:spLocks noGrp="1"/>
          </p:cNvSpPr>
          <p:nvPr>
            <p:ph type="title"/>
          </p:nvPr>
        </p:nvSpPr>
        <p:spPr/>
        <p:txBody>
          <a:bodyPr/>
          <a:lstStyle/>
          <a:p>
            <a:r>
              <a:rPr lang="en-US"/>
              <a:t>Facebook Stories Type Distribution | FUJIFILM Malaysia</a:t>
            </a:r>
          </a:p>
        </p:txBody>
      </p:sp>
      <p:graphicFrame>
        <p:nvGraphicFramePr>
          <p:cNvPr id="6" name="Chart Placeholder 5">
            <a:extLst>
              <a:ext uri="{FF2B5EF4-FFF2-40B4-BE49-F238E27FC236}">
                <a16:creationId xmlns:a16="http://schemas.microsoft.com/office/drawing/2014/main" id="{5886D8F8-2AF6-4327-AAA2-C8099B4ED10D}"/>
              </a:ext>
            </a:extLst>
          </p:cNvPr>
          <p:cNvGraphicFramePr>
            <a:graphicFrameLocks noGrp="1"/>
          </p:cNvGraphicFramePr>
          <p:nvPr>
            <p:ph type="chart" sz="quarter" idx="13"/>
            <p:extLst>
              <p:ext uri="{D42A27DB-BD31-4B8C-83A1-F6EECF244321}">
                <p14:modId xmlns:p14="http://schemas.microsoft.com/office/powerpoint/2010/main" val="3926577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61B8CC-34CA-44D9-BEF1-88DB55457E1E}"/>
              </a:ext>
            </a:extLst>
          </p:cNvPr>
          <p:cNvSpPr>
            <a:spLocks noGrp="1"/>
          </p:cNvSpPr>
          <p:nvPr>
            <p:ph type="body" sz="quarter" idx="14"/>
          </p:nvPr>
        </p:nvSpPr>
        <p:spPr/>
        <p:txBody>
          <a:bodyPr/>
          <a:lstStyle/>
          <a:p>
            <a:r>
              <a:rPr lang="en-US"/>
              <a:t>03/01/2024 - 03/31/2024</a:t>
            </a:r>
          </a:p>
        </p:txBody>
      </p:sp>
      <p:sp>
        <p:nvSpPr>
          <p:cNvPr id="5" name="Footer Placeholder 4">
            <a:extLst>
              <a:ext uri="{FF2B5EF4-FFF2-40B4-BE49-F238E27FC236}">
                <a16:creationId xmlns:a16="http://schemas.microsoft.com/office/drawing/2014/main" id="{0C2DE192-ECEA-4205-83FE-A5D9CDDCC6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81866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5285</Words>
  <Application>Microsoft Office PowerPoint</Application>
  <PresentationFormat>On-screen Show (4:3)</PresentationFormat>
  <Paragraphs>1102</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Fan Demographics | FUJIFILM Malaysia</vt:lpstr>
      <vt:lpstr>Facebook Original Own Posts Table | FUJIFILM Malaysia - 1 of 24</vt:lpstr>
      <vt:lpstr>Facebook Original Own Posts Table | FUJIFILM Malaysia - 2 of 24</vt:lpstr>
      <vt:lpstr>Facebook Original Own Posts Table | FUJIFILM Malaysia - 3 of 24</vt:lpstr>
      <vt:lpstr>Facebook Original Own Posts Table | FUJIFILM Malaysia - 4 of 24</vt:lpstr>
      <vt:lpstr>Facebook Original Own Posts Table | FUJIFILM Malaysia - 5 of 24</vt:lpstr>
      <vt:lpstr>Facebook Original Own Posts Table | FUJIFILM Malaysia - 6 of 24</vt:lpstr>
      <vt:lpstr>Facebook Original Own Posts Table | FUJIFILM Malaysia - 7 of 24</vt:lpstr>
      <vt:lpstr>Facebook Original Own Posts Table | FUJIFILM Malaysia - 8 of 24</vt:lpstr>
      <vt:lpstr>Facebook Original Own Posts Table | FUJIFILM Malaysia - 9 of 24</vt:lpstr>
      <vt:lpstr>Facebook Original Own Posts Table | FUJIFILM Malaysia - 10 of 24</vt:lpstr>
      <vt:lpstr>Facebook Original Own Posts Table | FUJIFILM Malaysia - 11 of 24</vt:lpstr>
      <vt:lpstr>Facebook Original Own Posts Table | FUJIFILM Malaysia - 12 of 24</vt:lpstr>
      <vt:lpstr>Facebook Original Own Posts Table | FUJIFILM Malaysia - 13 of 24</vt:lpstr>
      <vt:lpstr>Facebook Original Own Posts Table | FUJIFILM Malaysia - 14 of 24</vt:lpstr>
      <vt:lpstr>Facebook Original Own Posts Table | FUJIFILM Malaysia - 15 of 24</vt:lpstr>
      <vt:lpstr>Facebook Original Own Posts Table | FUJIFILM Malaysia - 16 of 24</vt:lpstr>
      <vt:lpstr>Facebook Original Own Posts Table | FUJIFILM Malaysia - 17 of 24</vt:lpstr>
      <vt:lpstr>Facebook Original Own Posts Table | FUJIFILM Malaysia - 18 of 24</vt:lpstr>
      <vt:lpstr>Facebook Original Own Posts Table | FUJIFILM Malaysia - 19 of 24</vt:lpstr>
      <vt:lpstr>Facebook Original Own Posts Table | FUJIFILM Malaysia - 20 of 24</vt:lpstr>
      <vt:lpstr>Facebook Original Own Posts Table | FUJIFILM Malaysia - 21 of 24</vt:lpstr>
      <vt:lpstr>Facebook Original Own Posts Table | FUJIFILM Malaysia - 22 of 24</vt:lpstr>
      <vt:lpstr>Facebook Original Own Posts Table | FUJIFILM Malaysia - 23 of 24</vt:lpstr>
      <vt:lpstr>Facebook Original Own Posts Table | FUJIFILM Malaysia - 24 of 24</vt:lpstr>
      <vt:lpstr>Facebook Post Length Efficiency | FUJIFILM Malaysia</vt:lpstr>
      <vt:lpstr>Facebook Stories Type Distribution | FUJIFILM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2024-08-25T16:48:44Z</dcterms:created>
  <dcterms:modified xsi:type="dcterms:W3CDTF">2024-08-25T16:50:17Z</dcterms:modified>
</cp:coreProperties>
</file>