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FUJIFILM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45200</c:v>
                </c:pt>
                <c:pt idx="1">
                  <c:v>45231</c:v>
                </c:pt>
                <c:pt idx="2">
                  <c:v>45261</c:v>
                </c:pt>
                <c:pt idx="3">
                  <c:v>45292</c:v>
                </c:pt>
                <c:pt idx="4">
                  <c:v>45323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36136</c:v>
                </c:pt>
                <c:pt idx="1">
                  <c:v>36323</c:v>
                </c:pt>
                <c:pt idx="2">
                  <c:v>214053</c:v>
                </c:pt>
                <c:pt idx="3">
                  <c:v>407624</c:v>
                </c:pt>
                <c:pt idx="4">
                  <c:v>160393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9A-4592-AD4D-F4B783FFF7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349928"/>
        <c:axId val="384832656"/>
      </c:barChart>
      <c:dateAx>
        <c:axId val="386349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32656"/>
        <c:crosses val="autoZero"/>
        <c:auto val="1"/>
        <c:lblOffset val="100"/>
        <c:baseTimeUnit val="months"/>
      </c:dateAx>
      <c:valAx>
        <c:axId val="38483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49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12584-70A1-41ED-80FA-B548C2A3B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Reach (Monthly Trend) | FUJIFILM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807BAD-5BAB-4030-9A82-294C2E1C6A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33065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D5E460-641D-4421-B4B3-D9A030A8BD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4D428-9B20-4A2A-BB48-19777C14C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3150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Facebook Reach (Monthly Trend) | FUJIFILM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Facebook Reach (Monthly Trend) | FUJIFILM Malaysia</dc:title>
  <dc:creator>Frederik Born</dc:creator>
  <cp:lastModifiedBy>Frederik Born</cp:lastModifiedBy>
  <cp:revision>1</cp:revision>
  <dcterms:created xsi:type="dcterms:W3CDTF">2024-08-25T16:21:02Z</dcterms:created>
  <dcterms:modified xsi:type="dcterms:W3CDTF">2024-08-25T16:21:20Z</dcterms:modified>
</cp:coreProperties>
</file>