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FUJIFILM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44896</c:v>
                </c:pt>
                <c:pt idx="1">
                  <c:v>44927</c:v>
                </c:pt>
                <c:pt idx="2">
                  <c:v>44958</c:v>
                </c:pt>
                <c:pt idx="3">
                  <c:v>44986</c:v>
                </c:pt>
                <c:pt idx="4">
                  <c:v>45017</c:v>
                </c:pt>
                <c:pt idx="5">
                  <c:v>45047</c:v>
                </c:pt>
                <c:pt idx="6">
                  <c:v>45078</c:v>
                </c:pt>
                <c:pt idx="7">
                  <c:v>45108</c:v>
                </c:pt>
                <c:pt idx="8">
                  <c:v>45139</c:v>
                </c:pt>
                <c:pt idx="9">
                  <c:v>45170</c:v>
                </c:pt>
                <c:pt idx="10">
                  <c:v>45200</c:v>
                </c:pt>
                <c:pt idx="11">
                  <c:v>45231</c:v>
                </c:pt>
                <c:pt idx="12">
                  <c:v>45261</c:v>
                </c:pt>
                <c:pt idx="13">
                  <c:v>45292</c:v>
                </c:pt>
                <c:pt idx="14">
                  <c:v>45323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71204</c:v>
                </c:pt>
                <c:pt idx="1">
                  <c:v>71294</c:v>
                </c:pt>
                <c:pt idx="2">
                  <c:v>71751</c:v>
                </c:pt>
                <c:pt idx="3">
                  <c:v>72113</c:v>
                </c:pt>
                <c:pt idx="4">
                  <c:v>72396</c:v>
                </c:pt>
                <c:pt idx="5">
                  <c:v>72923</c:v>
                </c:pt>
                <c:pt idx="6">
                  <c:v>73068</c:v>
                </c:pt>
                <c:pt idx="7">
                  <c:v>73273</c:v>
                </c:pt>
                <c:pt idx="8">
                  <c:v>73559</c:v>
                </c:pt>
                <c:pt idx="9">
                  <c:v>73756</c:v>
                </c:pt>
                <c:pt idx="10">
                  <c:v>73801</c:v>
                </c:pt>
                <c:pt idx="11">
                  <c:v>73808</c:v>
                </c:pt>
                <c:pt idx="12">
                  <c:v>73832</c:v>
                </c:pt>
                <c:pt idx="13">
                  <c:v>73927</c:v>
                </c:pt>
                <c:pt idx="14">
                  <c:v>73973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18-43E0-8750-2DF52F96DE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560312"/>
        <c:axId val="395560640"/>
      </c:barChart>
      <c:dateAx>
        <c:axId val="395560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60640"/>
        <c:crosses val="autoZero"/>
        <c:auto val="1"/>
        <c:lblOffset val="100"/>
        <c:baseTimeUnit val="months"/>
      </c:dateAx>
      <c:valAx>
        <c:axId val="39556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6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2737B-438D-4363-9D20-3C71BAF23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3C0A0D-DF5C-4E7F-AE32-5191184AD7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4076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8F10C-7F95-4AD6-B83E-11CF47E44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12/01/2022 - 02/29/2024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4FF06-C0E5-40EF-B2EF-01BE781CC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4314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Total Historical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Total Historical | FUJIFILM Malaysia</dc:title>
  <dc:creator>Frederik Born</dc:creator>
  <cp:lastModifiedBy>Frederik Born</cp:lastModifiedBy>
  <cp:revision>1</cp:revision>
  <dcterms:created xsi:type="dcterms:W3CDTF">2024-08-25T16:17:48Z</dcterms:created>
  <dcterms:modified xsi:type="dcterms:W3CDTF">2024-08-25T16:17:55Z</dcterms:modified>
</cp:coreProperties>
</file>