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Sheet1!$A$2:$A$15</c:f>
              <c:numCache>
                <c:formatCode>m/d/yyyy</c:formatCode>
                <c:ptCount val="14"/>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numCache>
            </c:numRef>
          </c:cat>
          <c:val>
            <c:numRef>
              <c:f>Sheet1!$B$2:$B$15</c:f>
              <c:numCache>
                <c:formatCode>General</c:formatCode>
                <c:ptCount val="14"/>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numCache>
            </c:numRef>
          </c:val>
          <c:extLst>
            <c:ext xmlns:c16="http://schemas.microsoft.com/office/drawing/2014/chart" uri="{C3380CC4-5D6E-409C-BE32-E72D297353CC}">
              <c16:uniqueId val="{00000000-26CC-4E4D-8BD2-AF9B8A7D6BA6}"/>
            </c:ext>
          </c:extLst>
        </c:ser>
        <c:dLbls>
          <c:showLegendKey val="0"/>
          <c:showVal val="0"/>
          <c:showCatName val="0"/>
          <c:showSerName val="0"/>
          <c:showPercent val="0"/>
          <c:showBubbleSize val="0"/>
        </c:dLbls>
        <c:gapWidth val="219"/>
        <c:overlap val="-27"/>
        <c:axId val="72429648"/>
        <c:axId val="386655464"/>
      </c:barChart>
      <c:dateAx>
        <c:axId val="7242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55464"/>
        <c:crosses val="autoZero"/>
        <c:auto val="1"/>
        <c:lblOffset val="100"/>
        <c:baseTimeUnit val="months"/>
      </c:dateAx>
      <c:valAx>
        <c:axId val="38665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42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-2.7049324443122E-3</c:v>
                </c:pt>
                <c:pt idx="1">
                  <c:v>0</c:v>
                </c:pt>
                <c:pt idx="2">
                  <c:v>-2.7050056128866502E-3</c:v>
                </c:pt>
                <c:pt idx="3">
                  <c:v>-2.70507878541963E-3</c:v>
                </c:pt>
                <c:pt idx="4">
                  <c:v>-2.70515196191146E-3</c:v>
                </c:pt>
                <c:pt idx="5">
                  <c:v>4.0578377135437101E-3</c:v>
                </c:pt>
                <c:pt idx="6">
                  <c:v>2.7051153731706698E-3</c:v>
                </c:pt>
                <c:pt idx="7">
                  <c:v>-2.7050421986582998E-3</c:v>
                </c:pt>
                <c:pt idx="8">
                  <c:v>0</c:v>
                </c:pt>
                <c:pt idx="9">
                  <c:v>-4.057673059756E-3</c:v>
                </c:pt>
                <c:pt idx="10">
                  <c:v>0</c:v>
                </c:pt>
                <c:pt idx="11">
                  <c:v>1.3526125711812401E-3</c:v>
                </c:pt>
                <c:pt idx="12">
                  <c:v>1.35259427582102E-3</c:v>
                </c:pt>
                <c:pt idx="13">
                  <c:v>-4.0577279428671903E-3</c:v>
                </c:pt>
                <c:pt idx="14">
                  <c:v>0</c:v>
                </c:pt>
                <c:pt idx="15">
                  <c:v>0</c:v>
                </c:pt>
                <c:pt idx="16">
                  <c:v>0</c:v>
                </c:pt>
                <c:pt idx="17">
                  <c:v>1.35263086703639E-3</c:v>
                </c:pt>
                <c:pt idx="18">
                  <c:v>-1.3526125711812401E-3</c:v>
                </c:pt>
                <c:pt idx="19">
                  <c:v>1.0821046936291099E-2</c:v>
                </c:pt>
                <c:pt idx="20">
                  <c:v>2.1639752224837001E-2</c:v>
                </c:pt>
                <c:pt idx="21">
                  <c:v>4.0565757092246501E-3</c:v>
                </c:pt>
                <c:pt idx="22">
                  <c:v>5.4085482104466098E-3</c:v>
                </c:pt>
                <c:pt idx="23">
                  <c:v>-1.3520639255823999E-3</c:v>
                </c:pt>
                <c:pt idx="24">
                  <c:v>6.7604110329908098E-3</c:v>
                </c:pt>
                <c:pt idx="25">
                  <c:v>2.70398161292503E-3</c:v>
                </c:pt>
                <c:pt idx="26">
                  <c:v>1.35195424986818E-2</c:v>
                </c:pt>
                <c:pt idx="27">
                  <c:v>4.0553144896386699E-3</c:v>
                </c:pt>
                <c:pt idx="28">
                  <c:v>0</c:v>
                </c:pt>
              </c:numCache>
            </c:numRef>
          </c:val>
          <c:extLst>
            <c:ext xmlns:c16="http://schemas.microsoft.com/office/drawing/2014/chart" uri="{C3380CC4-5D6E-409C-BE32-E72D297353CC}">
              <c16:uniqueId val="{00000000-3988-41D4-8A2B-C97AAA926694}"/>
            </c:ext>
          </c:extLst>
        </c:ser>
        <c:dLbls>
          <c:showLegendKey val="0"/>
          <c:showVal val="0"/>
          <c:showCatName val="0"/>
          <c:showSerName val="0"/>
          <c:showPercent val="0"/>
          <c:showBubbleSize val="0"/>
        </c:dLbls>
        <c:gapWidth val="219"/>
        <c:overlap val="-27"/>
        <c:axId val="333962088"/>
        <c:axId val="333967992"/>
      </c:barChart>
      <c:dateAx>
        <c:axId val="33396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67992"/>
        <c:crosses val="autoZero"/>
        <c:auto val="1"/>
        <c:lblOffset val="100"/>
        <c:baseTimeUnit val="days"/>
      </c:dateAx>
      <c:valAx>
        <c:axId val="33396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6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-2</c:v>
                </c:pt>
                <c:pt idx="1">
                  <c:v>0</c:v>
                </c:pt>
                <c:pt idx="2">
                  <c:v>-2</c:v>
                </c:pt>
                <c:pt idx="3">
                  <c:v>-2</c:v>
                </c:pt>
                <c:pt idx="4">
                  <c:v>-2</c:v>
                </c:pt>
                <c:pt idx="5">
                  <c:v>3</c:v>
                </c:pt>
                <c:pt idx="6">
                  <c:v>2</c:v>
                </c:pt>
                <c:pt idx="7">
                  <c:v>-2</c:v>
                </c:pt>
                <c:pt idx="8">
                  <c:v>0</c:v>
                </c:pt>
                <c:pt idx="9">
                  <c:v>-3</c:v>
                </c:pt>
                <c:pt idx="10">
                  <c:v>0</c:v>
                </c:pt>
                <c:pt idx="11">
                  <c:v>1</c:v>
                </c:pt>
                <c:pt idx="12">
                  <c:v>1</c:v>
                </c:pt>
                <c:pt idx="13">
                  <c:v>-3</c:v>
                </c:pt>
                <c:pt idx="14">
                  <c:v>0</c:v>
                </c:pt>
                <c:pt idx="15">
                  <c:v>0</c:v>
                </c:pt>
                <c:pt idx="16">
                  <c:v>0</c:v>
                </c:pt>
                <c:pt idx="17">
                  <c:v>1</c:v>
                </c:pt>
                <c:pt idx="18">
                  <c:v>-1</c:v>
                </c:pt>
                <c:pt idx="19">
                  <c:v>8</c:v>
                </c:pt>
                <c:pt idx="20">
                  <c:v>16</c:v>
                </c:pt>
                <c:pt idx="21">
                  <c:v>3</c:v>
                </c:pt>
                <c:pt idx="22">
                  <c:v>4</c:v>
                </c:pt>
                <c:pt idx="23">
                  <c:v>-1</c:v>
                </c:pt>
                <c:pt idx="24">
                  <c:v>5</c:v>
                </c:pt>
                <c:pt idx="25">
                  <c:v>2</c:v>
                </c:pt>
                <c:pt idx="26">
                  <c:v>10</c:v>
                </c:pt>
                <c:pt idx="27">
                  <c:v>3</c:v>
                </c:pt>
                <c:pt idx="28">
                  <c:v>0</c:v>
                </c:pt>
              </c:numCache>
            </c:numRef>
          </c:val>
          <c:smooth val="0"/>
          <c:extLst>
            <c:ext xmlns:c16="http://schemas.microsoft.com/office/drawing/2014/chart" uri="{C3380CC4-5D6E-409C-BE32-E72D297353CC}">
              <c16:uniqueId val="{00000000-F072-440C-BB74-3017F1ED6EF3}"/>
            </c:ext>
          </c:extLst>
        </c:ser>
        <c:dLbls>
          <c:showLegendKey val="0"/>
          <c:showVal val="0"/>
          <c:showCatName val="0"/>
          <c:showSerName val="0"/>
          <c:showPercent val="0"/>
          <c:showBubbleSize val="0"/>
        </c:dLbls>
        <c:smooth val="0"/>
        <c:axId val="386831600"/>
        <c:axId val="386832584"/>
      </c:lineChart>
      <c:dateAx>
        <c:axId val="38683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32584"/>
        <c:crosses val="autoZero"/>
        <c:auto val="1"/>
        <c:lblOffset val="100"/>
        <c:baseTimeUnit val="days"/>
      </c:dateAx>
      <c:valAx>
        <c:axId val="38683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3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73927</c:v>
                </c:pt>
                <c:pt idx="1">
                  <c:v>73925</c:v>
                </c:pt>
                <c:pt idx="2">
                  <c:v>73922</c:v>
                </c:pt>
                <c:pt idx="3">
                  <c:v>73922</c:v>
                </c:pt>
                <c:pt idx="4">
                  <c:v>73919</c:v>
                </c:pt>
                <c:pt idx="5">
                  <c:v>73924</c:v>
                </c:pt>
                <c:pt idx="6">
                  <c:v>73924</c:v>
                </c:pt>
                <c:pt idx="7">
                  <c:v>73923</c:v>
                </c:pt>
                <c:pt idx="8">
                  <c:v>73921</c:v>
                </c:pt>
                <c:pt idx="9">
                  <c:v>73920</c:v>
                </c:pt>
                <c:pt idx="10">
                  <c:v>73921</c:v>
                </c:pt>
                <c:pt idx="11">
                  <c:v>73921</c:v>
                </c:pt>
                <c:pt idx="12">
                  <c:v>73918</c:v>
                </c:pt>
                <c:pt idx="13">
                  <c:v>73918</c:v>
                </c:pt>
                <c:pt idx="14">
                  <c:v>73920</c:v>
                </c:pt>
                <c:pt idx="15">
                  <c:v>73920</c:v>
                </c:pt>
                <c:pt idx="16">
                  <c:v>73920</c:v>
                </c:pt>
                <c:pt idx="17">
                  <c:v>73917</c:v>
                </c:pt>
                <c:pt idx="18">
                  <c:v>73924</c:v>
                </c:pt>
                <c:pt idx="19">
                  <c:v>73941</c:v>
                </c:pt>
                <c:pt idx="20">
                  <c:v>73945</c:v>
                </c:pt>
                <c:pt idx="21">
                  <c:v>73950</c:v>
                </c:pt>
                <c:pt idx="22">
                  <c:v>73950</c:v>
                </c:pt>
                <c:pt idx="23">
                  <c:v>73954</c:v>
                </c:pt>
                <c:pt idx="24">
                  <c:v>73955</c:v>
                </c:pt>
                <c:pt idx="25">
                  <c:v>73960</c:v>
                </c:pt>
                <c:pt idx="26">
                  <c:v>73964</c:v>
                </c:pt>
                <c:pt idx="27">
                  <c:v>73969</c:v>
                </c:pt>
                <c:pt idx="28">
                  <c:v>73973</c:v>
                </c:pt>
              </c:numCache>
            </c:numRef>
          </c:val>
          <c:smooth val="0"/>
          <c:extLst>
            <c:ext xmlns:c16="http://schemas.microsoft.com/office/drawing/2014/chart" uri="{C3380CC4-5D6E-409C-BE32-E72D297353CC}">
              <c16:uniqueId val="{00000000-5997-44C9-B535-128B3860F5F7}"/>
            </c:ext>
          </c:extLst>
        </c:ser>
        <c:dLbls>
          <c:showLegendKey val="0"/>
          <c:showVal val="0"/>
          <c:showCatName val="0"/>
          <c:showSerName val="0"/>
          <c:showPercent val="0"/>
          <c:showBubbleSize val="0"/>
        </c:dLbls>
        <c:smooth val="0"/>
        <c:axId val="462883680"/>
        <c:axId val="462884336"/>
      </c:lineChart>
      <c:dateAx>
        <c:axId val="46288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84336"/>
        <c:crosses val="autoZero"/>
        <c:auto val="1"/>
        <c:lblOffset val="100"/>
        <c:baseTimeUnit val="days"/>
      </c:dateAx>
      <c:valAx>
        <c:axId val="46288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8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2859</c:v>
                </c:pt>
                <c:pt idx="1">
                  <c:v>2202</c:v>
                </c:pt>
                <c:pt idx="2">
                  <c:v>1290</c:v>
                </c:pt>
                <c:pt idx="3">
                  <c:v>2019</c:v>
                </c:pt>
                <c:pt idx="4">
                  <c:v>7607</c:v>
                </c:pt>
                <c:pt idx="5">
                  <c:v>9734</c:v>
                </c:pt>
                <c:pt idx="6">
                  <c:v>8652</c:v>
                </c:pt>
                <c:pt idx="7">
                  <c:v>10653</c:v>
                </c:pt>
                <c:pt idx="8">
                  <c:v>6660</c:v>
                </c:pt>
                <c:pt idx="9">
                  <c:v>5311</c:v>
                </c:pt>
                <c:pt idx="10">
                  <c:v>4374</c:v>
                </c:pt>
                <c:pt idx="11">
                  <c:v>4399</c:v>
                </c:pt>
                <c:pt idx="12">
                  <c:v>5394</c:v>
                </c:pt>
                <c:pt idx="13">
                  <c:v>6838</c:v>
                </c:pt>
                <c:pt idx="14">
                  <c:v>6957</c:v>
                </c:pt>
                <c:pt idx="15">
                  <c:v>6057</c:v>
                </c:pt>
                <c:pt idx="16">
                  <c:v>6850</c:v>
                </c:pt>
                <c:pt idx="17">
                  <c:v>6156</c:v>
                </c:pt>
                <c:pt idx="18">
                  <c:v>6783</c:v>
                </c:pt>
                <c:pt idx="19">
                  <c:v>20624</c:v>
                </c:pt>
                <c:pt idx="20">
                  <c:v>10047</c:v>
                </c:pt>
                <c:pt idx="21">
                  <c:v>9819</c:v>
                </c:pt>
                <c:pt idx="22">
                  <c:v>9881</c:v>
                </c:pt>
                <c:pt idx="23">
                  <c:v>7348</c:v>
                </c:pt>
                <c:pt idx="24">
                  <c:v>6458</c:v>
                </c:pt>
                <c:pt idx="25">
                  <c:v>39397</c:v>
                </c:pt>
                <c:pt idx="26">
                  <c:v>60500</c:v>
                </c:pt>
                <c:pt idx="27">
                  <c:v>2036</c:v>
                </c:pt>
                <c:pt idx="28">
                  <c:v>5249</c:v>
                </c:pt>
              </c:numCache>
            </c:numRef>
          </c:val>
          <c:smooth val="0"/>
          <c:extLst>
            <c:ext xmlns:c16="http://schemas.microsoft.com/office/drawing/2014/chart" uri="{C3380CC4-5D6E-409C-BE32-E72D297353CC}">
              <c16:uniqueId val="{00000000-63A7-4267-835A-59AB7C0B4DE0}"/>
            </c:ext>
          </c:extLst>
        </c:ser>
        <c:dLbls>
          <c:showLegendKey val="0"/>
          <c:showVal val="0"/>
          <c:showCatName val="0"/>
          <c:showSerName val="0"/>
          <c:showPercent val="0"/>
          <c:showBubbleSize val="0"/>
        </c:dLbls>
        <c:smooth val="0"/>
        <c:axId val="462889256"/>
        <c:axId val="462887288"/>
      </c:lineChart>
      <c:dateAx>
        <c:axId val="462889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87288"/>
        <c:crosses val="autoZero"/>
        <c:auto val="1"/>
        <c:lblOffset val="100"/>
        <c:baseTimeUnit val="days"/>
      </c:dateAx>
      <c:valAx>
        <c:axId val="46288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8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Sheet1!$A$2:$A$5</c:f>
              <c:numCache>
                <c:formatCode>m/d/yyyy</c:formatCode>
                <c:ptCount val="4"/>
                <c:pt idx="0">
                  <c:v>45200</c:v>
                </c:pt>
                <c:pt idx="1">
                  <c:v>45231</c:v>
                </c:pt>
                <c:pt idx="2">
                  <c:v>45261</c:v>
                </c:pt>
                <c:pt idx="3">
                  <c:v>45292</c:v>
                </c:pt>
              </c:numCache>
            </c:numRef>
          </c:cat>
          <c:val>
            <c:numRef>
              <c:f>Sheet1!$B$2:$B$5</c:f>
              <c:numCache>
                <c:formatCode>General</c:formatCode>
                <c:ptCount val="4"/>
                <c:pt idx="0">
                  <c:v>36136</c:v>
                </c:pt>
                <c:pt idx="1">
                  <c:v>36323</c:v>
                </c:pt>
                <c:pt idx="2">
                  <c:v>214053</c:v>
                </c:pt>
                <c:pt idx="3">
                  <c:v>407624</c:v>
                </c:pt>
              </c:numCache>
            </c:numRef>
          </c:val>
          <c:extLst>
            <c:ext xmlns:c16="http://schemas.microsoft.com/office/drawing/2014/chart" uri="{C3380CC4-5D6E-409C-BE32-E72D297353CC}">
              <c16:uniqueId val="{00000000-A9DC-4E3A-AC1D-36709DE628AE}"/>
            </c:ext>
          </c:extLst>
        </c:ser>
        <c:dLbls>
          <c:showLegendKey val="0"/>
          <c:showVal val="0"/>
          <c:showCatName val="0"/>
          <c:showSerName val="0"/>
          <c:showPercent val="0"/>
          <c:showBubbleSize val="0"/>
        </c:dLbls>
        <c:gapWidth val="219"/>
        <c:overlap val="-27"/>
        <c:axId val="462888272"/>
        <c:axId val="462888928"/>
      </c:barChart>
      <c:dateAx>
        <c:axId val="462888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88928"/>
        <c:crosses val="autoZero"/>
        <c:auto val="1"/>
        <c:lblOffset val="100"/>
        <c:baseTimeUnit val="months"/>
      </c:dateAx>
      <c:valAx>
        <c:axId val="46288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8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153</c:v>
                </c:pt>
                <c:pt idx="1">
                  <c:v>219</c:v>
                </c:pt>
                <c:pt idx="2">
                  <c:v>189</c:v>
                </c:pt>
                <c:pt idx="3">
                  <c:v>253</c:v>
                </c:pt>
                <c:pt idx="4">
                  <c:v>216</c:v>
                </c:pt>
                <c:pt idx="5">
                  <c:v>320</c:v>
                </c:pt>
                <c:pt idx="6">
                  <c:v>210</c:v>
                </c:pt>
                <c:pt idx="7">
                  <c:v>184</c:v>
                </c:pt>
                <c:pt idx="8">
                  <c:v>165</c:v>
                </c:pt>
                <c:pt idx="9">
                  <c:v>131</c:v>
                </c:pt>
                <c:pt idx="10">
                  <c:v>160</c:v>
                </c:pt>
                <c:pt idx="11">
                  <c:v>180</c:v>
                </c:pt>
                <c:pt idx="12">
                  <c:v>151</c:v>
                </c:pt>
                <c:pt idx="13">
                  <c:v>309</c:v>
                </c:pt>
                <c:pt idx="14">
                  <c:v>269</c:v>
                </c:pt>
                <c:pt idx="15">
                  <c:v>238</c:v>
                </c:pt>
                <c:pt idx="16">
                  <c:v>196</c:v>
                </c:pt>
                <c:pt idx="17">
                  <c:v>165</c:v>
                </c:pt>
                <c:pt idx="18">
                  <c:v>1064</c:v>
                </c:pt>
                <c:pt idx="19">
                  <c:v>2645</c:v>
                </c:pt>
                <c:pt idx="20">
                  <c:v>937</c:v>
                </c:pt>
                <c:pt idx="21">
                  <c:v>658</c:v>
                </c:pt>
                <c:pt idx="22">
                  <c:v>508</c:v>
                </c:pt>
                <c:pt idx="23">
                  <c:v>436</c:v>
                </c:pt>
                <c:pt idx="24">
                  <c:v>381</c:v>
                </c:pt>
                <c:pt idx="25">
                  <c:v>1011</c:v>
                </c:pt>
                <c:pt idx="26">
                  <c:v>980</c:v>
                </c:pt>
                <c:pt idx="27">
                  <c:v>460</c:v>
                </c:pt>
                <c:pt idx="28">
                  <c:v>579</c:v>
                </c:pt>
              </c:numCache>
            </c:numRef>
          </c:val>
          <c:smooth val="0"/>
          <c:extLst>
            <c:ext xmlns:c16="http://schemas.microsoft.com/office/drawing/2014/chart" uri="{C3380CC4-5D6E-409C-BE32-E72D297353CC}">
              <c16:uniqueId val="{00000000-9845-4EB0-8329-DF879AC1CE3F}"/>
            </c:ext>
          </c:extLst>
        </c:ser>
        <c:dLbls>
          <c:showLegendKey val="0"/>
          <c:showVal val="0"/>
          <c:showCatName val="0"/>
          <c:showSerName val="0"/>
          <c:showPercent val="0"/>
          <c:showBubbleSize val="0"/>
        </c:dLbls>
        <c:smooth val="0"/>
        <c:axId val="337322000"/>
        <c:axId val="333964712"/>
      </c:lineChart>
      <c:dateAx>
        <c:axId val="33732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64712"/>
        <c:crosses val="autoZero"/>
        <c:auto val="1"/>
        <c:lblOffset val="100"/>
        <c:baseTimeUnit val="days"/>
      </c:dateAx>
      <c:valAx>
        <c:axId val="33396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Sheet1!$A$2:$A$5</c:f>
              <c:numCache>
                <c:formatCode>m/d/yyyy</c:formatCode>
                <c:ptCount val="4"/>
                <c:pt idx="0">
                  <c:v>45200</c:v>
                </c:pt>
                <c:pt idx="1">
                  <c:v>45231</c:v>
                </c:pt>
                <c:pt idx="2">
                  <c:v>45261</c:v>
                </c:pt>
                <c:pt idx="3">
                  <c:v>45292</c:v>
                </c:pt>
              </c:numCache>
            </c:numRef>
          </c:cat>
          <c:val>
            <c:numRef>
              <c:f>Sheet1!$B$2:$B$5</c:f>
              <c:numCache>
                <c:formatCode>General</c:formatCode>
                <c:ptCount val="4"/>
                <c:pt idx="0">
                  <c:v>5809</c:v>
                </c:pt>
                <c:pt idx="1">
                  <c:v>6609</c:v>
                </c:pt>
                <c:pt idx="2">
                  <c:v>5555</c:v>
                </c:pt>
                <c:pt idx="3">
                  <c:v>9178</c:v>
                </c:pt>
              </c:numCache>
            </c:numRef>
          </c:val>
          <c:extLst>
            <c:ext xmlns:c16="http://schemas.microsoft.com/office/drawing/2014/chart" uri="{C3380CC4-5D6E-409C-BE32-E72D297353CC}">
              <c16:uniqueId val="{00000000-E1DA-465C-82FD-44E2915270B0}"/>
            </c:ext>
          </c:extLst>
        </c:ser>
        <c:dLbls>
          <c:showLegendKey val="0"/>
          <c:showVal val="0"/>
          <c:showCatName val="0"/>
          <c:showSerName val="0"/>
          <c:showPercent val="0"/>
          <c:showBubbleSize val="0"/>
        </c:dLbls>
        <c:gapWidth val="219"/>
        <c:overlap val="-27"/>
        <c:axId val="461851488"/>
        <c:axId val="461848208"/>
      </c:barChart>
      <c:dateAx>
        <c:axId val="46185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48208"/>
        <c:crosses val="autoZero"/>
        <c:auto val="1"/>
        <c:lblOffset val="100"/>
        <c:baseTimeUnit val="months"/>
      </c:dateAx>
      <c:valAx>
        <c:axId val="46184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5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136</c:v>
                </c:pt>
                <c:pt idx="1">
                  <c:v>59</c:v>
                </c:pt>
                <c:pt idx="2">
                  <c:v>37</c:v>
                </c:pt>
                <c:pt idx="3">
                  <c:v>179</c:v>
                </c:pt>
                <c:pt idx="4">
                  <c:v>901</c:v>
                </c:pt>
                <c:pt idx="5">
                  <c:v>982</c:v>
                </c:pt>
                <c:pt idx="6">
                  <c:v>588</c:v>
                </c:pt>
                <c:pt idx="7">
                  <c:v>511</c:v>
                </c:pt>
                <c:pt idx="8">
                  <c:v>346</c:v>
                </c:pt>
                <c:pt idx="9">
                  <c:v>177</c:v>
                </c:pt>
                <c:pt idx="10">
                  <c:v>173</c:v>
                </c:pt>
                <c:pt idx="11">
                  <c:v>165</c:v>
                </c:pt>
                <c:pt idx="12">
                  <c:v>212</c:v>
                </c:pt>
                <c:pt idx="13">
                  <c:v>534</c:v>
                </c:pt>
                <c:pt idx="14">
                  <c:v>367</c:v>
                </c:pt>
                <c:pt idx="15">
                  <c:v>319</c:v>
                </c:pt>
                <c:pt idx="16">
                  <c:v>352</c:v>
                </c:pt>
                <c:pt idx="17">
                  <c:v>222</c:v>
                </c:pt>
                <c:pt idx="18">
                  <c:v>385</c:v>
                </c:pt>
                <c:pt idx="19">
                  <c:v>2598</c:v>
                </c:pt>
                <c:pt idx="20">
                  <c:v>955</c:v>
                </c:pt>
                <c:pt idx="21">
                  <c:v>1019</c:v>
                </c:pt>
                <c:pt idx="22">
                  <c:v>703</c:v>
                </c:pt>
                <c:pt idx="23">
                  <c:v>436</c:v>
                </c:pt>
                <c:pt idx="24">
                  <c:v>278</c:v>
                </c:pt>
                <c:pt idx="25">
                  <c:v>2044</c:v>
                </c:pt>
                <c:pt idx="26">
                  <c:v>1560</c:v>
                </c:pt>
                <c:pt idx="27">
                  <c:v>63</c:v>
                </c:pt>
                <c:pt idx="28">
                  <c:v>490</c:v>
                </c:pt>
              </c:numCache>
            </c:numRef>
          </c:val>
          <c:smooth val="0"/>
          <c:extLst>
            <c:ext xmlns:c16="http://schemas.microsoft.com/office/drawing/2014/chart" uri="{C3380CC4-5D6E-409C-BE32-E72D297353CC}">
              <c16:uniqueId val="{00000000-31D2-491A-A565-6BD9CA3168FF}"/>
            </c:ext>
          </c:extLst>
        </c:ser>
        <c:dLbls>
          <c:showLegendKey val="0"/>
          <c:showVal val="0"/>
          <c:showCatName val="0"/>
          <c:showSerName val="0"/>
          <c:showPercent val="0"/>
          <c:showBubbleSize val="0"/>
        </c:dLbls>
        <c:smooth val="0"/>
        <c:axId val="461856408"/>
        <c:axId val="461852800"/>
      </c:lineChart>
      <c:dateAx>
        <c:axId val="46185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52800"/>
        <c:crosses val="autoZero"/>
        <c:auto val="1"/>
        <c:lblOffset val="100"/>
        <c:baseTimeUnit val="days"/>
      </c:dateAx>
      <c:valAx>
        <c:axId val="46185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5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Sheet1!$A$2:$A$5</c:f>
              <c:numCache>
                <c:formatCode>m/d/yyyy</c:formatCode>
                <c:ptCount val="4"/>
                <c:pt idx="0">
                  <c:v>45200</c:v>
                </c:pt>
                <c:pt idx="1">
                  <c:v>45231</c:v>
                </c:pt>
                <c:pt idx="2">
                  <c:v>45261</c:v>
                </c:pt>
                <c:pt idx="3">
                  <c:v>45292</c:v>
                </c:pt>
              </c:numCache>
            </c:numRef>
          </c:cat>
          <c:val>
            <c:numRef>
              <c:f>Sheet1!$B$2:$B$5</c:f>
              <c:numCache>
                <c:formatCode>General</c:formatCode>
                <c:ptCount val="4"/>
                <c:pt idx="0">
                  <c:v>3802</c:v>
                </c:pt>
                <c:pt idx="1">
                  <c:v>4324</c:v>
                </c:pt>
                <c:pt idx="2">
                  <c:v>10304</c:v>
                </c:pt>
                <c:pt idx="3">
                  <c:v>46107</c:v>
                </c:pt>
              </c:numCache>
            </c:numRef>
          </c:val>
          <c:extLst>
            <c:ext xmlns:c16="http://schemas.microsoft.com/office/drawing/2014/chart" uri="{C3380CC4-5D6E-409C-BE32-E72D297353CC}">
              <c16:uniqueId val="{00000000-CF81-4DBF-A743-5699AD420025}"/>
            </c:ext>
          </c:extLst>
        </c:ser>
        <c:dLbls>
          <c:showLegendKey val="0"/>
          <c:showVal val="0"/>
          <c:showCatName val="0"/>
          <c:showSerName val="0"/>
          <c:showPercent val="0"/>
          <c:showBubbleSize val="0"/>
        </c:dLbls>
        <c:gapWidth val="219"/>
        <c:overlap val="-27"/>
        <c:axId val="461857064"/>
        <c:axId val="461857392"/>
      </c:barChart>
      <c:dateAx>
        <c:axId val="46185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57392"/>
        <c:crosses val="autoZero"/>
        <c:auto val="1"/>
        <c:lblOffset val="100"/>
        <c:baseTimeUnit val="months"/>
      </c:dateAx>
      <c:valAx>
        <c:axId val="46185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5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c:v>
                </c:pt>
                <c:pt idx="1">
                  <c:v>2815</c:v>
                </c:pt>
                <c:pt idx="2">
                  <c:v>24266</c:v>
                </c:pt>
                <c:pt idx="3">
                  <c:v>10871</c:v>
                </c:pt>
                <c:pt idx="4">
                  <c:v>4636</c:v>
                </c:pt>
                <c:pt idx="5">
                  <c:v>1479</c:v>
                </c:pt>
                <c:pt idx="6">
                  <c:v>987</c:v>
                </c:pt>
              </c:numCache>
            </c:numRef>
          </c:val>
          <c:extLst>
            <c:ext xmlns:c16="http://schemas.microsoft.com/office/drawing/2014/chart" uri="{C3380CC4-5D6E-409C-BE32-E72D297353CC}">
              <c16:uniqueId val="{00000000-D595-4038-8D3F-5E0828EE368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31</c:v>
                </c:pt>
                <c:pt idx="1">
                  <c:v>2624</c:v>
                </c:pt>
                <c:pt idx="2">
                  <c:v>18720</c:v>
                </c:pt>
                <c:pt idx="3">
                  <c:v>4705</c:v>
                </c:pt>
                <c:pt idx="4">
                  <c:v>1531</c:v>
                </c:pt>
                <c:pt idx="5">
                  <c:v>374</c:v>
                </c:pt>
                <c:pt idx="6">
                  <c:v>242</c:v>
                </c:pt>
              </c:numCache>
            </c:numRef>
          </c:val>
          <c:extLst>
            <c:ext xmlns:c16="http://schemas.microsoft.com/office/drawing/2014/chart" uri="{C3380CC4-5D6E-409C-BE32-E72D297353CC}">
              <c16:uniqueId val="{00000001-D595-4038-8D3F-5E0828EE3685}"/>
            </c:ext>
          </c:extLst>
        </c:ser>
        <c:dLbls>
          <c:showLegendKey val="0"/>
          <c:showVal val="0"/>
          <c:showCatName val="0"/>
          <c:showSerName val="0"/>
          <c:showPercent val="0"/>
          <c:showBubbleSize val="0"/>
        </c:dLbls>
        <c:gapWidth val="219"/>
        <c:overlap val="-27"/>
        <c:axId val="473915904"/>
        <c:axId val="473909344"/>
      </c:barChart>
      <c:catAx>
        <c:axId val="47391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09344"/>
        <c:crosses val="autoZero"/>
        <c:auto val="1"/>
        <c:lblAlgn val="ctr"/>
        <c:lblOffset val="100"/>
        <c:noMultiLvlLbl val="0"/>
      </c:catAx>
      <c:valAx>
        <c:axId val="47390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1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Sheet1!$A$2:$A$36</c:f>
              <c:numCache>
                <c:formatCode>General</c:formatCode>
                <c:ptCount val="35"/>
                <c:pt idx="0">
                  <c:v>11</c:v>
                </c:pt>
                <c:pt idx="1">
                  <c:v>22</c:v>
                </c:pt>
                <c:pt idx="2">
                  <c:v>27</c:v>
                </c:pt>
                <c:pt idx="3">
                  <c:v>31</c:v>
                </c:pt>
                <c:pt idx="4">
                  <c:v>33</c:v>
                </c:pt>
                <c:pt idx="5">
                  <c:v>37</c:v>
                </c:pt>
                <c:pt idx="6">
                  <c:v>38</c:v>
                </c:pt>
                <c:pt idx="7">
                  <c:v>41</c:v>
                </c:pt>
                <c:pt idx="8">
                  <c:v>48</c:v>
                </c:pt>
                <c:pt idx="9">
                  <c:v>56</c:v>
                </c:pt>
                <c:pt idx="10">
                  <c:v>58</c:v>
                </c:pt>
                <c:pt idx="11">
                  <c:v>59</c:v>
                </c:pt>
                <c:pt idx="12">
                  <c:v>60</c:v>
                </c:pt>
                <c:pt idx="13">
                  <c:v>63</c:v>
                </c:pt>
                <c:pt idx="14">
                  <c:v>64</c:v>
                </c:pt>
                <c:pt idx="15">
                  <c:v>65</c:v>
                </c:pt>
                <c:pt idx="16">
                  <c:v>66</c:v>
                </c:pt>
                <c:pt idx="17">
                  <c:v>67</c:v>
                </c:pt>
                <c:pt idx="18">
                  <c:v>70</c:v>
                </c:pt>
                <c:pt idx="19">
                  <c:v>71</c:v>
                </c:pt>
                <c:pt idx="20">
                  <c:v>73</c:v>
                </c:pt>
                <c:pt idx="21">
                  <c:v>75</c:v>
                </c:pt>
                <c:pt idx="22">
                  <c:v>79</c:v>
                </c:pt>
                <c:pt idx="23">
                  <c:v>87</c:v>
                </c:pt>
                <c:pt idx="24">
                  <c:v>94</c:v>
                </c:pt>
                <c:pt idx="25">
                  <c:v>96</c:v>
                </c:pt>
                <c:pt idx="26">
                  <c:v>97</c:v>
                </c:pt>
                <c:pt idx="27">
                  <c:v>98</c:v>
                </c:pt>
                <c:pt idx="28">
                  <c:v>99</c:v>
                </c:pt>
                <c:pt idx="29">
                  <c:v>102</c:v>
                </c:pt>
                <c:pt idx="30">
                  <c:v>103</c:v>
                </c:pt>
                <c:pt idx="31">
                  <c:v>104</c:v>
                </c:pt>
                <c:pt idx="32">
                  <c:v>106</c:v>
                </c:pt>
                <c:pt idx="33">
                  <c:v>115</c:v>
                </c:pt>
                <c:pt idx="34">
                  <c:v>188</c:v>
                </c:pt>
              </c:numCache>
            </c:numRef>
          </c:cat>
          <c:val>
            <c:numRef>
              <c:f>Sheet1!$B$2:$B$36</c:f>
              <c:numCache>
                <c:formatCode>General</c:formatCode>
                <c:ptCount val="35"/>
                <c:pt idx="0">
                  <c:v>18</c:v>
                </c:pt>
                <c:pt idx="1">
                  <c:v>20</c:v>
                </c:pt>
                <c:pt idx="2">
                  <c:v>41</c:v>
                </c:pt>
                <c:pt idx="3">
                  <c:v>64</c:v>
                </c:pt>
                <c:pt idx="4">
                  <c:v>14</c:v>
                </c:pt>
                <c:pt idx="5">
                  <c:v>5</c:v>
                </c:pt>
                <c:pt idx="6">
                  <c:v>59</c:v>
                </c:pt>
                <c:pt idx="7">
                  <c:v>16</c:v>
                </c:pt>
                <c:pt idx="8">
                  <c:v>83</c:v>
                </c:pt>
                <c:pt idx="9">
                  <c:v>51</c:v>
                </c:pt>
                <c:pt idx="10">
                  <c:v>27</c:v>
                </c:pt>
                <c:pt idx="11">
                  <c:v>208</c:v>
                </c:pt>
                <c:pt idx="12">
                  <c:v>10</c:v>
                </c:pt>
                <c:pt idx="13">
                  <c:v>114</c:v>
                </c:pt>
                <c:pt idx="14">
                  <c:v>101</c:v>
                </c:pt>
                <c:pt idx="15">
                  <c:v>84</c:v>
                </c:pt>
                <c:pt idx="16">
                  <c:v>240</c:v>
                </c:pt>
                <c:pt idx="17">
                  <c:v>37</c:v>
                </c:pt>
                <c:pt idx="18">
                  <c:v>26</c:v>
                </c:pt>
                <c:pt idx="19">
                  <c:v>20.5</c:v>
                </c:pt>
                <c:pt idx="20">
                  <c:v>26</c:v>
                </c:pt>
                <c:pt idx="21">
                  <c:v>21.3333333333333</c:v>
                </c:pt>
                <c:pt idx="22">
                  <c:v>55</c:v>
                </c:pt>
                <c:pt idx="23">
                  <c:v>83.5</c:v>
                </c:pt>
                <c:pt idx="24">
                  <c:v>118.5</c:v>
                </c:pt>
                <c:pt idx="25">
                  <c:v>18</c:v>
                </c:pt>
                <c:pt idx="26">
                  <c:v>5</c:v>
                </c:pt>
                <c:pt idx="27">
                  <c:v>27</c:v>
                </c:pt>
                <c:pt idx="28">
                  <c:v>1</c:v>
                </c:pt>
                <c:pt idx="29">
                  <c:v>36</c:v>
                </c:pt>
                <c:pt idx="30">
                  <c:v>28</c:v>
                </c:pt>
                <c:pt idx="31">
                  <c:v>6.5</c:v>
                </c:pt>
                <c:pt idx="32">
                  <c:v>930</c:v>
                </c:pt>
                <c:pt idx="33">
                  <c:v>16</c:v>
                </c:pt>
                <c:pt idx="34">
                  <c:v>157</c:v>
                </c:pt>
              </c:numCache>
            </c:numRef>
          </c:val>
          <c:extLst>
            <c:ext xmlns:c16="http://schemas.microsoft.com/office/drawing/2014/chart" uri="{C3380CC4-5D6E-409C-BE32-E72D297353CC}">
              <c16:uniqueId val="{00000000-0340-4671-BEBC-6B5DDB3D9061}"/>
            </c:ext>
          </c:extLst>
        </c:ser>
        <c:dLbls>
          <c:showLegendKey val="0"/>
          <c:showVal val="0"/>
          <c:showCatName val="0"/>
          <c:showSerName val="0"/>
          <c:showPercent val="0"/>
          <c:showBubbleSize val="0"/>
        </c:dLbls>
        <c:gapWidth val="182"/>
        <c:axId val="608766808"/>
        <c:axId val="608768120"/>
      </c:barChart>
      <c:catAx>
        <c:axId val="608766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768120"/>
        <c:crosses val="autoZero"/>
        <c:auto val="1"/>
        <c:lblAlgn val="ctr"/>
        <c:lblOffset val="100"/>
        <c:noMultiLvlLbl val="0"/>
      </c:catAx>
      <c:valAx>
        <c:axId val="608768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76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pt idx="0">
                  <c:v>7</c:v>
                </c:pt>
              </c:numCache>
            </c:numRef>
          </c:val>
          <c:extLst>
            <c:ext xmlns:c16="http://schemas.microsoft.com/office/drawing/2014/chart" uri="{C3380CC4-5D6E-409C-BE32-E72D297353CC}">
              <c16:uniqueId val="{00000000-627C-4684-B5F6-A84C969D621E}"/>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627C-4684-B5F6-A84C969D621E}"/>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627C-4684-B5F6-A84C969D621E}"/>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pt idx="0">
                  <c:v>100</c:v>
                </c:pt>
              </c:numCache>
            </c:numRef>
          </c:val>
          <c:extLst>
            <c:ext xmlns:c16="http://schemas.microsoft.com/office/drawing/2014/chart" uri="{C3380CC4-5D6E-409C-BE32-E72D297353CC}">
              <c16:uniqueId val="{00000003-627C-4684-B5F6-A84C969D621E}"/>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627C-4684-B5F6-A84C969D621E}"/>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pt idx="0">
                  <c:v>3243</c:v>
                </c:pt>
              </c:numCache>
            </c:numRef>
          </c:val>
          <c:extLst>
            <c:ext xmlns:c16="http://schemas.microsoft.com/office/drawing/2014/chart" uri="{C3380CC4-5D6E-409C-BE32-E72D297353CC}">
              <c16:uniqueId val="{00000005-627C-4684-B5F6-A84C969D621E}"/>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pt idx="0">
                  <c:v>297</c:v>
                </c:pt>
              </c:numCache>
            </c:numRef>
          </c:val>
          <c:extLst>
            <c:ext xmlns:c16="http://schemas.microsoft.com/office/drawing/2014/chart" uri="{C3380CC4-5D6E-409C-BE32-E72D297353CC}">
              <c16:uniqueId val="{00000006-627C-4684-B5F6-A84C969D621E}"/>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pt idx="0">
                  <c:v>0</c:v>
                </c:pt>
              </c:numCache>
            </c:numRef>
          </c:val>
          <c:extLst>
            <c:ext xmlns:c16="http://schemas.microsoft.com/office/drawing/2014/chart" uri="{C3380CC4-5D6E-409C-BE32-E72D297353CC}">
              <c16:uniqueId val="{00000007-627C-4684-B5F6-A84C969D621E}"/>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pt idx="0">
                  <c:v>0</c:v>
                </c:pt>
              </c:numCache>
            </c:numRef>
          </c:val>
          <c:extLst>
            <c:ext xmlns:c16="http://schemas.microsoft.com/office/drawing/2014/chart" uri="{C3380CC4-5D6E-409C-BE32-E72D297353CC}">
              <c16:uniqueId val="{00000008-627C-4684-B5F6-A84C969D621E}"/>
            </c:ext>
          </c:extLst>
        </c:ser>
        <c:dLbls>
          <c:showLegendKey val="0"/>
          <c:showVal val="0"/>
          <c:showCatName val="0"/>
          <c:showSerName val="0"/>
          <c:showPercent val="0"/>
          <c:showBubbleSize val="0"/>
        </c:dLbls>
        <c:gapWidth val="150"/>
        <c:overlap val="100"/>
        <c:axId val="608764512"/>
        <c:axId val="608772384"/>
      </c:barChart>
      <c:catAx>
        <c:axId val="60876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772384"/>
        <c:crosses val="autoZero"/>
        <c:auto val="1"/>
        <c:lblAlgn val="ctr"/>
        <c:lblOffset val="100"/>
        <c:noMultiLvlLbl val="0"/>
      </c:catAx>
      <c:valAx>
        <c:axId val="608772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76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0B32B-B299-44EC-A53A-5DC3DA9765FD}"/>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A4BFD063-8DA7-4AD5-A9DD-127623DE8A1B}"/>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552458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193B1-3BD3-49EC-B156-2C42C8441437}"/>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B3E24443-21B4-4872-9A55-459925B6B1EA}"/>
              </a:ext>
            </a:extLst>
          </p:cNvPr>
          <p:cNvGraphicFramePr>
            <a:graphicFrameLocks noGrp="1"/>
          </p:cNvGraphicFramePr>
          <p:nvPr>
            <p:ph type="tbl" sz="quarter" idx="13"/>
            <p:extLst>
              <p:ext uri="{D42A27DB-BD31-4B8C-83A1-F6EECF244321}">
                <p14:modId xmlns:p14="http://schemas.microsoft.com/office/powerpoint/2010/main" val="635217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832432301"/>
                    </a:ext>
                  </a:extLst>
                </a:gridCol>
                <a:gridCol w="740665">
                  <a:extLst>
                    <a:ext uri="{9D8B030D-6E8A-4147-A177-3AD203B41FA5}">
                      <a16:colId xmlns:a16="http://schemas.microsoft.com/office/drawing/2014/main" val="4271587714"/>
                    </a:ext>
                  </a:extLst>
                </a:gridCol>
                <a:gridCol w="411480">
                  <a:extLst>
                    <a:ext uri="{9D8B030D-6E8A-4147-A177-3AD203B41FA5}">
                      <a16:colId xmlns:a16="http://schemas.microsoft.com/office/drawing/2014/main" val="1349943514"/>
                    </a:ext>
                  </a:extLst>
                </a:gridCol>
                <a:gridCol w="740665">
                  <a:extLst>
                    <a:ext uri="{9D8B030D-6E8A-4147-A177-3AD203B41FA5}">
                      <a16:colId xmlns:a16="http://schemas.microsoft.com/office/drawing/2014/main" val="2479853311"/>
                    </a:ext>
                  </a:extLst>
                </a:gridCol>
                <a:gridCol w="411480">
                  <a:extLst>
                    <a:ext uri="{9D8B030D-6E8A-4147-A177-3AD203B41FA5}">
                      <a16:colId xmlns:a16="http://schemas.microsoft.com/office/drawing/2014/main" val="4255582206"/>
                    </a:ext>
                  </a:extLst>
                </a:gridCol>
                <a:gridCol w="411480">
                  <a:extLst>
                    <a:ext uri="{9D8B030D-6E8A-4147-A177-3AD203B41FA5}">
                      <a16:colId xmlns:a16="http://schemas.microsoft.com/office/drawing/2014/main" val="1555252682"/>
                    </a:ext>
                  </a:extLst>
                </a:gridCol>
                <a:gridCol w="411480">
                  <a:extLst>
                    <a:ext uri="{9D8B030D-6E8A-4147-A177-3AD203B41FA5}">
                      <a16:colId xmlns:a16="http://schemas.microsoft.com/office/drawing/2014/main" val="2143080019"/>
                    </a:ext>
                  </a:extLst>
                </a:gridCol>
                <a:gridCol w="411480">
                  <a:extLst>
                    <a:ext uri="{9D8B030D-6E8A-4147-A177-3AD203B41FA5}">
                      <a16:colId xmlns:a16="http://schemas.microsoft.com/office/drawing/2014/main" val="628139610"/>
                    </a:ext>
                  </a:extLst>
                </a:gridCol>
                <a:gridCol w="411480">
                  <a:extLst>
                    <a:ext uri="{9D8B030D-6E8A-4147-A177-3AD203B41FA5}">
                      <a16:colId xmlns:a16="http://schemas.microsoft.com/office/drawing/2014/main" val="2656535400"/>
                    </a:ext>
                  </a:extLst>
                </a:gridCol>
                <a:gridCol w="411480">
                  <a:extLst>
                    <a:ext uri="{9D8B030D-6E8A-4147-A177-3AD203B41FA5}">
                      <a16:colId xmlns:a16="http://schemas.microsoft.com/office/drawing/2014/main" val="1501968627"/>
                    </a:ext>
                  </a:extLst>
                </a:gridCol>
                <a:gridCol w="411480">
                  <a:extLst>
                    <a:ext uri="{9D8B030D-6E8A-4147-A177-3AD203B41FA5}">
                      <a16:colId xmlns:a16="http://schemas.microsoft.com/office/drawing/2014/main" val="3613474097"/>
                    </a:ext>
                  </a:extLst>
                </a:gridCol>
                <a:gridCol w="411480">
                  <a:extLst>
                    <a:ext uri="{9D8B030D-6E8A-4147-A177-3AD203B41FA5}">
                      <a16:colId xmlns:a16="http://schemas.microsoft.com/office/drawing/2014/main" val="861629597"/>
                    </a:ext>
                  </a:extLst>
                </a:gridCol>
                <a:gridCol w="411480">
                  <a:extLst>
                    <a:ext uri="{9D8B030D-6E8A-4147-A177-3AD203B41FA5}">
                      <a16:colId xmlns:a16="http://schemas.microsoft.com/office/drawing/2014/main" val="3131441676"/>
                    </a:ext>
                  </a:extLst>
                </a:gridCol>
                <a:gridCol w="411480">
                  <a:extLst>
                    <a:ext uri="{9D8B030D-6E8A-4147-A177-3AD203B41FA5}">
                      <a16:colId xmlns:a16="http://schemas.microsoft.com/office/drawing/2014/main" val="19332710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78583787"/>
                  </a:ext>
                </a:extLst>
              </a:tr>
              <a:tr h="370840">
                <a:tc>
                  <a:txBody>
                    <a:bodyPr/>
                    <a:lstStyle/>
                    <a:p>
                      <a:r>
                        <a:rPr lang="en-US" sz="1000"/>
                        <a:t>FUJIFILM Malaysia</a:t>
                      </a:r>
                    </a:p>
                  </a:txBody>
                  <a:tcPr/>
                </a:tc>
                <a:tc>
                  <a:txBody>
                    <a:bodyPr/>
                    <a:lstStyle/>
                    <a:p>
                      <a:r>
                        <a:rPr lang="en-US" sz="1000"/>
                        <a:t>73980</a:t>
                      </a:r>
                    </a:p>
                  </a:txBody>
                  <a:tcPr/>
                </a:tc>
                <a:tc>
                  <a:txBody>
                    <a:bodyPr/>
                    <a:lstStyle/>
                    <a:p>
                      <a:r>
                        <a:rPr lang="en-US" sz="1000"/>
                        <a:t>41</a:t>
                      </a:r>
                    </a:p>
                  </a:txBody>
                  <a:tcPr/>
                </a:tc>
                <a:tc>
                  <a:txBody>
                    <a:bodyPr/>
                    <a:lstStyle/>
                    <a:p>
                      <a:r>
                        <a:rPr lang="en-US" sz="1000"/>
                        <a:t>76406</a:t>
                      </a:r>
                    </a:p>
                  </a:txBody>
                  <a:tcPr/>
                </a:tc>
                <a:tc>
                  <a:txBody>
                    <a:bodyPr/>
                    <a:lstStyle/>
                    <a:p>
                      <a:r>
                        <a:rPr lang="en-US" sz="1000"/>
                        <a:t>96</a:t>
                      </a:r>
                    </a:p>
                  </a:txBody>
                  <a:tcPr/>
                </a:tc>
                <a:tc>
                  <a:txBody>
                    <a:bodyPr/>
                    <a:lstStyle/>
                    <a:p>
                      <a:r>
                        <a:rPr lang="en-US" sz="1000"/>
                        <a:t>46</a:t>
                      </a:r>
                    </a:p>
                  </a:txBody>
                  <a:tcPr/>
                </a:tc>
                <a:tc>
                  <a:txBody>
                    <a:bodyPr/>
                    <a:lstStyle/>
                    <a:p>
                      <a:r>
                        <a:rPr lang="en-US" sz="1000"/>
                        <a:t>1457</a:t>
                      </a:r>
                    </a:p>
                  </a:txBody>
                  <a:tcPr/>
                </a:tc>
                <a:tc>
                  <a:txBody>
                    <a:bodyPr/>
                    <a:lstStyle/>
                    <a:p>
                      <a:r>
                        <a:rPr lang="en-US" sz="1000"/>
                        <a:t>0</a:t>
                      </a:r>
                    </a:p>
                  </a:txBody>
                  <a:tcPr/>
                </a:tc>
                <a:tc>
                  <a:txBody>
                    <a:bodyPr/>
                    <a:lstStyle/>
                    <a:p>
                      <a:r>
                        <a:rPr lang="en-US" sz="1000"/>
                        <a:t>90</a:t>
                      </a:r>
                    </a:p>
                  </a:txBody>
                  <a:tcPr/>
                </a:tc>
                <a:tc>
                  <a:txBody>
                    <a:bodyPr/>
                    <a:lstStyle/>
                    <a:p>
                      <a:r>
                        <a:rPr lang="en-US" sz="1000"/>
                        <a:t>254</a:t>
                      </a:r>
                    </a:p>
                  </a:txBody>
                  <a:tcPr/>
                </a:tc>
                <a:tc>
                  <a:txBody>
                    <a:bodyPr/>
                    <a:lstStyle/>
                    <a:p>
                      <a:r>
                        <a:rPr lang="en-US" sz="1000"/>
                        <a:t>0</a:t>
                      </a:r>
                    </a:p>
                  </a:txBody>
                  <a:tcPr/>
                </a:tc>
                <a:tc>
                  <a:txBody>
                    <a:bodyPr/>
                    <a:lstStyle/>
                    <a:p>
                      <a:r>
                        <a:rPr lang="en-US" sz="1000"/>
                        <a:t>0</a:t>
                      </a:r>
                    </a:p>
                  </a:txBody>
                  <a:tcPr/>
                </a:tc>
                <a:tc>
                  <a:txBody>
                    <a:bodyPr/>
                    <a:lstStyle/>
                    <a:p>
                      <a:r>
                        <a:rPr lang="en-US" sz="1000"/>
                        <a:t>0.0529 %</a:t>
                      </a:r>
                    </a:p>
                  </a:txBody>
                  <a:tcPr/>
                </a:tc>
                <a:tc>
                  <a:txBody>
                    <a:bodyPr/>
                    <a:lstStyle/>
                    <a:p>
                      <a:r>
                        <a:rPr lang="en-US" sz="1000"/>
                        <a:t>0.0 %</a:t>
                      </a:r>
                    </a:p>
                  </a:txBody>
                  <a:tcPr/>
                </a:tc>
                <a:extLst>
                  <a:ext uri="{0D108BD9-81ED-4DB2-BD59-A6C34878D82A}">
                    <a16:rowId xmlns:a16="http://schemas.microsoft.com/office/drawing/2014/main" val="2749804793"/>
                  </a:ext>
                </a:extLst>
              </a:tr>
            </a:tbl>
          </a:graphicData>
        </a:graphic>
      </p:graphicFrame>
      <p:sp>
        <p:nvSpPr>
          <p:cNvPr id="4" name="Text Placeholder 3">
            <a:extLst>
              <a:ext uri="{FF2B5EF4-FFF2-40B4-BE49-F238E27FC236}">
                <a16:creationId xmlns:a16="http://schemas.microsoft.com/office/drawing/2014/main" id="{19662C10-97C8-4358-AB41-2DD46C3057D5}"/>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764137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3CB4-B5C6-469A-83DC-E2AEA9AE3794}"/>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A6B0822E-DFE4-48B8-ADAE-6D2276806646}"/>
              </a:ext>
            </a:extLst>
          </p:cNvPr>
          <p:cNvGraphicFramePr>
            <a:graphicFrameLocks noGrp="1"/>
          </p:cNvGraphicFramePr>
          <p:nvPr>
            <p:ph type="chart" sz="quarter" idx="13"/>
            <p:extLst>
              <p:ext uri="{D42A27DB-BD31-4B8C-83A1-F6EECF244321}">
                <p14:modId xmlns:p14="http://schemas.microsoft.com/office/powerpoint/2010/main" val="3921730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7FB52E-B124-467E-A143-7E3C66175878}"/>
              </a:ext>
            </a:extLst>
          </p:cNvPr>
          <p:cNvSpPr>
            <a:spLocks noGrp="1"/>
          </p:cNvSpPr>
          <p:nvPr>
            <p:ph type="body" sz="quarter" idx="14"/>
          </p:nvPr>
        </p:nvSpPr>
        <p:spPr/>
        <p:txBody>
          <a:bodyPr/>
          <a:lstStyle/>
          <a:p>
            <a:r>
              <a:rPr lang="en-US"/>
              <a:t>12/01/2022 - 01/31/2024</a:t>
            </a:r>
          </a:p>
        </p:txBody>
      </p:sp>
      <p:sp>
        <p:nvSpPr>
          <p:cNvPr id="5" name="Footer Placeholder 4">
            <a:extLst>
              <a:ext uri="{FF2B5EF4-FFF2-40B4-BE49-F238E27FC236}">
                <a16:creationId xmlns:a16="http://schemas.microsoft.com/office/drawing/2014/main" id="{68CAB90D-2664-4E0B-8331-E26D6B4669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873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775C2-25C7-46CE-A18C-CB8499BFFCA1}"/>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D12CC6A1-C509-4FE2-97CB-D6B43AB08E58}"/>
              </a:ext>
            </a:extLst>
          </p:cNvPr>
          <p:cNvGraphicFramePr>
            <a:graphicFrameLocks noGrp="1"/>
          </p:cNvGraphicFramePr>
          <p:nvPr>
            <p:ph type="chart" sz="quarter" idx="13"/>
            <p:extLst>
              <p:ext uri="{D42A27DB-BD31-4B8C-83A1-F6EECF244321}">
                <p14:modId xmlns:p14="http://schemas.microsoft.com/office/powerpoint/2010/main" val="1565039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0EF75D-8FA4-4C8E-9BC5-D4CB17076E07}"/>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A670574C-F6D0-4884-AB57-5E580A7190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3982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0EC83-4B77-4B4C-A34A-669DFA3310FC}"/>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2755BE4A-A20F-4CBE-AC4D-5105704A85F2}"/>
              </a:ext>
            </a:extLst>
          </p:cNvPr>
          <p:cNvGraphicFramePr>
            <a:graphicFrameLocks noGrp="1"/>
          </p:cNvGraphicFramePr>
          <p:nvPr>
            <p:ph type="chart" sz="quarter" idx="13"/>
            <p:extLst>
              <p:ext uri="{D42A27DB-BD31-4B8C-83A1-F6EECF244321}">
                <p14:modId xmlns:p14="http://schemas.microsoft.com/office/powerpoint/2010/main" val="2463336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F4EF2F-E195-44D5-9F0B-DD985A4C0964}"/>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E40E913A-DF7C-40DB-B893-816F7AD841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757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A1367-D0E3-40E8-8572-352D7F57AC4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A174F556-1F89-4795-A322-4488E77A7585}"/>
              </a:ext>
            </a:extLst>
          </p:cNvPr>
          <p:cNvGraphicFramePr>
            <a:graphicFrameLocks noGrp="1"/>
          </p:cNvGraphicFramePr>
          <p:nvPr>
            <p:ph type="chart" sz="quarter" idx="13"/>
            <p:extLst>
              <p:ext uri="{D42A27DB-BD31-4B8C-83A1-F6EECF244321}">
                <p14:modId xmlns:p14="http://schemas.microsoft.com/office/powerpoint/2010/main" val="1686928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5889A3-C0DF-4A82-9B27-76019917CC95}"/>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52890DE8-B6F2-4ADA-B5AE-FF4D5047F0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00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4AE47-7808-4C3C-B9A8-D9C3DE494774}"/>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13CF591F-CBDF-46DD-A298-0A2302EFE92E}"/>
              </a:ext>
            </a:extLst>
          </p:cNvPr>
          <p:cNvGraphicFramePr>
            <a:graphicFrameLocks noGrp="1"/>
          </p:cNvGraphicFramePr>
          <p:nvPr>
            <p:ph type="chart" sz="quarter" idx="13"/>
            <p:extLst>
              <p:ext uri="{D42A27DB-BD31-4B8C-83A1-F6EECF244321}">
                <p14:modId xmlns:p14="http://schemas.microsoft.com/office/powerpoint/2010/main" val="563470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8A2FF6-C385-4BEA-8956-D8A9024AAC08}"/>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692384B3-1859-440F-935D-05CB4E83AF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519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1010-7A1A-4DD9-BAFD-217A0FEDDAB5}"/>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CDB88B9E-AA65-4DCE-BEFB-700ABAF9CD36}"/>
              </a:ext>
            </a:extLst>
          </p:cNvPr>
          <p:cNvGraphicFramePr>
            <a:graphicFrameLocks noGrp="1"/>
          </p:cNvGraphicFramePr>
          <p:nvPr>
            <p:ph type="chart" sz="quarter" idx="13"/>
            <p:extLst>
              <p:ext uri="{D42A27DB-BD31-4B8C-83A1-F6EECF244321}">
                <p14:modId xmlns:p14="http://schemas.microsoft.com/office/powerpoint/2010/main" val="2431929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94AE04-4C8C-4540-A210-0B3701DA239E}"/>
              </a:ext>
            </a:extLst>
          </p:cNvPr>
          <p:cNvSpPr>
            <a:spLocks noGrp="1"/>
          </p:cNvSpPr>
          <p:nvPr>
            <p:ph type="body" sz="quarter" idx="14"/>
          </p:nvPr>
        </p:nvSpPr>
        <p:spPr/>
        <p:txBody>
          <a:bodyPr/>
          <a:lstStyle/>
          <a:p>
            <a:r>
              <a:rPr lang="en-US"/>
              <a:t>10/01/2023 - 01/31/2024</a:t>
            </a:r>
          </a:p>
        </p:txBody>
      </p:sp>
      <p:sp>
        <p:nvSpPr>
          <p:cNvPr id="5" name="Footer Placeholder 4">
            <a:extLst>
              <a:ext uri="{FF2B5EF4-FFF2-40B4-BE49-F238E27FC236}">
                <a16:creationId xmlns:a16="http://schemas.microsoft.com/office/drawing/2014/main" id="{252D5338-0CB3-45A1-B787-9ACC6F2FF8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095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32FC6-F3F1-427B-B905-DE8C273FD01F}"/>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E66B08D2-26C5-49CC-BA0E-2E3ADA5A7ED7}"/>
              </a:ext>
            </a:extLst>
          </p:cNvPr>
          <p:cNvGraphicFramePr>
            <a:graphicFrameLocks noGrp="1"/>
          </p:cNvGraphicFramePr>
          <p:nvPr>
            <p:ph type="chart" sz="quarter" idx="13"/>
            <p:extLst>
              <p:ext uri="{D42A27DB-BD31-4B8C-83A1-F6EECF244321}">
                <p14:modId xmlns:p14="http://schemas.microsoft.com/office/powerpoint/2010/main" val="740040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BC868-3E99-41B8-8059-A36212D4218B}"/>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AC8283BE-4F8E-4898-9AC7-45457AE73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0695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D3EB2-A9CF-4FBA-AFA7-927C4E5E5F94}"/>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434A67B6-DA59-4FF4-96F6-73E1E1FE14A1}"/>
              </a:ext>
            </a:extLst>
          </p:cNvPr>
          <p:cNvGraphicFramePr>
            <a:graphicFrameLocks noGrp="1"/>
          </p:cNvGraphicFramePr>
          <p:nvPr>
            <p:ph type="chart" sz="quarter" idx="13"/>
            <p:extLst>
              <p:ext uri="{D42A27DB-BD31-4B8C-83A1-F6EECF244321}">
                <p14:modId xmlns:p14="http://schemas.microsoft.com/office/powerpoint/2010/main" val="2452100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7EE90-4F06-44E1-ACFB-44502464FF8F}"/>
              </a:ext>
            </a:extLst>
          </p:cNvPr>
          <p:cNvSpPr>
            <a:spLocks noGrp="1"/>
          </p:cNvSpPr>
          <p:nvPr>
            <p:ph type="body" sz="quarter" idx="14"/>
          </p:nvPr>
        </p:nvSpPr>
        <p:spPr/>
        <p:txBody>
          <a:bodyPr/>
          <a:lstStyle/>
          <a:p>
            <a:r>
              <a:rPr lang="en-US"/>
              <a:t>10/01/2023 - 01/31/2024</a:t>
            </a:r>
          </a:p>
        </p:txBody>
      </p:sp>
      <p:sp>
        <p:nvSpPr>
          <p:cNvPr id="5" name="Footer Placeholder 4">
            <a:extLst>
              <a:ext uri="{FF2B5EF4-FFF2-40B4-BE49-F238E27FC236}">
                <a16:creationId xmlns:a16="http://schemas.microsoft.com/office/drawing/2014/main" id="{16972671-E574-4C8C-8835-80ABB80B5E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963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ED0A1-F44D-43E5-8C0E-C48D2EF3B2CB}"/>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E24A72C1-1073-444C-BCA9-C03C3378849A}"/>
              </a:ext>
            </a:extLst>
          </p:cNvPr>
          <p:cNvGraphicFramePr>
            <a:graphicFrameLocks noGrp="1"/>
          </p:cNvGraphicFramePr>
          <p:nvPr>
            <p:ph type="chart" sz="quarter" idx="13"/>
            <p:extLst>
              <p:ext uri="{D42A27DB-BD31-4B8C-83A1-F6EECF244321}">
                <p14:modId xmlns:p14="http://schemas.microsoft.com/office/powerpoint/2010/main" val="3401947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8B374C-B9C5-461A-A452-5166ED1053BE}"/>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A952F8F2-D372-4593-9AE2-A64ED895D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5436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67F17-FF8B-4ED8-9F3B-6E5D0C7BC11D}"/>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76736B00-A4BD-4FD0-8257-A80CF14A4F7F}"/>
              </a:ext>
            </a:extLst>
          </p:cNvPr>
          <p:cNvGraphicFramePr>
            <a:graphicFrameLocks noGrp="1"/>
          </p:cNvGraphicFramePr>
          <p:nvPr>
            <p:ph type="chart" sz="quarter" idx="13"/>
            <p:extLst>
              <p:ext uri="{D42A27DB-BD31-4B8C-83A1-F6EECF244321}">
                <p14:modId xmlns:p14="http://schemas.microsoft.com/office/powerpoint/2010/main" val="1880847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96BD7A-F263-4E94-80B3-022BCF2EB9AB}"/>
              </a:ext>
            </a:extLst>
          </p:cNvPr>
          <p:cNvSpPr>
            <a:spLocks noGrp="1"/>
          </p:cNvSpPr>
          <p:nvPr>
            <p:ph type="body" sz="quarter" idx="14"/>
          </p:nvPr>
        </p:nvSpPr>
        <p:spPr/>
        <p:txBody>
          <a:bodyPr/>
          <a:lstStyle/>
          <a:p>
            <a:r>
              <a:rPr lang="en-US"/>
              <a:t>10/01/2023 - 01/31/2024</a:t>
            </a:r>
          </a:p>
        </p:txBody>
      </p:sp>
      <p:sp>
        <p:nvSpPr>
          <p:cNvPr id="5" name="Footer Placeholder 4">
            <a:extLst>
              <a:ext uri="{FF2B5EF4-FFF2-40B4-BE49-F238E27FC236}">
                <a16:creationId xmlns:a16="http://schemas.microsoft.com/office/drawing/2014/main" id="{6D9A0BBA-6358-48A9-A5CD-B3BB72A80C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244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AA420-C41B-4A51-8758-F7994C973617}"/>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538D0780-0A1C-4941-BB37-19F800984CB2}"/>
              </a:ext>
            </a:extLst>
          </p:cNvPr>
          <p:cNvGraphicFramePr>
            <a:graphicFrameLocks noGrp="1"/>
          </p:cNvGraphicFramePr>
          <p:nvPr>
            <p:ph type="tbl" sz="quarter" idx="13"/>
            <p:extLst>
              <p:ext uri="{D42A27DB-BD31-4B8C-83A1-F6EECF244321}">
                <p14:modId xmlns:p14="http://schemas.microsoft.com/office/powerpoint/2010/main" val="5554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69690373"/>
                    </a:ext>
                  </a:extLst>
                </a:gridCol>
                <a:gridCol w="1645920">
                  <a:extLst>
                    <a:ext uri="{9D8B030D-6E8A-4147-A177-3AD203B41FA5}">
                      <a16:colId xmlns:a16="http://schemas.microsoft.com/office/drawing/2014/main" val="2612020545"/>
                    </a:ext>
                  </a:extLst>
                </a:gridCol>
                <a:gridCol w="1645920">
                  <a:extLst>
                    <a:ext uri="{9D8B030D-6E8A-4147-A177-3AD203B41FA5}">
                      <a16:colId xmlns:a16="http://schemas.microsoft.com/office/drawing/2014/main" val="888281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57122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extLst>
                  <a:ext uri="{0D108BD9-81ED-4DB2-BD59-A6C34878D82A}">
                    <a16:rowId xmlns:a16="http://schemas.microsoft.com/office/drawing/2014/main" val="370770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324532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extLst>
                  <a:ext uri="{0D108BD9-81ED-4DB2-BD59-A6C34878D82A}">
                    <a16:rowId xmlns:a16="http://schemas.microsoft.com/office/drawing/2014/main" val="27109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189290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502684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301192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17955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02200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340061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579114018"/>
                  </a:ext>
                </a:extLst>
              </a:tr>
            </a:tbl>
          </a:graphicData>
        </a:graphic>
      </p:graphicFrame>
      <p:sp>
        <p:nvSpPr>
          <p:cNvPr id="4" name="Text Placeholder 3">
            <a:extLst>
              <a:ext uri="{FF2B5EF4-FFF2-40B4-BE49-F238E27FC236}">
                <a16:creationId xmlns:a16="http://schemas.microsoft.com/office/drawing/2014/main" id="{AA56C487-EBBC-411D-8D1E-D48E11BFAE95}"/>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959307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98DF0-B341-460D-9215-CB6096EE8EC1}"/>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33052B4D-4432-4080-A5EC-4F3E6F3219EF}"/>
              </a:ext>
            </a:extLst>
          </p:cNvPr>
          <p:cNvGraphicFramePr>
            <a:graphicFrameLocks noGrp="1"/>
          </p:cNvGraphicFramePr>
          <p:nvPr>
            <p:ph type="tbl" sz="quarter" idx="13"/>
            <p:extLst>
              <p:ext uri="{D42A27DB-BD31-4B8C-83A1-F6EECF244321}">
                <p14:modId xmlns:p14="http://schemas.microsoft.com/office/powerpoint/2010/main" val="212284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56106994"/>
                    </a:ext>
                  </a:extLst>
                </a:gridCol>
                <a:gridCol w="1645920">
                  <a:extLst>
                    <a:ext uri="{9D8B030D-6E8A-4147-A177-3AD203B41FA5}">
                      <a16:colId xmlns:a16="http://schemas.microsoft.com/office/drawing/2014/main" val="2235338192"/>
                    </a:ext>
                  </a:extLst>
                </a:gridCol>
                <a:gridCol w="1645920">
                  <a:extLst>
                    <a:ext uri="{9D8B030D-6E8A-4147-A177-3AD203B41FA5}">
                      <a16:colId xmlns:a16="http://schemas.microsoft.com/office/drawing/2014/main" val="387018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64408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44628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98729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185811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85196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70461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52423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50778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67966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65308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263690721"/>
                  </a:ext>
                </a:extLst>
              </a:tr>
            </a:tbl>
          </a:graphicData>
        </a:graphic>
      </p:graphicFrame>
      <p:sp>
        <p:nvSpPr>
          <p:cNvPr id="4" name="Text Placeholder 3">
            <a:extLst>
              <a:ext uri="{FF2B5EF4-FFF2-40B4-BE49-F238E27FC236}">
                <a16:creationId xmlns:a16="http://schemas.microsoft.com/office/drawing/2014/main" id="{018FD1B3-CF2D-4D75-9269-7E8B29310F9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172695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A888C-6AEE-429F-A9D0-9E7A325B9F73}"/>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110EBFA5-A2DE-4196-B9BA-A6D6BA33C899}"/>
              </a:ext>
            </a:extLst>
          </p:cNvPr>
          <p:cNvGraphicFramePr>
            <a:graphicFrameLocks noGrp="1"/>
          </p:cNvGraphicFramePr>
          <p:nvPr>
            <p:ph type="tbl" sz="quarter" idx="13"/>
            <p:extLst>
              <p:ext uri="{D42A27DB-BD31-4B8C-83A1-F6EECF244321}">
                <p14:modId xmlns:p14="http://schemas.microsoft.com/office/powerpoint/2010/main" val="400069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4477531"/>
                    </a:ext>
                  </a:extLst>
                </a:gridCol>
                <a:gridCol w="1645920">
                  <a:extLst>
                    <a:ext uri="{9D8B030D-6E8A-4147-A177-3AD203B41FA5}">
                      <a16:colId xmlns:a16="http://schemas.microsoft.com/office/drawing/2014/main" val="1914633436"/>
                    </a:ext>
                  </a:extLst>
                </a:gridCol>
                <a:gridCol w="1645920">
                  <a:extLst>
                    <a:ext uri="{9D8B030D-6E8A-4147-A177-3AD203B41FA5}">
                      <a16:colId xmlns:a16="http://schemas.microsoft.com/office/drawing/2014/main" val="714014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32117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98618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86396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1682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62242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147798829"/>
                  </a:ext>
                </a:extLst>
              </a:tr>
            </a:tbl>
          </a:graphicData>
        </a:graphic>
      </p:graphicFrame>
      <p:sp>
        <p:nvSpPr>
          <p:cNvPr id="4" name="Text Placeholder 3">
            <a:extLst>
              <a:ext uri="{FF2B5EF4-FFF2-40B4-BE49-F238E27FC236}">
                <a16:creationId xmlns:a16="http://schemas.microsoft.com/office/drawing/2014/main" id="{3DDA6198-43EF-47B6-BA63-E0099A34028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636681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2E1C6-98A3-4103-BB56-B37603830F5E}"/>
              </a:ext>
            </a:extLst>
          </p:cNvPr>
          <p:cNvSpPr>
            <a:spLocks noGrp="1"/>
          </p:cNvSpPr>
          <p:nvPr>
            <p:ph type="title"/>
          </p:nvPr>
        </p:nvSpPr>
        <p:spPr/>
        <p:txBody>
          <a:bodyPr/>
          <a:lstStyle/>
          <a:p>
            <a:r>
              <a:rPr lang="en-US"/>
              <a:t>Facebook Fan Demographics | FUJIFILM Malaysia</a:t>
            </a:r>
          </a:p>
        </p:txBody>
      </p:sp>
      <p:graphicFrame>
        <p:nvGraphicFramePr>
          <p:cNvPr id="6" name="Chart Placeholder 5">
            <a:extLst>
              <a:ext uri="{FF2B5EF4-FFF2-40B4-BE49-F238E27FC236}">
                <a16:creationId xmlns:a16="http://schemas.microsoft.com/office/drawing/2014/main" id="{33A9F6BC-D59C-4C29-BD4E-0BC50997F3C8}"/>
              </a:ext>
            </a:extLst>
          </p:cNvPr>
          <p:cNvGraphicFramePr>
            <a:graphicFrameLocks noGrp="1"/>
          </p:cNvGraphicFramePr>
          <p:nvPr>
            <p:ph type="chart" sz="quarter" idx="13"/>
            <p:extLst>
              <p:ext uri="{D42A27DB-BD31-4B8C-83A1-F6EECF244321}">
                <p14:modId xmlns:p14="http://schemas.microsoft.com/office/powerpoint/2010/main" val="295405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F765E7-7C7D-4557-B8BD-8371B9CB1F56}"/>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0743ABE4-0738-43D2-8A35-5D72B63F8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143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E0BB2-9DC0-41F5-84D1-5DBF36375523}"/>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F2CB79C4-04CC-42EF-A1DF-EDE9E504B722}"/>
              </a:ext>
            </a:extLst>
          </p:cNvPr>
          <p:cNvGraphicFramePr>
            <a:graphicFrameLocks noGrp="1"/>
          </p:cNvGraphicFramePr>
          <p:nvPr>
            <p:ph type="tbl" sz="quarter" idx="13"/>
            <p:extLst>
              <p:ext uri="{D42A27DB-BD31-4B8C-83A1-F6EECF244321}">
                <p14:modId xmlns:p14="http://schemas.microsoft.com/office/powerpoint/2010/main" val="2402999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35076670"/>
                    </a:ext>
                  </a:extLst>
                </a:gridCol>
                <a:gridCol w="1316737">
                  <a:extLst>
                    <a:ext uri="{9D8B030D-6E8A-4147-A177-3AD203B41FA5}">
                      <a16:colId xmlns:a16="http://schemas.microsoft.com/office/drawing/2014/main" val="3278626925"/>
                    </a:ext>
                  </a:extLst>
                </a:gridCol>
                <a:gridCol w="329184">
                  <a:extLst>
                    <a:ext uri="{9D8B030D-6E8A-4147-A177-3AD203B41FA5}">
                      <a16:colId xmlns:a16="http://schemas.microsoft.com/office/drawing/2014/main" val="2143270290"/>
                    </a:ext>
                  </a:extLst>
                </a:gridCol>
                <a:gridCol w="329184">
                  <a:extLst>
                    <a:ext uri="{9D8B030D-6E8A-4147-A177-3AD203B41FA5}">
                      <a16:colId xmlns:a16="http://schemas.microsoft.com/office/drawing/2014/main" val="3459612255"/>
                    </a:ext>
                  </a:extLst>
                </a:gridCol>
                <a:gridCol w="329184">
                  <a:extLst>
                    <a:ext uri="{9D8B030D-6E8A-4147-A177-3AD203B41FA5}">
                      <a16:colId xmlns:a16="http://schemas.microsoft.com/office/drawing/2014/main" val="1676328926"/>
                    </a:ext>
                  </a:extLst>
                </a:gridCol>
                <a:gridCol w="329184">
                  <a:extLst>
                    <a:ext uri="{9D8B030D-6E8A-4147-A177-3AD203B41FA5}">
                      <a16:colId xmlns:a16="http://schemas.microsoft.com/office/drawing/2014/main" val="751453558"/>
                    </a:ext>
                  </a:extLst>
                </a:gridCol>
                <a:gridCol w="329184">
                  <a:extLst>
                    <a:ext uri="{9D8B030D-6E8A-4147-A177-3AD203B41FA5}">
                      <a16:colId xmlns:a16="http://schemas.microsoft.com/office/drawing/2014/main" val="194617479"/>
                    </a:ext>
                  </a:extLst>
                </a:gridCol>
                <a:gridCol w="329184">
                  <a:extLst>
                    <a:ext uri="{9D8B030D-6E8A-4147-A177-3AD203B41FA5}">
                      <a16:colId xmlns:a16="http://schemas.microsoft.com/office/drawing/2014/main" val="2240819880"/>
                    </a:ext>
                  </a:extLst>
                </a:gridCol>
                <a:gridCol w="329184">
                  <a:extLst>
                    <a:ext uri="{9D8B030D-6E8A-4147-A177-3AD203B41FA5}">
                      <a16:colId xmlns:a16="http://schemas.microsoft.com/office/drawing/2014/main" val="2984009683"/>
                    </a:ext>
                  </a:extLst>
                </a:gridCol>
                <a:gridCol w="329184">
                  <a:extLst>
                    <a:ext uri="{9D8B030D-6E8A-4147-A177-3AD203B41FA5}">
                      <a16:colId xmlns:a16="http://schemas.microsoft.com/office/drawing/2014/main" val="613556456"/>
                    </a:ext>
                  </a:extLst>
                </a:gridCol>
                <a:gridCol w="329184">
                  <a:extLst>
                    <a:ext uri="{9D8B030D-6E8A-4147-A177-3AD203B41FA5}">
                      <a16:colId xmlns:a16="http://schemas.microsoft.com/office/drawing/2014/main" val="3459415461"/>
                    </a:ext>
                  </a:extLst>
                </a:gridCol>
                <a:gridCol w="329184">
                  <a:extLst>
                    <a:ext uri="{9D8B030D-6E8A-4147-A177-3AD203B41FA5}">
                      <a16:colId xmlns:a16="http://schemas.microsoft.com/office/drawing/2014/main" val="3043479970"/>
                    </a:ext>
                  </a:extLst>
                </a:gridCol>
                <a:gridCol w="329184">
                  <a:extLst>
                    <a:ext uri="{9D8B030D-6E8A-4147-A177-3AD203B41FA5}">
                      <a16:colId xmlns:a16="http://schemas.microsoft.com/office/drawing/2014/main" val="719191785"/>
                    </a:ext>
                  </a:extLst>
                </a:gridCol>
                <a:gridCol w="329184">
                  <a:extLst>
                    <a:ext uri="{9D8B030D-6E8A-4147-A177-3AD203B41FA5}">
                      <a16:colId xmlns:a16="http://schemas.microsoft.com/office/drawing/2014/main" val="697743657"/>
                    </a:ext>
                  </a:extLst>
                </a:gridCol>
                <a:gridCol w="329184">
                  <a:extLst>
                    <a:ext uri="{9D8B030D-6E8A-4147-A177-3AD203B41FA5}">
                      <a16:colId xmlns:a16="http://schemas.microsoft.com/office/drawing/2014/main" val="2223358946"/>
                    </a:ext>
                  </a:extLst>
                </a:gridCol>
                <a:gridCol w="329184">
                  <a:extLst>
                    <a:ext uri="{9D8B030D-6E8A-4147-A177-3AD203B41FA5}">
                      <a16:colId xmlns:a16="http://schemas.microsoft.com/office/drawing/2014/main" val="3418334327"/>
                    </a:ext>
                  </a:extLst>
                </a:gridCol>
                <a:gridCol w="329184">
                  <a:extLst>
                    <a:ext uri="{9D8B030D-6E8A-4147-A177-3AD203B41FA5}">
                      <a16:colId xmlns:a16="http://schemas.microsoft.com/office/drawing/2014/main" val="2382573347"/>
                    </a:ext>
                  </a:extLst>
                </a:gridCol>
                <a:gridCol w="329184">
                  <a:extLst>
                    <a:ext uri="{9D8B030D-6E8A-4147-A177-3AD203B41FA5}">
                      <a16:colId xmlns:a16="http://schemas.microsoft.com/office/drawing/2014/main" val="10112237"/>
                    </a:ext>
                  </a:extLst>
                </a:gridCol>
                <a:gridCol w="329184">
                  <a:extLst>
                    <a:ext uri="{9D8B030D-6E8A-4147-A177-3AD203B41FA5}">
                      <a16:colId xmlns:a16="http://schemas.microsoft.com/office/drawing/2014/main" val="126800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6771944"/>
                  </a:ext>
                </a:extLst>
              </a:tr>
            </a:tbl>
          </a:graphicData>
        </a:graphic>
      </p:graphicFrame>
      <p:sp>
        <p:nvSpPr>
          <p:cNvPr id="4" name="Text Placeholder 3">
            <a:extLst>
              <a:ext uri="{FF2B5EF4-FFF2-40B4-BE49-F238E27FC236}">
                <a16:creationId xmlns:a16="http://schemas.microsoft.com/office/drawing/2014/main" id="{3F6D80E2-A033-42F3-8F28-FEB0F28CB24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142828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756D-8DBD-412C-9112-648F88AF77C2}"/>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B3C4C044-C1DC-4815-A698-64EE81F244C7}"/>
              </a:ext>
            </a:extLst>
          </p:cNvPr>
          <p:cNvGraphicFramePr>
            <a:graphicFrameLocks noGrp="1"/>
          </p:cNvGraphicFramePr>
          <p:nvPr>
            <p:ph type="tbl" sz="quarter" idx="13"/>
            <p:extLst>
              <p:ext uri="{D42A27DB-BD31-4B8C-83A1-F6EECF244321}">
                <p14:modId xmlns:p14="http://schemas.microsoft.com/office/powerpoint/2010/main" val="2378685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16760116"/>
                    </a:ext>
                  </a:extLst>
                </a:gridCol>
                <a:gridCol w="1316737">
                  <a:extLst>
                    <a:ext uri="{9D8B030D-6E8A-4147-A177-3AD203B41FA5}">
                      <a16:colId xmlns:a16="http://schemas.microsoft.com/office/drawing/2014/main" val="2579448610"/>
                    </a:ext>
                  </a:extLst>
                </a:gridCol>
                <a:gridCol w="329184">
                  <a:extLst>
                    <a:ext uri="{9D8B030D-6E8A-4147-A177-3AD203B41FA5}">
                      <a16:colId xmlns:a16="http://schemas.microsoft.com/office/drawing/2014/main" val="1465611712"/>
                    </a:ext>
                  </a:extLst>
                </a:gridCol>
                <a:gridCol w="329184">
                  <a:extLst>
                    <a:ext uri="{9D8B030D-6E8A-4147-A177-3AD203B41FA5}">
                      <a16:colId xmlns:a16="http://schemas.microsoft.com/office/drawing/2014/main" val="3739096484"/>
                    </a:ext>
                  </a:extLst>
                </a:gridCol>
                <a:gridCol w="329184">
                  <a:extLst>
                    <a:ext uri="{9D8B030D-6E8A-4147-A177-3AD203B41FA5}">
                      <a16:colId xmlns:a16="http://schemas.microsoft.com/office/drawing/2014/main" val="238362443"/>
                    </a:ext>
                  </a:extLst>
                </a:gridCol>
                <a:gridCol w="329184">
                  <a:extLst>
                    <a:ext uri="{9D8B030D-6E8A-4147-A177-3AD203B41FA5}">
                      <a16:colId xmlns:a16="http://schemas.microsoft.com/office/drawing/2014/main" val="1226991274"/>
                    </a:ext>
                  </a:extLst>
                </a:gridCol>
                <a:gridCol w="329184">
                  <a:extLst>
                    <a:ext uri="{9D8B030D-6E8A-4147-A177-3AD203B41FA5}">
                      <a16:colId xmlns:a16="http://schemas.microsoft.com/office/drawing/2014/main" val="2619922372"/>
                    </a:ext>
                  </a:extLst>
                </a:gridCol>
                <a:gridCol w="329184">
                  <a:extLst>
                    <a:ext uri="{9D8B030D-6E8A-4147-A177-3AD203B41FA5}">
                      <a16:colId xmlns:a16="http://schemas.microsoft.com/office/drawing/2014/main" val="3904834215"/>
                    </a:ext>
                  </a:extLst>
                </a:gridCol>
                <a:gridCol w="329184">
                  <a:extLst>
                    <a:ext uri="{9D8B030D-6E8A-4147-A177-3AD203B41FA5}">
                      <a16:colId xmlns:a16="http://schemas.microsoft.com/office/drawing/2014/main" val="104275014"/>
                    </a:ext>
                  </a:extLst>
                </a:gridCol>
                <a:gridCol w="329184">
                  <a:extLst>
                    <a:ext uri="{9D8B030D-6E8A-4147-A177-3AD203B41FA5}">
                      <a16:colId xmlns:a16="http://schemas.microsoft.com/office/drawing/2014/main" val="4185029180"/>
                    </a:ext>
                  </a:extLst>
                </a:gridCol>
                <a:gridCol w="329184">
                  <a:extLst>
                    <a:ext uri="{9D8B030D-6E8A-4147-A177-3AD203B41FA5}">
                      <a16:colId xmlns:a16="http://schemas.microsoft.com/office/drawing/2014/main" val="1381772132"/>
                    </a:ext>
                  </a:extLst>
                </a:gridCol>
                <a:gridCol w="329184">
                  <a:extLst>
                    <a:ext uri="{9D8B030D-6E8A-4147-A177-3AD203B41FA5}">
                      <a16:colId xmlns:a16="http://schemas.microsoft.com/office/drawing/2014/main" val="216574512"/>
                    </a:ext>
                  </a:extLst>
                </a:gridCol>
                <a:gridCol w="329184">
                  <a:extLst>
                    <a:ext uri="{9D8B030D-6E8A-4147-A177-3AD203B41FA5}">
                      <a16:colId xmlns:a16="http://schemas.microsoft.com/office/drawing/2014/main" val="1235578781"/>
                    </a:ext>
                  </a:extLst>
                </a:gridCol>
                <a:gridCol w="329184">
                  <a:extLst>
                    <a:ext uri="{9D8B030D-6E8A-4147-A177-3AD203B41FA5}">
                      <a16:colId xmlns:a16="http://schemas.microsoft.com/office/drawing/2014/main" val="647413451"/>
                    </a:ext>
                  </a:extLst>
                </a:gridCol>
                <a:gridCol w="329184">
                  <a:extLst>
                    <a:ext uri="{9D8B030D-6E8A-4147-A177-3AD203B41FA5}">
                      <a16:colId xmlns:a16="http://schemas.microsoft.com/office/drawing/2014/main" val="3075595839"/>
                    </a:ext>
                  </a:extLst>
                </a:gridCol>
                <a:gridCol w="329184">
                  <a:extLst>
                    <a:ext uri="{9D8B030D-6E8A-4147-A177-3AD203B41FA5}">
                      <a16:colId xmlns:a16="http://schemas.microsoft.com/office/drawing/2014/main" val="161306863"/>
                    </a:ext>
                  </a:extLst>
                </a:gridCol>
                <a:gridCol w="329184">
                  <a:extLst>
                    <a:ext uri="{9D8B030D-6E8A-4147-A177-3AD203B41FA5}">
                      <a16:colId xmlns:a16="http://schemas.microsoft.com/office/drawing/2014/main" val="3882746740"/>
                    </a:ext>
                  </a:extLst>
                </a:gridCol>
                <a:gridCol w="329184">
                  <a:extLst>
                    <a:ext uri="{9D8B030D-6E8A-4147-A177-3AD203B41FA5}">
                      <a16:colId xmlns:a16="http://schemas.microsoft.com/office/drawing/2014/main" val="4049632777"/>
                    </a:ext>
                  </a:extLst>
                </a:gridCol>
                <a:gridCol w="329184">
                  <a:extLst>
                    <a:ext uri="{9D8B030D-6E8A-4147-A177-3AD203B41FA5}">
                      <a16:colId xmlns:a16="http://schemas.microsoft.com/office/drawing/2014/main" val="1364808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8507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- 2024-02-29 20:00:03</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𝗝𝗼𝗶𝗲 𝗞𝗼𝗼]
Joie Koo's artistic journey is not just a tale of technical skill but a saga of innovation and mastery that seamlessly merges the worlds of visual and performing arts. 
With an extensive background in ballet, contemporary dance, and stage lighting design, Joie brings a distinct perspective to his work, transforming ordinary moments into extraordinary snapshots of emotion and motion. 
Dive into his world to explore the intricate artistry of dance photography and create mesmerizing visual narratives where photography and dance intertwine.
#Fujifilm #FujifilmMY #FujifilmMalaysia #Fujifilm_XSeries #XH2 #GFX100II #Photography #DigitalPhotography #DancePhotography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https://quintly-eu-image-storage.s3.amazonaws.com/aaf8f68db843cc217addf8054c322eb2/1a2b4925faec7a127c9f7dc0aa705f2a.jpg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5787177"/>
                  </a:ext>
                </a:extLst>
              </a:tr>
            </a:tbl>
          </a:graphicData>
        </a:graphic>
      </p:graphicFrame>
      <p:sp>
        <p:nvSpPr>
          <p:cNvPr id="4" name="Text Placeholder 3">
            <a:extLst>
              <a:ext uri="{FF2B5EF4-FFF2-40B4-BE49-F238E27FC236}">
                <a16:creationId xmlns:a16="http://schemas.microsoft.com/office/drawing/2014/main" id="{6B40D7BA-477C-434D-85ED-4061351F89C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953818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2DC43-0906-4F21-896F-DBFADB37D25C}"/>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EE60A365-7BFE-4774-BD8E-24CA88E034D3}"/>
              </a:ext>
            </a:extLst>
          </p:cNvPr>
          <p:cNvGraphicFramePr>
            <a:graphicFrameLocks noGrp="1"/>
          </p:cNvGraphicFramePr>
          <p:nvPr>
            <p:ph type="tbl" sz="quarter" idx="13"/>
            <p:extLst>
              <p:ext uri="{D42A27DB-BD31-4B8C-83A1-F6EECF244321}">
                <p14:modId xmlns:p14="http://schemas.microsoft.com/office/powerpoint/2010/main" val="400196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31620909"/>
                    </a:ext>
                  </a:extLst>
                </a:gridCol>
                <a:gridCol w="1316737">
                  <a:extLst>
                    <a:ext uri="{9D8B030D-6E8A-4147-A177-3AD203B41FA5}">
                      <a16:colId xmlns:a16="http://schemas.microsoft.com/office/drawing/2014/main" val="3473196530"/>
                    </a:ext>
                  </a:extLst>
                </a:gridCol>
                <a:gridCol w="329184">
                  <a:extLst>
                    <a:ext uri="{9D8B030D-6E8A-4147-A177-3AD203B41FA5}">
                      <a16:colId xmlns:a16="http://schemas.microsoft.com/office/drawing/2014/main" val="1617209209"/>
                    </a:ext>
                  </a:extLst>
                </a:gridCol>
                <a:gridCol w="329184">
                  <a:extLst>
                    <a:ext uri="{9D8B030D-6E8A-4147-A177-3AD203B41FA5}">
                      <a16:colId xmlns:a16="http://schemas.microsoft.com/office/drawing/2014/main" val="537647129"/>
                    </a:ext>
                  </a:extLst>
                </a:gridCol>
                <a:gridCol w="329184">
                  <a:extLst>
                    <a:ext uri="{9D8B030D-6E8A-4147-A177-3AD203B41FA5}">
                      <a16:colId xmlns:a16="http://schemas.microsoft.com/office/drawing/2014/main" val="3376500717"/>
                    </a:ext>
                  </a:extLst>
                </a:gridCol>
                <a:gridCol w="329184">
                  <a:extLst>
                    <a:ext uri="{9D8B030D-6E8A-4147-A177-3AD203B41FA5}">
                      <a16:colId xmlns:a16="http://schemas.microsoft.com/office/drawing/2014/main" val="1726768912"/>
                    </a:ext>
                  </a:extLst>
                </a:gridCol>
                <a:gridCol w="329184">
                  <a:extLst>
                    <a:ext uri="{9D8B030D-6E8A-4147-A177-3AD203B41FA5}">
                      <a16:colId xmlns:a16="http://schemas.microsoft.com/office/drawing/2014/main" val="2819370056"/>
                    </a:ext>
                  </a:extLst>
                </a:gridCol>
                <a:gridCol w="329184">
                  <a:extLst>
                    <a:ext uri="{9D8B030D-6E8A-4147-A177-3AD203B41FA5}">
                      <a16:colId xmlns:a16="http://schemas.microsoft.com/office/drawing/2014/main" val="1973948971"/>
                    </a:ext>
                  </a:extLst>
                </a:gridCol>
                <a:gridCol w="329184">
                  <a:extLst>
                    <a:ext uri="{9D8B030D-6E8A-4147-A177-3AD203B41FA5}">
                      <a16:colId xmlns:a16="http://schemas.microsoft.com/office/drawing/2014/main" val="3987265508"/>
                    </a:ext>
                  </a:extLst>
                </a:gridCol>
                <a:gridCol w="329184">
                  <a:extLst>
                    <a:ext uri="{9D8B030D-6E8A-4147-A177-3AD203B41FA5}">
                      <a16:colId xmlns:a16="http://schemas.microsoft.com/office/drawing/2014/main" val="3800263831"/>
                    </a:ext>
                  </a:extLst>
                </a:gridCol>
                <a:gridCol w="329184">
                  <a:extLst>
                    <a:ext uri="{9D8B030D-6E8A-4147-A177-3AD203B41FA5}">
                      <a16:colId xmlns:a16="http://schemas.microsoft.com/office/drawing/2014/main" val="1945541005"/>
                    </a:ext>
                  </a:extLst>
                </a:gridCol>
                <a:gridCol w="329184">
                  <a:extLst>
                    <a:ext uri="{9D8B030D-6E8A-4147-A177-3AD203B41FA5}">
                      <a16:colId xmlns:a16="http://schemas.microsoft.com/office/drawing/2014/main" val="1768837597"/>
                    </a:ext>
                  </a:extLst>
                </a:gridCol>
                <a:gridCol w="329184">
                  <a:extLst>
                    <a:ext uri="{9D8B030D-6E8A-4147-A177-3AD203B41FA5}">
                      <a16:colId xmlns:a16="http://schemas.microsoft.com/office/drawing/2014/main" val="1702554056"/>
                    </a:ext>
                  </a:extLst>
                </a:gridCol>
                <a:gridCol w="329184">
                  <a:extLst>
                    <a:ext uri="{9D8B030D-6E8A-4147-A177-3AD203B41FA5}">
                      <a16:colId xmlns:a16="http://schemas.microsoft.com/office/drawing/2014/main" val="4122981746"/>
                    </a:ext>
                  </a:extLst>
                </a:gridCol>
                <a:gridCol w="329184">
                  <a:extLst>
                    <a:ext uri="{9D8B030D-6E8A-4147-A177-3AD203B41FA5}">
                      <a16:colId xmlns:a16="http://schemas.microsoft.com/office/drawing/2014/main" val="1425145171"/>
                    </a:ext>
                  </a:extLst>
                </a:gridCol>
                <a:gridCol w="329184">
                  <a:extLst>
                    <a:ext uri="{9D8B030D-6E8A-4147-A177-3AD203B41FA5}">
                      <a16:colId xmlns:a16="http://schemas.microsoft.com/office/drawing/2014/main" val="447007573"/>
                    </a:ext>
                  </a:extLst>
                </a:gridCol>
                <a:gridCol w="329184">
                  <a:extLst>
                    <a:ext uri="{9D8B030D-6E8A-4147-A177-3AD203B41FA5}">
                      <a16:colId xmlns:a16="http://schemas.microsoft.com/office/drawing/2014/main" val="1794745444"/>
                    </a:ext>
                  </a:extLst>
                </a:gridCol>
                <a:gridCol w="329184">
                  <a:extLst>
                    <a:ext uri="{9D8B030D-6E8A-4147-A177-3AD203B41FA5}">
                      <a16:colId xmlns:a16="http://schemas.microsoft.com/office/drawing/2014/main" val="2872889786"/>
                    </a:ext>
                  </a:extLst>
                </a:gridCol>
                <a:gridCol w="329184">
                  <a:extLst>
                    <a:ext uri="{9D8B030D-6E8A-4147-A177-3AD203B41FA5}">
                      <a16:colId xmlns:a16="http://schemas.microsoft.com/office/drawing/2014/main" val="1822683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806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- 2024-02-29 18:01:22</a:t>
                      </a:r>
                      <a:r>
                        <a:rPr kumimoji="0" lang="en-US" sz="1000" b="0" i="0" u="none" strike="noStrike" kern="1200" cap="none" spc="0" normalizeH="0" baseline="0" noProof="0">
                          <a:ln>
                            <a:noFill/>
                          </a:ln>
                          <a:solidFill>
                            <a:prstClr val="black"/>
                          </a:solidFill>
                          <a:effectLst/>
                          <a:uLnTx/>
                          <a:uFillTx/>
                          <a:latin typeface="Calibri"/>
                          <a:ea typeface="+mn-ea"/>
                          <a:cs typeface="+mn-cs"/>
                        </a:rPr>
                        <a:t>
 On 24 February 2024, the Photography Society - UTAR Sungai Long Campus embarked on a creative journey, exploring various Fujifilm camera models at Farmfresh UPM.
Guided by the expertise of photographer Fish Quan, our enthusiastic participants unfolded their photography equipment and ventured through the farm, capturing lifestyle photographs.
Armed with Fish Quan's professional advice and insights, we aspire for our budding photographers to acquire additional skills and knowledge, taking their photography to new heights. 
A heartfelt thank you to everyone who attended this event! See you in the next one!
#Fujifilm #FujifilmMY #FujifilmMalaysia #Fujifilm_XSeries #Photography #DigitalPhotography #KualaLumpur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https://quintly-eu-image-storage.s3.amazonaws.com/aaf8f68db843cc217addf8054c322eb2/ea0ddd97731d64b9b68a151e8fdc011d.jpg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07701550"/>
                  </a:ext>
                </a:extLst>
              </a:tr>
            </a:tbl>
          </a:graphicData>
        </a:graphic>
      </p:graphicFrame>
      <p:sp>
        <p:nvSpPr>
          <p:cNvPr id="4" name="Text Placeholder 3">
            <a:extLst>
              <a:ext uri="{FF2B5EF4-FFF2-40B4-BE49-F238E27FC236}">
                <a16:creationId xmlns:a16="http://schemas.microsoft.com/office/drawing/2014/main" id="{04DCFD1B-51EA-488C-8C5A-37BBC61D06F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826295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8DCDE-3948-49CC-8460-343EEBB8B438}"/>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CB696E51-F5BF-4FDA-B152-DFB8110E715A}"/>
              </a:ext>
            </a:extLst>
          </p:cNvPr>
          <p:cNvGraphicFramePr>
            <a:graphicFrameLocks noGrp="1"/>
          </p:cNvGraphicFramePr>
          <p:nvPr>
            <p:ph type="tbl" sz="quarter" idx="13"/>
            <p:extLst>
              <p:ext uri="{D42A27DB-BD31-4B8C-83A1-F6EECF244321}">
                <p14:modId xmlns:p14="http://schemas.microsoft.com/office/powerpoint/2010/main" val="3480273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62620820"/>
                    </a:ext>
                  </a:extLst>
                </a:gridCol>
                <a:gridCol w="1316737">
                  <a:extLst>
                    <a:ext uri="{9D8B030D-6E8A-4147-A177-3AD203B41FA5}">
                      <a16:colId xmlns:a16="http://schemas.microsoft.com/office/drawing/2014/main" val="743641617"/>
                    </a:ext>
                  </a:extLst>
                </a:gridCol>
                <a:gridCol w="329184">
                  <a:extLst>
                    <a:ext uri="{9D8B030D-6E8A-4147-A177-3AD203B41FA5}">
                      <a16:colId xmlns:a16="http://schemas.microsoft.com/office/drawing/2014/main" val="3312649235"/>
                    </a:ext>
                  </a:extLst>
                </a:gridCol>
                <a:gridCol w="329184">
                  <a:extLst>
                    <a:ext uri="{9D8B030D-6E8A-4147-A177-3AD203B41FA5}">
                      <a16:colId xmlns:a16="http://schemas.microsoft.com/office/drawing/2014/main" val="482408727"/>
                    </a:ext>
                  </a:extLst>
                </a:gridCol>
                <a:gridCol w="329184">
                  <a:extLst>
                    <a:ext uri="{9D8B030D-6E8A-4147-A177-3AD203B41FA5}">
                      <a16:colId xmlns:a16="http://schemas.microsoft.com/office/drawing/2014/main" val="139586102"/>
                    </a:ext>
                  </a:extLst>
                </a:gridCol>
                <a:gridCol w="329184">
                  <a:extLst>
                    <a:ext uri="{9D8B030D-6E8A-4147-A177-3AD203B41FA5}">
                      <a16:colId xmlns:a16="http://schemas.microsoft.com/office/drawing/2014/main" val="64659115"/>
                    </a:ext>
                  </a:extLst>
                </a:gridCol>
                <a:gridCol w="329184">
                  <a:extLst>
                    <a:ext uri="{9D8B030D-6E8A-4147-A177-3AD203B41FA5}">
                      <a16:colId xmlns:a16="http://schemas.microsoft.com/office/drawing/2014/main" val="134345963"/>
                    </a:ext>
                  </a:extLst>
                </a:gridCol>
                <a:gridCol w="329184">
                  <a:extLst>
                    <a:ext uri="{9D8B030D-6E8A-4147-A177-3AD203B41FA5}">
                      <a16:colId xmlns:a16="http://schemas.microsoft.com/office/drawing/2014/main" val="1665732702"/>
                    </a:ext>
                  </a:extLst>
                </a:gridCol>
                <a:gridCol w="329184">
                  <a:extLst>
                    <a:ext uri="{9D8B030D-6E8A-4147-A177-3AD203B41FA5}">
                      <a16:colId xmlns:a16="http://schemas.microsoft.com/office/drawing/2014/main" val="621439538"/>
                    </a:ext>
                  </a:extLst>
                </a:gridCol>
                <a:gridCol w="329184">
                  <a:extLst>
                    <a:ext uri="{9D8B030D-6E8A-4147-A177-3AD203B41FA5}">
                      <a16:colId xmlns:a16="http://schemas.microsoft.com/office/drawing/2014/main" val="1554665227"/>
                    </a:ext>
                  </a:extLst>
                </a:gridCol>
                <a:gridCol w="329184">
                  <a:extLst>
                    <a:ext uri="{9D8B030D-6E8A-4147-A177-3AD203B41FA5}">
                      <a16:colId xmlns:a16="http://schemas.microsoft.com/office/drawing/2014/main" val="1006264281"/>
                    </a:ext>
                  </a:extLst>
                </a:gridCol>
                <a:gridCol w="329184">
                  <a:extLst>
                    <a:ext uri="{9D8B030D-6E8A-4147-A177-3AD203B41FA5}">
                      <a16:colId xmlns:a16="http://schemas.microsoft.com/office/drawing/2014/main" val="3403583328"/>
                    </a:ext>
                  </a:extLst>
                </a:gridCol>
                <a:gridCol w="329184">
                  <a:extLst>
                    <a:ext uri="{9D8B030D-6E8A-4147-A177-3AD203B41FA5}">
                      <a16:colId xmlns:a16="http://schemas.microsoft.com/office/drawing/2014/main" val="4228702156"/>
                    </a:ext>
                  </a:extLst>
                </a:gridCol>
                <a:gridCol w="329184">
                  <a:extLst>
                    <a:ext uri="{9D8B030D-6E8A-4147-A177-3AD203B41FA5}">
                      <a16:colId xmlns:a16="http://schemas.microsoft.com/office/drawing/2014/main" val="1485996581"/>
                    </a:ext>
                  </a:extLst>
                </a:gridCol>
                <a:gridCol w="329184">
                  <a:extLst>
                    <a:ext uri="{9D8B030D-6E8A-4147-A177-3AD203B41FA5}">
                      <a16:colId xmlns:a16="http://schemas.microsoft.com/office/drawing/2014/main" val="586194802"/>
                    </a:ext>
                  </a:extLst>
                </a:gridCol>
                <a:gridCol w="329184">
                  <a:extLst>
                    <a:ext uri="{9D8B030D-6E8A-4147-A177-3AD203B41FA5}">
                      <a16:colId xmlns:a16="http://schemas.microsoft.com/office/drawing/2014/main" val="2214003521"/>
                    </a:ext>
                  </a:extLst>
                </a:gridCol>
                <a:gridCol w="329184">
                  <a:extLst>
                    <a:ext uri="{9D8B030D-6E8A-4147-A177-3AD203B41FA5}">
                      <a16:colId xmlns:a16="http://schemas.microsoft.com/office/drawing/2014/main" val="933384376"/>
                    </a:ext>
                  </a:extLst>
                </a:gridCol>
                <a:gridCol w="329184">
                  <a:extLst>
                    <a:ext uri="{9D8B030D-6E8A-4147-A177-3AD203B41FA5}">
                      <a16:colId xmlns:a16="http://schemas.microsoft.com/office/drawing/2014/main" val="568033591"/>
                    </a:ext>
                  </a:extLst>
                </a:gridCol>
                <a:gridCol w="329184">
                  <a:extLst>
                    <a:ext uri="{9D8B030D-6E8A-4147-A177-3AD203B41FA5}">
                      <a16:colId xmlns:a16="http://schemas.microsoft.com/office/drawing/2014/main" val="1932595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8361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- 2024-02-27 18:00:08</a:t>
                      </a:r>
                      <a:r>
                        <a:rPr kumimoji="0" lang="en-US" sz="1000" b="0" i="0" u="none" strike="noStrike" kern="1200" cap="none" spc="0" normalizeH="0" baseline="0" noProof="0">
                          <a:ln>
                            <a:noFill/>
                          </a:ln>
                          <a:solidFill>
                            <a:prstClr val="black"/>
                          </a:solidFill>
                          <a:effectLst/>
                          <a:uLnTx/>
                          <a:uFillTx/>
                          <a:latin typeface="Calibri"/>
                          <a:ea typeface="+mn-ea"/>
                          <a:cs typeface="+mn-cs"/>
                        </a:rPr>
                        <a:t>
 [𝗥𝗲𝘃𝗶𝘀𝗲𝗱 𝗗𝗮𝘁𝗲𝘀 𝗳𝗼𝗿 𝗫𝟭𝟬𝟬𝗩𝗜 𝗧𝗼𝘂𝗰𝗵 &amp; 𝗧𝗿𝘆 𝗦𝗲𝘀𝘀𝗶𝗼𝗻]
📢 Important Announcement: We've updated the dates for our X100VI Touch &amp; Try Sessions in several locations. Make sure to update your reminders to not miss out on this opportunity!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https://quintly-eu-image-storage.s3.amazonaws.com/aaf8f68db843cc217addf8054c322eb2/65f7306b7403cc6bf46d26fee0863d43.jpg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41669445"/>
                  </a:ext>
                </a:extLst>
              </a:tr>
            </a:tbl>
          </a:graphicData>
        </a:graphic>
      </p:graphicFrame>
      <p:sp>
        <p:nvSpPr>
          <p:cNvPr id="4" name="Text Placeholder 3">
            <a:extLst>
              <a:ext uri="{FF2B5EF4-FFF2-40B4-BE49-F238E27FC236}">
                <a16:creationId xmlns:a16="http://schemas.microsoft.com/office/drawing/2014/main" id="{5D38859C-C555-4C32-B6B7-9B3E8E7C288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803584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5553-6823-4C52-BE57-0D0BB763C990}"/>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0A428EA1-33D3-4542-919A-99BD2BB04592}"/>
              </a:ext>
            </a:extLst>
          </p:cNvPr>
          <p:cNvGraphicFramePr>
            <a:graphicFrameLocks noGrp="1"/>
          </p:cNvGraphicFramePr>
          <p:nvPr>
            <p:ph type="tbl" sz="quarter" idx="13"/>
            <p:extLst>
              <p:ext uri="{D42A27DB-BD31-4B8C-83A1-F6EECF244321}">
                <p14:modId xmlns:p14="http://schemas.microsoft.com/office/powerpoint/2010/main" val="1081225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67864900"/>
                    </a:ext>
                  </a:extLst>
                </a:gridCol>
                <a:gridCol w="1316737">
                  <a:extLst>
                    <a:ext uri="{9D8B030D-6E8A-4147-A177-3AD203B41FA5}">
                      <a16:colId xmlns:a16="http://schemas.microsoft.com/office/drawing/2014/main" val="3578479498"/>
                    </a:ext>
                  </a:extLst>
                </a:gridCol>
                <a:gridCol w="329184">
                  <a:extLst>
                    <a:ext uri="{9D8B030D-6E8A-4147-A177-3AD203B41FA5}">
                      <a16:colId xmlns:a16="http://schemas.microsoft.com/office/drawing/2014/main" val="1099867255"/>
                    </a:ext>
                  </a:extLst>
                </a:gridCol>
                <a:gridCol w="329184">
                  <a:extLst>
                    <a:ext uri="{9D8B030D-6E8A-4147-A177-3AD203B41FA5}">
                      <a16:colId xmlns:a16="http://schemas.microsoft.com/office/drawing/2014/main" val="1064269089"/>
                    </a:ext>
                  </a:extLst>
                </a:gridCol>
                <a:gridCol w="329184">
                  <a:extLst>
                    <a:ext uri="{9D8B030D-6E8A-4147-A177-3AD203B41FA5}">
                      <a16:colId xmlns:a16="http://schemas.microsoft.com/office/drawing/2014/main" val="1266367465"/>
                    </a:ext>
                  </a:extLst>
                </a:gridCol>
                <a:gridCol w="329184">
                  <a:extLst>
                    <a:ext uri="{9D8B030D-6E8A-4147-A177-3AD203B41FA5}">
                      <a16:colId xmlns:a16="http://schemas.microsoft.com/office/drawing/2014/main" val="3277892546"/>
                    </a:ext>
                  </a:extLst>
                </a:gridCol>
                <a:gridCol w="329184">
                  <a:extLst>
                    <a:ext uri="{9D8B030D-6E8A-4147-A177-3AD203B41FA5}">
                      <a16:colId xmlns:a16="http://schemas.microsoft.com/office/drawing/2014/main" val="237611375"/>
                    </a:ext>
                  </a:extLst>
                </a:gridCol>
                <a:gridCol w="329184">
                  <a:extLst>
                    <a:ext uri="{9D8B030D-6E8A-4147-A177-3AD203B41FA5}">
                      <a16:colId xmlns:a16="http://schemas.microsoft.com/office/drawing/2014/main" val="2144434933"/>
                    </a:ext>
                  </a:extLst>
                </a:gridCol>
                <a:gridCol w="329184">
                  <a:extLst>
                    <a:ext uri="{9D8B030D-6E8A-4147-A177-3AD203B41FA5}">
                      <a16:colId xmlns:a16="http://schemas.microsoft.com/office/drawing/2014/main" val="3383639109"/>
                    </a:ext>
                  </a:extLst>
                </a:gridCol>
                <a:gridCol w="329184">
                  <a:extLst>
                    <a:ext uri="{9D8B030D-6E8A-4147-A177-3AD203B41FA5}">
                      <a16:colId xmlns:a16="http://schemas.microsoft.com/office/drawing/2014/main" val="100995653"/>
                    </a:ext>
                  </a:extLst>
                </a:gridCol>
                <a:gridCol w="329184">
                  <a:extLst>
                    <a:ext uri="{9D8B030D-6E8A-4147-A177-3AD203B41FA5}">
                      <a16:colId xmlns:a16="http://schemas.microsoft.com/office/drawing/2014/main" val="1938567181"/>
                    </a:ext>
                  </a:extLst>
                </a:gridCol>
                <a:gridCol w="329184">
                  <a:extLst>
                    <a:ext uri="{9D8B030D-6E8A-4147-A177-3AD203B41FA5}">
                      <a16:colId xmlns:a16="http://schemas.microsoft.com/office/drawing/2014/main" val="3346284845"/>
                    </a:ext>
                  </a:extLst>
                </a:gridCol>
                <a:gridCol w="329184">
                  <a:extLst>
                    <a:ext uri="{9D8B030D-6E8A-4147-A177-3AD203B41FA5}">
                      <a16:colId xmlns:a16="http://schemas.microsoft.com/office/drawing/2014/main" val="1565496299"/>
                    </a:ext>
                  </a:extLst>
                </a:gridCol>
                <a:gridCol w="329184">
                  <a:extLst>
                    <a:ext uri="{9D8B030D-6E8A-4147-A177-3AD203B41FA5}">
                      <a16:colId xmlns:a16="http://schemas.microsoft.com/office/drawing/2014/main" val="1007410627"/>
                    </a:ext>
                  </a:extLst>
                </a:gridCol>
                <a:gridCol w="329184">
                  <a:extLst>
                    <a:ext uri="{9D8B030D-6E8A-4147-A177-3AD203B41FA5}">
                      <a16:colId xmlns:a16="http://schemas.microsoft.com/office/drawing/2014/main" val="2295949261"/>
                    </a:ext>
                  </a:extLst>
                </a:gridCol>
                <a:gridCol w="329184">
                  <a:extLst>
                    <a:ext uri="{9D8B030D-6E8A-4147-A177-3AD203B41FA5}">
                      <a16:colId xmlns:a16="http://schemas.microsoft.com/office/drawing/2014/main" val="2000341830"/>
                    </a:ext>
                  </a:extLst>
                </a:gridCol>
                <a:gridCol w="329184">
                  <a:extLst>
                    <a:ext uri="{9D8B030D-6E8A-4147-A177-3AD203B41FA5}">
                      <a16:colId xmlns:a16="http://schemas.microsoft.com/office/drawing/2014/main" val="1807647744"/>
                    </a:ext>
                  </a:extLst>
                </a:gridCol>
                <a:gridCol w="329184">
                  <a:extLst>
                    <a:ext uri="{9D8B030D-6E8A-4147-A177-3AD203B41FA5}">
                      <a16:colId xmlns:a16="http://schemas.microsoft.com/office/drawing/2014/main" val="1005094644"/>
                    </a:ext>
                  </a:extLst>
                </a:gridCol>
                <a:gridCol w="329184">
                  <a:extLst>
                    <a:ext uri="{9D8B030D-6E8A-4147-A177-3AD203B41FA5}">
                      <a16:colId xmlns:a16="http://schemas.microsoft.com/office/drawing/2014/main" val="241121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5566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- 2024-02-27 10:21:15</a:t>
                      </a:r>
                      <a:r>
                        <a:rPr kumimoji="0" lang="en-US" sz="1000" b="0" i="0" u="none" strike="noStrike" kern="1200" cap="none" spc="0" normalizeH="0" baseline="0" noProof="0">
                          <a:ln>
                            <a:noFill/>
                          </a:ln>
                          <a:solidFill>
                            <a:prstClr val="black"/>
                          </a:solidFill>
                          <a:effectLst/>
                          <a:uLnTx/>
                          <a:uFillTx/>
                          <a:latin typeface="Calibri"/>
                          <a:ea typeface="+mn-ea"/>
                          <a:cs typeface="+mn-cs"/>
                        </a:rPr>
                        <a:t>
 [𝗫𝟭𝟬𝟬𝗩𝗜 𝗣𝗿𝗲-𝗢𝗿𝗱𝗲𝗿 𝐏𝐫𝐨𝐦𝐨𝐭𝐢𝐨𝐧 𝗖𝗹𝗼𝘀𝗲𝘀 𝗧𝗼𝗱𝗮𝘆!]
Thank you for the overwhelming support and responses on the X100VI pre-order promotion. It is with deep regret for us to announce that the pre-order promotion shall end on 27th February 2024 due to the overwhelming responses. For those who have placed your order, your patience in the stock fulfilment will be greatly appreciated.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https://quintly-eu-image-storage.s3.amazonaws.com/aaf8f68db843cc217addf8054c322eb2/44d676256bcbb68169e1fe5ed32b746d.jpg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64087146"/>
                  </a:ext>
                </a:extLst>
              </a:tr>
            </a:tbl>
          </a:graphicData>
        </a:graphic>
      </p:graphicFrame>
      <p:sp>
        <p:nvSpPr>
          <p:cNvPr id="4" name="Text Placeholder 3">
            <a:extLst>
              <a:ext uri="{FF2B5EF4-FFF2-40B4-BE49-F238E27FC236}">
                <a16:creationId xmlns:a16="http://schemas.microsoft.com/office/drawing/2014/main" id="{2E7C72BC-6ABD-43FD-AE14-BEB0BB588CD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572192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CF08-9F56-4779-845E-E60D51BFC14E}"/>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04AA3571-2188-4C41-95B0-87D0EEA13D4F}"/>
              </a:ext>
            </a:extLst>
          </p:cNvPr>
          <p:cNvGraphicFramePr>
            <a:graphicFrameLocks noGrp="1"/>
          </p:cNvGraphicFramePr>
          <p:nvPr>
            <p:ph type="tbl" sz="quarter" idx="13"/>
            <p:extLst>
              <p:ext uri="{D42A27DB-BD31-4B8C-83A1-F6EECF244321}">
                <p14:modId xmlns:p14="http://schemas.microsoft.com/office/powerpoint/2010/main" val="580693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37628013"/>
                    </a:ext>
                  </a:extLst>
                </a:gridCol>
                <a:gridCol w="1316737">
                  <a:extLst>
                    <a:ext uri="{9D8B030D-6E8A-4147-A177-3AD203B41FA5}">
                      <a16:colId xmlns:a16="http://schemas.microsoft.com/office/drawing/2014/main" val="2465118672"/>
                    </a:ext>
                  </a:extLst>
                </a:gridCol>
                <a:gridCol w="329184">
                  <a:extLst>
                    <a:ext uri="{9D8B030D-6E8A-4147-A177-3AD203B41FA5}">
                      <a16:colId xmlns:a16="http://schemas.microsoft.com/office/drawing/2014/main" val="3811963836"/>
                    </a:ext>
                  </a:extLst>
                </a:gridCol>
                <a:gridCol w="329184">
                  <a:extLst>
                    <a:ext uri="{9D8B030D-6E8A-4147-A177-3AD203B41FA5}">
                      <a16:colId xmlns:a16="http://schemas.microsoft.com/office/drawing/2014/main" val="3736533430"/>
                    </a:ext>
                  </a:extLst>
                </a:gridCol>
                <a:gridCol w="329184">
                  <a:extLst>
                    <a:ext uri="{9D8B030D-6E8A-4147-A177-3AD203B41FA5}">
                      <a16:colId xmlns:a16="http://schemas.microsoft.com/office/drawing/2014/main" val="1816867828"/>
                    </a:ext>
                  </a:extLst>
                </a:gridCol>
                <a:gridCol w="329184">
                  <a:extLst>
                    <a:ext uri="{9D8B030D-6E8A-4147-A177-3AD203B41FA5}">
                      <a16:colId xmlns:a16="http://schemas.microsoft.com/office/drawing/2014/main" val="2952651678"/>
                    </a:ext>
                  </a:extLst>
                </a:gridCol>
                <a:gridCol w="329184">
                  <a:extLst>
                    <a:ext uri="{9D8B030D-6E8A-4147-A177-3AD203B41FA5}">
                      <a16:colId xmlns:a16="http://schemas.microsoft.com/office/drawing/2014/main" val="1236467399"/>
                    </a:ext>
                  </a:extLst>
                </a:gridCol>
                <a:gridCol w="329184">
                  <a:extLst>
                    <a:ext uri="{9D8B030D-6E8A-4147-A177-3AD203B41FA5}">
                      <a16:colId xmlns:a16="http://schemas.microsoft.com/office/drawing/2014/main" val="2104747623"/>
                    </a:ext>
                  </a:extLst>
                </a:gridCol>
                <a:gridCol w="329184">
                  <a:extLst>
                    <a:ext uri="{9D8B030D-6E8A-4147-A177-3AD203B41FA5}">
                      <a16:colId xmlns:a16="http://schemas.microsoft.com/office/drawing/2014/main" val="66115686"/>
                    </a:ext>
                  </a:extLst>
                </a:gridCol>
                <a:gridCol w="329184">
                  <a:extLst>
                    <a:ext uri="{9D8B030D-6E8A-4147-A177-3AD203B41FA5}">
                      <a16:colId xmlns:a16="http://schemas.microsoft.com/office/drawing/2014/main" val="1501144313"/>
                    </a:ext>
                  </a:extLst>
                </a:gridCol>
                <a:gridCol w="329184">
                  <a:extLst>
                    <a:ext uri="{9D8B030D-6E8A-4147-A177-3AD203B41FA5}">
                      <a16:colId xmlns:a16="http://schemas.microsoft.com/office/drawing/2014/main" val="2718356291"/>
                    </a:ext>
                  </a:extLst>
                </a:gridCol>
                <a:gridCol w="329184">
                  <a:extLst>
                    <a:ext uri="{9D8B030D-6E8A-4147-A177-3AD203B41FA5}">
                      <a16:colId xmlns:a16="http://schemas.microsoft.com/office/drawing/2014/main" val="3563658819"/>
                    </a:ext>
                  </a:extLst>
                </a:gridCol>
                <a:gridCol w="329184">
                  <a:extLst>
                    <a:ext uri="{9D8B030D-6E8A-4147-A177-3AD203B41FA5}">
                      <a16:colId xmlns:a16="http://schemas.microsoft.com/office/drawing/2014/main" val="3469066857"/>
                    </a:ext>
                  </a:extLst>
                </a:gridCol>
                <a:gridCol w="329184">
                  <a:extLst>
                    <a:ext uri="{9D8B030D-6E8A-4147-A177-3AD203B41FA5}">
                      <a16:colId xmlns:a16="http://schemas.microsoft.com/office/drawing/2014/main" val="181277149"/>
                    </a:ext>
                  </a:extLst>
                </a:gridCol>
                <a:gridCol w="329184">
                  <a:extLst>
                    <a:ext uri="{9D8B030D-6E8A-4147-A177-3AD203B41FA5}">
                      <a16:colId xmlns:a16="http://schemas.microsoft.com/office/drawing/2014/main" val="1276291232"/>
                    </a:ext>
                  </a:extLst>
                </a:gridCol>
                <a:gridCol w="329184">
                  <a:extLst>
                    <a:ext uri="{9D8B030D-6E8A-4147-A177-3AD203B41FA5}">
                      <a16:colId xmlns:a16="http://schemas.microsoft.com/office/drawing/2014/main" val="2433872590"/>
                    </a:ext>
                  </a:extLst>
                </a:gridCol>
                <a:gridCol w="329184">
                  <a:extLst>
                    <a:ext uri="{9D8B030D-6E8A-4147-A177-3AD203B41FA5}">
                      <a16:colId xmlns:a16="http://schemas.microsoft.com/office/drawing/2014/main" val="4146158031"/>
                    </a:ext>
                  </a:extLst>
                </a:gridCol>
                <a:gridCol w="329184">
                  <a:extLst>
                    <a:ext uri="{9D8B030D-6E8A-4147-A177-3AD203B41FA5}">
                      <a16:colId xmlns:a16="http://schemas.microsoft.com/office/drawing/2014/main" val="801812283"/>
                    </a:ext>
                  </a:extLst>
                </a:gridCol>
                <a:gridCol w="329184">
                  <a:extLst>
                    <a:ext uri="{9D8B030D-6E8A-4147-A177-3AD203B41FA5}">
                      <a16:colId xmlns:a16="http://schemas.microsoft.com/office/drawing/2014/main" val="1884371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107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- 2024-02-24 13:06:31</a:t>
                      </a:r>
                      <a:r>
                        <a:rPr kumimoji="0" lang="en-US" sz="1000" b="0" i="0" u="none" strike="noStrike" kern="1200" cap="none" spc="0" normalizeH="0" baseline="0" noProof="0">
                          <a:ln>
                            <a:noFill/>
                          </a:ln>
                          <a:solidFill>
                            <a:prstClr val="black"/>
                          </a:solidFill>
                          <a:effectLst/>
                          <a:uLnTx/>
                          <a:uFillTx/>
                          <a:latin typeface="Calibri"/>
                          <a:ea typeface="+mn-ea"/>
                          <a:cs typeface="+mn-cs"/>
                        </a:rPr>
                        <a:t>
 Jannifer Yew (Wen Wen Yew) shares her enthusiasm for the X100VI's compact and lightweight design, highlighting it as a refreshing contrast with her previous XT30-II setup. 
She is particularly captivated by the X100VI's features, especially the introduction of 5-axis IBIS, which delivers up to 6.0 stops of image stabilization—a significant upgrade from the X100V. 
Additionally, the large 40MP sensor, which provides exceptional image clarity, and the expanded selection of film simulations, with her new favorite being REALA ACE, further amplify her creative possibilities.
#Fujifilm #FujifilmMY #FujifilmMalaysia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https://quintly-eu-image-storage.s3.amazonaws.com/aaf8f68db843cc217addf8054c322eb2/80ff2cf0a874ee3ae8e1a80c6e23e4dc.jpg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05009542"/>
                  </a:ext>
                </a:extLst>
              </a:tr>
            </a:tbl>
          </a:graphicData>
        </a:graphic>
      </p:graphicFrame>
      <p:sp>
        <p:nvSpPr>
          <p:cNvPr id="4" name="Text Placeholder 3">
            <a:extLst>
              <a:ext uri="{FF2B5EF4-FFF2-40B4-BE49-F238E27FC236}">
                <a16:creationId xmlns:a16="http://schemas.microsoft.com/office/drawing/2014/main" id="{30803D35-DC54-4BBC-835F-53E32D14CBB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996990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DE76-98BC-4782-B65B-168821FD5829}"/>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2E23EEF0-2923-4B2B-BC86-CF757D8C36BB}"/>
              </a:ext>
            </a:extLst>
          </p:cNvPr>
          <p:cNvGraphicFramePr>
            <a:graphicFrameLocks noGrp="1"/>
          </p:cNvGraphicFramePr>
          <p:nvPr>
            <p:ph type="tbl" sz="quarter" idx="13"/>
            <p:extLst>
              <p:ext uri="{D42A27DB-BD31-4B8C-83A1-F6EECF244321}">
                <p14:modId xmlns:p14="http://schemas.microsoft.com/office/powerpoint/2010/main" val="3780658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91986727"/>
                    </a:ext>
                  </a:extLst>
                </a:gridCol>
                <a:gridCol w="1316737">
                  <a:extLst>
                    <a:ext uri="{9D8B030D-6E8A-4147-A177-3AD203B41FA5}">
                      <a16:colId xmlns:a16="http://schemas.microsoft.com/office/drawing/2014/main" val="2684712446"/>
                    </a:ext>
                  </a:extLst>
                </a:gridCol>
                <a:gridCol w="329184">
                  <a:extLst>
                    <a:ext uri="{9D8B030D-6E8A-4147-A177-3AD203B41FA5}">
                      <a16:colId xmlns:a16="http://schemas.microsoft.com/office/drawing/2014/main" val="2243461967"/>
                    </a:ext>
                  </a:extLst>
                </a:gridCol>
                <a:gridCol w="329184">
                  <a:extLst>
                    <a:ext uri="{9D8B030D-6E8A-4147-A177-3AD203B41FA5}">
                      <a16:colId xmlns:a16="http://schemas.microsoft.com/office/drawing/2014/main" val="1573477579"/>
                    </a:ext>
                  </a:extLst>
                </a:gridCol>
                <a:gridCol w="329184">
                  <a:extLst>
                    <a:ext uri="{9D8B030D-6E8A-4147-A177-3AD203B41FA5}">
                      <a16:colId xmlns:a16="http://schemas.microsoft.com/office/drawing/2014/main" val="3352203336"/>
                    </a:ext>
                  </a:extLst>
                </a:gridCol>
                <a:gridCol w="329184">
                  <a:extLst>
                    <a:ext uri="{9D8B030D-6E8A-4147-A177-3AD203B41FA5}">
                      <a16:colId xmlns:a16="http://schemas.microsoft.com/office/drawing/2014/main" val="2563280373"/>
                    </a:ext>
                  </a:extLst>
                </a:gridCol>
                <a:gridCol w="329184">
                  <a:extLst>
                    <a:ext uri="{9D8B030D-6E8A-4147-A177-3AD203B41FA5}">
                      <a16:colId xmlns:a16="http://schemas.microsoft.com/office/drawing/2014/main" val="2258013934"/>
                    </a:ext>
                  </a:extLst>
                </a:gridCol>
                <a:gridCol w="329184">
                  <a:extLst>
                    <a:ext uri="{9D8B030D-6E8A-4147-A177-3AD203B41FA5}">
                      <a16:colId xmlns:a16="http://schemas.microsoft.com/office/drawing/2014/main" val="2633057519"/>
                    </a:ext>
                  </a:extLst>
                </a:gridCol>
                <a:gridCol w="329184">
                  <a:extLst>
                    <a:ext uri="{9D8B030D-6E8A-4147-A177-3AD203B41FA5}">
                      <a16:colId xmlns:a16="http://schemas.microsoft.com/office/drawing/2014/main" val="1436904711"/>
                    </a:ext>
                  </a:extLst>
                </a:gridCol>
                <a:gridCol w="329184">
                  <a:extLst>
                    <a:ext uri="{9D8B030D-6E8A-4147-A177-3AD203B41FA5}">
                      <a16:colId xmlns:a16="http://schemas.microsoft.com/office/drawing/2014/main" val="1398106386"/>
                    </a:ext>
                  </a:extLst>
                </a:gridCol>
                <a:gridCol w="329184">
                  <a:extLst>
                    <a:ext uri="{9D8B030D-6E8A-4147-A177-3AD203B41FA5}">
                      <a16:colId xmlns:a16="http://schemas.microsoft.com/office/drawing/2014/main" val="799667258"/>
                    </a:ext>
                  </a:extLst>
                </a:gridCol>
                <a:gridCol w="329184">
                  <a:extLst>
                    <a:ext uri="{9D8B030D-6E8A-4147-A177-3AD203B41FA5}">
                      <a16:colId xmlns:a16="http://schemas.microsoft.com/office/drawing/2014/main" val="3016533514"/>
                    </a:ext>
                  </a:extLst>
                </a:gridCol>
                <a:gridCol w="329184">
                  <a:extLst>
                    <a:ext uri="{9D8B030D-6E8A-4147-A177-3AD203B41FA5}">
                      <a16:colId xmlns:a16="http://schemas.microsoft.com/office/drawing/2014/main" val="2089420173"/>
                    </a:ext>
                  </a:extLst>
                </a:gridCol>
                <a:gridCol w="329184">
                  <a:extLst>
                    <a:ext uri="{9D8B030D-6E8A-4147-A177-3AD203B41FA5}">
                      <a16:colId xmlns:a16="http://schemas.microsoft.com/office/drawing/2014/main" val="953714093"/>
                    </a:ext>
                  </a:extLst>
                </a:gridCol>
                <a:gridCol w="329184">
                  <a:extLst>
                    <a:ext uri="{9D8B030D-6E8A-4147-A177-3AD203B41FA5}">
                      <a16:colId xmlns:a16="http://schemas.microsoft.com/office/drawing/2014/main" val="2524037767"/>
                    </a:ext>
                  </a:extLst>
                </a:gridCol>
                <a:gridCol w="329184">
                  <a:extLst>
                    <a:ext uri="{9D8B030D-6E8A-4147-A177-3AD203B41FA5}">
                      <a16:colId xmlns:a16="http://schemas.microsoft.com/office/drawing/2014/main" val="2853172554"/>
                    </a:ext>
                  </a:extLst>
                </a:gridCol>
                <a:gridCol w="329184">
                  <a:extLst>
                    <a:ext uri="{9D8B030D-6E8A-4147-A177-3AD203B41FA5}">
                      <a16:colId xmlns:a16="http://schemas.microsoft.com/office/drawing/2014/main" val="1932633923"/>
                    </a:ext>
                  </a:extLst>
                </a:gridCol>
                <a:gridCol w="329184">
                  <a:extLst>
                    <a:ext uri="{9D8B030D-6E8A-4147-A177-3AD203B41FA5}">
                      <a16:colId xmlns:a16="http://schemas.microsoft.com/office/drawing/2014/main" val="998829390"/>
                    </a:ext>
                  </a:extLst>
                </a:gridCol>
                <a:gridCol w="329184">
                  <a:extLst>
                    <a:ext uri="{9D8B030D-6E8A-4147-A177-3AD203B41FA5}">
                      <a16:colId xmlns:a16="http://schemas.microsoft.com/office/drawing/2014/main" val="3350625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2679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- 2024-02-22 18:00:02</a:t>
                      </a:r>
                      <a:r>
                        <a:rPr kumimoji="0" lang="en-US" sz="1000" b="0" i="0" u="none" strike="noStrike" kern="1200" cap="none" spc="0" normalizeH="0" baseline="0" noProof="0">
                          <a:ln>
                            <a:noFill/>
                          </a:ln>
                          <a:solidFill>
                            <a:prstClr val="black"/>
                          </a:solidFill>
                          <a:effectLst/>
                          <a:uLnTx/>
                          <a:uFillTx/>
                          <a:latin typeface="Calibri"/>
                          <a:ea typeface="+mn-ea"/>
                          <a:cs typeface="+mn-cs"/>
                        </a:rPr>
                        <a:t>
 Vincent Lim showcases the X100VI's seamless blend of form and function in his latest photography series. 
“The X100VI is the epitome of an exceptional camera – not only is it aesthetically pleasing, but it also delivers outstanding performance, making it the perfect companion for capturing moments on the go.
Upgrading from the fifth generation, the X100VI impresses with its 40-megapixel sensor, providing a significant boost in image detail. Autofocus is now faster and more precise, and the addition of 6K video recording enhances creative possibilities. Borrowing from the GFX100II, the X100VI inherits the REALA film simulation for a touch of nostalgia in photos.
During this series of photos, Adobe had not yet supported RAW processing for the X100VI, so the colors in the photos are straight from the camera, with only adjustments to contrast, highlights, and shadows.
The 40-megapixel sensor enhances photo finesse, capturing details with exceptional clarity. Paired with speedy autofocus, capturing stunning images becomes effortlessly easy.
In summary, the X100VI goes beyond conventional photography, combining aesthetics, performance, and innovation. It's not just a camera but a reliable companion for effortlessly capturing the beauty of the world.”
#Fujifilm #FujifilmMY #FujifilmMalaysia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https://quintly-eu-image-storage.s3.amazonaws.com/aaf8f68db843cc217addf8054c322eb2/1fb3b850d0aa3211f1f0b01b542106b2.jpg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26050788"/>
                  </a:ext>
                </a:extLst>
              </a:tr>
            </a:tbl>
          </a:graphicData>
        </a:graphic>
      </p:graphicFrame>
      <p:sp>
        <p:nvSpPr>
          <p:cNvPr id="4" name="Text Placeholder 3">
            <a:extLst>
              <a:ext uri="{FF2B5EF4-FFF2-40B4-BE49-F238E27FC236}">
                <a16:creationId xmlns:a16="http://schemas.microsoft.com/office/drawing/2014/main" id="{534494A9-D933-48F1-A38C-8E6F50D2C78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096175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50939-B170-48CD-87A2-073CF46F257F}"/>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ECDDB17C-1180-488D-B42F-CEF1FF94385C}"/>
              </a:ext>
            </a:extLst>
          </p:cNvPr>
          <p:cNvGraphicFramePr>
            <a:graphicFrameLocks noGrp="1"/>
          </p:cNvGraphicFramePr>
          <p:nvPr>
            <p:ph type="tbl" sz="quarter" idx="13"/>
            <p:extLst>
              <p:ext uri="{D42A27DB-BD31-4B8C-83A1-F6EECF244321}">
                <p14:modId xmlns:p14="http://schemas.microsoft.com/office/powerpoint/2010/main" val="1570703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55596885"/>
                    </a:ext>
                  </a:extLst>
                </a:gridCol>
                <a:gridCol w="1316737">
                  <a:extLst>
                    <a:ext uri="{9D8B030D-6E8A-4147-A177-3AD203B41FA5}">
                      <a16:colId xmlns:a16="http://schemas.microsoft.com/office/drawing/2014/main" val="2394529584"/>
                    </a:ext>
                  </a:extLst>
                </a:gridCol>
                <a:gridCol w="329184">
                  <a:extLst>
                    <a:ext uri="{9D8B030D-6E8A-4147-A177-3AD203B41FA5}">
                      <a16:colId xmlns:a16="http://schemas.microsoft.com/office/drawing/2014/main" val="2068410331"/>
                    </a:ext>
                  </a:extLst>
                </a:gridCol>
                <a:gridCol w="329184">
                  <a:extLst>
                    <a:ext uri="{9D8B030D-6E8A-4147-A177-3AD203B41FA5}">
                      <a16:colId xmlns:a16="http://schemas.microsoft.com/office/drawing/2014/main" val="1660818126"/>
                    </a:ext>
                  </a:extLst>
                </a:gridCol>
                <a:gridCol w="329184">
                  <a:extLst>
                    <a:ext uri="{9D8B030D-6E8A-4147-A177-3AD203B41FA5}">
                      <a16:colId xmlns:a16="http://schemas.microsoft.com/office/drawing/2014/main" val="477129017"/>
                    </a:ext>
                  </a:extLst>
                </a:gridCol>
                <a:gridCol w="329184">
                  <a:extLst>
                    <a:ext uri="{9D8B030D-6E8A-4147-A177-3AD203B41FA5}">
                      <a16:colId xmlns:a16="http://schemas.microsoft.com/office/drawing/2014/main" val="1659916395"/>
                    </a:ext>
                  </a:extLst>
                </a:gridCol>
                <a:gridCol w="329184">
                  <a:extLst>
                    <a:ext uri="{9D8B030D-6E8A-4147-A177-3AD203B41FA5}">
                      <a16:colId xmlns:a16="http://schemas.microsoft.com/office/drawing/2014/main" val="2078070973"/>
                    </a:ext>
                  </a:extLst>
                </a:gridCol>
                <a:gridCol w="329184">
                  <a:extLst>
                    <a:ext uri="{9D8B030D-6E8A-4147-A177-3AD203B41FA5}">
                      <a16:colId xmlns:a16="http://schemas.microsoft.com/office/drawing/2014/main" val="2069411120"/>
                    </a:ext>
                  </a:extLst>
                </a:gridCol>
                <a:gridCol w="329184">
                  <a:extLst>
                    <a:ext uri="{9D8B030D-6E8A-4147-A177-3AD203B41FA5}">
                      <a16:colId xmlns:a16="http://schemas.microsoft.com/office/drawing/2014/main" val="1715511401"/>
                    </a:ext>
                  </a:extLst>
                </a:gridCol>
                <a:gridCol w="329184">
                  <a:extLst>
                    <a:ext uri="{9D8B030D-6E8A-4147-A177-3AD203B41FA5}">
                      <a16:colId xmlns:a16="http://schemas.microsoft.com/office/drawing/2014/main" val="2190255716"/>
                    </a:ext>
                  </a:extLst>
                </a:gridCol>
                <a:gridCol w="329184">
                  <a:extLst>
                    <a:ext uri="{9D8B030D-6E8A-4147-A177-3AD203B41FA5}">
                      <a16:colId xmlns:a16="http://schemas.microsoft.com/office/drawing/2014/main" val="1436396334"/>
                    </a:ext>
                  </a:extLst>
                </a:gridCol>
                <a:gridCol w="329184">
                  <a:extLst>
                    <a:ext uri="{9D8B030D-6E8A-4147-A177-3AD203B41FA5}">
                      <a16:colId xmlns:a16="http://schemas.microsoft.com/office/drawing/2014/main" val="3925070314"/>
                    </a:ext>
                  </a:extLst>
                </a:gridCol>
                <a:gridCol w="329184">
                  <a:extLst>
                    <a:ext uri="{9D8B030D-6E8A-4147-A177-3AD203B41FA5}">
                      <a16:colId xmlns:a16="http://schemas.microsoft.com/office/drawing/2014/main" val="345289697"/>
                    </a:ext>
                  </a:extLst>
                </a:gridCol>
                <a:gridCol w="329184">
                  <a:extLst>
                    <a:ext uri="{9D8B030D-6E8A-4147-A177-3AD203B41FA5}">
                      <a16:colId xmlns:a16="http://schemas.microsoft.com/office/drawing/2014/main" val="1930100936"/>
                    </a:ext>
                  </a:extLst>
                </a:gridCol>
                <a:gridCol w="329184">
                  <a:extLst>
                    <a:ext uri="{9D8B030D-6E8A-4147-A177-3AD203B41FA5}">
                      <a16:colId xmlns:a16="http://schemas.microsoft.com/office/drawing/2014/main" val="4136573122"/>
                    </a:ext>
                  </a:extLst>
                </a:gridCol>
                <a:gridCol w="329184">
                  <a:extLst>
                    <a:ext uri="{9D8B030D-6E8A-4147-A177-3AD203B41FA5}">
                      <a16:colId xmlns:a16="http://schemas.microsoft.com/office/drawing/2014/main" val="357534830"/>
                    </a:ext>
                  </a:extLst>
                </a:gridCol>
                <a:gridCol w="329184">
                  <a:extLst>
                    <a:ext uri="{9D8B030D-6E8A-4147-A177-3AD203B41FA5}">
                      <a16:colId xmlns:a16="http://schemas.microsoft.com/office/drawing/2014/main" val="1044346032"/>
                    </a:ext>
                  </a:extLst>
                </a:gridCol>
                <a:gridCol w="329184">
                  <a:extLst>
                    <a:ext uri="{9D8B030D-6E8A-4147-A177-3AD203B41FA5}">
                      <a16:colId xmlns:a16="http://schemas.microsoft.com/office/drawing/2014/main" val="722469528"/>
                    </a:ext>
                  </a:extLst>
                </a:gridCol>
                <a:gridCol w="329184">
                  <a:extLst>
                    <a:ext uri="{9D8B030D-6E8A-4147-A177-3AD203B41FA5}">
                      <a16:colId xmlns:a16="http://schemas.microsoft.com/office/drawing/2014/main" val="2272882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9411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- 2024-02-21 17:00:01</a:t>
                      </a:r>
                      <a:r>
                        <a:rPr kumimoji="0" lang="en-US" sz="1000" b="0" i="0" u="none" strike="noStrike" kern="1200" cap="none" spc="0" normalizeH="0" baseline="0" noProof="0">
                          <a:ln>
                            <a:noFill/>
                          </a:ln>
                          <a:solidFill>
                            <a:prstClr val="black"/>
                          </a:solidFill>
                          <a:effectLst/>
                          <a:uLnTx/>
                          <a:uFillTx/>
                          <a:latin typeface="Calibri"/>
                          <a:ea typeface="+mn-ea"/>
                          <a:cs typeface="+mn-cs"/>
                        </a:rPr>
                        <a:t>
 Dive deep with the X100VI and experience the essence of classic photography at your fingertips. 
With its timeless dial-based design, 40.2 MP X-Trans CMOS 5 HR sensor, swift High-speed X Processor 5, 6.0 stops IBIS stability, and more, you have a camera ready for any challenge. Get up close and personal with the X100VI and explore its standout features for yourself!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https://quintly-eu-image-storage.s3.amazonaws.com/aaf8f68db843cc217addf8054c322eb2/bd921ee94c2e0ccb92089cffbd59f933.jpg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37743009"/>
                  </a:ext>
                </a:extLst>
              </a:tr>
            </a:tbl>
          </a:graphicData>
        </a:graphic>
      </p:graphicFrame>
      <p:sp>
        <p:nvSpPr>
          <p:cNvPr id="4" name="Text Placeholder 3">
            <a:extLst>
              <a:ext uri="{FF2B5EF4-FFF2-40B4-BE49-F238E27FC236}">
                <a16:creationId xmlns:a16="http://schemas.microsoft.com/office/drawing/2014/main" id="{700458A1-AE51-4462-B38A-673B243F4A8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909486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DBA8-4F63-4E96-8943-5EFED7B67A9D}"/>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F237EE3C-25F8-40A3-94D9-87E47DA0EC1E}"/>
              </a:ext>
            </a:extLst>
          </p:cNvPr>
          <p:cNvGraphicFramePr>
            <a:graphicFrameLocks noGrp="1"/>
          </p:cNvGraphicFramePr>
          <p:nvPr>
            <p:ph type="tbl" sz="quarter" idx="13"/>
            <p:extLst>
              <p:ext uri="{D42A27DB-BD31-4B8C-83A1-F6EECF244321}">
                <p14:modId xmlns:p14="http://schemas.microsoft.com/office/powerpoint/2010/main" val="2522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06521587"/>
                    </a:ext>
                  </a:extLst>
                </a:gridCol>
                <a:gridCol w="1316737">
                  <a:extLst>
                    <a:ext uri="{9D8B030D-6E8A-4147-A177-3AD203B41FA5}">
                      <a16:colId xmlns:a16="http://schemas.microsoft.com/office/drawing/2014/main" val="1175362309"/>
                    </a:ext>
                  </a:extLst>
                </a:gridCol>
                <a:gridCol w="329184">
                  <a:extLst>
                    <a:ext uri="{9D8B030D-6E8A-4147-A177-3AD203B41FA5}">
                      <a16:colId xmlns:a16="http://schemas.microsoft.com/office/drawing/2014/main" val="4015011474"/>
                    </a:ext>
                  </a:extLst>
                </a:gridCol>
                <a:gridCol w="329184">
                  <a:extLst>
                    <a:ext uri="{9D8B030D-6E8A-4147-A177-3AD203B41FA5}">
                      <a16:colId xmlns:a16="http://schemas.microsoft.com/office/drawing/2014/main" val="2302044025"/>
                    </a:ext>
                  </a:extLst>
                </a:gridCol>
                <a:gridCol w="329184">
                  <a:extLst>
                    <a:ext uri="{9D8B030D-6E8A-4147-A177-3AD203B41FA5}">
                      <a16:colId xmlns:a16="http://schemas.microsoft.com/office/drawing/2014/main" val="3324674892"/>
                    </a:ext>
                  </a:extLst>
                </a:gridCol>
                <a:gridCol w="329184">
                  <a:extLst>
                    <a:ext uri="{9D8B030D-6E8A-4147-A177-3AD203B41FA5}">
                      <a16:colId xmlns:a16="http://schemas.microsoft.com/office/drawing/2014/main" val="2340853828"/>
                    </a:ext>
                  </a:extLst>
                </a:gridCol>
                <a:gridCol w="329184">
                  <a:extLst>
                    <a:ext uri="{9D8B030D-6E8A-4147-A177-3AD203B41FA5}">
                      <a16:colId xmlns:a16="http://schemas.microsoft.com/office/drawing/2014/main" val="4036541711"/>
                    </a:ext>
                  </a:extLst>
                </a:gridCol>
                <a:gridCol w="329184">
                  <a:extLst>
                    <a:ext uri="{9D8B030D-6E8A-4147-A177-3AD203B41FA5}">
                      <a16:colId xmlns:a16="http://schemas.microsoft.com/office/drawing/2014/main" val="2726827619"/>
                    </a:ext>
                  </a:extLst>
                </a:gridCol>
                <a:gridCol w="329184">
                  <a:extLst>
                    <a:ext uri="{9D8B030D-6E8A-4147-A177-3AD203B41FA5}">
                      <a16:colId xmlns:a16="http://schemas.microsoft.com/office/drawing/2014/main" val="2608777491"/>
                    </a:ext>
                  </a:extLst>
                </a:gridCol>
                <a:gridCol w="329184">
                  <a:extLst>
                    <a:ext uri="{9D8B030D-6E8A-4147-A177-3AD203B41FA5}">
                      <a16:colId xmlns:a16="http://schemas.microsoft.com/office/drawing/2014/main" val="3245641736"/>
                    </a:ext>
                  </a:extLst>
                </a:gridCol>
                <a:gridCol w="329184">
                  <a:extLst>
                    <a:ext uri="{9D8B030D-6E8A-4147-A177-3AD203B41FA5}">
                      <a16:colId xmlns:a16="http://schemas.microsoft.com/office/drawing/2014/main" val="3249854248"/>
                    </a:ext>
                  </a:extLst>
                </a:gridCol>
                <a:gridCol w="329184">
                  <a:extLst>
                    <a:ext uri="{9D8B030D-6E8A-4147-A177-3AD203B41FA5}">
                      <a16:colId xmlns:a16="http://schemas.microsoft.com/office/drawing/2014/main" val="1132639837"/>
                    </a:ext>
                  </a:extLst>
                </a:gridCol>
                <a:gridCol w="329184">
                  <a:extLst>
                    <a:ext uri="{9D8B030D-6E8A-4147-A177-3AD203B41FA5}">
                      <a16:colId xmlns:a16="http://schemas.microsoft.com/office/drawing/2014/main" val="1323767164"/>
                    </a:ext>
                  </a:extLst>
                </a:gridCol>
                <a:gridCol w="329184">
                  <a:extLst>
                    <a:ext uri="{9D8B030D-6E8A-4147-A177-3AD203B41FA5}">
                      <a16:colId xmlns:a16="http://schemas.microsoft.com/office/drawing/2014/main" val="1189200247"/>
                    </a:ext>
                  </a:extLst>
                </a:gridCol>
                <a:gridCol w="329184">
                  <a:extLst>
                    <a:ext uri="{9D8B030D-6E8A-4147-A177-3AD203B41FA5}">
                      <a16:colId xmlns:a16="http://schemas.microsoft.com/office/drawing/2014/main" val="4108301656"/>
                    </a:ext>
                  </a:extLst>
                </a:gridCol>
                <a:gridCol w="329184">
                  <a:extLst>
                    <a:ext uri="{9D8B030D-6E8A-4147-A177-3AD203B41FA5}">
                      <a16:colId xmlns:a16="http://schemas.microsoft.com/office/drawing/2014/main" val="4108906154"/>
                    </a:ext>
                  </a:extLst>
                </a:gridCol>
                <a:gridCol w="329184">
                  <a:extLst>
                    <a:ext uri="{9D8B030D-6E8A-4147-A177-3AD203B41FA5}">
                      <a16:colId xmlns:a16="http://schemas.microsoft.com/office/drawing/2014/main" val="1490407768"/>
                    </a:ext>
                  </a:extLst>
                </a:gridCol>
                <a:gridCol w="329184">
                  <a:extLst>
                    <a:ext uri="{9D8B030D-6E8A-4147-A177-3AD203B41FA5}">
                      <a16:colId xmlns:a16="http://schemas.microsoft.com/office/drawing/2014/main" val="2932235107"/>
                    </a:ext>
                  </a:extLst>
                </a:gridCol>
                <a:gridCol w="329184">
                  <a:extLst>
                    <a:ext uri="{9D8B030D-6E8A-4147-A177-3AD203B41FA5}">
                      <a16:colId xmlns:a16="http://schemas.microsoft.com/office/drawing/2014/main" val="509754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851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- 2024-02-21 16:10:06</a:t>
                      </a:r>
                      <a:r>
                        <a:rPr kumimoji="0" lang="en-US" sz="1000" b="0" i="0" u="none" strike="noStrike" kern="1200" cap="none" spc="0" normalizeH="0" baseline="0" noProof="0">
                          <a:ln>
                            <a:noFill/>
                          </a:ln>
                          <a:solidFill>
                            <a:prstClr val="black"/>
                          </a:solidFill>
                          <a:effectLst/>
                          <a:uLnTx/>
                          <a:uFillTx/>
                          <a:latin typeface="Calibri"/>
                          <a:ea typeface="+mn-ea"/>
                          <a:cs typeface="+mn-cs"/>
                        </a:rPr>
                        <a:t>
 No matter your preferred method of content creation, the X100VI is always ready. Whether you're framing shots through the adaptable hybrid viewfinder, utilizing the articulate LCD for waist-level compositions, or relying on preset settings for spontaneous captures, this camera frames your unique approach. 
Embrace every moment effortlessly in your creative journey with the X100VI.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https://quintly-eu-image-storage.s3.amazonaws.com/aaf8f68db843cc217addf8054c322eb2/63814d15365a0a1e1b04639c0a350acf.jpg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84468414"/>
                  </a:ext>
                </a:extLst>
              </a:tr>
            </a:tbl>
          </a:graphicData>
        </a:graphic>
      </p:graphicFrame>
      <p:sp>
        <p:nvSpPr>
          <p:cNvPr id="4" name="Text Placeholder 3">
            <a:extLst>
              <a:ext uri="{FF2B5EF4-FFF2-40B4-BE49-F238E27FC236}">
                <a16:creationId xmlns:a16="http://schemas.microsoft.com/office/drawing/2014/main" id="{DBC06AA0-8AE8-4C11-8286-7F7DC6F2000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888371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BBF0-7961-4B18-9D76-0D80BA3541BC}"/>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A219E067-0D40-47BF-8145-01DD76CC9C4B}"/>
              </a:ext>
            </a:extLst>
          </p:cNvPr>
          <p:cNvGraphicFramePr>
            <a:graphicFrameLocks noGrp="1"/>
          </p:cNvGraphicFramePr>
          <p:nvPr>
            <p:ph type="tbl" sz="quarter" idx="13"/>
            <p:extLst>
              <p:ext uri="{D42A27DB-BD31-4B8C-83A1-F6EECF244321}">
                <p14:modId xmlns:p14="http://schemas.microsoft.com/office/powerpoint/2010/main" val="68691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77243282"/>
                    </a:ext>
                  </a:extLst>
                </a:gridCol>
                <a:gridCol w="1316737">
                  <a:extLst>
                    <a:ext uri="{9D8B030D-6E8A-4147-A177-3AD203B41FA5}">
                      <a16:colId xmlns:a16="http://schemas.microsoft.com/office/drawing/2014/main" val="2841372224"/>
                    </a:ext>
                  </a:extLst>
                </a:gridCol>
                <a:gridCol w="329184">
                  <a:extLst>
                    <a:ext uri="{9D8B030D-6E8A-4147-A177-3AD203B41FA5}">
                      <a16:colId xmlns:a16="http://schemas.microsoft.com/office/drawing/2014/main" val="747072260"/>
                    </a:ext>
                  </a:extLst>
                </a:gridCol>
                <a:gridCol w="329184">
                  <a:extLst>
                    <a:ext uri="{9D8B030D-6E8A-4147-A177-3AD203B41FA5}">
                      <a16:colId xmlns:a16="http://schemas.microsoft.com/office/drawing/2014/main" val="3978370271"/>
                    </a:ext>
                  </a:extLst>
                </a:gridCol>
                <a:gridCol w="329184">
                  <a:extLst>
                    <a:ext uri="{9D8B030D-6E8A-4147-A177-3AD203B41FA5}">
                      <a16:colId xmlns:a16="http://schemas.microsoft.com/office/drawing/2014/main" val="3141267066"/>
                    </a:ext>
                  </a:extLst>
                </a:gridCol>
                <a:gridCol w="329184">
                  <a:extLst>
                    <a:ext uri="{9D8B030D-6E8A-4147-A177-3AD203B41FA5}">
                      <a16:colId xmlns:a16="http://schemas.microsoft.com/office/drawing/2014/main" val="2806947041"/>
                    </a:ext>
                  </a:extLst>
                </a:gridCol>
                <a:gridCol w="329184">
                  <a:extLst>
                    <a:ext uri="{9D8B030D-6E8A-4147-A177-3AD203B41FA5}">
                      <a16:colId xmlns:a16="http://schemas.microsoft.com/office/drawing/2014/main" val="135083969"/>
                    </a:ext>
                  </a:extLst>
                </a:gridCol>
                <a:gridCol w="329184">
                  <a:extLst>
                    <a:ext uri="{9D8B030D-6E8A-4147-A177-3AD203B41FA5}">
                      <a16:colId xmlns:a16="http://schemas.microsoft.com/office/drawing/2014/main" val="3828464801"/>
                    </a:ext>
                  </a:extLst>
                </a:gridCol>
                <a:gridCol w="329184">
                  <a:extLst>
                    <a:ext uri="{9D8B030D-6E8A-4147-A177-3AD203B41FA5}">
                      <a16:colId xmlns:a16="http://schemas.microsoft.com/office/drawing/2014/main" val="2047654626"/>
                    </a:ext>
                  </a:extLst>
                </a:gridCol>
                <a:gridCol w="329184">
                  <a:extLst>
                    <a:ext uri="{9D8B030D-6E8A-4147-A177-3AD203B41FA5}">
                      <a16:colId xmlns:a16="http://schemas.microsoft.com/office/drawing/2014/main" val="3437231560"/>
                    </a:ext>
                  </a:extLst>
                </a:gridCol>
                <a:gridCol w="329184">
                  <a:extLst>
                    <a:ext uri="{9D8B030D-6E8A-4147-A177-3AD203B41FA5}">
                      <a16:colId xmlns:a16="http://schemas.microsoft.com/office/drawing/2014/main" val="3142859346"/>
                    </a:ext>
                  </a:extLst>
                </a:gridCol>
                <a:gridCol w="329184">
                  <a:extLst>
                    <a:ext uri="{9D8B030D-6E8A-4147-A177-3AD203B41FA5}">
                      <a16:colId xmlns:a16="http://schemas.microsoft.com/office/drawing/2014/main" val="467697620"/>
                    </a:ext>
                  </a:extLst>
                </a:gridCol>
                <a:gridCol w="329184">
                  <a:extLst>
                    <a:ext uri="{9D8B030D-6E8A-4147-A177-3AD203B41FA5}">
                      <a16:colId xmlns:a16="http://schemas.microsoft.com/office/drawing/2014/main" val="2142207400"/>
                    </a:ext>
                  </a:extLst>
                </a:gridCol>
                <a:gridCol w="329184">
                  <a:extLst>
                    <a:ext uri="{9D8B030D-6E8A-4147-A177-3AD203B41FA5}">
                      <a16:colId xmlns:a16="http://schemas.microsoft.com/office/drawing/2014/main" val="3731312038"/>
                    </a:ext>
                  </a:extLst>
                </a:gridCol>
                <a:gridCol w="329184">
                  <a:extLst>
                    <a:ext uri="{9D8B030D-6E8A-4147-A177-3AD203B41FA5}">
                      <a16:colId xmlns:a16="http://schemas.microsoft.com/office/drawing/2014/main" val="1110730771"/>
                    </a:ext>
                  </a:extLst>
                </a:gridCol>
                <a:gridCol w="329184">
                  <a:extLst>
                    <a:ext uri="{9D8B030D-6E8A-4147-A177-3AD203B41FA5}">
                      <a16:colId xmlns:a16="http://schemas.microsoft.com/office/drawing/2014/main" val="2488033260"/>
                    </a:ext>
                  </a:extLst>
                </a:gridCol>
                <a:gridCol w="329184">
                  <a:extLst>
                    <a:ext uri="{9D8B030D-6E8A-4147-A177-3AD203B41FA5}">
                      <a16:colId xmlns:a16="http://schemas.microsoft.com/office/drawing/2014/main" val="179372627"/>
                    </a:ext>
                  </a:extLst>
                </a:gridCol>
                <a:gridCol w="329184">
                  <a:extLst>
                    <a:ext uri="{9D8B030D-6E8A-4147-A177-3AD203B41FA5}">
                      <a16:colId xmlns:a16="http://schemas.microsoft.com/office/drawing/2014/main" val="141317938"/>
                    </a:ext>
                  </a:extLst>
                </a:gridCol>
                <a:gridCol w="329184">
                  <a:extLst>
                    <a:ext uri="{9D8B030D-6E8A-4147-A177-3AD203B41FA5}">
                      <a16:colId xmlns:a16="http://schemas.microsoft.com/office/drawing/2014/main" val="2015996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84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- 2024-02-21 14:25:08</a:t>
                      </a:r>
                      <a:r>
                        <a:rPr kumimoji="0" lang="en-US" sz="1000" b="0" i="0" u="none" strike="noStrike" kern="1200" cap="none" spc="0" normalizeH="0" baseline="0" noProof="0">
                          <a:ln>
                            <a:noFill/>
                          </a:ln>
                          <a:solidFill>
                            <a:prstClr val="black"/>
                          </a:solidFill>
                          <a:effectLst/>
                          <a:uLnTx/>
                          <a:uFillTx/>
                          <a:latin typeface="Calibri"/>
                          <a:ea typeface="+mn-ea"/>
                          <a:cs typeface="+mn-cs"/>
                        </a:rPr>
                        <a:t>
 Seize the opportunity to explore the X100VI firsthand at our Touch &amp; Try Sessions across various locations! Swing by the closest venue to you for an up-close experience and discover the remarkable features and capabilities that define the latest generation of the X100 series.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https://quintly-eu-image-storage.s3.amazonaws.com/aaf8f68db843cc217addf8054c322eb2/b5d9a57177459a7d15b1d1b1010cfaa4.jpg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72251133"/>
                  </a:ext>
                </a:extLst>
              </a:tr>
            </a:tbl>
          </a:graphicData>
        </a:graphic>
      </p:graphicFrame>
      <p:sp>
        <p:nvSpPr>
          <p:cNvPr id="4" name="Text Placeholder 3">
            <a:extLst>
              <a:ext uri="{FF2B5EF4-FFF2-40B4-BE49-F238E27FC236}">
                <a16:creationId xmlns:a16="http://schemas.microsoft.com/office/drawing/2014/main" id="{1B8CFD29-36DC-464F-9F1F-BB08774DC8A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527941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2160-8C02-464F-A37E-E2C4E864E244}"/>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A87DDD5A-89FB-4A88-90D9-7BFFE513C5B2}"/>
              </a:ext>
            </a:extLst>
          </p:cNvPr>
          <p:cNvGraphicFramePr>
            <a:graphicFrameLocks noGrp="1"/>
          </p:cNvGraphicFramePr>
          <p:nvPr>
            <p:ph type="tbl" sz="quarter" idx="13"/>
            <p:extLst>
              <p:ext uri="{D42A27DB-BD31-4B8C-83A1-F6EECF244321}">
                <p14:modId xmlns:p14="http://schemas.microsoft.com/office/powerpoint/2010/main" val="20517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61645220"/>
                    </a:ext>
                  </a:extLst>
                </a:gridCol>
                <a:gridCol w="1316737">
                  <a:extLst>
                    <a:ext uri="{9D8B030D-6E8A-4147-A177-3AD203B41FA5}">
                      <a16:colId xmlns:a16="http://schemas.microsoft.com/office/drawing/2014/main" val="1116190732"/>
                    </a:ext>
                  </a:extLst>
                </a:gridCol>
                <a:gridCol w="329184">
                  <a:extLst>
                    <a:ext uri="{9D8B030D-6E8A-4147-A177-3AD203B41FA5}">
                      <a16:colId xmlns:a16="http://schemas.microsoft.com/office/drawing/2014/main" val="217673150"/>
                    </a:ext>
                  </a:extLst>
                </a:gridCol>
                <a:gridCol w="329184">
                  <a:extLst>
                    <a:ext uri="{9D8B030D-6E8A-4147-A177-3AD203B41FA5}">
                      <a16:colId xmlns:a16="http://schemas.microsoft.com/office/drawing/2014/main" val="3233824438"/>
                    </a:ext>
                  </a:extLst>
                </a:gridCol>
                <a:gridCol w="329184">
                  <a:extLst>
                    <a:ext uri="{9D8B030D-6E8A-4147-A177-3AD203B41FA5}">
                      <a16:colId xmlns:a16="http://schemas.microsoft.com/office/drawing/2014/main" val="1102540593"/>
                    </a:ext>
                  </a:extLst>
                </a:gridCol>
                <a:gridCol w="329184">
                  <a:extLst>
                    <a:ext uri="{9D8B030D-6E8A-4147-A177-3AD203B41FA5}">
                      <a16:colId xmlns:a16="http://schemas.microsoft.com/office/drawing/2014/main" val="1062678810"/>
                    </a:ext>
                  </a:extLst>
                </a:gridCol>
                <a:gridCol w="329184">
                  <a:extLst>
                    <a:ext uri="{9D8B030D-6E8A-4147-A177-3AD203B41FA5}">
                      <a16:colId xmlns:a16="http://schemas.microsoft.com/office/drawing/2014/main" val="1950658306"/>
                    </a:ext>
                  </a:extLst>
                </a:gridCol>
                <a:gridCol w="329184">
                  <a:extLst>
                    <a:ext uri="{9D8B030D-6E8A-4147-A177-3AD203B41FA5}">
                      <a16:colId xmlns:a16="http://schemas.microsoft.com/office/drawing/2014/main" val="666368320"/>
                    </a:ext>
                  </a:extLst>
                </a:gridCol>
                <a:gridCol w="329184">
                  <a:extLst>
                    <a:ext uri="{9D8B030D-6E8A-4147-A177-3AD203B41FA5}">
                      <a16:colId xmlns:a16="http://schemas.microsoft.com/office/drawing/2014/main" val="1620717863"/>
                    </a:ext>
                  </a:extLst>
                </a:gridCol>
                <a:gridCol w="329184">
                  <a:extLst>
                    <a:ext uri="{9D8B030D-6E8A-4147-A177-3AD203B41FA5}">
                      <a16:colId xmlns:a16="http://schemas.microsoft.com/office/drawing/2014/main" val="1500990860"/>
                    </a:ext>
                  </a:extLst>
                </a:gridCol>
                <a:gridCol w="329184">
                  <a:extLst>
                    <a:ext uri="{9D8B030D-6E8A-4147-A177-3AD203B41FA5}">
                      <a16:colId xmlns:a16="http://schemas.microsoft.com/office/drawing/2014/main" val="452699196"/>
                    </a:ext>
                  </a:extLst>
                </a:gridCol>
                <a:gridCol w="329184">
                  <a:extLst>
                    <a:ext uri="{9D8B030D-6E8A-4147-A177-3AD203B41FA5}">
                      <a16:colId xmlns:a16="http://schemas.microsoft.com/office/drawing/2014/main" val="4077521128"/>
                    </a:ext>
                  </a:extLst>
                </a:gridCol>
                <a:gridCol w="329184">
                  <a:extLst>
                    <a:ext uri="{9D8B030D-6E8A-4147-A177-3AD203B41FA5}">
                      <a16:colId xmlns:a16="http://schemas.microsoft.com/office/drawing/2014/main" val="3448150930"/>
                    </a:ext>
                  </a:extLst>
                </a:gridCol>
                <a:gridCol w="329184">
                  <a:extLst>
                    <a:ext uri="{9D8B030D-6E8A-4147-A177-3AD203B41FA5}">
                      <a16:colId xmlns:a16="http://schemas.microsoft.com/office/drawing/2014/main" val="1837251752"/>
                    </a:ext>
                  </a:extLst>
                </a:gridCol>
                <a:gridCol w="329184">
                  <a:extLst>
                    <a:ext uri="{9D8B030D-6E8A-4147-A177-3AD203B41FA5}">
                      <a16:colId xmlns:a16="http://schemas.microsoft.com/office/drawing/2014/main" val="1336243462"/>
                    </a:ext>
                  </a:extLst>
                </a:gridCol>
                <a:gridCol w="329184">
                  <a:extLst>
                    <a:ext uri="{9D8B030D-6E8A-4147-A177-3AD203B41FA5}">
                      <a16:colId xmlns:a16="http://schemas.microsoft.com/office/drawing/2014/main" val="2385245600"/>
                    </a:ext>
                  </a:extLst>
                </a:gridCol>
                <a:gridCol w="329184">
                  <a:extLst>
                    <a:ext uri="{9D8B030D-6E8A-4147-A177-3AD203B41FA5}">
                      <a16:colId xmlns:a16="http://schemas.microsoft.com/office/drawing/2014/main" val="2220535518"/>
                    </a:ext>
                  </a:extLst>
                </a:gridCol>
                <a:gridCol w="329184">
                  <a:extLst>
                    <a:ext uri="{9D8B030D-6E8A-4147-A177-3AD203B41FA5}">
                      <a16:colId xmlns:a16="http://schemas.microsoft.com/office/drawing/2014/main" val="664547824"/>
                    </a:ext>
                  </a:extLst>
                </a:gridCol>
                <a:gridCol w="329184">
                  <a:extLst>
                    <a:ext uri="{9D8B030D-6E8A-4147-A177-3AD203B41FA5}">
                      <a16:colId xmlns:a16="http://schemas.microsoft.com/office/drawing/2014/main" val="1095149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7595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- 2024-02-21 12:25:26</a:t>
                      </a:r>
                      <a:r>
                        <a:rPr kumimoji="0" lang="en-US" sz="1000" b="0" i="0" u="none" strike="noStrike" kern="1200" cap="none" spc="0" normalizeH="0" baseline="0" noProof="0">
                          <a:ln>
                            <a:noFill/>
                          </a:ln>
                          <a:solidFill>
                            <a:prstClr val="black"/>
                          </a:solidFill>
                          <a:effectLst/>
                          <a:uLnTx/>
                          <a:uFillTx/>
                          <a:latin typeface="Calibri"/>
                          <a:ea typeface="+mn-ea"/>
                          <a:cs typeface="+mn-cs"/>
                        </a:rPr>
                        <a:t>
 Embracing a classic dial-based design refined over generations, the exquisite 6th-generation X100VI offers a luxurious, hands-on approach to photography. Transform every creative moment into an extraordinary opportunity to produce memorable content, ensuring that every shot captured with the X100VI is not just seen, but truly experienced.
Pre-order it now at
𝗢𝗻𝗹𝗶𝗻𝗲 𝗦𝘁𝗼𝗿𝗲
https://www.store-my.fujifilm-x.com/products/x100vi
𝗙𝘂𝗷𝗶𝗳𝗶𝗹𝗺 𝗔𝘂𝘁𝗵𝗼𝗿𝗶𝘇𝗲𝗱 𝗗𝗲𝗮𝗹𝗲𝗿𝘀
https://fujifilm-x.com/en-my/shop/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https://quintly-eu-image-storage.s3.amazonaws.com/aaf8f68db843cc217addf8054c322eb2/15352336a199941697f050771f5f751c.jpg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92877735"/>
                  </a:ext>
                </a:extLst>
              </a:tr>
            </a:tbl>
          </a:graphicData>
        </a:graphic>
      </p:graphicFrame>
      <p:sp>
        <p:nvSpPr>
          <p:cNvPr id="4" name="Text Placeholder 3">
            <a:extLst>
              <a:ext uri="{FF2B5EF4-FFF2-40B4-BE49-F238E27FC236}">
                <a16:creationId xmlns:a16="http://schemas.microsoft.com/office/drawing/2014/main" id="{4EB0AC5B-E60F-454C-B8BB-2C1971BE602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553010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76483-CD95-4643-AAF0-FDC4B6DD4C07}"/>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E1D85862-7640-4A4B-8DAF-43ED663FCD1D}"/>
              </a:ext>
            </a:extLst>
          </p:cNvPr>
          <p:cNvGraphicFramePr>
            <a:graphicFrameLocks noGrp="1"/>
          </p:cNvGraphicFramePr>
          <p:nvPr>
            <p:ph type="tbl" sz="quarter" idx="13"/>
            <p:extLst>
              <p:ext uri="{D42A27DB-BD31-4B8C-83A1-F6EECF244321}">
                <p14:modId xmlns:p14="http://schemas.microsoft.com/office/powerpoint/2010/main" val="737191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12721601"/>
                    </a:ext>
                  </a:extLst>
                </a:gridCol>
                <a:gridCol w="1316737">
                  <a:extLst>
                    <a:ext uri="{9D8B030D-6E8A-4147-A177-3AD203B41FA5}">
                      <a16:colId xmlns:a16="http://schemas.microsoft.com/office/drawing/2014/main" val="670552056"/>
                    </a:ext>
                  </a:extLst>
                </a:gridCol>
                <a:gridCol w="329184">
                  <a:extLst>
                    <a:ext uri="{9D8B030D-6E8A-4147-A177-3AD203B41FA5}">
                      <a16:colId xmlns:a16="http://schemas.microsoft.com/office/drawing/2014/main" val="4289781517"/>
                    </a:ext>
                  </a:extLst>
                </a:gridCol>
                <a:gridCol w="329184">
                  <a:extLst>
                    <a:ext uri="{9D8B030D-6E8A-4147-A177-3AD203B41FA5}">
                      <a16:colId xmlns:a16="http://schemas.microsoft.com/office/drawing/2014/main" val="2396801579"/>
                    </a:ext>
                  </a:extLst>
                </a:gridCol>
                <a:gridCol w="329184">
                  <a:extLst>
                    <a:ext uri="{9D8B030D-6E8A-4147-A177-3AD203B41FA5}">
                      <a16:colId xmlns:a16="http://schemas.microsoft.com/office/drawing/2014/main" val="3287964256"/>
                    </a:ext>
                  </a:extLst>
                </a:gridCol>
                <a:gridCol w="329184">
                  <a:extLst>
                    <a:ext uri="{9D8B030D-6E8A-4147-A177-3AD203B41FA5}">
                      <a16:colId xmlns:a16="http://schemas.microsoft.com/office/drawing/2014/main" val="3855776856"/>
                    </a:ext>
                  </a:extLst>
                </a:gridCol>
                <a:gridCol w="329184">
                  <a:extLst>
                    <a:ext uri="{9D8B030D-6E8A-4147-A177-3AD203B41FA5}">
                      <a16:colId xmlns:a16="http://schemas.microsoft.com/office/drawing/2014/main" val="1326521781"/>
                    </a:ext>
                  </a:extLst>
                </a:gridCol>
                <a:gridCol w="329184">
                  <a:extLst>
                    <a:ext uri="{9D8B030D-6E8A-4147-A177-3AD203B41FA5}">
                      <a16:colId xmlns:a16="http://schemas.microsoft.com/office/drawing/2014/main" val="2205602795"/>
                    </a:ext>
                  </a:extLst>
                </a:gridCol>
                <a:gridCol w="329184">
                  <a:extLst>
                    <a:ext uri="{9D8B030D-6E8A-4147-A177-3AD203B41FA5}">
                      <a16:colId xmlns:a16="http://schemas.microsoft.com/office/drawing/2014/main" val="3913649220"/>
                    </a:ext>
                  </a:extLst>
                </a:gridCol>
                <a:gridCol w="329184">
                  <a:extLst>
                    <a:ext uri="{9D8B030D-6E8A-4147-A177-3AD203B41FA5}">
                      <a16:colId xmlns:a16="http://schemas.microsoft.com/office/drawing/2014/main" val="2862860859"/>
                    </a:ext>
                  </a:extLst>
                </a:gridCol>
                <a:gridCol w="329184">
                  <a:extLst>
                    <a:ext uri="{9D8B030D-6E8A-4147-A177-3AD203B41FA5}">
                      <a16:colId xmlns:a16="http://schemas.microsoft.com/office/drawing/2014/main" val="213781778"/>
                    </a:ext>
                  </a:extLst>
                </a:gridCol>
                <a:gridCol w="329184">
                  <a:extLst>
                    <a:ext uri="{9D8B030D-6E8A-4147-A177-3AD203B41FA5}">
                      <a16:colId xmlns:a16="http://schemas.microsoft.com/office/drawing/2014/main" val="412088009"/>
                    </a:ext>
                  </a:extLst>
                </a:gridCol>
                <a:gridCol w="329184">
                  <a:extLst>
                    <a:ext uri="{9D8B030D-6E8A-4147-A177-3AD203B41FA5}">
                      <a16:colId xmlns:a16="http://schemas.microsoft.com/office/drawing/2014/main" val="2023872125"/>
                    </a:ext>
                  </a:extLst>
                </a:gridCol>
                <a:gridCol w="329184">
                  <a:extLst>
                    <a:ext uri="{9D8B030D-6E8A-4147-A177-3AD203B41FA5}">
                      <a16:colId xmlns:a16="http://schemas.microsoft.com/office/drawing/2014/main" val="483248672"/>
                    </a:ext>
                  </a:extLst>
                </a:gridCol>
                <a:gridCol w="329184">
                  <a:extLst>
                    <a:ext uri="{9D8B030D-6E8A-4147-A177-3AD203B41FA5}">
                      <a16:colId xmlns:a16="http://schemas.microsoft.com/office/drawing/2014/main" val="2989228370"/>
                    </a:ext>
                  </a:extLst>
                </a:gridCol>
                <a:gridCol w="329184">
                  <a:extLst>
                    <a:ext uri="{9D8B030D-6E8A-4147-A177-3AD203B41FA5}">
                      <a16:colId xmlns:a16="http://schemas.microsoft.com/office/drawing/2014/main" val="1481920346"/>
                    </a:ext>
                  </a:extLst>
                </a:gridCol>
                <a:gridCol w="329184">
                  <a:extLst>
                    <a:ext uri="{9D8B030D-6E8A-4147-A177-3AD203B41FA5}">
                      <a16:colId xmlns:a16="http://schemas.microsoft.com/office/drawing/2014/main" val="4118590937"/>
                    </a:ext>
                  </a:extLst>
                </a:gridCol>
                <a:gridCol w="329184">
                  <a:extLst>
                    <a:ext uri="{9D8B030D-6E8A-4147-A177-3AD203B41FA5}">
                      <a16:colId xmlns:a16="http://schemas.microsoft.com/office/drawing/2014/main" val="3997052031"/>
                    </a:ext>
                  </a:extLst>
                </a:gridCol>
                <a:gridCol w="329184">
                  <a:extLst>
                    <a:ext uri="{9D8B030D-6E8A-4147-A177-3AD203B41FA5}">
                      <a16:colId xmlns:a16="http://schemas.microsoft.com/office/drawing/2014/main" val="424806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00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20:18:01</a:t>
                      </a:r>
                      <a:r>
                        <a:rPr kumimoji="0" lang="en-US" sz="1000" b="0" i="0" u="none" strike="noStrike" kern="1200" cap="none" spc="0" normalizeH="0" baseline="0" noProof="0">
                          <a:ln>
                            <a:noFill/>
                          </a:ln>
                          <a:solidFill>
                            <a:prstClr val="black"/>
                          </a:solidFill>
                          <a:effectLst/>
                          <a:uLnTx/>
                          <a:uFillTx/>
                          <a:latin typeface="Calibri"/>
                          <a:ea typeface="+mn-ea"/>
                          <a:cs typeface="+mn-cs"/>
                        </a:rPr>
                        <a:t>
 ZY Cheng engaged in a conversation with Justin Stailey from Fujifilm North America to delve into the features of the brand new #X100VI at #XSummitTokyo2024. 
𝗗𝗶𝘀𝗰𝗼𝘃𝗲𝗿 𝗮𝗹𝗹 𝘁𝗵𝗲 𝗱𝗲𝘁𝗮𝗶𝗹𝘀 𝗶𝗻 𝘁𝗵𝗲 𝘃𝗶𝗱𝗲𝗼 𝗯𝗲𝗹𝗼𝘄:
https://youtu.be/uzWgWPprwxA?si=qmkL7JZBwTdkGQif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https://quintly-eu-image-storage.s3.amazonaws.com/aaf8f68db843cc217addf8054c322eb2/e8f31fb60ba582c34e8822c767fb4c61.jpg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807130686"/>
                  </a:ext>
                </a:extLst>
              </a:tr>
            </a:tbl>
          </a:graphicData>
        </a:graphic>
      </p:graphicFrame>
      <p:sp>
        <p:nvSpPr>
          <p:cNvPr id="4" name="Text Placeholder 3">
            <a:extLst>
              <a:ext uri="{FF2B5EF4-FFF2-40B4-BE49-F238E27FC236}">
                <a16:creationId xmlns:a16="http://schemas.microsoft.com/office/drawing/2014/main" id="{901608AC-5B3F-44E4-B515-28E571E4535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428631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9E574-2332-429B-8EA4-4CE477661E8B}"/>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CA78DEAE-369B-4F6E-8830-A052536C44F8}"/>
              </a:ext>
            </a:extLst>
          </p:cNvPr>
          <p:cNvGraphicFramePr>
            <a:graphicFrameLocks noGrp="1"/>
          </p:cNvGraphicFramePr>
          <p:nvPr>
            <p:ph type="tbl" sz="quarter" idx="13"/>
            <p:extLst>
              <p:ext uri="{D42A27DB-BD31-4B8C-83A1-F6EECF244321}">
                <p14:modId xmlns:p14="http://schemas.microsoft.com/office/powerpoint/2010/main" val="1387310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28783320"/>
                    </a:ext>
                  </a:extLst>
                </a:gridCol>
                <a:gridCol w="1316737">
                  <a:extLst>
                    <a:ext uri="{9D8B030D-6E8A-4147-A177-3AD203B41FA5}">
                      <a16:colId xmlns:a16="http://schemas.microsoft.com/office/drawing/2014/main" val="3629723386"/>
                    </a:ext>
                  </a:extLst>
                </a:gridCol>
                <a:gridCol w="329184">
                  <a:extLst>
                    <a:ext uri="{9D8B030D-6E8A-4147-A177-3AD203B41FA5}">
                      <a16:colId xmlns:a16="http://schemas.microsoft.com/office/drawing/2014/main" val="1588471017"/>
                    </a:ext>
                  </a:extLst>
                </a:gridCol>
                <a:gridCol w="329184">
                  <a:extLst>
                    <a:ext uri="{9D8B030D-6E8A-4147-A177-3AD203B41FA5}">
                      <a16:colId xmlns:a16="http://schemas.microsoft.com/office/drawing/2014/main" val="2283371722"/>
                    </a:ext>
                  </a:extLst>
                </a:gridCol>
                <a:gridCol w="329184">
                  <a:extLst>
                    <a:ext uri="{9D8B030D-6E8A-4147-A177-3AD203B41FA5}">
                      <a16:colId xmlns:a16="http://schemas.microsoft.com/office/drawing/2014/main" val="1031422694"/>
                    </a:ext>
                  </a:extLst>
                </a:gridCol>
                <a:gridCol w="329184">
                  <a:extLst>
                    <a:ext uri="{9D8B030D-6E8A-4147-A177-3AD203B41FA5}">
                      <a16:colId xmlns:a16="http://schemas.microsoft.com/office/drawing/2014/main" val="1710934157"/>
                    </a:ext>
                  </a:extLst>
                </a:gridCol>
                <a:gridCol w="329184">
                  <a:extLst>
                    <a:ext uri="{9D8B030D-6E8A-4147-A177-3AD203B41FA5}">
                      <a16:colId xmlns:a16="http://schemas.microsoft.com/office/drawing/2014/main" val="2286237441"/>
                    </a:ext>
                  </a:extLst>
                </a:gridCol>
                <a:gridCol w="329184">
                  <a:extLst>
                    <a:ext uri="{9D8B030D-6E8A-4147-A177-3AD203B41FA5}">
                      <a16:colId xmlns:a16="http://schemas.microsoft.com/office/drawing/2014/main" val="984128580"/>
                    </a:ext>
                  </a:extLst>
                </a:gridCol>
                <a:gridCol w="329184">
                  <a:extLst>
                    <a:ext uri="{9D8B030D-6E8A-4147-A177-3AD203B41FA5}">
                      <a16:colId xmlns:a16="http://schemas.microsoft.com/office/drawing/2014/main" val="2071334452"/>
                    </a:ext>
                  </a:extLst>
                </a:gridCol>
                <a:gridCol w="329184">
                  <a:extLst>
                    <a:ext uri="{9D8B030D-6E8A-4147-A177-3AD203B41FA5}">
                      <a16:colId xmlns:a16="http://schemas.microsoft.com/office/drawing/2014/main" val="4053493853"/>
                    </a:ext>
                  </a:extLst>
                </a:gridCol>
                <a:gridCol w="329184">
                  <a:extLst>
                    <a:ext uri="{9D8B030D-6E8A-4147-A177-3AD203B41FA5}">
                      <a16:colId xmlns:a16="http://schemas.microsoft.com/office/drawing/2014/main" val="479289570"/>
                    </a:ext>
                  </a:extLst>
                </a:gridCol>
                <a:gridCol w="329184">
                  <a:extLst>
                    <a:ext uri="{9D8B030D-6E8A-4147-A177-3AD203B41FA5}">
                      <a16:colId xmlns:a16="http://schemas.microsoft.com/office/drawing/2014/main" val="1353076272"/>
                    </a:ext>
                  </a:extLst>
                </a:gridCol>
                <a:gridCol w="329184">
                  <a:extLst>
                    <a:ext uri="{9D8B030D-6E8A-4147-A177-3AD203B41FA5}">
                      <a16:colId xmlns:a16="http://schemas.microsoft.com/office/drawing/2014/main" val="3433847309"/>
                    </a:ext>
                  </a:extLst>
                </a:gridCol>
                <a:gridCol w="329184">
                  <a:extLst>
                    <a:ext uri="{9D8B030D-6E8A-4147-A177-3AD203B41FA5}">
                      <a16:colId xmlns:a16="http://schemas.microsoft.com/office/drawing/2014/main" val="825020295"/>
                    </a:ext>
                  </a:extLst>
                </a:gridCol>
                <a:gridCol w="329184">
                  <a:extLst>
                    <a:ext uri="{9D8B030D-6E8A-4147-A177-3AD203B41FA5}">
                      <a16:colId xmlns:a16="http://schemas.microsoft.com/office/drawing/2014/main" val="3691434116"/>
                    </a:ext>
                  </a:extLst>
                </a:gridCol>
                <a:gridCol w="329184">
                  <a:extLst>
                    <a:ext uri="{9D8B030D-6E8A-4147-A177-3AD203B41FA5}">
                      <a16:colId xmlns:a16="http://schemas.microsoft.com/office/drawing/2014/main" val="2514642382"/>
                    </a:ext>
                  </a:extLst>
                </a:gridCol>
                <a:gridCol w="329184">
                  <a:extLst>
                    <a:ext uri="{9D8B030D-6E8A-4147-A177-3AD203B41FA5}">
                      <a16:colId xmlns:a16="http://schemas.microsoft.com/office/drawing/2014/main" val="2300761961"/>
                    </a:ext>
                  </a:extLst>
                </a:gridCol>
                <a:gridCol w="329184">
                  <a:extLst>
                    <a:ext uri="{9D8B030D-6E8A-4147-A177-3AD203B41FA5}">
                      <a16:colId xmlns:a16="http://schemas.microsoft.com/office/drawing/2014/main" val="4046220363"/>
                    </a:ext>
                  </a:extLst>
                </a:gridCol>
                <a:gridCol w="329184">
                  <a:extLst>
                    <a:ext uri="{9D8B030D-6E8A-4147-A177-3AD203B41FA5}">
                      <a16:colId xmlns:a16="http://schemas.microsoft.com/office/drawing/2014/main" val="171627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506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17:29:03</a:t>
                      </a:r>
                      <a:r>
                        <a:rPr kumimoji="0" lang="en-US" sz="1000" b="0" i="0" u="none" strike="noStrike" kern="1200" cap="none" spc="0" normalizeH="0" baseline="0" noProof="0">
                          <a:ln>
                            <a:noFill/>
                          </a:ln>
                          <a:solidFill>
                            <a:prstClr val="black"/>
                          </a:solidFill>
                          <a:effectLst/>
                          <a:uLnTx/>
                          <a:uFillTx/>
                          <a:latin typeface="Calibri"/>
                          <a:ea typeface="+mn-ea"/>
                          <a:cs typeface="+mn-cs"/>
                        </a:rPr>
                        <a:t>
 🎉 Here's the moment you've all been waiting for - Pre-Orders for the 'One and Only' X100VI are now open! Secure yours at 𝗥𝗠𝟴,𝟴𝟴𝟴, complete with special gifts worth RM2,160, available from 𝟮𝟬 𝗙𝗲𝗯 𝘁𝗼 𝟯 𝗠𝗮𝗿 𝟮𝟬𝟮𝟰.
Don't miss this opportunity to own a piece of photographic excellence. 
Pre-order it now at
𝗢𝗻𝗹𝗶𝗻𝗲 𝗦𝘁𝗼𝗿𝗲
https://www.store-my.fujifilm-x.com/products/x100vi
𝗙𝘂𝗷𝗶𝗳𝗶𝗹𝗺 𝗔𝘂𝘁𝗵𝗼𝗿𝗶𝘇𝗲𝗱 𝗗𝗲𝗮𝗹𝗲𝗿𝘀
https://fujifilm-x.com/en-my/shop/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https://quintly-eu-image-storage.s3.amazonaws.com/aaf8f68db843cc217addf8054c322eb2/515b9dd9e91dd912a23448959aff76ca.jpg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22293715"/>
                  </a:ext>
                </a:extLst>
              </a:tr>
            </a:tbl>
          </a:graphicData>
        </a:graphic>
      </p:graphicFrame>
      <p:sp>
        <p:nvSpPr>
          <p:cNvPr id="4" name="Text Placeholder 3">
            <a:extLst>
              <a:ext uri="{FF2B5EF4-FFF2-40B4-BE49-F238E27FC236}">
                <a16:creationId xmlns:a16="http://schemas.microsoft.com/office/drawing/2014/main" id="{5AE67323-57B1-40A7-B847-C3D11B716CC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283760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5EBAF-8973-4A2D-BA1A-76F17D1DCEFD}"/>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DEEF4A26-398D-48AC-A3A7-178B5DC6D803}"/>
              </a:ext>
            </a:extLst>
          </p:cNvPr>
          <p:cNvGraphicFramePr>
            <a:graphicFrameLocks noGrp="1"/>
          </p:cNvGraphicFramePr>
          <p:nvPr>
            <p:ph type="tbl" sz="quarter" idx="13"/>
            <p:extLst>
              <p:ext uri="{D42A27DB-BD31-4B8C-83A1-F6EECF244321}">
                <p14:modId xmlns:p14="http://schemas.microsoft.com/office/powerpoint/2010/main" val="392682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13344423"/>
                    </a:ext>
                  </a:extLst>
                </a:gridCol>
                <a:gridCol w="1316737">
                  <a:extLst>
                    <a:ext uri="{9D8B030D-6E8A-4147-A177-3AD203B41FA5}">
                      <a16:colId xmlns:a16="http://schemas.microsoft.com/office/drawing/2014/main" val="4121389530"/>
                    </a:ext>
                  </a:extLst>
                </a:gridCol>
                <a:gridCol w="329184">
                  <a:extLst>
                    <a:ext uri="{9D8B030D-6E8A-4147-A177-3AD203B41FA5}">
                      <a16:colId xmlns:a16="http://schemas.microsoft.com/office/drawing/2014/main" val="1388481820"/>
                    </a:ext>
                  </a:extLst>
                </a:gridCol>
                <a:gridCol w="329184">
                  <a:extLst>
                    <a:ext uri="{9D8B030D-6E8A-4147-A177-3AD203B41FA5}">
                      <a16:colId xmlns:a16="http://schemas.microsoft.com/office/drawing/2014/main" val="1338985224"/>
                    </a:ext>
                  </a:extLst>
                </a:gridCol>
                <a:gridCol w="329184">
                  <a:extLst>
                    <a:ext uri="{9D8B030D-6E8A-4147-A177-3AD203B41FA5}">
                      <a16:colId xmlns:a16="http://schemas.microsoft.com/office/drawing/2014/main" val="1886289739"/>
                    </a:ext>
                  </a:extLst>
                </a:gridCol>
                <a:gridCol w="329184">
                  <a:extLst>
                    <a:ext uri="{9D8B030D-6E8A-4147-A177-3AD203B41FA5}">
                      <a16:colId xmlns:a16="http://schemas.microsoft.com/office/drawing/2014/main" val="1158085088"/>
                    </a:ext>
                  </a:extLst>
                </a:gridCol>
                <a:gridCol w="329184">
                  <a:extLst>
                    <a:ext uri="{9D8B030D-6E8A-4147-A177-3AD203B41FA5}">
                      <a16:colId xmlns:a16="http://schemas.microsoft.com/office/drawing/2014/main" val="3515359795"/>
                    </a:ext>
                  </a:extLst>
                </a:gridCol>
                <a:gridCol w="329184">
                  <a:extLst>
                    <a:ext uri="{9D8B030D-6E8A-4147-A177-3AD203B41FA5}">
                      <a16:colId xmlns:a16="http://schemas.microsoft.com/office/drawing/2014/main" val="3000051105"/>
                    </a:ext>
                  </a:extLst>
                </a:gridCol>
                <a:gridCol w="329184">
                  <a:extLst>
                    <a:ext uri="{9D8B030D-6E8A-4147-A177-3AD203B41FA5}">
                      <a16:colId xmlns:a16="http://schemas.microsoft.com/office/drawing/2014/main" val="2977717705"/>
                    </a:ext>
                  </a:extLst>
                </a:gridCol>
                <a:gridCol w="329184">
                  <a:extLst>
                    <a:ext uri="{9D8B030D-6E8A-4147-A177-3AD203B41FA5}">
                      <a16:colId xmlns:a16="http://schemas.microsoft.com/office/drawing/2014/main" val="2552028153"/>
                    </a:ext>
                  </a:extLst>
                </a:gridCol>
                <a:gridCol w="329184">
                  <a:extLst>
                    <a:ext uri="{9D8B030D-6E8A-4147-A177-3AD203B41FA5}">
                      <a16:colId xmlns:a16="http://schemas.microsoft.com/office/drawing/2014/main" val="4084081630"/>
                    </a:ext>
                  </a:extLst>
                </a:gridCol>
                <a:gridCol w="329184">
                  <a:extLst>
                    <a:ext uri="{9D8B030D-6E8A-4147-A177-3AD203B41FA5}">
                      <a16:colId xmlns:a16="http://schemas.microsoft.com/office/drawing/2014/main" val="49819384"/>
                    </a:ext>
                  </a:extLst>
                </a:gridCol>
                <a:gridCol w="329184">
                  <a:extLst>
                    <a:ext uri="{9D8B030D-6E8A-4147-A177-3AD203B41FA5}">
                      <a16:colId xmlns:a16="http://schemas.microsoft.com/office/drawing/2014/main" val="2916824578"/>
                    </a:ext>
                  </a:extLst>
                </a:gridCol>
                <a:gridCol w="329184">
                  <a:extLst>
                    <a:ext uri="{9D8B030D-6E8A-4147-A177-3AD203B41FA5}">
                      <a16:colId xmlns:a16="http://schemas.microsoft.com/office/drawing/2014/main" val="2048098881"/>
                    </a:ext>
                  </a:extLst>
                </a:gridCol>
                <a:gridCol w="329184">
                  <a:extLst>
                    <a:ext uri="{9D8B030D-6E8A-4147-A177-3AD203B41FA5}">
                      <a16:colId xmlns:a16="http://schemas.microsoft.com/office/drawing/2014/main" val="4062270144"/>
                    </a:ext>
                  </a:extLst>
                </a:gridCol>
                <a:gridCol w="329184">
                  <a:extLst>
                    <a:ext uri="{9D8B030D-6E8A-4147-A177-3AD203B41FA5}">
                      <a16:colId xmlns:a16="http://schemas.microsoft.com/office/drawing/2014/main" val="3958474039"/>
                    </a:ext>
                  </a:extLst>
                </a:gridCol>
                <a:gridCol w="329184">
                  <a:extLst>
                    <a:ext uri="{9D8B030D-6E8A-4147-A177-3AD203B41FA5}">
                      <a16:colId xmlns:a16="http://schemas.microsoft.com/office/drawing/2014/main" val="3983382078"/>
                    </a:ext>
                  </a:extLst>
                </a:gridCol>
                <a:gridCol w="329184">
                  <a:extLst>
                    <a:ext uri="{9D8B030D-6E8A-4147-A177-3AD203B41FA5}">
                      <a16:colId xmlns:a16="http://schemas.microsoft.com/office/drawing/2014/main" val="1692208047"/>
                    </a:ext>
                  </a:extLst>
                </a:gridCol>
                <a:gridCol w="329184">
                  <a:extLst>
                    <a:ext uri="{9D8B030D-6E8A-4147-A177-3AD203B41FA5}">
                      <a16:colId xmlns:a16="http://schemas.microsoft.com/office/drawing/2014/main" val="316799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5827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17:26:02</a:t>
                      </a:r>
                      <a:r>
                        <a:rPr kumimoji="0" lang="en-US" sz="1000" b="0" i="0" u="none" strike="noStrike" kern="1200" cap="none" spc="0" normalizeH="0" baseline="0" noProof="0">
                          <a:ln>
                            <a:noFill/>
                          </a:ln>
                          <a:solidFill>
                            <a:prstClr val="black"/>
                          </a:solidFill>
                          <a:effectLst/>
                          <a:uLnTx/>
                          <a:uFillTx/>
                          <a:latin typeface="Calibri"/>
                          <a:ea typeface="+mn-ea"/>
                          <a:cs typeface="+mn-cs"/>
                        </a:rPr>
                        <a:t>
 🌟 Introducing the NEW #X100VI by #Fujifilm! A groundbreaking release that sets new standards for image and video quality in the world of photography. 📸
𝗞𝗲𝘆 𝗙𝗲𝗮𝘁𝘂𝗿𝗲𝘀 𝗼𝗳 𝘁𝗵𝗲 𝗫𝟭𝟬𝟬𝗩𝗜
✨ Timeless Dial-based Design
✨ 40.2 Megapixel X-Trans CMOS 5 HR Sensor
✨ High-Speed X-Processor 5
✨ 6.0 Stops IBIS for Unshakable Stability
✨ Captivating REALA Ace Film Simulation
✨ Cinematic 6.2K/30P Movie Recording
Designed to be the ultimate companion for every photography enthusiast, the X100VI captures life’s moments with unparalleled clarity and detail. 🎬📷 
RRP RM8,888. Available in-stores and online. 
Stay tuned for our exclusive pre-order promotion and be among the first to experience the magic of X100VI.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https://quintly-eu-image-storage.s3.amazonaws.com/aaf8f68db843cc217addf8054c322eb2/a48cabccc0b4bda4745a151e499fb7cf.jpg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40002009"/>
                  </a:ext>
                </a:extLst>
              </a:tr>
            </a:tbl>
          </a:graphicData>
        </a:graphic>
      </p:graphicFrame>
      <p:sp>
        <p:nvSpPr>
          <p:cNvPr id="4" name="Text Placeholder 3">
            <a:extLst>
              <a:ext uri="{FF2B5EF4-FFF2-40B4-BE49-F238E27FC236}">
                <a16:creationId xmlns:a16="http://schemas.microsoft.com/office/drawing/2014/main" id="{AAF5A2AC-351C-489B-92A1-D6E699E346E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755588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B86D0-FC48-4E27-BA30-D543323654B7}"/>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728613B3-2882-407B-AB01-8797D4EA5018}"/>
              </a:ext>
            </a:extLst>
          </p:cNvPr>
          <p:cNvGraphicFramePr>
            <a:graphicFrameLocks noGrp="1"/>
          </p:cNvGraphicFramePr>
          <p:nvPr>
            <p:ph type="tbl" sz="quarter" idx="13"/>
            <p:extLst>
              <p:ext uri="{D42A27DB-BD31-4B8C-83A1-F6EECF244321}">
                <p14:modId xmlns:p14="http://schemas.microsoft.com/office/powerpoint/2010/main" val="660684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78166062"/>
                    </a:ext>
                  </a:extLst>
                </a:gridCol>
                <a:gridCol w="1316737">
                  <a:extLst>
                    <a:ext uri="{9D8B030D-6E8A-4147-A177-3AD203B41FA5}">
                      <a16:colId xmlns:a16="http://schemas.microsoft.com/office/drawing/2014/main" val="1093893174"/>
                    </a:ext>
                  </a:extLst>
                </a:gridCol>
                <a:gridCol w="329184">
                  <a:extLst>
                    <a:ext uri="{9D8B030D-6E8A-4147-A177-3AD203B41FA5}">
                      <a16:colId xmlns:a16="http://schemas.microsoft.com/office/drawing/2014/main" val="2871568422"/>
                    </a:ext>
                  </a:extLst>
                </a:gridCol>
                <a:gridCol w="329184">
                  <a:extLst>
                    <a:ext uri="{9D8B030D-6E8A-4147-A177-3AD203B41FA5}">
                      <a16:colId xmlns:a16="http://schemas.microsoft.com/office/drawing/2014/main" val="3603961754"/>
                    </a:ext>
                  </a:extLst>
                </a:gridCol>
                <a:gridCol w="329184">
                  <a:extLst>
                    <a:ext uri="{9D8B030D-6E8A-4147-A177-3AD203B41FA5}">
                      <a16:colId xmlns:a16="http://schemas.microsoft.com/office/drawing/2014/main" val="116289168"/>
                    </a:ext>
                  </a:extLst>
                </a:gridCol>
                <a:gridCol w="329184">
                  <a:extLst>
                    <a:ext uri="{9D8B030D-6E8A-4147-A177-3AD203B41FA5}">
                      <a16:colId xmlns:a16="http://schemas.microsoft.com/office/drawing/2014/main" val="813932800"/>
                    </a:ext>
                  </a:extLst>
                </a:gridCol>
                <a:gridCol w="329184">
                  <a:extLst>
                    <a:ext uri="{9D8B030D-6E8A-4147-A177-3AD203B41FA5}">
                      <a16:colId xmlns:a16="http://schemas.microsoft.com/office/drawing/2014/main" val="3610027292"/>
                    </a:ext>
                  </a:extLst>
                </a:gridCol>
                <a:gridCol w="329184">
                  <a:extLst>
                    <a:ext uri="{9D8B030D-6E8A-4147-A177-3AD203B41FA5}">
                      <a16:colId xmlns:a16="http://schemas.microsoft.com/office/drawing/2014/main" val="853685042"/>
                    </a:ext>
                  </a:extLst>
                </a:gridCol>
                <a:gridCol w="329184">
                  <a:extLst>
                    <a:ext uri="{9D8B030D-6E8A-4147-A177-3AD203B41FA5}">
                      <a16:colId xmlns:a16="http://schemas.microsoft.com/office/drawing/2014/main" val="1546945636"/>
                    </a:ext>
                  </a:extLst>
                </a:gridCol>
                <a:gridCol w="329184">
                  <a:extLst>
                    <a:ext uri="{9D8B030D-6E8A-4147-A177-3AD203B41FA5}">
                      <a16:colId xmlns:a16="http://schemas.microsoft.com/office/drawing/2014/main" val="3079012122"/>
                    </a:ext>
                  </a:extLst>
                </a:gridCol>
                <a:gridCol w="329184">
                  <a:extLst>
                    <a:ext uri="{9D8B030D-6E8A-4147-A177-3AD203B41FA5}">
                      <a16:colId xmlns:a16="http://schemas.microsoft.com/office/drawing/2014/main" val="1562988573"/>
                    </a:ext>
                  </a:extLst>
                </a:gridCol>
                <a:gridCol w="329184">
                  <a:extLst>
                    <a:ext uri="{9D8B030D-6E8A-4147-A177-3AD203B41FA5}">
                      <a16:colId xmlns:a16="http://schemas.microsoft.com/office/drawing/2014/main" val="1596133181"/>
                    </a:ext>
                  </a:extLst>
                </a:gridCol>
                <a:gridCol w="329184">
                  <a:extLst>
                    <a:ext uri="{9D8B030D-6E8A-4147-A177-3AD203B41FA5}">
                      <a16:colId xmlns:a16="http://schemas.microsoft.com/office/drawing/2014/main" val="3109071850"/>
                    </a:ext>
                  </a:extLst>
                </a:gridCol>
                <a:gridCol w="329184">
                  <a:extLst>
                    <a:ext uri="{9D8B030D-6E8A-4147-A177-3AD203B41FA5}">
                      <a16:colId xmlns:a16="http://schemas.microsoft.com/office/drawing/2014/main" val="4051446646"/>
                    </a:ext>
                  </a:extLst>
                </a:gridCol>
                <a:gridCol w="329184">
                  <a:extLst>
                    <a:ext uri="{9D8B030D-6E8A-4147-A177-3AD203B41FA5}">
                      <a16:colId xmlns:a16="http://schemas.microsoft.com/office/drawing/2014/main" val="2687556214"/>
                    </a:ext>
                  </a:extLst>
                </a:gridCol>
                <a:gridCol w="329184">
                  <a:extLst>
                    <a:ext uri="{9D8B030D-6E8A-4147-A177-3AD203B41FA5}">
                      <a16:colId xmlns:a16="http://schemas.microsoft.com/office/drawing/2014/main" val="2323440697"/>
                    </a:ext>
                  </a:extLst>
                </a:gridCol>
                <a:gridCol w="329184">
                  <a:extLst>
                    <a:ext uri="{9D8B030D-6E8A-4147-A177-3AD203B41FA5}">
                      <a16:colId xmlns:a16="http://schemas.microsoft.com/office/drawing/2014/main" val="300743772"/>
                    </a:ext>
                  </a:extLst>
                </a:gridCol>
                <a:gridCol w="329184">
                  <a:extLst>
                    <a:ext uri="{9D8B030D-6E8A-4147-A177-3AD203B41FA5}">
                      <a16:colId xmlns:a16="http://schemas.microsoft.com/office/drawing/2014/main" val="725995130"/>
                    </a:ext>
                  </a:extLst>
                </a:gridCol>
                <a:gridCol w="329184">
                  <a:extLst>
                    <a:ext uri="{9D8B030D-6E8A-4147-A177-3AD203B41FA5}">
                      <a16:colId xmlns:a16="http://schemas.microsoft.com/office/drawing/2014/main" val="287702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344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16:02:21</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Fujifilm X100VI through the lens of Content Creator Jayz - Lens Library in their exclusive hands-on review. Uncover the capabilities and innovations that define this exceptional camera.
𝗪𝗮𝘁𝗰𝗵 𝘁𝗵𝗲 𝗳𝘂𝗹𝗹 𝘃𝗶𝗱𝗲𝗼 👇
https://www.youtube.com/watch?v=oebVP85SZAs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https://quintly-eu-image-storage.s3.amazonaws.com/aaf8f68db843cc217addf8054c322eb2/6adaff02f2bba8ec3575973e1e644c93.jpg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096750469"/>
                  </a:ext>
                </a:extLst>
              </a:tr>
            </a:tbl>
          </a:graphicData>
        </a:graphic>
      </p:graphicFrame>
      <p:sp>
        <p:nvSpPr>
          <p:cNvPr id="4" name="Text Placeholder 3">
            <a:extLst>
              <a:ext uri="{FF2B5EF4-FFF2-40B4-BE49-F238E27FC236}">
                <a16:creationId xmlns:a16="http://schemas.microsoft.com/office/drawing/2014/main" id="{90713E19-CF72-430C-A63A-3A8A06B0A1A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679616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FB6AA-EFD0-42D4-9853-9F7A3CF3F6F0}"/>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35BE905A-C303-4EB9-B9EF-8AF459FAC6F2}"/>
              </a:ext>
            </a:extLst>
          </p:cNvPr>
          <p:cNvGraphicFramePr>
            <a:graphicFrameLocks noGrp="1"/>
          </p:cNvGraphicFramePr>
          <p:nvPr>
            <p:ph type="tbl" sz="quarter" idx="13"/>
            <p:extLst>
              <p:ext uri="{D42A27DB-BD31-4B8C-83A1-F6EECF244321}">
                <p14:modId xmlns:p14="http://schemas.microsoft.com/office/powerpoint/2010/main" val="4251890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16436767"/>
                    </a:ext>
                  </a:extLst>
                </a:gridCol>
                <a:gridCol w="1316737">
                  <a:extLst>
                    <a:ext uri="{9D8B030D-6E8A-4147-A177-3AD203B41FA5}">
                      <a16:colId xmlns:a16="http://schemas.microsoft.com/office/drawing/2014/main" val="4169578155"/>
                    </a:ext>
                  </a:extLst>
                </a:gridCol>
                <a:gridCol w="329184">
                  <a:extLst>
                    <a:ext uri="{9D8B030D-6E8A-4147-A177-3AD203B41FA5}">
                      <a16:colId xmlns:a16="http://schemas.microsoft.com/office/drawing/2014/main" val="3574341767"/>
                    </a:ext>
                  </a:extLst>
                </a:gridCol>
                <a:gridCol w="329184">
                  <a:extLst>
                    <a:ext uri="{9D8B030D-6E8A-4147-A177-3AD203B41FA5}">
                      <a16:colId xmlns:a16="http://schemas.microsoft.com/office/drawing/2014/main" val="1131210956"/>
                    </a:ext>
                  </a:extLst>
                </a:gridCol>
                <a:gridCol w="329184">
                  <a:extLst>
                    <a:ext uri="{9D8B030D-6E8A-4147-A177-3AD203B41FA5}">
                      <a16:colId xmlns:a16="http://schemas.microsoft.com/office/drawing/2014/main" val="625086647"/>
                    </a:ext>
                  </a:extLst>
                </a:gridCol>
                <a:gridCol w="329184">
                  <a:extLst>
                    <a:ext uri="{9D8B030D-6E8A-4147-A177-3AD203B41FA5}">
                      <a16:colId xmlns:a16="http://schemas.microsoft.com/office/drawing/2014/main" val="976597267"/>
                    </a:ext>
                  </a:extLst>
                </a:gridCol>
                <a:gridCol w="329184">
                  <a:extLst>
                    <a:ext uri="{9D8B030D-6E8A-4147-A177-3AD203B41FA5}">
                      <a16:colId xmlns:a16="http://schemas.microsoft.com/office/drawing/2014/main" val="2924772148"/>
                    </a:ext>
                  </a:extLst>
                </a:gridCol>
                <a:gridCol w="329184">
                  <a:extLst>
                    <a:ext uri="{9D8B030D-6E8A-4147-A177-3AD203B41FA5}">
                      <a16:colId xmlns:a16="http://schemas.microsoft.com/office/drawing/2014/main" val="255064089"/>
                    </a:ext>
                  </a:extLst>
                </a:gridCol>
                <a:gridCol w="329184">
                  <a:extLst>
                    <a:ext uri="{9D8B030D-6E8A-4147-A177-3AD203B41FA5}">
                      <a16:colId xmlns:a16="http://schemas.microsoft.com/office/drawing/2014/main" val="2024839101"/>
                    </a:ext>
                  </a:extLst>
                </a:gridCol>
                <a:gridCol w="329184">
                  <a:extLst>
                    <a:ext uri="{9D8B030D-6E8A-4147-A177-3AD203B41FA5}">
                      <a16:colId xmlns:a16="http://schemas.microsoft.com/office/drawing/2014/main" val="2338664362"/>
                    </a:ext>
                  </a:extLst>
                </a:gridCol>
                <a:gridCol w="329184">
                  <a:extLst>
                    <a:ext uri="{9D8B030D-6E8A-4147-A177-3AD203B41FA5}">
                      <a16:colId xmlns:a16="http://schemas.microsoft.com/office/drawing/2014/main" val="2700546747"/>
                    </a:ext>
                  </a:extLst>
                </a:gridCol>
                <a:gridCol w="329184">
                  <a:extLst>
                    <a:ext uri="{9D8B030D-6E8A-4147-A177-3AD203B41FA5}">
                      <a16:colId xmlns:a16="http://schemas.microsoft.com/office/drawing/2014/main" val="1823295255"/>
                    </a:ext>
                  </a:extLst>
                </a:gridCol>
                <a:gridCol w="329184">
                  <a:extLst>
                    <a:ext uri="{9D8B030D-6E8A-4147-A177-3AD203B41FA5}">
                      <a16:colId xmlns:a16="http://schemas.microsoft.com/office/drawing/2014/main" val="2806107273"/>
                    </a:ext>
                  </a:extLst>
                </a:gridCol>
                <a:gridCol w="329184">
                  <a:extLst>
                    <a:ext uri="{9D8B030D-6E8A-4147-A177-3AD203B41FA5}">
                      <a16:colId xmlns:a16="http://schemas.microsoft.com/office/drawing/2014/main" val="384415013"/>
                    </a:ext>
                  </a:extLst>
                </a:gridCol>
                <a:gridCol w="329184">
                  <a:extLst>
                    <a:ext uri="{9D8B030D-6E8A-4147-A177-3AD203B41FA5}">
                      <a16:colId xmlns:a16="http://schemas.microsoft.com/office/drawing/2014/main" val="2768282659"/>
                    </a:ext>
                  </a:extLst>
                </a:gridCol>
                <a:gridCol w="329184">
                  <a:extLst>
                    <a:ext uri="{9D8B030D-6E8A-4147-A177-3AD203B41FA5}">
                      <a16:colId xmlns:a16="http://schemas.microsoft.com/office/drawing/2014/main" val="2180462540"/>
                    </a:ext>
                  </a:extLst>
                </a:gridCol>
                <a:gridCol w="329184">
                  <a:extLst>
                    <a:ext uri="{9D8B030D-6E8A-4147-A177-3AD203B41FA5}">
                      <a16:colId xmlns:a16="http://schemas.microsoft.com/office/drawing/2014/main" val="3187476958"/>
                    </a:ext>
                  </a:extLst>
                </a:gridCol>
                <a:gridCol w="329184">
                  <a:extLst>
                    <a:ext uri="{9D8B030D-6E8A-4147-A177-3AD203B41FA5}">
                      <a16:colId xmlns:a16="http://schemas.microsoft.com/office/drawing/2014/main" val="4053849671"/>
                    </a:ext>
                  </a:extLst>
                </a:gridCol>
                <a:gridCol w="329184">
                  <a:extLst>
                    <a:ext uri="{9D8B030D-6E8A-4147-A177-3AD203B41FA5}">
                      <a16:colId xmlns:a16="http://schemas.microsoft.com/office/drawing/2014/main" val="3590562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0485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16:01:45</a:t>
                      </a:r>
                      <a:r>
                        <a:rPr kumimoji="0" lang="en-US" sz="1000" b="0" i="0" u="none" strike="noStrike" kern="1200" cap="none" spc="0" normalizeH="0" baseline="0" noProof="0">
                          <a:ln>
                            <a:noFill/>
                          </a:ln>
                          <a:solidFill>
                            <a:prstClr val="black"/>
                          </a:solidFill>
                          <a:effectLst/>
                          <a:uLnTx/>
                          <a:uFillTx/>
                          <a:latin typeface="Calibri"/>
                          <a:ea typeface="+mn-ea"/>
                          <a:cs typeface="+mn-cs"/>
                        </a:rPr>
                        <a:t>
 Join Content Creator Shoot More</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攝模 </a:t>
                      </a:r>
                      <a:r>
                        <a:rPr kumimoji="0" lang="en-US" sz="1000" b="0" i="0" u="none" strike="noStrike" kern="1200" cap="none" spc="0" normalizeH="0" baseline="0" noProof="0">
                          <a:ln>
                            <a:noFill/>
                          </a:ln>
                          <a:solidFill>
                            <a:prstClr val="black"/>
                          </a:solidFill>
                          <a:effectLst/>
                          <a:uLnTx/>
                          <a:uFillTx/>
                          <a:latin typeface="Calibri"/>
                          <a:ea typeface="+mn-ea"/>
                          <a:cs typeface="+mn-cs"/>
                        </a:rPr>
                        <a:t>for an in-depth look at the Fujifilm X100VI in their latest hands-on review.
𝗪𝗮𝘁𝗰𝗵 𝘁𝗵𝗲 𝗳𝘂𝗹𝗹 𝘃𝗶𝗱𝗲𝗼 👇
https://www.youtube.com/watch?v=JlTroWfF3lg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https://quintly-eu-image-storage.s3.amazonaws.com/aaf8f68db843cc217addf8054c322eb2/71fca05c761e48fe670c982e50b8db68.jpg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2610273469"/>
                  </a:ext>
                </a:extLst>
              </a:tr>
            </a:tbl>
          </a:graphicData>
        </a:graphic>
      </p:graphicFrame>
      <p:sp>
        <p:nvSpPr>
          <p:cNvPr id="4" name="Text Placeholder 3">
            <a:extLst>
              <a:ext uri="{FF2B5EF4-FFF2-40B4-BE49-F238E27FC236}">
                <a16:creationId xmlns:a16="http://schemas.microsoft.com/office/drawing/2014/main" id="{D5E768C0-31CA-4D5B-AA4D-CAF5E36F178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497088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CBED2-F399-49B0-A89A-5EAED2F4A892}"/>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69AF2E2D-0867-43FB-BDEE-C46D0BFDC8A7}"/>
              </a:ext>
            </a:extLst>
          </p:cNvPr>
          <p:cNvGraphicFramePr>
            <a:graphicFrameLocks noGrp="1"/>
          </p:cNvGraphicFramePr>
          <p:nvPr>
            <p:ph type="tbl" sz="quarter" idx="13"/>
            <p:extLst>
              <p:ext uri="{D42A27DB-BD31-4B8C-83A1-F6EECF244321}">
                <p14:modId xmlns:p14="http://schemas.microsoft.com/office/powerpoint/2010/main" val="2295953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6695170"/>
                    </a:ext>
                  </a:extLst>
                </a:gridCol>
                <a:gridCol w="1316737">
                  <a:extLst>
                    <a:ext uri="{9D8B030D-6E8A-4147-A177-3AD203B41FA5}">
                      <a16:colId xmlns:a16="http://schemas.microsoft.com/office/drawing/2014/main" val="2380197312"/>
                    </a:ext>
                  </a:extLst>
                </a:gridCol>
                <a:gridCol w="329184">
                  <a:extLst>
                    <a:ext uri="{9D8B030D-6E8A-4147-A177-3AD203B41FA5}">
                      <a16:colId xmlns:a16="http://schemas.microsoft.com/office/drawing/2014/main" val="637553871"/>
                    </a:ext>
                  </a:extLst>
                </a:gridCol>
                <a:gridCol w="329184">
                  <a:extLst>
                    <a:ext uri="{9D8B030D-6E8A-4147-A177-3AD203B41FA5}">
                      <a16:colId xmlns:a16="http://schemas.microsoft.com/office/drawing/2014/main" val="2635099374"/>
                    </a:ext>
                  </a:extLst>
                </a:gridCol>
                <a:gridCol w="329184">
                  <a:extLst>
                    <a:ext uri="{9D8B030D-6E8A-4147-A177-3AD203B41FA5}">
                      <a16:colId xmlns:a16="http://schemas.microsoft.com/office/drawing/2014/main" val="3373784753"/>
                    </a:ext>
                  </a:extLst>
                </a:gridCol>
                <a:gridCol w="329184">
                  <a:extLst>
                    <a:ext uri="{9D8B030D-6E8A-4147-A177-3AD203B41FA5}">
                      <a16:colId xmlns:a16="http://schemas.microsoft.com/office/drawing/2014/main" val="3047047184"/>
                    </a:ext>
                  </a:extLst>
                </a:gridCol>
                <a:gridCol w="329184">
                  <a:extLst>
                    <a:ext uri="{9D8B030D-6E8A-4147-A177-3AD203B41FA5}">
                      <a16:colId xmlns:a16="http://schemas.microsoft.com/office/drawing/2014/main" val="1811843645"/>
                    </a:ext>
                  </a:extLst>
                </a:gridCol>
                <a:gridCol w="329184">
                  <a:extLst>
                    <a:ext uri="{9D8B030D-6E8A-4147-A177-3AD203B41FA5}">
                      <a16:colId xmlns:a16="http://schemas.microsoft.com/office/drawing/2014/main" val="679514195"/>
                    </a:ext>
                  </a:extLst>
                </a:gridCol>
                <a:gridCol w="329184">
                  <a:extLst>
                    <a:ext uri="{9D8B030D-6E8A-4147-A177-3AD203B41FA5}">
                      <a16:colId xmlns:a16="http://schemas.microsoft.com/office/drawing/2014/main" val="2138604190"/>
                    </a:ext>
                  </a:extLst>
                </a:gridCol>
                <a:gridCol w="329184">
                  <a:extLst>
                    <a:ext uri="{9D8B030D-6E8A-4147-A177-3AD203B41FA5}">
                      <a16:colId xmlns:a16="http://schemas.microsoft.com/office/drawing/2014/main" val="2997509178"/>
                    </a:ext>
                  </a:extLst>
                </a:gridCol>
                <a:gridCol w="329184">
                  <a:extLst>
                    <a:ext uri="{9D8B030D-6E8A-4147-A177-3AD203B41FA5}">
                      <a16:colId xmlns:a16="http://schemas.microsoft.com/office/drawing/2014/main" val="6102476"/>
                    </a:ext>
                  </a:extLst>
                </a:gridCol>
                <a:gridCol w="329184">
                  <a:extLst>
                    <a:ext uri="{9D8B030D-6E8A-4147-A177-3AD203B41FA5}">
                      <a16:colId xmlns:a16="http://schemas.microsoft.com/office/drawing/2014/main" val="1039184671"/>
                    </a:ext>
                  </a:extLst>
                </a:gridCol>
                <a:gridCol w="329184">
                  <a:extLst>
                    <a:ext uri="{9D8B030D-6E8A-4147-A177-3AD203B41FA5}">
                      <a16:colId xmlns:a16="http://schemas.microsoft.com/office/drawing/2014/main" val="2892785194"/>
                    </a:ext>
                  </a:extLst>
                </a:gridCol>
                <a:gridCol w="329184">
                  <a:extLst>
                    <a:ext uri="{9D8B030D-6E8A-4147-A177-3AD203B41FA5}">
                      <a16:colId xmlns:a16="http://schemas.microsoft.com/office/drawing/2014/main" val="3654236752"/>
                    </a:ext>
                  </a:extLst>
                </a:gridCol>
                <a:gridCol w="329184">
                  <a:extLst>
                    <a:ext uri="{9D8B030D-6E8A-4147-A177-3AD203B41FA5}">
                      <a16:colId xmlns:a16="http://schemas.microsoft.com/office/drawing/2014/main" val="2406542908"/>
                    </a:ext>
                  </a:extLst>
                </a:gridCol>
                <a:gridCol w="329184">
                  <a:extLst>
                    <a:ext uri="{9D8B030D-6E8A-4147-A177-3AD203B41FA5}">
                      <a16:colId xmlns:a16="http://schemas.microsoft.com/office/drawing/2014/main" val="3324756152"/>
                    </a:ext>
                  </a:extLst>
                </a:gridCol>
                <a:gridCol w="329184">
                  <a:extLst>
                    <a:ext uri="{9D8B030D-6E8A-4147-A177-3AD203B41FA5}">
                      <a16:colId xmlns:a16="http://schemas.microsoft.com/office/drawing/2014/main" val="231649122"/>
                    </a:ext>
                  </a:extLst>
                </a:gridCol>
                <a:gridCol w="329184">
                  <a:extLst>
                    <a:ext uri="{9D8B030D-6E8A-4147-A177-3AD203B41FA5}">
                      <a16:colId xmlns:a16="http://schemas.microsoft.com/office/drawing/2014/main" val="477767776"/>
                    </a:ext>
                  </a:extLst>
                </a:gridCol>
                <a:gridCol w="329184">
                  <a:extLst>
                    <a:ext uri="{9D8B030D-6E8A-4147-A177-3AD203B41FA5}">
                      <a16:colId xmlns:a16="http://schemas.microsoft.com/office/drawing/2014/main" val="326158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7798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15:09:26</a:t>
                      </a:r>
                      <a:r>
                        <a:rPr kumimoji="0" lang="en-US" sz="1000" b="0" i="0" u="none" strike="noStrike" kern="1200" cap="none" spc="0" normalizeH="0" baseline="0" noProof="0">
                          <a:ln>
                            <a:noFill/>
                          </a:ln>
                          <a:solidFill>
                            <a:prstClr val="black"/>
                          </a:solidFill>
                          <a:effectLst/>
                          <a:uLnTx/>
                          <a:uFillTx/>
                          <a:latin typeface="Calibri"/>
                          <a:ea typeface="+mn-ea"/>
                          <a:cs typeface="+mn-cs"/>
                        </a:rPr>
                        <a:t>
 Content Creator ZY Cheng gives an exclusive Hands-on Review of Fujifilm X100VI.  
𝗪𝗮𝘁𝗰𝗵 𝘁𝗵𝗲 𝗳𝘂𝗹𝗹 𝘃𝗶𝗱𝗲𝗼 👇
https://www.youtube.com/watch?v=98MEyGAgQyw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https://quintly-eu-image-storage.s3.amazonaws.com/aaf8f68db843cc217addf8054c322eb2/44f9d007f334b5ecc3833a4e404250dc.jpg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284504253"/>
                  </a:ext>
                </a:extLst>
              </a:tr>
            </a:tbl>
          </a:graphicData>
        </a:graphic>
      </p:graphicFrame>
      <p:sp>
        <p:nvSpPr>
          <p:cNvPr id="4" name="Text Placeholder 3">
            <a:extLst>
              <a:ext uri="{FF2B5EF4-FFF2-40B4-BE49-F238E27FC236}">
                <a16:creationId xmlns:a16="http://schemas.microsoft.com/office/drawing/2014/main" id="{55AC4EE8-6B61-4FA1-B273-F1A3A905CBA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675927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B52AC-DD64-4FD4-97CD-49B5BCB2BB30}"/>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574B630F-D65B-438F-B653-7B2E3E3591F3}"/>
              </a:ext>
            </a:extLst>
          </p:cNvPr>
          <p:cNvGraphicFramePr>
            <a:graphicFrameLocks noGrp="1"/>
          </p:cNvGraphicFramePr>
          <p:nvPr>
            <p:ph type="tbl" sz="quarter" idx="13"/>
            <p:extLst>
              <p:ext uri="{D42A27DB-BD31-4B8C-83A1-F6EECF244321}">
                <p14:modId xmlns:p14="http://schemas.microsoft.com/office/powerpoint/2010/main" val="11506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1396758"/>
                    </a:ext>
                  </a:extLst>
                </a:gridCol>
                <a:gridCol w="1316737">
                  <a:extLst>
                    <a:ext uri="{9D8B030D-6E8A-4147-A177-3AD203B41FA5}">
                      <a16:colId xmlns:a16="http://schemas.microsoft.com/office/drawing/2014/main" val="3844935388"/>
                    </a:ext>
                  </a:extLst>
                </a:gridCol>
                <a:gridCol w="329184">
                  <a:extLst>
                    <a:ext uri="{9D8B030D-6E8A-4147-A177-3AD203B41FA5}">
                      <a16:colId xmlns:a16="http://schemas.microsoft.com/office/drawing/2014/main" val="3017668343"/>
                    </a:ext>
                  </a:extLst>
                </a:gridCol>
                <a:gridCol w="329184">
                  <a:extLst>
                    <a:ext uri="{9D8B030D-6E8A-4147-A177-3AD203B41FA5}">
                      <a16:colId xmlns:a16="http://schemas.microsoft.com/office/drawing/2014/main" val="3807903639"/>
                    </a:ext>
                  </a:extLst>
                </a:gridCol>
                <a:gridCol w="329184">
                  <a:extLst>
                    <a:ext uri="{9D8B030D-6E8A-4147-A177-3AD203B41FA5}">
                      <a16:colId xmlns:a16="http://schemas.microsoft.com/office/drawing/2014/main" val="1795495836"/>
                    </a:ext>
                  </a:extLst>
                </a:gridCol>
                <a:gridCol w="329184">
                  <a:extLst>
                    <a:ext uri="{9D8B030D-6E8A-4147-A177-3AD203B41FA5}">
                      <a16:colId xmlns:a16="http://schemas.microsoft.com/office/drawing/2014/main" val="2599390256"/>
                    </a:ext>
                  </a:extLst>
                </a:gridCol>
                <a:gridCol w="329184">
                  <a:extLst>
                    <a:ext uri="{9D8B030D-6E8A-4147-A177-3AD203B41FA5}">
                      <a16:colId xmlns:a16="http://schemas.microsoft.com/office/drawing/2014/main" val="424961997"/>
                    </a:ext>
                  </a:extLst>
                </a:gridCol>
                <a:gridCol w="329184">
                  <a:extLst>
                    <a:ext uri="{9D8B030D-6E8A-4147-A177-3AD203B41FA5}">
                      <a16:colId xmlns:a16="http://schemas.microsoft.com/office/drawing/2014/main" val="2726807700"/>
                    </a:ext>
                  </a:extLst>
                </a:gridCol>
                <a:gridCol w="329184">
                  <a:extLst>
                    <a:ext uri="{9D8B030D-6E8A-4147-A177-3AD203B41FA5}">
                      <a16:colId xmlns:a16="http://schemas.microsoft.com/office/drawing/2014/main" val="2170116213"/>
                    </a:ext>
                  </a:extLst>
                </a:gridCol>
                <a:gridCol w="329184">
                  <a:extLst>
                    <a:ext uri="{9D8B030D-6E8A-4147-A177-3AD203B41FA5}">
                      <a16:colId xmlns:a16="http://schemas.microsoft.com/office/drawing/2014/main" val="1483100258"/>
                    </a:ext>
                  </a:extLst>
                </a:gridCol>
                <a:gridCol w="329184">
                  <a:extLst>
                    <a:ext uri="{9D8B030D-6E8A-4147-A177-3AD203B41FA5}">
                      <a16:colId xmlns:a16="http://schemas.microsoft.com/office/drawing/2014/main" val="64913061"/>
                    </a:ext>
                  </a:extLst>
                </a:gridCol>
                <a:gridCol w="329184">
                  <a:extLst>
                    <a:ext uri="{9D8B030D-6E8A-4147-A177-3AD203B41FA5}">
                      <a16:colId xmlns:a16="http://schemas.microsoft.com/office/drawing/2014/main" val="645156023"/>
                    </a:ext>
                  </a:extLst>
                </a:gridCol>
                <a:gridCol w="329184">
                  <a:extLst>
                    <a:ext uri="{9D8B030D-6E8A-4147-A177-3AD203B41FA5}">
                      <a16:colId xmlns:a16="http://schemas.microsoft.com/office/drawing/2014/main" val="3869123787"/>
                    </a:ext>
                  </a:extLst>
                </a:gridCol>
                <a:gridCol w="329184">
                  <a:extLst>
                    <a:ext uri="{9D8B030D-6E8A-4147-A177-3AD203B41FA5}">
                      <a16:colId xmlns:a16="http://schemas.microsoft.com/office/drawing/2014/main" val="3728652035"/>
                    </a:ext>
                  </a:extLst>
                </a:gridCol>
                <a:gridCol w="329184">
                  <a:extLst>
                    <a:ext uri="{9D8B030D-6E8A-4147-A177-3AD203B41FA5}">
                      <a16:colId xmlns:a16="http://schemas.microsoft.com/office/drawing/2014/main" val="545029984"/>
                    </a:ext>
                  </a:extLst>
                </a:gridCol>
                <a:gridCol w="329184">
                  <a:extLst>
                    <a:ext uri="{9D8B030D-6E8A-4147-A177-3AD203B41FA5}">
                      <a16:colId xmlns:a16="http://schemas.microsoft.com/office/drawing/2014/main" val="3816150225"/>
                    </a:ext>
                  </a:extLst>
                </a:gridCol>
                <a:gridCol w="329184">
                  <a:extLst>
                    <a:ext uri="{9D8B030D-6E8A-4147-A177-3AD203B41FA5}">
                      <a16:colId xmlns:a16="http://schemas.microsoft.com/office/drawing/2014/main" val="1576544171"/>
                    </a:ext>
                  </a:extLst>
                </a:gridCol>
                <a:gridCol w="329184">
                  <a:extLst>
                    <a:ext uri="{9D8B030D-6E8A-4147-A177-3AD203B41FA5}">
                      <a16:colId xmlns:a16="http://schemas.microsoft.com/office/drawing/2014/main" val="3884956843"/>
                    </a:ext>
                  </a:extLst>
                </a:gridCol>
                <a:gridCol w="329184">
                  <a:extLst>
                    <a:ext uri="{9D8B030D-6E8A-4147-A177-3AD203B41FA5}">
                      <a16:colId xmlns:a16="http://schemas.microsoft.com/office/drawing/2014/main" val="3424359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5713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14:52:55</a:t>
                      </a:r>
                      <a:r>
                        <a:rPr kumimoji="0" lang="en-US" sz="1000" b="0" i="0" u="none" strike="noStrike" kern="1200" cap="none" spc="0" normalizeH="0" baseline="0" noProof="0">
                          <a:ln>
                            <a:noFill/>
                          </a:ln>
                          <a:solidFill>
                            <a:prstClr val="black"/>
                          </a:solidFill>
                          <a:effectLst/>
                          <a:uLnTx/>
                          <a:uFillTx/>
                          <a:latin typeface="Calibri"/>
                          <a:ea typeface="+mn-ea"/>
                          <a:cs typeface="+mn-cs"/>
                        </a:rPr>
                        <a:t>
 The launch lineup for X Summit Tokyo 2024 ushers in a new era, introducing the "One and Only" X100VI, a groundbreaking addition to the X100 series, and the first of its generation to feature in-body image stabilization, offering up to 6 stops of stabilization, enhancing its versatility and performance.
Stay tuned to our socials to find out more about the X100VI!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https://quintly-eu-image-storage.s3.amazonaws.com/aaf8f68db843cc217addf8054c322eb2/b22c8a20d3aef6049643aae836a908a0.jpg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50295902"/>
                  </a:ext>
                </a:extLst>
              </a:tr>
            </a:tbl>
          </a:graphicData>
        </a:graphic>
      </p:graphicFrame>
      <p:sp>
        <p:nvSpPr>
          <p:cNvPr id="4" name="Text Placeholder 3">
            <a:extLst>
              <a:ext uri="{FF2B5EF4-FFF2-40B4-BE49-F238E27FC236}">
                <a16:creationId xmlns:a16="http://schemas.microsoft.com/office/drawing/2014/main" id="{D6A1A2A5-CD6D-42E5-B6F8-C09C6811E9B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61313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B777-B37D-47D3-B673-83148A770C6C}"/>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5F13FB8F-2C6F-4271-860F-FF4DFB36AAFB}"/>
              </a:ext>
            </a:extLst>
          </p:cNvPr>
          <p:cNvGraphicFramePr>
            <a:graphicFrameLocks noGrp="1"/>
          </p:cNvGraphicFramePr>
          <p:nvPr>
            <p:ph type="tbl" sz="quarter" idx="13"/>
            <p:extLst>
              <p:ext uri="{D42A27DB-BD31-4B8C-83A1-F6EECF244321}">
                <p14:modId xmlns:p14="http://schemas.microsoft.com/office/powerpoint/2010/main" val="1486397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87649075"/>
                    </a:ext>
                  </a:extLst>
                </a:gridCol>
                <a:gridCol w="1316737">
                  <a:extLst>
                    <a:ext uri="{9D8B030D-6E8A-4147-A177-3AD203B41FA5}">
                      <a16:colId xmlns:a16="http://schemas.microsoft.com/office/drawing/2014/main" val="704206367"/>
                    </a:ext>
                  </a:extLst>
                </a:gridCol>
                <a:gridCol w="329184">
                  <a:extLst>
                    <a:ext uri="{9D8B030D-6E8A-4147-A177-3AD203B41FA5}">
                      <a16:colId xmlns:a16="http://schemas.microsoft.com/office/drawing/2014/main" val="1166698752"/>
                    </a:ext>
                  </a:extLst>
                </a:gridCol>
                <a:gridCol w="329184">
                  <a:extLst>
                    <a:ext uri="{9D8B030D-6E8A-4147-A177-3AD203B41FA5}">
                      <a16:colId xmlns:a16="http://schemas.microsoft.com/office/drawing/2014/main" val="815698568"/>
                    </a:ext>
                  </a:extLst>
                </a:gridCol>
                <a:gridCol w="329184">
                  <a:extLst>
                    <a:ext uri="{9D8B030D-6E8A-4147-A177-3AD203B41FA5}">
                      <a16:colId xmlns:a16="http://schemas.microsoft.com/office/drawing/2014/main" val="2314351551"/>
                    </a:ext>
                  </a:extLst>
                </a:gridCol>
                <a:gridCol w="329184">
                  <a:extLst>
                    <a:ext uri="{9D8B030D-6E8A-4147-A177-3AD203B41FA5}">
                      <a16:colId xmlns:a16="http://schemas.microsoft.com/office/drawing/2014/main" val="1664664277"/>
                    </a:ext>
                  </a:extLst>
                </a:gridCol>
                <a:gridCol w="329184">
                  <a:extLst>
                    <a:ext uri="{9D8B030D-6E8A-4147-A177-3AD203B41FA5}">
                      <a16:colId xmlns:a16="http://schemas.microsoft.com/office/drawing/2014/main" val="2556787774"/>
                    </a:ext>
                  </a:extLst>
                </a:gridCol>
                <a:gridCol w="329184">
                  <a:extLst>
                    <a:ext uri="{9D8B030D-6E8A-4147-A177-3AD203B41FA5}">
                      <a16:colId xmlns:a16="http://schemas.microsoft.com/office/drawing/2014/main" val="2448996199"/>
                    </a:ext>
                  </a:extLst>
                </a:gridCol>
                <a:gridCol w="329184">
                  <a:extLst>
                    <a:ext uri="{9D8B030D-6E8A-4147-A177-3AD203B41FA5}">
                      <a16:colId xmlns:a16="http://schemas.microsoft.com/office/drawing/2014/main" val="1059966975"/>
                    </a:ext>
                  </a:extLst>
                </a:gridCol>
                <a:gridCol w="329184">
                  <a:extLst>
                    <a:ext uri="{9D8B030D-6E8A-4147-A177-3AD203B41FA5}">
                      <a16:colId xmlns:a16="http://schemas.microsoft.com/office/drawing/2014/main" val="1397213908"/>
                    </a:ext>
                  </a:extLst>
                </a:gridCol>
                <a:gridCol w="329184">
                  <a:extLst>
                    <a:ext uri="{9D8B030D-6E8A-4147-A177-3AD203B41FA5}">
                      <a16:colId xmlns:a16="http://schemas.microsoft.com/office/drawing/2014/main" val="465219363"/>
                    </a:ext>
                  </a:extLst>
                </a:gridCol>
                <a:gridCol w="329184">
                  <a:extLst>
                    <a:ext uri="{9D8B030D-6E8A-4147-A177-3AD203B41FA5}">
                      <a16:colId xmlns:a16="http://schemas.microsoft.com/office/drawing/2014/main" val="4051823146"/>
                    </a:ext>
                  </a:extLst>
                </a:gridCol>
                <a:gridCol w="329184">
                  <a:extLst>
                    <a:ext uri="{9D8B030D-6E8A-4147-A177-3AD203B41FA5}">
                      <a16:colId xmlns:a16="http://schemas.microsoft.com/office/drawing/2014/main" val="2241224047"/>
                    </a:ext>
                  </a:extLst>
                </a:gridCol>
                <a:gridCol w="329184">
                  <a:extLst>
                    <a:ext uri="{9D8B030D-6E8A-4147-A177-3AD203B41FA5}">
                      <a16:colId xmlns:a16="http://schemas.microsoft.com/office/drawing/2014/main" val="1484492852"/>
                    </a:ext>
                  </a:extLst>
                </a:gridCol>
                <a:gridCol w="329184">
                  <a:extLst>
                    <a:ext uri="{9D8B030D-6E8A-4147-A177-3AD203B41FA5}">
                      <a16:colId xmlns:a16="http://schemas.microsoft.com/office/drawing/2014/main" val="2404713531"/>
                    </a:ext>
                  </a:extLst>
                </a:gridCol>
                <a:gridCol w="329184">
                  <a:extLst>
                    <a:ext uri="{9D8B030D-6E8A-4147-A177-3AD203B41FA5}">
                      <a16:colId xmlns:a16="http://schemas.microsoft.com/office/drawing/2014/main" val="3233657480"/>
                    </a:ext>
                  </a:extLst>
                </a:gridCol>
                <a:gridCol w="329184">
                  <a:extLst>
                    <a:ext uri="{9D8B030D-6E8A-4147-A177-3AD203B41FA5}">
                      <a16:colId xmlns:a16="http://schemas.microsoft.com/office/drawing/2014/main" val="3037465021"/>
                    </a:ext>
                  </a:extLst>
                </a:gridCol>
                <a:gridCol w="329184">
                  <a:extLst>
                    <a:ext uri="{9D8B030D-6E8A-4147-A177-3AD203B41FA5}">
                      <a16:colId xmlns:a16="http://schemas.microsoft.com/office/drawing/2014/main" val="3574277588"/>
                    </a:ext>
                  </a:extLst>
                </a:gridCol>
                <a:gridCol w="329184">
                  <a:extLst>
                    <a:ext uri="{9D8B030D-6E8A-4147-A177-3AD203B41FA5}">
                      <a16:colId xmlns:a16="http://schemas.microsoft.com/office/drawing/2014/main" val="96759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57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13:30:01</a:t>
                      </a:r>
                      <a:r>
                        <a:rPr kumimoji="0" lang="en-US" sz="1000" b="0" i="0" u="none" strike="noStrike" kern="1200" cap="none" spc="0" normalizeH="0" baseline="0" noProof="0">
                          <a:ln>
                            <a:noFill/>
                          </a:ln>
                          <a:solidFill>
                            <a:prstClr val="black"/>
                          </a:solidFill>
                          <a:effectLst/>
                          <a:uLnTx/>
                          <a:uFillTx/>
                          <a:latin typeface="Calibri"/>
                          <a:ea typeface="+mn-ea"/>
                          <a:cs typeface="+mn-cs"/>
                        </a:rPr>
                        <a:t>
 The X Summit Tokyo 2024 is currently broadcasting live! 🎥 Tune in now to get firsthand information about our exciting new announcements!
𝗪𝗮𝘁𝗰𝗵 𝘁𝗵𝗲 𝗫 𝗦𝘂𝗺𝗺𝗶𝘁 𝗧𝗼𝗸𝘆𝗼 𝟮𝟬𝟮𝟰 𝗟𝗶𝘃𝗲 𝗡𝗼𝘄 👇
https://www.youtube.com/watch?v=3D1VapyDLnM 
#Fujifilm #FujifilmMY #XSummitTokyo2024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https://quintly-eu-image-storage.s3.amazonaws.com/aaf8f68db843cc217addf8054c322eb2/74d4b778d690b3f1c4aba64a86862dc4.jpg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2240430801"/>
                  </a:ext>
                </a:extLst>
              </a:tr>
            </a:tbl>
          </a:graphicData>
        </a:graphic>
      </p:graphicFrame>
      <p:sp>
        <p:nvSpPr>
          <p:cNvPr id="4" name="Text Placeholder 3">
            <a:extLst>
              <a:ext uri="{FF2B5EF4-FFF2-40B4-BE49-F238E27FC236}">
                <a16:creationId xmlns:a16="http://schemas.microsoft.com/office/drawing/2014/main" id="{4A1B7413-E38C-4337-9388-7E7A36DB4DD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219640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EDAD-26CF-4024-8068-2386C663FA6C}"/>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38E31DA6-A5F1-404E-9C49-E8F682E14C1F}"/>
              </a:ext>
            </a:extLst>
          </p:cNvPr>
          <p:cNvGraphicFramePr>
            <a:graphicFrameLocks noGrp="1"/>
          </p:cNvGraphicFramePr>
          <p:nvPr>
            <p:ph type="tbl" sz="quarter" idx="13"/>
            <p:extLst>
              <p:ext uri="{D42A27DB-BD31-4B8C-83A1-F6EECF244321}">
                <p14:modId xmlns:p14="http://schemas.microsoft.com/office/powerpoint/2010/main" val="286024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32735724"/>
                    </a:ext>
                  </a:extLst>
                </a:gridCol>
                <a:gridCol w="1316737">
                  <a:extLst>
                    <a:ext uri="{9D8B030D-6E8A-4147-A177-3AD203B41FA5}">
                      <a16:colId xmlns:a16="http://schemas.microsoft.com/office/drawing/2014/main" val="1244350080"/>
                    </a:ext>
                  </a:extLst>
                </a:gridCol>
                <a:gridCol w="329184">
                  <a:extLst>
                    <a:ext uri="{9D8B030D-6E8A-4147-A177-3AD203B41FA5}">
                      <a16:colId xmlns:a16="http://schemas.microsoft.com/office/drawing/2014/main" val="2484375554"/>
                    </a:ext>
                  </a:extLst>
                </a:gridCol>
                <a:gridCol w="329184">
                  <a:extLst>
                    <a:ext uri="{9D8B030D-6E8A-4147-A177-3AD203B41FA5}">
                      <a16:colId xmlns:a16="http://schemas.microsoft.com/office/drawing/2014/main" val="2793160220"/>
                    </a:ext>
                  </a:extLst>
                </a:gridCol>
                <a:gridCol w="329184">
                  <a:extLst>
                    <a:ext uri="{9D8B030D-6E8A-4147-A177-3AD203B41FA5}">
                      <a16:colId xmlns:a16="http://schemas.microsoft.com/office/drawing/2014/main" val="4260934828"/>
                    </a:ext>
                  </a:extLst>
                </a:gridCol>
                <a:gridCol w="329184">
                  <a:extLst>
                    <a:ext uri="{9D8B030D-6E8A-4147-A177-3AD203B41FA5}">
                      <a16:colId xmlns:a16="http://schemas.microsoft.com/office/drawing/2014/main" val="2412905172"/>
                    </a:ext>
                  </a:extLst>
                </a:gridCol>
                <a:gridCol w="329184">
                  <a:extLst>
                    <a:ext uri="{9D8B030D-6E8A-4147-A177-3AD203B41FA5}">
                      <a16:colId xmlns:a16="http://schemas.microsoft.com/office/drawing/2014/main" val="3264630421"/>
                    </a:ext>
                  </a:extLst>
                </a:gridCol>
                <a:gridCol w="329184">
                  <a:extLst>
                    <a:ext uri="{9D8B030D-6E8A-4147-A177-3AD203B41FA5}">
                      <a16:colId xmlns:a16="http://schemas.microsoft.com/office/drawing/2014/main" val="4222645357"/>
                    </a:ext>
                  </a:extLst>
                </a:gridCol>
                <a:gridCol w="329184">
                  <a:extLst>
                    <a:ext uri="{9D8B030D-6E8A-4147-A177-3AD203B41FA5}">
                      <a16:colId xmlns:a16="http://schemas.microsoft.com/office/drawing/2014/main" val="2213233959"/>
                    </a:ext>
                  </a:extLst>
                </a:gridCol>
                <a:gridCol w="329184">
                  <a:extLst>
                    <a:ext uri="{9D8B030D-6E8A-4147-A177-3AD203B41FA5}">
                      <a16:colId xmlns:a16="http://schemas.microsoft.com/office/drawing/2014/main" val="3002595524"/>
                    </a:ext>
                  </a:extLst>
                </a:gridCol>
                <a:gridCol w="329184">
                  <a:extLst>
                    <a:ext uri="{9D8B030D-6E8A-4147-A177-3AD203B41FA5}">
                      <a16:colId xmlns:a16="http://schemas.microsoft.com/office/drawing/2014/main" val="3633826972"/>
                    </a:ext>
                  </a:extLst>
                </a:gridCol>
                <a:gridCol w="329184">
                  <a:extLst>
                    <a:ext uri="{9D8B030D-6E8A-4147-A177-3AD203B41FA5}">
                      <a16:colId xmlns:a16="http://schemas.microsoft.com/office/drawing/2014/main" val="2457344815"/>
                    </a:ext>
                  </a:extLst>
                </a:gridCol>
                <a:gridCol w="329184">
                  <a:extLst>
                    <a:ext uri="{9D8B030D-6E8A-4147-A177-3AD203B41FA5}">
                      <a16:colId xmlns:a16="http://schemas.microsoft.com/office/drawing/2014/main" val="3029262432"/>
                    </a:ext>
                  </a:extLst>
                </a:gridCol>
                <a:gridCol w="329184">
                  <a:extLst>
                    <a:ext uri="{9D8B030D-6E8A-4147-A177-3AD203B41FA5}">
                      <a16:colId xmlns:a16="http://schemas.microsoft.com/office/drawing/2014/main" val="2357601457"/>
                    </a:ext>
                  </a:extLst>
                </a:gridCol>
                <a:gridCol w="329184">
                  <a:extLst>
                    <a:ext uri="{9D8B030D-6E8A-4147-A177-3AD203B41FA5}">
                      <a16:colId xmlns:a16="http://schemas.microsoft.com/office/drawing/2014/main" val="636232884"/>
                    </a:ext>
                  </a:extLst>
                </a:gridCol>
                <a:gridCol w="329184">
                  <a:extLst>
                    <a:ext uri="{9D8B030D-6E8A-4147-A177-3AD203B41FA5}">
                      <a16:colId xmlns:a16="http://schemas.microsoft.com/office/drawing/2014/main" val="1300904032"/>
                    </a:ext>
                  </a:extLst>
                </a:gridCol>
                <a:gridCol w="329184">
                  <a:extLst>
                    <a:ext uri="{9D8B030D-6E8A-4147-A177-3AD203B41FA5}">
                      <a16:colId xmlns:a16="http://schemas.microsoft.com/office/drawing/2014/main" val="3814860581"/>
                    </a:ext>
                  </a:extLst>
                </a:gridCol>
                <a:gridCol w="329184">
                  <a:extLst>
                    <a:ext uri="{9D8B030D-6E8A-4147-A177-3AD203B41FA5}">
                      <a16:colId xmlns:a16="http://schemas.microsoft.com/office/drawing/2014/main" val="1224909645"/>
                    </a:ext>
                  </a:extLst>
                </a:gridCol>
                <a:gridCol w="329184">
                  <a:extLst>
                    <a:ext uri="{9D8B030D-6E8A-4147-A177-3AD203B41FA5}">
                      <a16:colId xmlns:a16="http://schemas.microsoft.com/office/drawing/2014/main" val="2836937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2503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- 2024-02-20 09:00:01</a:t>
                      </a:r>
                      <a:r>
                        <a:rPr kumimoji="0" lang="en-US" sz="1000" b="0" i="0" u="none" strike="noStrike" kern="1200" cap="none" spc="0" normalizeH="0" baseline="0" noProof="0">
                          <a:ln>
                            <a:noFill/>
                          </a:ln>
                          <a:solidFill>
                            <a:prstClr val="black"/>
                          </a:solidFill>
                          <a:effectLst/>
                          <a:uLnTx/>
                          <a:uFillTx/>
                          <a:latin typeface="Calibri"/>
                          <a:ea typeface="+mn-ea"/>
                          <a:cs typeface="+mn-cs"/>
                        </a:rPr>
                        <a:t>
 The X Summit Tokyo 2024 goes live at 1:30pm today! Remember to set a reminder so that you don’t miss out on exciting new reveals!
𝗫 𝗦𝘂𝗺𝗺𝗶𝘁 𝗧𝗼𝗸𝘆𝗼 𝟮𝟬𝟮𝟰 
https://www.youtube.com/watch?v=3D1VapyDLnM
#Fujifilm #FujifilmMY #XSummitTokyo2024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https://quintly-eu-image-storage.s3.amazonaws.com/aaf8f68db843cc217addf8054c322eb2/c60a76762e4eede49b88e4df43c1db4f.jpg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75120617"/>
                  </a:ext>
                </a:extLst>
              </a:tr>
            </a:tbl>
          </a:graphicData>
        </a:graphic>
      </p:graphicFrame>
      <p:sp>
        <p:nvSpPr>
          <p:cNvPr id="4" name="Text Placeholder 3">
            <a:extLst>
              <a:ext uri="{FF2B5EF4-FFF2-40B4-BE49-F238E27FC236}">
                <a16:creationId xmlns:a16="http://schemas.microsoft.com/office/drawing/2014/main" id="{AF6DEFA2-EDE5-4398-B477-7E48C359C99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844773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E3CCA-5B5D-43D0-A358-039E82A80220}"/>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ED24DCA3-2160-4A3D-9F9E-E0781054CF5E}"/>
              </a:ext>
            </a:extLst>
          </p:cNvPr>
          <p:cNvGraphicFramePr>
            <a:graphicFrameLocks noGrp="1"/>
          </p:cNvGraphicFramePr>
          <p:nvPr>
            <p:ph type="tbl" sz="quarter" idx="13"/>
            <p:extLst>
              <p:ext uri="{D42A27DB-BD31-4B8C-83A1-F6EECF244321}">
                <p14:modId xmlns:p14="http://schemas.microsoft.com/office/powerpoint/2010/main" val="201295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08394615"/>
                    </a:ext>
                  </a:extLst>
                </a:gridCol>
                <a:gridCol w="1316737">
                  <a:extLst>
                    <a:ext uri="{9D8B030D-6E8A-4147-A177-3AD203B41FA5}">
                      <a16:colId xmlns:a16="http://schemas.microsoft.com/office/drawing/2014/main" val="764796318"/>
                    </a:ext>
                  </a:extLst>
                </a:gridCol>
                <a:gridCol w="329184">
                  <a:extLst>
                    <a:ext uri="{9D8B030D-6E8A-4147-A177-3AD203B41FA5}">
                      <a16:colId xmlns:a16="http://schemas.microsoft.com/office/drawing/2014/main" val="2784386157"/>
                    </a:ext>
                  </a:extLst>
                </a:gridCol>
                <a:gridCol w="329184">
                  <a:extLst>
                    <a:ext uri="{9D8B030D-6E8A-4147-A177-3AD203B41FA5}">
                      <a16:colId xmlns:a16="http://schemas.microsoft.com/office/drawing/2014/main" val="2274505413"/>
                    </a:ext>
                  </a:extLst>
                </a:gridCol>
                <a:gridCol w="329184">
                  <a:extLst>
                    <a:ext uri="{9D8B030D-6E8A-4147-A177-3AD203B41FA5}">
                      <a16:colId xmlns:a16="http://schemas.microsoft.com/office/drawing/2014/main" val="3695548709"/>
                    </a:ext>
                  </a:extLst>
                </a:gridCol>
                <a:gridCol w="329184">
                  <a:extLst>
                    <a:ext uri="{9D8B030D-6E8A-4147-A177-3AD203B41FA5}">
                      <a16:colId xmlns:a16="http://schemas.microsoft.com/office/drawing/2014/main" val="2591160002"/>
                    </a:ext>
                  </a:extLst>
                </a:gridCol>
                <a:gridCol w="329184">
                  <a:extLst>
                    <a:ext uri="{9D8B030D-6E8A-4147-A177-3AD203B41FA5}">
                      <a16:colId xmlns:a16="http://schemas.microsoft.com/office/drawing/2014/main" val="4133256207"/>
                    </a:ext>
                  </a:extLst>
                </a:gridCol>
                <a:gridCol w="329184">
                  <a:extLst>
                    <a:ext uri="{9D8B030D-6E8A-4147-A177-3AD203B41FA5}">
                      <a16:colId xmlns:a16="http://schemas.microsoft.com/office/drawing/2014/main" val="289343226"/>
                    </a:ext>
                  </a:extLst>
                </a:gridCol>
                <a:gridCol w="329184">
                  <a:extLst>
                    <a:ext uri="{9D8B030D-6E8A-4147-A177-3AD203B41FA5}">
                      <a16:colId xmlns:a16="http://schemas.microsoft.com/office/drawing/2014/main" val="1398280120"/>
                    </a:ext>
                  </a:extLst>
                </a:gridCol>
                <a:gridCol w="329184">
                  <a:extLst>
                    <a:ext uri="{9D8B030D-6E8A-4147-A177-3AD203B41FA5}">
                      <a16:colId xmlns:a16="http://schemas.microsoft.com/office/drawing/2014/main" val="3850942987"/>
                    </a:ext>
                  </a:extLst>
                </a:gridCol>
                <a:gridCol w="329184">
                  <a:extLst>
                    <a:ext uri="{9D8B030D-6E8A-4147-A177-3AD203B41FA5}">
                      <a16:colId xmlns:a16="http://schemas.microsoft.com/office/drawing/2014/main" val="594850401"/>
                    </a:ext>
                  </a:extLst>
                </a:gridCol>
                <a:gridCol w="329184">
                  <a:extLst>
                    <a:ext uri="{9D8B030D-6E8A-4147-A177-3AD203B41FA5}">
                      <a16:colId xmlns:a16="http://schemas.microsoft.com/office/drawing/2014/main" val="818017031"/>
                    </a:ext>
                  </a:extLst>
                </a:gridCol>
                <a:gridCol w="329184">
                  <a:extLst>
                    <a:ext uri="{9D8B030D-6E8A-4147-A177-3AD203B41FA5}">
                      <a16:colId xmlns:a16="http://schemas.microsoft.com/office/drawing/2014/main" val="3051713521"/>
                    </a:ext>
                  </a:extLst>
                </a:gridCol>
                <a:gridCol w="329184">
                  <a:extLst>
                    <a:ext uri="{9D8B030D-6E8A-4147-A177-3AD203B41FA5}">
                      <a16:colId xmlns:a16="http://schemas.microsoft.com/office/drawing/2014/main" val="2824825489"/>
                    </a:ext>
                  </a:extLst>
                </a:gridCol>
                <a:gridCol w="329184">
                  <a:extLst>
                    <a:ext uri="{9D8B030D-6E8A-4147-A177-3AD203B41FA5}">
                      <a16:colId xmlns:a16="http://schemas.microsoft.com/office/drawing/2014/main" val="508112093"/>
                    </a:ext>
                  </a:extLst>
                </a:gridCol>
                <a:gridCol w="329184">
                  <a:extLst>
                    <a:ext uri="{9D8B030D-6E8A-4147-A177-3AD203B41FA5}">
                      <a16:colId xmlns:a16="http://schemas.microsoft.com/office/drawing/2014/main" val="2124274028"/>
                    </a:ext>
                  </a:extLst>
                </a:gridCol>
                <a:gridCol w="329184">
                  <a:extLst>
                    <a:ext uri="{9D8B030D-6E8A-4147-A177-3AD203B41FA5}">
                      <a16:colId xmlns:a16="http://schemas.microsoft.com/office/drawing/2014/main" val="2723929481"/>
                    </a:ext>
                  </a:extLst>
                </a:gridCol>
                <a:gridCol w="329184">
                  <a:extLst>
                    <a:ext uri="{9D8B030D-6E8A-4147-A177-3AD203B41FA5}">
                      <a16:colId xmlns:a16="http://schemas.microsoft.com/office/drawing/2014/main" val="374608947"/>
                    </a:ext>
                  </a:extLst>
                </a:gridCol>
                <a:gridCol w="329184">
                  <a:extLst>
                    <a:ext uri="{9D8B030D-6E8A-4147-A177-3AD203B41FA5}">
                      <a16:colId xmlns:a16="http://schemas.microsoft.com/office/drawing/2014/main" val="3326448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9968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- 2024-02-17 12:59:48</a:t>
                      </a:r>
                      <a:r>
                        <a:rPr kumimoji="0" lang="en-US" sz="1000" b="0" i="0" u="none" strike="noStrike" kern="1200" cap="none" spc="0" normalizeH="0" baseline="0" noProof="0">
                          <a:ln>
                            <a:noFill/>
                          </a:ln>
                          <a:solidFill>
                            <a:prstClr val="black"/>
                          </a:solidFill>
                          <a:effectLst/>
                          <a:uLnTx/>
                          <a:uFillTx/>
                          <a:latin typeface="Calibri"/>
                          <a:ea typeface="+mn-ea"/>
                          <a:cs typeface="+mn-cs"/>
                        </a:rPr>
                        <a:t>
 Our Cheongsam Portrait Photo Outing at Cactus Studio in Kota Kinabalu on 4 February was a vibrant affair, thanks to the enthusiastic participants ready for the Chinese New Year themed shoot. 
We're grateful to everyone who joined us for this session. It was a pleasure seeing you all enjoy capturing the elegance of the cheongsam and playing with different lighting techniques!
See you in our next photo outing!
#Fujifilm #FujifilmMY #FujifilmMalaysia #Fujifilm_XSeries #Photography #DigitalPhotography #KotaKinabalu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https://quintly-eu-image-storage.s3.amazonaws.com/aaf8f68db843cc217addf8054c322eb2/e3e3a588d7ec22e0ef61690f8f2f981a.jpg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61144099"/>
                  </a:ext>
                </a:extLst>
              </a:tr>
            </a:tbl>
          </a:graphicData>
        </a:graphic>
      </p:graphicFrame>
      <p:sp>
        <p:nvSpPr>
          <p:cNvPr id="4" name="Text Placeholder 3">
            <a:extLst>
              <a:ext uri="{FF2B5EF4-FFF2-40B4-BE49-F238E27FC236}">
                <a16:creationId xmlns:a16="http://schemas.microsoft.com/office/drawing/2014/main" id="{006C5DE0-4368-4185-80B8-D656ADCF798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72519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142AB-543A-4557-ABB4-BFA5A19DA102}"/>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E3713486-594C-48FB-A518-164EE824D601}"/>
              </a:ext>
            </a:extLst>
          </p:cNvPr>
          <p:cNvGraphicFramePr>
            <a:graphicFrameLocks noGrp="1"/>
          </p:cNvGraphicFramePr>
          <p:nvPr>
            <p:ph type="tbl" sz="quarter" idx="13"/>
            <p:extLst>
              <p:ext uri="{D42A27DB-BD31-4B8C-83A1-F6EECF244321}">
                <p14:modId xmlns:p14="http://schemas.microsoft.com/office/powerpoint/2010/main" val="188987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32027177"/>
                    </a:ext>
                  </a:extLst>
                </a:gridCol>
                <a:gridCol w="1316737">
                  <a:extLst>
                    <a:ext uri="{9D8B030D-6E8A-4147-A177-3AD203B41FA5}">
                      <a16:colId xmlns:a16="http://schemas.microsoft.com/office/drawing/2014/main" val="648966310"/>
                    </a:ext>
                  </a:extLst>
                </a:gridCol>
                <a:gridCol w="329184">
                  <a:extLst>
                    <a:ext uri="{9D8B030D-6E8A-4147-A177-3AD203B41FA5}">
                      <a16:colId xmlns:a16="http://schemas.microsoft.com/office/drawing/2014/main" val="1631492754"/>
                    </a:ext>
                  </a:extLst>
                </a:gridCol>
                <a:gridCol w="329184">
                  <a:extLst>
                    <a:ext uri="{9D8B030D-6E8A-4147-A177-3AD203B41FA5}">
                      <a16:colId xmlns:a16="http://schemas.microsoft.com/office/drawing/2014/main" val="2709517233"/>
                    </a:ext>
                  </a:extLst>
                </a:gridCol>
                <a:gridCol w="329184">
                  <a:extLst>
                    <a:ext uri="{9D8B030D-6E8A-4147-A177-3AD203B41FA5}">
                      <a16:colId xmlns:a16="http://schemas.microsoft.com/office/drawing/2014/main" val="3357869309"/>
                    </a:ext>
                  </a:extLst>
                </a:gridCol>
                <a:gridCol w="329184">
                  <a:extLst>
                    <a:ext uri="{9D8B030D-6E8A-4147-A177-3AD203B41FA5}">
                      <a16:colId xmlns:a16="http://schemas.microsoft.com/office/drawing/2014/main" val="3728202857"/>
                    </a:ext>
                  </a:extLst>
                </a:gridCol>
                <a:gridCol w="329184">
                  <a:extLst>
                    <a:ext uri="{9D8B030D-6E8A-4147-A177-3AD203B41FA5}">
                      <a16:colId xmlns:a16="http://schemas.microsoft.com/office/drawing/2014/main" val="1081872569"/>
                    </a:ext>
                  </a:extLst>
                </a:gridCol>
                <a:gridCol w="329184">
                  <a:extLst>
                    <a:ext uri="{9D8B030D-6E8A-4147-A177-3AD203B41FA5}">
                      <a16:colId xmlns:a16="http://schemas.microsoft.com/office/drawing/2014/main" val="4232633545"/>
                    </a:ext>
                  </a:extLst>
                </a:gridCol>
                <a:gridCol w="329184">
                  <a:extLst>
                    <a:ext uri="{9D8B030D-6E8A-4147-A177-3AD203B41FA5}">
                      <a16:colId xmlns:a16="http://schemas.microsoft.com/office/drawing/2014/main" val="1482270627"/>
                    </a:ext>
                  </a:extLst>
                </a:gridCol>
                <a:gridCol w="329184">
                  <a:extLst>
                    <a:ext uri="{9D8B030D-6E8A-4147-A177-3AD203B41FA5}">
                      <a16:colId xmlns:a16="http://schemas.microsoft.com/office/drawing/2014/main" val="2246297490"/>
                    </a:ext>
                  </a:extLst>
                </a:gridCol>
                <a:gridCol w="329184">
                  <a:extLst>
                    <a:ext uri="{9D8B030D-6E8A-4147-A177-3AD203B41FA5}">
                      <a16:colId xmlns:a16="http://schemas.microsoft.com/office/drawing/2014/main" val="3555782467"/>
                    </a:ext>
                  </a:extLst>
                </a:gridCol>
                <a:gridCol w="329184">
                  <a:extLst>
                    <a:ext uri="{9D8B030D-6E8A-4147-A177-3AD203B41FA5}">
                      <a16:colId xmlns:a16="http://schemas.microsoft.com/office/drawing/2014/main" val="1872026408"/>
                    </a:ext>
                  </a:extLst>
                </a:gridCol>
                <a:gridCol w="329184">
                  <a:extLst>
                    <a:ext uri="{9D8B030D-6E8A-4147-A177-3AD203B41FA5}">
                      <a16:colId xmlns:a16="http://schemas.microsoft.com/office/drawing/2014/main" val="995967452"/>
                    </a:ext>
                  </a:extLst>
                </a:gridCol>
                <a:gridCol w="329184">
                  <a:extLst>
                    <a:ext uri="{9D8B030D-6E8A-4147-A177-3AD203B41FA5}">
                      <a16:colId xmlns:a16="http://schemas.microsoft.com/office/drawing/2014/main" val="2991919204"/>
                    </a:ext>
                  </a:extLst>
                </a:gridCol>
                <a:gridCol w="329184">
                  <a:extLst>
                    <a:ext uri="{9D8B030D-6E8A-4147-A177-3AD203B41FA5}">
                      <a16:colId xmlns:a16="http://schemas.microsoft.com/office/drawing/2014/main" val="342184276"/>
                    </a:ext>
                  </a:extLst>
                </a:gridCol>
                <a:gridCol w="329184">
                  <a:extLst>
                    <a:ext uri="{9D8B030D-6E8A-4147-A177-3AD203B41FA5}">
                      <a16:colId xmlns:a16="http://schemas.microsoft.com/office/drawing/2014/main" val="2388913870"/>
                    </a:ext>
                  </a:extLst>
                </a:gridCol>
                <a:gridCol w="329184">
                  <a:extLst>
                    <a:ext uri="{9D8B030D-6E8A-4147-A177-3AD203B41FA5}">
                      <a16:colId xmlns:a16="http://schemas.microsoft.com/office/drawing/2014/main" val="560733626"/>
                    </a:ext>
                  </a:extLst>
                </a:gridCol>
                <a:gridCol w="329184">
                  <a:extLst>
                    <a:ext uri="{9D8B030D-6E8A-4147-A177-3AD203B41FA5}">
                      <a16:colId xmlns:a16="http://schemas.microsoft.com/office/drawing/2014/main" val="2197820094"/>
                    </a:ext>
                  </a:extLst>
                </a:gridCol>
                <a:gridCol w="329184">
                  <a:extLst>
                    <a:ext uri="{9D8B030D-6E8A-4147-A177-3AD203B41FA5}">
                      <a16:colId xmlns:a16="http://schemas.microsoft.com/office/drawing/2014/main" val="47100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6341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- 2024-02-17 12:49:15</a:t>
                      </a:r>
                      <a:r>
                        <a:rPr kumimoji="0" lang="en-US" sz="1000" b="0" i="0" u="none" strike="noStrike" kern="1200" cap="none" spc="0" normalizeH="0" baseline="0" noProof="0">
                          <a:ln>
                            <a:noFill/>
                          </a:ln>
                          <a:solidFill>
                            <a:prstClr val="black"/>
                          </a:solidFill>
                          <a:effectLst/>
                          <a:uLnTx/>
                          <a:uFillTx/>
                          <a:latin typeface="Calibri"/>
                          <a:ea typeface="+mn-ea"/>
                          <a:cs typeface="+mn-cs"/>
                        </a:rPr>
                        <a:t>
 Lights, camera, action! Our Cheongsam Portrait Photo Outing was aglow with a vibrant and festive atmosphere, echoing the joyous CNY mood. Thanks to all who joined us and brought this session to life on 3 February 2024 at Attic Studio in Kuching, Sarawak. We hope you've successfully captured the vibrant essence of CNY through your lenses!
Looking forward to capturing more memorable moments with you at our next photo outing!
#Fujifilm #FujifilmMY #FujifilmMalaysia #Fujifilm_XSeries #Photography #DigitalPhotography #Kuching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https://quintly-eu-image-storage.s3.amazonaws.com/aaf8f68db843cc217addf8054c322eb2/1053513c0de6710f23462f5d289cb1b3.jpg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59069555"/>
                  </a:ext>
                </a:extLst>
              </a:tr>
            </a:tbl>
          </a:graphicData>
        </a:graphic>
      </p:graphicFrame>
      <p:sp>
        <p:nvSpPr>
          <p:cNvPr id="4" name="Text Placeholder 3">
            <a:extLst>
              <a:ext uri="{FF2B5EF4-FFF2-40B4-BE49-F238E27FC236}">
                <a16:creationId xmlns:a16="http://schemas.microsoft.com/office/drawing/2014/main" id="{2D407D5F-AFF6-4795-8F1D-13487B3700A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817774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3FE9F-92A5-4485-8334-2678ED29BB84}"/>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D22A67A7-DFDA-4A61-B655-AB8CB67FF805}"/>
              </a:ext>
            </a:extLst>
          </p:cNvPr>
          <p:cNvGraphicFramePr>
            <a:graphicFrameLocks noGrp="1"/>
          </p:cNvGraphicFramePr>
          <p:nvPr>
            <p:ph type="tbl" sz="quarter" idx="13"/>
            <p:extLst>
              <p:ext uri="{D42A27DB-BD31-4B8C-83A1-F6EECF244321}">
                <p14:modId xmlns:p14="http://schemas.microsoft.com/office/powerpoint/2010/main" val="547594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46171814"/>
                    </a:ext>
                  </a:extLst>
                </a:gridCol>
                <a:gridCol w="1316737">
                  <a:extLst>
                    <a:ext uri="{9D8B030D-6E8A-4147-A177-3AD203B41FA5}">
                      <a16:colId xmlns:a16="http://schemas.microsoft.com/office/drawing/2014/main" val="2007484224"/>
                    </a:ext>
                  </a:extLst>
                </a:gridCol>
                <a:gridCol w="329184">
                  <a:extLst>
                    <a:ext uri="{9D8B030D-6E8A-4147-A177-3AD203B41FA5}">
                      <a16:colId xmlns:a16="http://schemas.microsoft.com/office/drawing/2014/main" val="838238496"/>
                    </a:ext>
                  </a:extLst>
                </a:gridCol>
                <a:gridCol w="329184">
                  <a:extLst>
                    <a:ext uri="{9D8B030D-6E8A-4147-A177-3AD203B41FA5}">
                      <a16:colId xmlns:a16="http://schemas.microsoft.com/office/drawing/2014/main" val="280852911"/>
                    </a:ext>
                  </a:extLst>
                </a:gridCol>
                <a:gridCol w="329184">
                  <a:extLst>
                    <a:ext uri="{9D8B030D-6E8A-4147-A177-3AD203B41FA5}">
                      <a16:colId xmlns:a16="http://schemas.microsoft.com/office/drawing/2014/main" val="4055630861"/>
                    </a:ext>
                  </a:extLst>
                </a:gridCol>
                <a:gridCol w="329184">
                  <a:extLst>
                    <a:ext uri="{9D8B030D-6E8A-4147-A177-3AD203B41FA5}">
                      <a16:colId xmlns:a16="http://schemas.microsoft.com/office/drawing/2014/main" val="3271943831"/>
                    </a:ext>
                  </a:extLst>
                </a:gridCol>
                <a:gridCol w="329184">
                  <a:extLst>
                    <a:ext uri="{9D8B030D-6E8A-4147-A177-3AD203B41FA5}">
                      <a16:colId xmlns:a16="http://schemas.microsoft.com/office/drawing/2014/main" val="3833691122"/>
                    </a:ext>
                  </a:extLst>
                </a:gridCol>
                <a:gridCol w="329184">
                  <a:extLst>
                    <a:ext uri="{9D8B030D-6E8A-4147-A177-3AD203B41FA5}">
                      <a16:colId xmlns:a16="http://schemas.microsoft.com/office/drawing/2014/main" val="921587268"/>
                    </a:ext>
                  </a:extLst>
                </a:gridCol>
                <a:gridCol w="329184">
                  <a:extLst>
                    <a:ext uri="{9D8B030D-6E8A-4147-A177-3AD203B41FA5}">
                      <a16:colId xmlns:a16="http://schemas.microsoft.com/office/drawing/2014/main" val="4094925542"/>
                    </a:ext>
                  </a:extLst>
                </a:gridCol>
                <a:gridCol w="329184">
                  <a:extLst>
                    <a:ext uri="{9D8B030D-6E8A-4147-A177-3AD203B41FA5}">
                      <a16:colId xmlns:a16="http://schemas.microsoft.com/office/drawing/2014/main" val="2897784522"/>
                    </a:ext>
                  </a:extLst>
                </a:gridCol>
                <a:gridCol w="329184">
                  <a:extLst>
                    <a:ext uri="{9D8B030D-6E8A-4147-A177-3AD203B41FA5}">
                      <a16:colId xmlns:a16="http://schemas.microsoft.com/office/drawing/2014/main" val="1128686361"/>
                    </a:ext>
                  </a:extLst>
                </a:gridCol>
                <a:gridCol w="329184">
                  <a:extLst>
                    <a:ext uri="{9D8B030D-6E8A-4147-A177-3AD203B41FA5}">
                      <a16:colId xmlns:a16="http://schemas.microsoft.com/office/drawing/2014/main" val="3199142137"/>
                    </a:ext>
                  </a:extLst>
                </a:gridCol>
                <a:gridCol w="329184">
                  <a:extLst>
                    <a:ext uri="{9D8B030D-6E8A-4147-A177-3AD203B41FA5}">
                      <a16:colId xmlns:a16="http://schemas.microsoft.com/office/drawing/2014/main" val="1950828268"/>
                    </a:ext>
                  </a:extLst>
                </a:gridCol>
                <a:gridCol w="329184">
                  <a:extLst>
                    <a:ext uri="{9D8B030D-6E8A-4147-A177-3AD203B41FA5}">
                      <a16:colId xmlns:a16="http://schemas.microsoft.com/office/drawing/2014/main" val="2152051863"/>
                    </a:ext>
                  </a:extLst>
                </a:gridCol>
                <a:gridCol w="329184">
                  <a:extLst>
                    <a:ext uri="{9D8B030D-6E8A-4147-A177-3AD203B41FA5}">
                      <a16:colId xmlns:a16="http://schemas.microsoft.com/office/drawing/2014/main" val="1324541470"/>
                    </a:ext>
                  </a:extLst>
                </a:gridCol>
                <a:gridCol w="329184">
                  <a:extLst>
                    <a:ext uri="{9D8B030D-6E8A-4147-A177-3AD203B41FA5}">
                      <a16:colId xmlns:a16="http://schemas.microsoft.com/office/drawing/2014/main" val="2729639824"/>
                    </a:ext>
                  </a:extLst>
                </a:gridCol>
                <a:gridCol w="329184">
                  <a:extLst>
                    <a:ext uri="{9D8B030D-6E8A-4147-A177-3AD203B41FA5}">
                      <a16:colId xmlns:a16="http://schemas.microsoft.com/office/drawing/2014/main" val="887067593"/>
                    </a:ext>
                  </a:extLst>
                </a:gridCol>
                <a:gridCol w="329184">
                  <a:extLst>
                    <a:ext uri="{9D8B030D-6E8A-4147-A177-3AD203B41FA5}">
                      <a16:colId xmlns:a16="http://schemas.microsoft.com/office/drawing/2014/main" val="1083679701"/>
                    </a:ext>
                  </a:extLst>
                </a:gridCol>
                <a:gridCol w="329184">
                  <a:extLst>
                    <a:ext uri="{9D8B030D-6E8A-4147-A177-3AD203B41FA5}">
                      <a16:colId xmlns:a16="http://schemas.microsoft.com/office/drawing/2014/main" val="2866005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3375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- 2024-02-16 17:00:54</a:t>
                      </a:r>
                      <a:r>
                        <a:rPr kumimoji="0" lang="en-US" sz="1000" b="0" i="0" u="none" strike="noStrike" kern="1200" cap="none" spc="0" normalizeH="0" baseline="0" noProof="0">
                          <a:ln>
                            <a:noFill/>
                          </a:ln>
                          <a:solidFill>
                            <a:prstClr val="black"/>
                          </a:solidFill>
                          <a:effectLst/>
                          <a:uLnTx/>
                          <a:uFillTx/>
                          <a:latin typeface="Calibri"/>
                          <a:ea typeface="+mn-ea"/>
                          <a:cs typeface="+mn-cs"/>
                        </a:rPr>
                        <a:t>
 See you in TOKYO!!
Please stay tuned for X Summit TOKYO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https://quintly-eu-image-storage.s3.amazonaws.com/aaf8f68db843cc217addf8054c322eb2/7441ac29c613e06a1418d833b523bbf9.jpg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913523254"/>
                  </a:ext>
                </a:extLst>
              </a:tr>
            </a:tbl>
          </a:graphicData>
        </a:graphic>
      </p:graphicFrame>
      <p:sp>
        <p:nvSpPr>
          <p:cNvPr id="4" name="Text Placeholder 3">
            <a:extLst>
              <a:ext uri="{FF2B5EF4-FFF2-40B4-BE49-F238E27FC236}">
                <a16:creationId xmlns:a16="http://schemas.microsoft.com/office/drawing/2014/main" id="{AF6F895C-2015-4454-88A0-AC6006F82B7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610560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98036-4CA2-4589-87EA-A610D51DE753}"/>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96CD809F-A6F7-4D36-B865-C45C5F754F0D}"/>
              </a:ext>
            </a:extLst>
          </p:cNvPr>
          <p:cNvGraphicFramePr>
            <a:graphicFrameLocks noGrp="1"/>
          </p:cNvGraphicFramePr>
          <p:nvPr>
            <p:ph type="tbl" sz="quarter" idx="13"/>
            <p:extLst>
              <p:ext uri="{D42A27DB-BD31-4B8C-83A1-F6EECF244321}">
                <p14:modId xmlns:p14="http://schemas.microsoft.com/office/powerpoint/2010/main" val="2331300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06704196"/>
                    </a:ext>
                  </a:extLst>
                </a:gridCol>
                <a:gridCol w="1316737">
                  <a:extLst>
                    <a:ext uri="{9D8B030D-6E8A-4147-A177-3AD203B41FA5}">
                      <a16:colId xmlns:a16="http://schemas.microsoft.com/office/drawing/2014/main" val="336656388"/>
                    </a:ext>
                  </a:extLst>
                </a:gridCol>
                <a:gridCol w="329184">
                  <a:extLst>
                    <a:ext uri="{9D8B030D-6E8A-4147-A177-3AD203B41FA5}">
                      <a16:colId xmlns:a16="http://schemas.microsoft.com/office/drawing/2014/main" val="1191354094"/>
                    </a:ext>
                  </a:extLst>
                </a:gridCol>
                <a:gridCol w="329184">
                  <a:extLst>
                    <a:ext uri="{9D8B030D-6E8A-4147-A177-3AD203B41FA5}">
                      <a16:colId xmlns:a16="http://schemas.microsoft.com/office/drawing/2014/main" val="3118962550"/>
                    </a:ext>
                  </a:extLst>
                </a:gridCol>
                <a:gridCol w="329184">
                  <a:extLst>
                    <a:ext uri="{9D8B030D-6E8A-4147-A177-3AD203B41FA5}">
                      <a16:colId xmlns:a16="http://schemas.microsoft.com/office/drawing/2014/main" val="1219892642"/>
                    </a:ext>
                  </a:extLst>
                </a:gridCol>
                <a:gridCol w="329184">
                  <a:extLst>
                    <a:ext uri="{9D8B030D-6E8A-4147-A177-3AD203B41FA5}">
                      <a16:colId xmlns:a16="http://schemas.microsoft.com/office/drawing/2014/main" val="17899704"/>
                    </a:ext>
                  </a:extLst>
                </a:gridCol>
                <a:gridCol w="329184">
                  <a:extLst>
                    <a:ext uri="{9D8B030D-6E8A-4147-A177-3AD203B41FA5}">
                      <a16:colId xmlns:a16="http://schemas.microsoft.com/office/drawing/2014/main" val="3385286954"/>
                    </a:ext>
                  </a:extLst>
                </a:gridCol>
                <a:gridCol w="329184">
                  <a:extLst>
                    <a:ext uri="{9D8B030D-6E8A-4147-A177-3AD203B41FA5}">
                      <a16:colId xmlns:a16="http://schemas.microsoft.com/office/drawing/2014/main" val="3187655461"/>
                    </a:ext>
                  </a:extLst>
                </a:gridCol>
                <a:gridCol w="329184">
                  <a:extLst>
                    <a:ext uri="{9D8B030D-6E8A-4147-A177-3AD203B41FA5}">
                      <a16:colId xmlns:a16="http://schemas.microsoft.com/office/drawing/2014/main" val="13592502"/>
                    </a:ext>
                  </a:extLst>
                </a:gridCol>
                <a:gridCol w="329184">
                  <a:extLst>
                    <a:ext uri="{9D8B030D-6E8A-4147-A177-3AD203B41FA5}">
                      <a16:colId xmlns:a16="http://schemas.microsoft.com/office/drawing/2014/main" val="3055803736"/>
                    </a:ext>
                  </a:extLst>
                </a:gridCol>
                <a:gridCol w="329184">
                  <a:extLst>
                    <a:ext uri="{9D8B030D-6E8A-4147-A177-3AD203B41FA5}">
                      <a16:colId xmlns:a16="http://schemas.microsoft.com/office/drawing/2014/main" val="651235150"/>
                    </a:ext>
                  </a:extLst>
                </a:gridCol>
                <a:gridCol w="329184">
                  <a:extLst>
                    <a:ext uri="{9D8B030D-6E8A-4147-A177-3AD203B41FA5}">
                      <a16:colId xmlns:a16="http://schemas.microsoft.com/office/drawing/2014/main" val="1032705678"/>
                    </a:ext>
                  </a:extLst>
                </a:gridCol>
                <a:gridCol w="329184">
                  <a:extLst>
                    <a:ext uri="{9D8B030D-6E8A-4147-A177-3AD203B41FA5}">
                      <a16:colId xmlns:a16="http://schemas.microsoft.com/office/drawing/2014/main" val="1128981101"/>
                    </a:ext>
                  </a:extLst>
                </a:gridCol>
                <a:gridCol w="329184">
                  <a:extLst>
                    <a:ext uri="{9D8B030D-6E8A-4147-A177-3AD203B41FA5}">
                      <a16:colId xmlns:a16="http://schemas.microsoft.com/office/drawing/2014/main" val="847738718"/>
                    </a:ext>
                  </a:extLst>
                </a:gridCol>
                <a:gridCol w="329184">
                  <a:extLst>
                    <a:ext uri="{9D8B030D-6E8A-4147-A177-3AD203B41FA5}">
                      <a16:colId xmlns:a16="http://schemas.microsoft.com/office/drawing/2014/main" val="1485923319"/>
                    </a:ext>
                  </a:extLst>
                </a:gridCol>
                <a:gridCol w="329184">
                  <a:extLst>
                    <a:ext uri="{9D8B030D-6E8A-4147-A177-3AD203B41FA5}">
                      <a16:colId xmlns:a16="http://schemas.microsoft.com/office/drawing/2014/main" val="2007529732"/>
                    </a:ext>
                  </a:extLst>
                </a:gridCol>
                <a:gridCol w="329184">
                  <a:extLst>
                    <a:ext uri="{9D8B030D-6E8A-4147-A177-3AD203B41FA5}">
                      <a16:colId xmlns:a16="http://schemas.microsoft.com/office/drawing/2014/main" val="1978888907"/>
                    </a:ext>
                  </a:extLst>
                </a:gridCol>
                <a:gridCol w="329184">
                  <a:extLst>
                    <a:ext uri="{9D8B030D-6E8A-4147-A177-3AD203B41FA5}">
                      <a16:colId xmlns:a16="http://schemas.microsoft.com/office/drawing/2014/main" val="3489888863"/>
                    </a:ext>
                  </a:extLst>
                </a:gridCol>
                <a:gridCol w="329184">
                  <a:extLst>
                    <a:ext uri="{9D8B030D-6E8A-4147-A177-3AD203B41FA5}">
                      <a16:colId xmlns:a16="http://schemas.microsoft.com/office/drawing/2014/main" val="3572299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4160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- 2024-02-15 20:00:11</a:t>
                      </a:r>
                      <a:r>
                        <a:rPr kumimoji="0" lang="en-US" sz="1000" b="0" i="0" u="none" strike="noStrike" kern="1200" cap="none" spc="0" normalizeH="0" baseline="0" noProof="0">
                          <a:ln>
                            <a:noFill/>
                          </a:ln>
                          <a:solidFill>
                            <a:prstClr val="black"/>
                          </a:solidFill>
                          <a:effectLst/>
                          <a:uLnTx/>
                          <a:uFillTx/>
                          <a:latin typeface="Calibri"/>
                          <a:ea typeface="+mn-ea"/>
                          <a:cs typeface="+mn-cs"/>
                        </a:rPr>
                        <a:t>
 Meet Foo Yeen, an esteemed Getty Images Sports Stringer Photographer whose work beautifully captures the essence of Malaysia. With a keen eye for detail and a profound love for storytelling through his lens, Foo Yeen has embraced the world of photography with the help of Fujifilm cameras.
From his first encounter with an X-T1 to his current use of the X-T3 and GFX50R, his journey reflects a passion for innovation and a commitment to capturing moments that speak volumes. 
Join us as we explore Foo Yeen's photographic adventures and the captivating stories behind his images.
#Fujifilm #FujifilmMY #FujifilmMalaysia #FujifilmInMyHands
#Photography #DigitalPhotography #XT3 #GFX50R #MORETHANFULLFRAME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https://quintly-eu-image-storage.s3.amazonaws.com/aaf8f68db843cc217addf8054c322eb2/baa717e27558860d7bb049c876fb62b5.jpg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69156684"/>
                  </a:ext>
                </a:extLst>
              </a:tr>
            </a:tbl>
          </a:graphicData>
        </a:graphic>
      </p:graphicFrame>
      <p:sp>
        <p:nvSpPr>
          <p:cNvPr id="4" name="Text Placeholder 3">
            <a:extLst>
              <a:ext uri="{FF2B5EF4-FFF2-40B4-BE49-F238E27FC236}">
                <a16:creationId xmlns:a16="http://schemas.microsoft.com/office/drawing/2014/main" id="{C2A3D246-DA23-47E9-8027-AF7D30B5097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392193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F3505-3F79-4F02-B86D-E9F9DB663049}"/>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D7E1108B-4025-46B4-96B9-D3348033C3E3}"/>
              </a:ext>
            </a:extLst>
          </p:cNvPr>
          <p:cNvGraphicFramePr>
            <a:graphicFrameLocks noGrp="1"/>
          </p:cNvGraphicFramePr>
          <p:nvPr>
            <p:ph type="tbl" sz="quarter" idx="13"/>
            <p:extLst>
              <p:ext uri="{D42A27DB-BD31-4B8C-83A1-F6EECF244321}">
                <p14:modId xmlns:p14="http://schemas.microsoft.com/office/powerpoint/2010/main" val="123253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7000747"/>
                    </a:ext>
                  </a:extLst>
                </a:gridCol>
                <a:gridCol w="1316737">
                  <a:extLst>
                    <a:ext uri="{9D8B030D-6E8A-4147-A177-3AD203B41FA5}">
                      <a16:colId xmlns:a16="http://schemas.microsoft.com/office/drawing/2014/main" val="2436389386"/>
                    </a:ext>
                  </a:extLst>
                </a:gridCol>
                <a:gridCol w="329184">
                  <a:extLst>
                    <a:ext uri="{9D8B030D-6E8A-4147-A177-3AD203B41FA5}">
                      <a16:colId xmlns:a16="http://schemas.microsoft.com/office/drawing/2014/main" val="1243385840"/>
                    </a:ext>
                  </a:extLst>
                </a:gridCol>
                <a:gridCol w="329184">
                  <a:extLst>
                    <a:ext uri="{9D8B030D-6E8A-4147-A177-3AD203B41FA5}">
                      <a16:colId xmlns:a16="http://schemas.microsoft.com/office/drawing/2014/main" val="1947492152"/>
                    </a:ext>
                  </a:extLst>
                </a:gridCol>
                <a:gridCol w="329184">
                  <a:extLst>
                    <a:ext uri="{9D8B030D-6E8A-4147-A177-3AD203B41FA5}">
                      <a16:colId xmlns:a16="http://schemas.microsoft.com/office/drawing/2014/main" val="4126931487"/>
                    </a:ext>
                  </a:extLst>
                </a:gridCol>
                <a:gridCol w="329184">
                  <a:extLst>
                    <a:ext uri="{9D8B030D-6E8A-4147-A177-3AD203B41FA5}">
                      <a16:colId xmlns:a16="http://schemas.microsoft.com/office/drawing/2014/main" val="356081523"/>
                    </a:ext>
                  </a:extLst>
                </a:gridCol>
                <a:gridCol w="329184">
                  <a:extLst>
                    <a:ext uri="{9D8B030D-6E8A-4147-A177-3AD203B41FA5}">
                      <a16:colId xmlns:a16="http://schemas.microsoft.com/office/drawing/2014/main" val="1017068891"/>
                    </a:ext>
                  </a:extLst>
                </a:gridCol>
                <a:gridCol w="329184">
                  <a:extLst>
                    <a:ext uri="{9D8B030D-6E8A-4147-A177-3AD203B41FA5}">
                      <a16:colId xmlns:a16="http://schemas.microsoft.com/office/drawing/2014/main" val="1338978403"/>
                    </a:ext>
                  </a:extLst>
                </a:gridCol>
                <a:gridCol w="329184">
                  <a:extLst>
                    <a:ext uri="{9D8B030D-6E8A-4147-A177-3AD203B41FA5}">
                      <a16:colId xmlns:a16="http://schemas.microsoft.com/office/drawing/2014/main" val="3982043367"/>
                    </a:ext>
                  </a:extLst>
                </a:gridCol>
                <a:gridCol w="329184">
                  <a:extLst>
                    <a:ext uri="{9D8B030D-6E8A-4147-A177-3AD203B41FA5}">
                      <a16:colId xmlns:a16="http://schemas.microsoft.com/office/drawing/2014/main" val="1090161884"/>
                    </a:ext>
                  </a:extLst>
                </a:gridCol>
                <a:gridCol w="329184">
                  <a:extLst>
                    <a:ext uri="{9D8B030D-6E8A-4147-A177-3AD203B41FA5}">
                      <a16:colId xmlns:a16="http://schemas.microsoft.com/office/drawing/2014/main" val="2369896038"/>
                    </a:ext>
                  </a:extLst>
                </a:gridCol>
                <a:gridCol w="329184">
                  <a:extLst>
                    <a:ext uri="{9D8B030D-6E8A-4147-A177-3AD203B41FA5}">
                      <a16:colId xmlns:a16="http://schemas.microsoft.com/office/drawing/2014/main" val="2526449088"/>
                    </a:ext>
                  </a:extLst>
                </a:gridCol>
                <a:gridCol w="329184">
                  <a:extLst>
                    <a:ext uri="{9D8B030D-6E8A-4147-A177-3AD203B41FA5}">
                      <a16:colId xmlns:a16="http://schemas.microsoft.com/office/drawing/2014/main" val="4286897635"/>
                    </a:ext>
                  </a:extLst>
                </a:gridCol>
                <a:gridCol w="329184">
                  <a:extLst>
                    <a:ext uri="{9D8B030D-6E8A-4147-A177-3AD203B41FA5}">
                      <a16:colId xmlns:a16="http://schemas.microsoft.com/office/drawing/2014/main" val="3468310175"/>
                    </a:ext>
                  </a:extLst>
                </a:gridCol>
                <a:gridCol w="329184">
                  <a:extLst>
                    <a:ext uri="{9D8B030D-6E8A-4147-A177-3AD203B41FA5}">
                      <a16:colId xmlns:a16="http://schemas.microsoft.com/office/drawing/2014/main" val="2432636631"/>
                    </a:ext>
                  </a:extLst>
                </a:gridCol>
                <a:gridCol w="329184">
                  <a:extLst>
                    <a:ext uri="{9D8B030D-6E8A-4147-A177-3AD203B41FA5}">
                      <a16:colId xmlns:a16="http://schemas.microsoft.com/office/drawing/2014/main" val="3776757478"/>
                    </a:ext>
                  </a:extLst>
                </a:gridCol>
                <a:gridCol w="329184">
                  <a:extLst>
                    <a:ext uri="{9D8B030D-6E8A-4147-A177-3AD203B41FA5}">
                      <a16:colId xmlns:a16="http://schemas.microsoft.com/office/drawing/2014/main" val="3058965989"/>
                    </a:ext>
                  </a:extLst>
                </a:gridCol>
                <a:gridCol w="329184">
                  <a:extLst>
                    <a:ext uri="{9D8B030D-6E8A-4147-A177-3AD203B41FA5}">
                      <a16:colId xmlns:a16="http://schemas.microsoft.com/office/drawing/2014/main" val="4263322381"/>
                    </a:ext>
                  </a:extLst>
                </a:gridCol>
                <a:gridCol w="329184">
                  <a:extLst>
                    <a:ext uri="{9D8B030D-6E8A-4147-A177-3AD203B41FA5}">
                      <a16:colId xmlns:a16="http://schemas.microsoft.com/office/drawing/2014/main" val="1008869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0418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- 2024-02-15 12:00:01</a:t>
                      </a:r>
                      <a:r>
                        <a:rPr kumimoji="0" lang="en-US" sz="1000" b="0" i="0" u="none" strike="noStrike" kern="1200" cap="none" spc="0" normalizeH="0" baseline="0" noProof="0">
                          <a:ln>
                            <a:noFill/>
                          </a:ln>
                          <a:solidFill>
                            <a:prstClr val="black"/>
                          </a:solidFill>
                          <a:effectLst/>
                          <a:uLnTx/>
                          <a:uFillTx/>
                          <a:latin typeface="Calibri"/>
                          <a:ea typeface="+mn-ea"/>
                          <a:cs typeface="+mn-cs"/>
                        </a:rPr>
                        <a:t>
 Muhammad Bin Zulkefli demonstrates his artistry in this captivating portrait series using the X-T5 and XF35mmF2 R WR. His keen eye for lighting illuminates the makeup details and the depth of emotion portrayed through the subject's gaze. 
By maintaining a shallow depth of field, he ensures the focus is sharply on the subject, inviting viewers to fully engage with the portrait. The camera's precision, combined with the natural perspective of the lens, brings the images to life with vivid clarity and authenticity, resulting in a harmonious interplay between the subject, light, and his creative vision.
#Fujifilm #FujifilmMY #FujifilmMalaysia #Fujifilm_XSeries #Photography #DigitalPhotography #XT5 #XF35mm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https://quintly-eu-image-storage.s3.amazonaws.com/aaf8f68db843cc217addf8054c322eb2/d777ed593596c55182907b5983e58133.jpg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92660188"/>
                  </a:ext>
                </a:extLst>
              </a:tr>
            </a:tbl>
          </a:graphicData>
        </a:graphic>
      </p:graphicFrame>
      <p:sp>
        <p:nvSpPr>
          <p:cNvPr id="4" name="Text Placeholder 3">
            <a:extLst>
              <a:ext uri="{FF2B5EF4-FFF2-40B4-BE49-F238E27FC236}">
                <a16:creationId xmlns:a16="http://schemas.microsoft.com/office/drawing/2014/main" id="{59F42032-9146-4EA5-BFDA-1327DE1093A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718764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82845-381B-45CF-AF38-096B6C8E87C6}"/>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F529E6D5-A929-413D-A7A9-6C002A0CAEFE}"/>
              </a:ext>
            </a:extLst>
          </p:cNvPr>
          <p:cNvGraphicFramePr>
            <a:graphicFrameLocks noGrp="1"/>
          </p:cNvGraphicFramePr>
          <p:nvPr>
            <p:ph type="tbl" sz="quarter" idx="13"/>
            <p:extLst>
              <p:ext uri="{D42A27DB-BD31-4B8C-83A1-F6EECF244321}">
                <p14:modId xmlns:p14="http://schemas.microsoft.com/office/powerpoint/2010/main" val="397904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1582486"/>
                    </a:ext>
                  </a:extLst>
                </a:gridCol>
                <a:gridCol w="1316737">
                  <a:extLst>
                    <a:ext uri="{9D8B030D-6E8A-4147-A177-3AD203B41FA5}">
                      <a16:colId xmlns:a16="http://schemas.microsoft.com/office/drawing/2014/main" val="1732040868"/>
                    </a:ext>
                  </a:extLst>
                </a:gridCol>
                <a:gridCol w="329184">
                  <a:extLst>
                    <a:ext uri="{9D8B030D-6E8A-4147-A177-3AD203B41FA5}">
                      <a16:colId xmlns:a16="http://schemas.microsoft.com/office/drawing/2014/main" val="3308946605"/>
                    </a:ext>
                  </a:extLst>
                </a:gridCol>
                <a:gridCol w="329184">
                  <a:extLst>
                    <a:ext uri="{9D8B030D-6E8A-4147-A177-3AD203B41FA5}">
                      <a16:colId xmlns:a16="http://schemas.microsoft.com/office/drawing/2014/main" val="2578269810"/>
                    </a:ext>
                  </a:extLst>
                </a:gridCol>
                <a:gridCol w="329184">
                  <a:extLst>
                    <a:ext uri="{9D8B030D-6E8A-4147-A177-3AD203B41FA5}">
                      <a16:colId xmlns:a16="http://schemas.microsoft.com/office/drawing/2014/main" val="2258106714"/>
                    </a:ext>
                  </a:extLst>
                </a:gridCol>
                <a:gridCol w="329184">
                  <a:extLst>
                    <a:ext uri="{9D8B030D-6E8A-4147-A177-3AD203B41FA5}">
                      <a16:colId xmlns:a16="http://schemas.microsoft.com/office/drawing/2014/main" val="204923245"/>
                    </a:ext>
                  </a:extLst>
                </a:gridCol>
                <a:gridCol w="329184">
                  <a:extLst>
                    <a:ext uri="{9D8B030D-6E8A-4147-A177-3AD203B41FA5}">
                      <a16:colId xmlns:a16="http://schemas.microsoft.com/office/drawing/2014/main" val="843954393"/>
                    </a:ext>
                  </a:extLst>
                </a:gridCol>
                <a:gridCol w="329184">
                  <a:extLst>
                    <a:ext uri="{9D8B030D-6E8A-4147-A177-3AD203B41FA5}">
                      <a16:colId xmlns:a16="http://schemas.microsoft.com/office/drawing/2014/main" val="315075736"/>
                    </a:ext>
                  </a:extLst>
                </a:gridCol>
                <a:gridCol w="329184">
                  <a:extLst>
                    <a:ext uri="{9D8B030D-6E8A-4147-A177-3AD203B41FA5}">
                      <a16:colId xmlns:a16="http://schemas.microsoft.com/office/drawing/2014/main" val="2273419461"/>
                    </a:ext>
                  </a:extLst>
                </a:gridCol>
                <a:gridCol w="329184">
                  <a:extLst>
                    <a:ext uri="{9D8B030D-6E8A-4147-A177-3AD203B41FA5}">
                      <a16:colId xmlns:a16="http://schemas.microsoft.com/office/drawing/2014/main" val="2468438067"/>
                    </a:ext>
                  </a:extLst>
                </a:gridCol>
                <a:gridCol w="329184">
                  <a:extLst>
                    <a:ext uri="{9D8B030D-6E8A-4147-A177-3AD203B41FA5}">
                      <a16:colId xmlns:a16="http://schemas.microsoft.com/office/drawing/2014/main" val="1302294885"/>
                    </a:ext>
                  </a:extLst>
                </a:gridCol>
                <a:gridCol w="329184">
                  <a:extLst>
                    <a:ext uri="{9D8B030D-6E8A-4147-A177-3AD203B41FA5}">
                      <a16:colId xmlns:a16="http://schemas.microsoft.com/office/drawing/2014/main" val="2948813975"/>
                    </a:ext>
                  </a:extLst>
                </a:gridCol>
                <a:gridCol w="329184">
                  <a:extLst>
                    <a:ext uri="{9D8B030D-6E8A-4147-A177-3AD203B41FA5}">
                      <a16:colId xmlns:a16="http://schemas.microsoft.com/office/drawing/2014/main" val="1048073077"/>
                    </a:ext>
                  </a:extLst>
                </a:gridCol>
                <a:gridCol w="329184">
                  <a:extLst>
                    <a:ext uri="{9D8B030D-6E8A-4147-A177-3AD203B41FA5}">
                      <a16:colId xmlns:a16="http://schemas.microsoft.com/office/drawing/2014/main" val="593806032"/>
                    </a:ext>
                  </a:extLst>
                </a:gridCol>
                <a:gridCol w="329184">
                  <a:extLst>
                    <a:ext uri="{9D8B030D-6E8A-4147-A177-3AD203B41FA5}">
                      <a16:colId xmlns:a16="http://schemas.microsoft.com/office/drawing/2014/main" val="2229350533"/>
                    </a:ext>
                  </a:extLst>
                </a:gridCol>
                <a:gridCol w="329184">
                  <a:extLst>
                    <a:ext uri="{9D8B030D-6E8A-4147-A177-3AD203B41FA5}">
                      <a16:colId xmlns:a16="http://schemas.microsoft.com/office/drawing/2014/main" val="3202608890"/>
                    </a:ext>
                  </a:extLst>
                </a:gridCol>
                <a:gridCol w="329184">
                  <a:extLst>
                    <a:ext uri="{9D8B030D-6E8A-4147-A177-3AD203B41FA5}">
                      <a16:colId xmlns:a16="http://schemas.microsoft.com/office/drawing/2014/main" val="3947451057"/>
                    </a:ext>
                  </a:extLst>
                </a:gridCol>
                <a:gridCol w="329184">
                  <a:extLst>
                    <a:ext uri="{9D8B030D-6E8A-4147-A177-3AD203B41FA5}">
                      <a16:colId xmlns:a16="http://schemas.microsoft.com/office/drawing/2014/main" val="1910289607"/>
                    </a:ext>
                  </a:extLst>
                </a:gridCol>
                <a:gridCol w="329184">
                  <a:extLst>
                    <a:ext uri="{9D8B030D-6E8A-4147-A177-3AD203B41FA5}">
                      <a16:colId xmlns:a16="http://schemas.microsoft.com/office/drawing/2014/main" val="2771151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6929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- 2024-02-15 10:00:00</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'FLOW,' where Rohini Shetty's grace and dexterity come alive, captured by the Fujifilm X-H2S with X photographer, @Joie Koo . 🌟 The X-H2S masterfully records each nuanced motion, highlighting the dance artistry in vivid detail. 
SHOP X-H2S:
𝗢𝗻𝗹𝗶𝗻𝗲 𝗦𝘁𝗼𝗿𝗲 https://www.store-my.fujifilm-x.com/ 
𝗙𝘂𝗷𝗶𝗳𝗶𝗹𝗺 𝗔𝘂𝘁𝗵𝗼𝗿𝗶𝘇𝗲𝗱 𝗗𝗲𝗮𝗹𝗲𝗿𝘀 https://fujifilm-x.com/en-my/shop/ 
#RohiniShetty #JoieKoo #FujifilmXH2S #DanceArtistry
#Fujifilm #FujifilmMY #FujifilmMalaysia #Fujifilm_XHSeries #Photography #DigitalPhotography #XH2S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https://quintly-eu-image-storage.s3.amazonaws.com/aaf8f68db843cc217addf8054c322eb2/789defbbabd37fc7e50bde76c76b8b00.jpg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792269744"/>
                  </a:ext>
                </a:extLst>
              </a:tr>
            </a:tbl>
          </a:graphicData>
        </a:graphic>
      </p:graphicFrame>
      <p:sp>
        <p:nvSpPr>
          <p:cNvPr id="4" name="Text Placeholder 3">
            <a:extLst>
              <a:ext uri="{FF2B5EF4-FFF2-40B4-BE49-F238E27FC236}">
                <a16:creationId xmlns:a16="http://schemas.microsoft.com/office/drawing/2014/main" id="{A1A00FF0-206D-4EDC-8642-E954E7A47E59}"/>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3938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FFB46-B789-4AB4-903A-2E6F37F3F9C9}"/>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D1C860CA-CFA8-4293-AE1E-69363FF355E1}"/>
              </a:ext>
            </a:extLst>
          </p:cNvPr>
          <p:cNvGraphicFramePr>
            <a:graphicFrameLocks noGrp="1"/>
          </p:cNvGraphicFramePr>
          <p:nvPr>
            <p:ph type="chart" sz="quarter" idx="13"/>
            <p:extLst>
              <p:ext uri="{D42A27DB-BD31-4B8C-83A1-F6EECF244321}">
                <p14:modId xmlns:p14="http://schemas.microsoft.com/office/powerpoint/2010/main" val="3153380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94345-1B01-4A2A-ADDB-A89C5164349A}"/>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4E66B55C-311F-4F7D-BDB8-DF9FFCDC43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5247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5600-FF65-40D5-BD14-2AD7E21982E5}"/>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2D4675B4-BEFA-4947-A70D-E75B79300F06}"/>
              </a:ext>
            </a:extLst>
          </p:cNvPr>
          <p:cNvGraphicFramePr>
            <a:graphicFrameLocks noGrp="1"/>
          </p:cNvGraphicFramePr>
          <p:nvPr>
            <p:ph type="chart" sz="quarter" idx="13"/>
            <p:extLst>
              <p:ext uri="{D42A27DB-BD31-4B8C-83A1-F6EECF244321}">
                <p14:modId xmlns:p14="http://schemas.microsoft.com/office/powerpoint/2010/main" val="27400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66D80A-2580-49C8-9885-9D525E784684}"/>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520C7F16-60B0-4F36-8E33-072CCFFD4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85596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5001</Words>
  <Application>Microsoft Office PowerPoint</Application>
  <PresentationFormat>On-screen Show (4:3)</PresentationFormat>
  <Paragraphs>1182</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Fan Demographics | FUJIFILM Malaysia</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2024-08-25T16:11:53Z</dcterms:created>
  <dcterms:modified xsi:type="dcterms:W3CDTF">2024-08-25T16:13:20Z</dcterms:modified>
</cp:coreProperties>
</file>