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4B322-A16A-4F70-B88C-3E6ACAD3E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SPLAT 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0CC8A6-2814-4966-81E9-51F4585169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879563"/>
              </p:ext>
            </p:extLst>
          </p:nvPr>
        </p:nvGraphicFramePr>
        <p:xfrm>
          <a:off x="457200" y="1731963"/>
          <a:ext cx="8147304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0522620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332349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743912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837521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87579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534309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527872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212106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20096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60609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020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SPLAT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1.1502 %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2040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530D33-18FD-4293-B851-9AB0392444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01/22/2024 - 02/05/2024</a:t>
            </a:r>
          </a:p>
        </p:txBody>
      </p:sp>
    </p:spTree>
    <p:extLst>
      <p:ext uri="{BB962C8B-B14F-4D97-AF65-F5344CB8AC3E}">
        <p14:creationId xmlns:p14="http://schemas.microsoft.com/office/powerpoint/2010/main" val="34834387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 | SPLAT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SPLAT Malaysia</dc:title>
  <dc:creator>Frederik Born</dc:creator>
  <cp:lastModifiedBy>Frederik Born</cp:lastModifiedBy>
  <cp:revision>1</cp:revision>
  <dcterms:created xsi:type="dcterms:W3CDTF">2024-02-08T01:20:01Z</dcterms:created>
  <dcterms:modified xsi:type="dcterms:W3CDTF">2024-02-08T01:20:04Z</dcterms:modified>
</cp:coreProperties>
</file>