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0182-4BAF-ACE9-A21B3C6C3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108528"/>
        <c:axId val="379107544"/>
      </c:barChart>
      <c:catAx>
        <c:axId val="37910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7544"/>
        <c:crosses val="autoZero"/>
        <c:auto val="1"/>
        <c:lblAlgn val="ctr"/>
        <c:lblOffset val="100"/>
        <c:noMultiLvlLbl val="0"/>
      </c:catAx>
      <c:valAx>
        <c:axId val="37910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C904F-3258-4293-B412-5DBD7AEA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0B250-7D7D-4E45-9618-E259A27E8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667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C48C9-57C0-4F23-A0DD-864BCFF88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7172E-B399-4886-8A56-AA3C6E388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014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2024-02-06T01:32:38Z</dcterms:created>
  <dcterms:modified xsi:type="dcterms:W3CDTF">2024-02-06T01:32:55Z</dcterms:modified>
</cp:coreProperties>
</file>