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Sheet1!$A$2:$A$14</c:f>
              <c:numCache>
                <c:formatCode>m/d/yyyy</c:formatCode>
                <c:ptCount val="13"/>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numCache>
            </c:numRef>
          </c:cat>
          <c:val>
            <c:numRef>
              <c:f>Sheet1!$B$2:$B$14</c:f>
              <c:numCache>
                <c:formatCode>General</c:formatCode>
                <c:ptCount val="13"/>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numCache>
            </c:numRef>
          </c:val>
          <c:extLst>
            <c:ext xmlns:c16="http://schemas.microsoft.com/office/drawing/2014/chart" uri="{C3380CC4-5D6E-409C-BE32-E72D297353CC}">
              <c16:uniqueId val="{00000000-8992-4665-B287-DE8B71F7CEC0}"/>
            </c:ext>
          </c:extLst>
        </c:ser>
        <c:dLbls>
          <c:showLegendKey val="0"/>
          <c:showVal val="0"/>
          <c:showCatName val="0"/>
          <c:showSerName val="0"/>
          <c:showPercent val="0"/>
          <c:showBubbleSize val="0"/>
        </c:dLbls>
        <c:gapWidth val="219"/>
        <c:overlap val="-27"/>
        <c:axId val="383867848"/>
        <c:axId val="69941016"/>
      </c:barChart>
      <c:dateAx>
        <c:axId val="383867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41016"/>
        <c:crosses val="autoZero"/>
        <c:auto val="1"/>
        <c:lblOffset val="100"/>
        <c:baseTimeUnit val="months"/>
      </c:dateAx>
      <c:valAx>
        <c:axId val="6994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86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numCache>
            </c:numRef>
          </c:cat>
          <c:val>
            <c:numRef>
              <c:f>Sheet1!$B$2:$B$32</c:f>
              <c:numCache>
                <c:formatCode>General</c:formatCode>
                <c:ptCount val="31"/>
                <c:pt idx="0">
                  <c:v>0</c:v>
                </c:pt>
                <c:pt idx="1">
                  <c:v>1.3542428428265801E-3</c:v>
                </c:pt>
                <c:pt idx="2">
                  <c:v>-1.35422450333816E-3</c:v>
                </c:pt>
                <c:pt idx="3">
                  <c:v>0</c:v>
                </c:pt>
                <c:pt idx="4">
                  <c:v>0</c:v>
                </c:pt>
                <c:pt idx="5">
                  <c:v>-1.3542428428265801E-3</c:v>
                </c:pt>
                <c:pt idx="6">
                  <c:v>2.7085223656234301E-3</c:v>
                </c:pt>
                <c:pt idx="7">
                  <c:v>-2.70844900667633E-3</c:v>
                </c:pt>
                <c:pt idx="8">
                  <c:v>-2.7085223656234301E-3</c:v>
                </c:pt>
                <c:pt idx="9">
                  <c:v>2.7085957285445401E-3</c:v>
                </c:pt>
                <c:pt idx="10">
                  <c:v>1.35426118281172E-3</c:v>
                </c:pt>
                <c:pt idx="11">
                  <c:v>1.0833942742612601E-2</c:v>
                </c:pt>
                <c:pt idx="12">
                  <c:v>3.3852403520649998E-2</c:v>
                </c:pt>
                <c:pt idx="13">
                  <c:v>1.7597292724196301E-2</c:v>
                </c:pt>
                <c:pt idx="14">
                  <c:v>9.4737981810307497E-3</c:v>
                </c:pt>
                <c:pt idx="15">
                  <c:v>8.1196292035996993E-3</c:v>
                </c:pt>
                <c:pt idx="16">
                  <c:v>1.2178454960014099E-2</c:v>
                </c:pt>
                <c:pt idx="17">
                  <c:v>4.0589906643214704E-3</c:v>
                </c:pt>
                <c:pt idx="18">
                  <c:v>1.35294197231881E-3</c:v>
                </c:pt>
                <c:pt idx="19">
                  <c:v>5.4116946721865997E-3</c:v>
                </c:pt>
                <c:pt idx="20">
                  <c:v>4.0585513677318099E-3</c:v>
                </c:pt>
                <c:pt idx="21">
                  <c:v>1.3527955520082199E-3</c:v>
                </c:pt>
                <c:pt idx="22">
                  <c:v>2.70555450339547E-3</c:v>
                </c:pt>
                <c:pt idx="23">
                  <c:v>-2.7054813051241799E-3</c:v>
                </c:pt>
                <c:pt idx="24">
                  <c:v>1.0822218013581899E-2</c:v>
                </c:pt>
                <c:pt idx="25">
                  <c:v>4.0578926011091603E-3</c:v>
                </c:pt>
                <c:pt idx="26">
                  <c:v>5.4103039238229201E-3</c:v>
                </c:pt>
                <c:pt idx="27">
                  <c:v>2.7050056128866502E-3</c:v>
                </c:pt>
                <c:pt idx="28">
                  <c:v>0</c:v>
                </c:pt>
                <c:pt idx="29">
                  <c:v>4.0573986664683001E-3</c:v>
                </c:pt>
                <c:pt idx="30">
                  <c:v>-4.0572340483081299E-3</c:v>
                </c:pt>
              </c:numCache>
            </c:numRef>
          </c:val>
          <c:extLst>
            <c:ext xmlns:c16="http://schemas.microsoft.com/office/drawing/2014/chart" uri="{C3380CC4-5D6E-409C-BE32-E72D297353CC}">
              <c16:uniqueId val="{00000000-222B-4910-A7C7-6D7F48B33A9C}"/>
            </c:ext>
          </c:extLst>
        </c:ser>
        <c:dLbls>
          <c:showLegendKey val="0"/>
          <c:showVal val="0"/>
          <c:showCatName val="0"/>
          <c:showSerName val="0"/>
          <c:showPercent val="0"/>
          <c:showBubbleSize val="0"/>
        </c:dLbls>
        <c:gapWidth val="219"/>
        <c:overlap val="-27"/>
        <c:axId val="389744056"/>
        <c:axId val="389743072"/>
      </c:barChart>
      <c:dateAx>
        <c:axId val="389744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43072"/>
        <c:crosses val="autoZero"/>
        <c:auto val="1"/>
        <c:lblOffset val="100"/>
        <c:baseTimeUnit val="days"/>
      </c:dateAx>
      <c:valAx>
        <c:axId val="38974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4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numCache>
            </c:numRef>
          </c:cat>
          <c:val>
            <c:numRef>
              <c:f>Sheet1!$B$2:$B$32</c:f>
              <c:numCache>
                <c:formatCode>General</c:formatCode>
                <c:ptCount val="31"/>
                <c:pt idx="0">
                  <c:v>0</c:v>
                </c:pt>
                <c:pt idx="1">
                  <c:v>1</c:v>
                </c:pt>
                <c:pt idx="2">
                  <c:v>-1</c:v>
                </c:pt>
                <c:pt idx="3">
                  <c:v>0</c:v>
                </c:pt>
                <c:pt idx="4">
                  <c:v>0</c:v>
                </c:pt>
                <c:pt idx="5">
                  <c:v>-1</c:v>
                </c:pt>
                <c:pt idx="6">
                  <c:v>2</c:v>
                </c:pt>
                <c:pt idx="7">
                  <c:v>-2</c:v>
                </c:pt>
                <c:pt idx="8">
                  <c:v>-2</c:v>
                </c:pt>
                <c:pt idx="9">
                  <c:v>2</c:v>
                </c:pt>
                <c:pt idx="10">
                  <c:v>1</c:v>
                </c:pt>
                <c:pt idx="11">
                  <c:v>8</c:v>
                </c:pt>
                <c:pt idx="12">
                  <c:v>25</c:v>
                </c:pt>
                <c:pt idx="13">
                  <c:v>13</c:v>
                </c:pt>
                <c:pt idx="14">
                  <c:v>7</c:v>
                </c:pt>
                <c:pt idx="15">
                  <c:v>6</c:v>
                </c:pt>
                <c:pt idx="16">
                  <c:v>9</c:v>
                </c:pt>
                <c:pt idx="17">
                  <c:v>3</c:v>
                </c:pt>
                <c:pt idx="18">
                  <c:v>1</c:v>
                </c:pt>
                <c:pt idx="19">
                  <c:v>4</c:v>
                </c:pt>
                <c:pt idx="20">
                  <c:v>3</c:v>
                </c:pt>
                <c:pt idx="21">
                  <c:v>1</c:v>
                </c:pt>
                <c:pt idx="22">
                  <c:v>2</c:v>
                </c:pt>
                <c:pt idx="23">
                  <c:v>-2</c:v>
                </c:pt>
                <c:pt idx="24">
                  <c:v>8</c:v>
                </c:pt>
                <c:pt idx="25">
                  <c:v>3</c:v>
                </c:pt>
                <c:pt idx="26">
                  <c:v>4</c:v>
                </c:pt>
                <c:pt idx="27">
                  <c:v>2</c:v>
                </c:pt>
                <c:pt idx="28">
                  <c:v>0</c:v>
                </c:pt>
                <c:pt idx="29">
                  <c:v>3</c:v>
                </c:pt>
                <c:pt idx="30">
                  <c:v>-3</c:v>
                </c:pt>
              </c:numCache>
            </c:numRef>
          </c:val>
          <c:smooth val="0"/>
          <c:extLst>
            <c:ext xmlns:c16="http://schemas.microsoft.com/office/drawing/2014/chart" uri="{C3380CC4-5D6E-409C-BE32-E72D297353CC}">
              <c16:uniqueId val="{00000000-4A16-44B8-9F7F-917B1132C4F8}"/>
            </c:ext>
          </c:extLst>
        </c:ser>
        <c:dLbls>
          <c:showLegendKey val="0"/>
          <c:showVal val="0"/>
          <c:showCatName val="0"/>
          <c:showSerName val="0"/>
          <c:showPercent val="0"/>
          <c:showBubbleSize val="0"/>
        </c:dLbls>
        <c:smooth val="0"/>
        <c:axId val="63300608"/>
        <c:axId val="64302968"/>
      </c:lineChart>
      <c:dateAx>
        <c:axId val="63300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302968"/>
        <c:crosses val="autoZero"/>
        <c:auto val="1"/>
        <c:lblOffset val="100"/>
        <c:baseTimeUnit val="days"/>
      </c:dateAx>
      <c:valAx>
        <c:axId val="6430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0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numCache>
            </c:numRef>
          </c:cat>
          <c:val>
            <c:numRef>
              <c:f>Sheet1!$B$2:$B$32</c:f>
              <c:numCache>
                <c:formatCode>General</c:formatCode>
                <c:ptCount val="31"/>
                <c:pt idx="0">
                  <c:v>73833</c:v>
                </c:pt>
                <c:pt idx="1">
                  <c:v>73832</c:v>
                </c:pt>
                <c:pt idx="2">
                  <c:v>73831</c:v>
                </c:pt>
                <c:pt idx="3">
                  <c:v>73831</c:v>
                </c:pt>
                <c:pt idx="4">
                  <c:v>73831</c:v>
                </c:pt>
                <c:pt idx="5">
                  <c:v>73833</c:v>
                </c:pt>
                <c:pt idx="6">
                  <c:v>73833</c:v>
                </c:pt>
                <c:pt idx="7">
                  <c:v>73829</c:v>
                </c:pt>
                <c:pt idx="8">
                  <c:v>73830</c:v>
                </c:pt>
                <c:pt idx="9">
                  <c:v>73830</c:v>
                </c:pt>
                <c:pt idx="10">
                  <c:v>73839</c:v>
                </c:pt>
                <c:pt idx="11">
                  <c:v>73857</c:v>
                </c:pt>
                <c:pt idx="12">
                  <c:v>73875</c:v>
                </c:pt>
                <c:pt idx="13">
                  <c:v>73884</c:v>
                </c:pt>
                <c:pt idx="14">
                  <c:v>73887</c:v>
                </c:pt>
                <c:pt idx="15">
                  <c:v>73898</c:v>
                </c:pt>
                <c:pt idx="16">
                  <c:v>73902</c:v>
                </c:pt>
                <c:pt idx="17">
                  <c:v>73903</c:v>
                </c:pt>
                <c:pt idx="18">
                  <c:v>73904</c:v>
                </c:pt>
                <c:pt idx="19">
                  <c:v>73909</c:v>
                </c:pt>
                <c:pt idx="20">
                  <c:v>73910</c:v>
                </c:pt>
                <c:pt idx="21">
                  <c:v>73913</c:v>
                </c:pt>
                <c:pt idx="22">
                  <c:v>73912</c:v>
                </c:pt>
                <c:pt idx="23">
                  <c:v>73918</c:v>
                </c:pt>
                <c:pt idx="24">
                  <c:v>73921</c:v>
                </c:pt>
                <c:pt idx="25">
                  <c:v>73924</c:v>
                </c:pt>
                <c:pt idx="26">
                  <c:v>73928</c:v>
                </c:pt>
                <c:pt idx="27">
                  <c:v>73927</c:v>
                </c:pt>
                <c:pt idx="28">
                  <c:v>73930</c:v>
                </c:pt>
                <c:pt idx="29">
                  <c:v>73930</c:v>
                </c:pt>
                <c:pt idx="30">
                  <c:v>73930</c:v>
                </c:pt>
              </c:numCache>
            </c:numRef>
          </c:val>
          <c:smooth val="0"/>
          <c:extLst>
            <c:ext xmlns:c16="http://schemas.microsoft.com/office/drawing/2014/chart" uri="{C3380CC4-5D6E-409C-BE32-E72D297353CC}">
              <c16:uniqueId val="{00000000-7532-4C7A-AA79-08988435915C}"/>
            </c:ext>
          </c:extLst>
        </c:ser>
        <c:dLbls>
          <c:showLegendKey val="0"/>
          <c:showVal val="0"/>
          <c:showCatName val="0"/>
          <c:showSerName val="0"/>
          <c:showPercent val="0"/>
          <c:showBubbleSize val="0"/>
        </c:dLbls>
        <c:smooth val="0"/>
        <c:axId val="395424448"/>
        <c:axId val="395425104"/>
      </c:lineChart>
      <c:dateAx>
        <c:axId val="395424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425104"/>
        <c:crosses val="autoZero"/>
        <c:auto val="1"/>
        <c:lblOffset val="100"/>
        <c:baseTimeUnit val="days"/>
      </c:dateAx>
      <c:valAx>
        <c:axId val="39542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42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numCache>
            </c:numRef>
          </c:cat>
          <c:val>
            <c:numRef>
              <c:f>Sheet1!$B$2:$B$32</c:f>
              <c:numCache>
                <c:formatCode>General</c:formatCode>
                <c:ptCount val="31"/>
                <c:pt idx="0">
                  <c:v>1956</c:v>
                </c:pt>
                <c:pt idx="1">
                  <c:v>776</c:v>
                </c:pt>
                <c:pt idx="2">
                  <c:v>1487</c:v>
                </c:pt>
                <c:pt idx="3">
                  <c:v>2827</c:v>
                </c:pt>
                <c:pt idx="4">
                  <c:v>3789</c:v>
                </c:pt>
                <c:pt idx="5">
                  <c:v>2044</c:v>
                </c:pt>
                <c:pt idx="6">
                  <c:v>1595</c:v>
                </c:pt>
                <c:pt idx="7">
                  <c:v>875</c:v>
                </c:pt>
                <c:pt idx="8">
                  <c:v>4075</c:v>
                </c:pt>
                <c:pt idx="9">
                  <c:v>4399</c:v>
                </c:pt>
                <c:pt idx="10">
                  <c:v>34886</c:v>
                </c:pt>
                <c:pt idx="11">
                  <c:v>92301</c:v>
                </c:pt>
                <c:pt idx="12">
                  <c:v>99298</c:v>
                </c:pt>
                <c:pt idx="13">
                  <c:v>49405</c:v>
                </c:pt>
                <c:pt idx="14">
                  <c:v>22864</c:v>
                </c:pt>
                <c:pt idx="15">
                  <c:v>17318</c:v>
                </c:pt>
                <c:pt idx="16">
                  <c:v>14664</c:v>
                </c:pt>
                <c:pt idx="17">
                  <c:v>12640</c:v>
                </c:pt>
                <c:pt idx="18">
                  <c:v>13105</c:v>
                </c:pt>
                <c:pt idx="19">
                  <c:v>17521</c:v>
                </c:pt>
                <c:pt idx="20">
                  <c:v>22748</c:v>
                </c:pt>
                <c:pt idx="21">
                  <c:v>22320</c:v>
                </c:pt>
                <c:pt idx="22">
                  <c:v>18935</c:v>
                </c:pt>
                <c:pt idx="23">
                  <c:v>19634</c:v>
                </c:pt>
                <c:pt idx="24">
                  <c:v>15801</c:v>
                </c:pt>
                <c:pt idx="25">
                  <c:v>15961</c:v>
                </c:pt>
                <c:pt idx="26">
                  <c:v>17738</c:v>
                </c:pt>
                <c:pt idx="27">
                  <c:v>18465</c:v>
                </c:pt>
                <c:pt idx="28">
                  <c:v>16511</c:v>
                </c:pt>
                <c:pt idx="29">
                  <c:v>17334</c:v>
                </c:pt>
                <c:pt idx="30">
                  <c:v>6746</c:v>
                </c:pt>
              </c:numCache>
            </c:numRef>
          </c:val>
          <c:smooth val="0"/>
          <c:extLst>
            <c:ext xmlns:c16="http://schemas.microsoft.com/office/drawing/2014/chart" uri="{C3380CC4-5D6E-409C-BE32-E72D297353CC}">
              <c16:uniqueId val="{00000000-7665-48FF-9AC2-CFD0A511E60C}"/>
            </c:ext>
          </c:extLst>
        </c:ser>
        <c:dLbls>
          <c:showLegendKey val="0"/>
          <c:showVal val="0"/>
          <c:showCatName val="0"/>
          <c:showSerName val="0"/>
          <c:showPercent val="0"/>
          <c:showBubbleSize val="0"/>
        </c:dLbls>
        <c:smooth val="0"/>
        <c:axId val="391492104"/>
        <c:axId val="391492432"/>
      </c:lineChart>
      <c:dateAx>
        <c:axId val="391492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92432"/>
        <c:crosses val="autoZero"/>
        <c:auto val="1"/>
        <c:lblOffset val="100"/>
        <c:baseTimeUnit val="days"/>
      </c:dateAx>
      <c:valAx>
        <c:axId val="391492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9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Sheet1!$A$2:$A$4</c:f>
              <c:numCache>
                <c:formatCode>m/d/yyyy</c:formatCode>
                <c:ptCount val="3"/>
                <c:pt idx="0">
                  <c:v>45200</c:v>
                </c:pt>
                <c:pt idx="1">
                  <c:v>45231</c:v>
                </c:pt>
                <c:pt idx="2">
                  <c:v>45261</c:v>
                </c:pt>
              </c:numCache>
            </c:numRef>
          </c:cat>
          <c:val>
            <c:numRef>
              <c:f>Sheet1!$B$2:$B$4</c:f>
              <c:numCache>
                <c:formatCode>General</c:formatCode>
                <c:ptCount val="3"/>
                <c:pt idx="0">
                  <c:v>36136</c:v>
                </c:pt>
                <c:pt idx="1">
                  <c:v>36323</c:v>
                </c:pt>
                <c:pt idx="2">
                  <c:v>214053</c:v>
                </c:pt>
              </c:numCache>
            </c:numRef>
          </c:val>
          <c:extLst>
            <c:ext xmlns:c16="http://schemas.microsoft.com/office/drawing/2014/chart" uri="{C3380CC4-5D6E-409C-BE32-E72D297353CC}">
              <c16:uniqueId val="{00000000-7D09-444B-82A9-96A675707300}"/>
            </c:ext>
          </c:extLst>
        </c:ser>
        <c:dLbls>
          <c:showLegendKey val="0"/>
          <c:showVal val="0"/>
          <c:showCatName val="0"/>
          <c:showSerName val="0"/>
          <c:showPercent val="0"/>
          <c:showBubbleSize val="0"/>
        </c:dLbls>
        <c:gapWidth val="219"/>
        <c:overlap val="-27"/>
        <c:axId val="391335272"/>
        <c:axId val="391336256"/>
      </c:barChart>
      <c:dateAx>
        <c:axId val="391335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36256"/>
        <c:crosses val="autoZero"/>
        <c:auto val="1"/>
        <c:lblOffset val="100"/>
        <c:baseTimeUnit val="months"/>
      </c:dateAx>
      <c:valAx>
        <c:axId val="39133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3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numCache>
            </c:numRef>
          </c:cat>
          <c:val>
            <c:numRef>
              <c:f>Sheet1!$B$2:$B$32</c:f>
              <c:numCache>
                <c:formatCode>General</c:formatCode>
                <c:ptCount val="31"/>
                <c:pt idx="0">
                  <c:v>140</c:v>
                </c:pt>
                <c:pt idx="1">
                  <c:v>135</c:v>
                </c:pt>
                <c:pt idx="2">
                  <c:v>192</c:v>
                </c:pt>
                <c:pt idx="3">
                  <c:v>198</c:v>
                </c:pt>
                <c:pt idx="4">
                  <c:v>142</c:v>
                </c:pt>
                <c:pt idx="5">
                  <c:v>142</c:v>
                </c:pt>
                <c:pt idx="6">
                  <c:v>215</c:v>
                </c:pt>
                <c:pt idx="7">
                  <c:v>147</c:v>
                </c:pt>
                <c:pt idx="8">
                  <c:v>217</c:v>
                </c:pt>
                <c:pt idx="9">
                  <c:v>275</c:v>
                </c:pt>
                <c:pt idx="10">
                  <c:v>497</c:v>
                </c:pt>
                <c:pt idx="11">
                  <c:v>768</c:v>
                </c:pt>
                <c:pt idx="12">
                  <c:v>845</c:v>
                </c:pt>
                <c:pt idx="13">
                  <c:v>563</c:v>
                </c:pt>
                <c:pt idx="14">
                  <c:v>397</c:v>
                </c:pt>
                <c:pt idx="15">
                  <c:v>417</c:v>
                </c:pt>
                <c:pt idx="16">
                  <c:v>313</c:v>
                </c:pt>
                <c:pt idx="17">
                  <c:v>311</c:v>
                </c:pt>
                <c:pt idx="18">
                  <c:v>240</c:v>
                </c:pt>
                <c:pt idx="19">
                  <c:v>328</c:v>
                </c:pt>
                <c:pt idx="20">
                  <c:v>344</c:v>
                </c:pt>
                <c:pt idx="21">
                  <c:v>355</c:v>
                </c:pt>
                <c:pt idx="22">
                  <c:v>223</c:v>
                </c:pt>
                <c:pt idx="23">
                  <c:v>283</c:v>
                </c:pt>
                <c:pt idx="24">
                  <c:v>312</c:v>
                </c:pt>
                <c:pt idx="25">
                  <c:v>254</c:v>
                </c:pt>
                <c:pt idx="26">
                  <c:v>277</c:v>
                </c:pt>
                <c:pt idx="27">
                  <c:v>279</c:v>
                </c:pt>
                <c:pt idx="28">
                  <c:v>274</c:v>
                </c:pt>
                <c:pt idx="29">
                  <c:v>330</c:v>
                </c:pt>
                <c:pt idx="30">
                  <c:v>232</c:v>
                </c:pt>
              </c:numCache>
            </c:numRef>
          </c:val>
          <c:smooth val="0"/>
          <c:extLst>
            <c:ext xmlns:c16="http://schemas.microsoft.com/office/drawing/2014/chart" uri="{C3380CC4-5D6E-409C-BE32-E72D297353CC}">
              <c16:uniqueId val="{00000000-B825-4B92-A6A2-9FA5B4C9419E}"/>
            </c:ext>
          </c:extLst>
        </c:ser>
        <c:dLbls>
          <c:showLegendKey val="0"/>
          <c:showVal val="0"/>
          <c:showCatName val="0"/>
          <c:showSerName val="0"/>
          <c:showPercent val="0"/>
          <c:showBubbleSize val="0"/>
        </c:dLbls>
        <c:smooth val="0"/>
        <c:axId val="388407520"/>
        <c:axId val="388407848"/>
      </c:lineChart>
      <c:dateAx>
        <c:axId val="388407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407848"/>
        <c:crosses val="autoZero"/>
        <c:auto val="1"/>
        <c:lblOffset val="100"/>
        <c:baseTimeUnit val="days"/>
      </c:dateAx>
      <c:valAx>
        <c:axId val="38840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40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Sheet1!$A$2:$A$4</c:f>
              <c:numCache>
                <c:formatCode>m/d/yyyy</c:formatCode>
                <c:ptCount val="3"/>
                <c:pt idx="0">
                  <c:v>45200</c:v>
                </c:pt>
                <c:pt idx="1">
                  <c:v>45231</c:v>
                </c:pt>
                <c:pt idx="2">
                  <c:v>45261</c:v>
                </c:pt>
              </c:numCache>
            </c:numRef>
          </c:cat>
          <c:val>
            <c:numRef>
              <c:f>Sheet1!$B$2:$B$4</c:f>
              <c:numCache>
                <c:formatCode>General</c:formatCode>
                <c:ptCount val="3"/>
                <c:pt idx="0">
                  <c:v>5809</c:v>
                </c:pt>
                <c:pt idx="1">
                  <c:v>6609</c:v>
                </c:pt>
                <c:pt idx="2">
                  <c:v>5555</c:v>
                </c:pt>
              </c:numCache>
            </c:numRef>
          </c:val>
          <c:extLst>
            <c:ext xmlns:c16="http://schemas.microsoft.com/office/drawing/2014/chart" uri="{C3380CC4-5D6E-409C-BE32-E72D297353CC}">
              <c16:uniqueId val="{00000000-812F-496C-BA01-8C35E8418530}"/>
            </c:ext>
          </c:extLst>
        </c:ser>
        <c:dLbls>
          <c:showLegendKey val="0"/>
          <c:showVal val="0"/>
          <c:showCatName val="0"/>
          <c:showSerName val="0"/>
          <c:showPercent val="0"/>
          <c:showBubbleSize val="0"/>
        </c:dLbls>
        <c:gapWidth val="219"/>
        <c:overlap val="-27"/>
        <c:axId val="391387912"/>
        <c:axId val="391388240"/>
      </c:barChart>
      <c:dateAx>
        <c:axId val="391387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88240"/>
        <c:crosses val="autoZero"/>
        <c:auto val="1"/>
        <c:lblOffset val="100"/>
        <c:baseTimeUnit val="months"/>
      </c:dateAx>
      <c:valAx>
        <c:axId val="39138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8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45292</c:v>
                </c:pt>
                <c:pt idx="1">
                  <c:v>45293</c:v>
                </c:pt>
                <c:pt idx="2">
                  <c:v>45294</c:v>
                </c:pt>
                <c:pt idx="3">
                  <c:v>45295</c:v>
                </c:pt>
                <c:pt idx="4">
                  <c:v>45296</c:v>
                </c:pt>
                <c:pt idx="5">
                  <c:v>45297</c:v>
                </c:pt>
                <c:pt idx="6">
                  <c:v>45298</c:v>
                </c:pt>
                <c:pt idx="7">
                  <c:v>45299</c:v>
                </c:pt>
                <c:pt idx="8">
                  <c:v>45300</c:v>
                </c:pt>
                <c:pt idx="9">
                  <c:v>45301</c:v>
                </c:pt>
                <c:pt idx="10">
                  <c:v>45302</c:v>
                </c:pt>
                <c:pt idx="11">
                  <c:v>45303</c:v>
                </c:pt>
                <c:pt idx="12">
                  <c:v>45304</c:v>
                </c:pt>
                <c:pt idx="13">
                  <c:v>45305</c:v>
                </c:pt>
                <c:pt idx="14">
                  <c:v>45306</c:v>
                </c:pt>
                <c:pt idx="15">
                  <c:v>45307</c:v>
                </c:pt>
                <c:pt idx="16">
                  <c:v>45308</c:v>
                </c:pt>
                <c:pt idx="17">
                  <c:v>45309</c:v>
                </c:pt>
                <c:pt idx="18">
                  <c:v>45310</c:v>
                </c:pt>
                <c:pt idx="19">
                  <c:v>45311</c:v>
                </c:pt>
                <c:pt idx="20">
                  <c:v>45312</c:v>
                </c:pt>
                <c:pt idx="21">
                  <c:v>45313</c:v>
                </c:pt>
                <c:pt idx="22">
                  <c:v>45314</c:v>
                </c:pt>
                <c:pt idx="23">
                  <c:v>45315</c:v>
                </c:pt>
                <c:pt idx="24">
                  <c:v>45316</c:v>
                </c:pt>
                <c:pt idx="25">
                  <c:v>45317</c:v>
                </c:pt>
                <c:pt idx="26">
                  <c:v>45318</c:v>
                </c:pt>
                <c:pt idx="27">
                  <c:v>45319</c:v>
                </c:pt>
                <c:pt idx="28">
                  <c:v>45320</c:v>
                </c:pt>
                <c:pt idx="29">
                  <c:v>45321</c:v>
                </c:pt>
                <c:pt idx="30">
                  <c:v>45322</c:v>
                </c:pt>
              </c:numCache>
            </c:numRef>
          </c:cat>
          <c:val>
            <c:numRef>
              <c:f>Sheet1!$B$2:$B$32</c:f>
              <c:numCache>
                <c:formatCode>General</c:formatCode>
                <c:ptCount val="31"/>
                <c:pt idx="0">
                  <c:v>93</c:v>
                </c:pt>
                <c:pt idx="1">
                  <c:v>23</c:v>
                </c:pt>
                <c:pt idx="2">
                  <c:v>92</c:v>
                </c:pt>
                <c:pt idx="3">
                  <c:v>138</c:v>
                </c:pt>
                <c:pt idx="4">
                  <c:v>336</c:v>
                </c:pt>
                <c:pt idx="5">
                  <c:v>107</c:v>
                </c:pt>
                <c:pt idx="6">
                  <c:v>73</c:v>
                </c:pt>
                <c:pt idx="7">
                  <c:v>30</c:v>
                </c:pt>
                <c:pt idx="8">
                  <c:v>367</c:v>
                </c:pt>
                <c:pt idx="9">
                  <c:v>227</c:v>
                </c:pt>
                <c:pt idx="10">
                  <c:v>5886</c:v>
                </c:pt>
                <c:pt idx="11">
                  <c:v>11763</c:v>
                </c:pt>
                <c:pt idx="12">
                  <c:v>13314</c:v>
                </c:pt>
                <c:pt idx="13">
                  <c:v>5990</c:v>
                </c:pt>
                <c:pt idx="14">
                  <c:v>2851</c:v>
                </c:pt>
                <c:pt idx="15">
                  <c:v>1617</c:v>
                </c:pt>
                <c:pt idx="16">
                  <c:v>1024</c:v>
                </c:pt>
                <c:pt idx="17">
                  <c:v>526</c:v>
                </c:pt>
                <c:pt idx="18">
                  <c:v>557</c:v>
                </c:pt>
                <c:pt idx="19">
                  <c:v>595</c:v>
                </c:pt>
                <c:pt idx="20">
                  <c:v>540</c:v>
                </c:pt>
                <c:pt idx="21">
                  <c:v>608</c:v>
                </c:pt>
                <c:pt idx="22">
                  <c:v>490</c:v>
                </c:pt>
                <c:pt idx="23">
                  <c:v>692</c:v>
                </c:pt>
                <c:pt idx="24">
                  <c:v>449</c:v>
                </c:pt>
                <c:pt idx="25">
                  <c:v>375</c:v>
                </c:pt>
                <c:pt idx="26">
                  <c:v>403</c:v>
                </c:pt>
                <c:pt idx="27">
                  <c:v>515</c:v>
                </c:pt>
                <c:pt idx="28">
                  <c:v>377</c:v>
                </c:pt>
                <c:pt idx="29">
                  <c:v>906</c:v>
                </c:pt>
                <c:pt idx="30">
                  <c:v>455</c:v>
                </c:pt>
              </c:numCache>
            </c:numRef>
          </c:val>
          <c:smooth val="0"/>
          <c:extLst>
            <c:ext xmlns:c16="http://schemas.microsoft.com/office/drawing/2014/chart" uri="{C3380CC4-5D6E-409C-BE32-E72D297353CC}">
              <c16:uniqueId val="{00000000-EE3D-45E5-9ED7-EB056D07C0A3}"/>
            </c:ext>
          </c:extLst>
        </c:ser>
        <c:dLbls>
          <c:showLegendKey val="0"/>
          <c:showVal val="0"/>
          <c:showCatName val="0"/>
          <c:showSerName val="0"/>
          <c:showPercent val="0"/>
          <c:showBubbleSize val="0"/>
        </c:dLbls>
        <c:smooth val="0"/>
        <c:axId val="384538856"/>
        <c:axId val="384536560"/>
      </c:lineChart>
      <c:dateAx>
        <c:axId val="384538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36560"/>
        <c:crosses val="autoZero"/>
        <c:auto val="1"/>
        <c:lblOffset val="100"/>
        <c:baseTimeUnit val="days"/>
      </c:dateAx>
      <c:valAx>
        <c:axId val="38453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3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Sheet1!$A$2:$A$4</c:f>
              <c:numCache>
                <c:formatCode>m/d/yyyy</c:formatCode>
                <c:ptCount val="3"/>
                <c:pt idx="0">
                  <c:v>45200</c:v>
                </c:pt>
                <c:pt idx="1">
                  <c:v>45231</c:v>
                </c:pt>
                <c:pt idx="2">
                  <c:v>45261</c:v>
                </c:pt>
              </c:numCache>
            </c:numRef>
          </c:cat>
          <c:val>
            <c:numRef>
              <c:f>Sheet1!$B$2:$B$4</c:f>
              <c:numCache>
                <c:formatCode>General</c:formatCode>
                <c:ptCount val="3"/>
                <c:pt idx="0">
                  <c:v>3802</c:v>
                </c:pt>
                <c:pt idx="1">
                  <c:v>4324</c:v>
                </c:pt>
                <c:pt idx="2">
                  <c:v>10304</c:v>
                </c:pt>
              </c:numCache>
            </c:numRef>
          </c:val>
          <c:extLst>
            <c:ext xmlns:c16="http://schemas.microsoft.com/office/drawing/2014/chart" uri="{C3380CC4-5D6E-409C-BE32-E72D297353CC}">
              <c16:uniqueId val="{00000000-51AD-4F9D-A36A-E251C2C2BFBF}"/>
            </c:ext>
          </c:extLst>
        </c:ser>
        <c:dLbls>
          <c:showLegendKey val="0"/>
          <c:showVal val="0"/>
          <c:showCatName val="0"/>
          <c:showSerName val="0"/>
          <c:showPercent val="0"/>
          <c:showBubbleSize val="0"/>
        </c:dLbls>
        <c:gapWidth val="219"/>
        <c:overlap val="-27"/>
        <c:axId val="64302640"/>
        <c:axId val="384465712"/>
      </c:barChart>
      <c:dateAx>
        <c:axId val="64302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65712"/>
        <c:crosses val="autoZero"/>
        <c:auto val="1"/>
        <c:lblOffset val="100"/>
        <c:baseTimeUnit val="months"/>
      </c:dateAx>
      <c:valAx>
        <c:axId val="384465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30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37</c:v>
                </c:pt>
                <c:pt idx="1">
                  <c:v>2961</c:v>
                </c:pt>
                <c:pt idx="2">
                  <c:v>24221</c:v>
                </c:pt>
                <c:pt idx="3">
                  <c:v>10774</c:v>
                </c:pt>
                <c:pt idx="4">
                  <c:v>4614</c:v>
                </c:pt>
                <c:pt idx="5">
                  <c:v>1471</c:v>
                </c:pt>
                <c:pt idx="6">
                  <c:v>979</c:v>
                </c:pt>
              </c:numCache>
            </c:numRef>
          </c:val>
          <c:extLst>
            <c:ext xmlns:c16="http://schemas.microsoft.com/office/drawing/2014/chart" uri="{C3380CC4-5D6E-409C-BE32-E72D297353CC}">
              <c16:uniqueId val="{00000000-6805-45E8-A90D-FDFE5081FC8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31</c:v>
                </c:pt>
                <c:pt idx="1">
                  <c:v>2743</c:v>
                </c:pt>
                <c:pt idx="2">
                  <c:v>18672</c:v>
                </c:pt>
                <c:pt idx="3">
                  <c:v>4647</c:v>
                </c:pt>
                <c:pt idx="4">
                  <c:v>1512</c:v>
                </c:pt>
                <c:pt idx="5">
                  <c:v>376</c:v>
                </c:pt>
                <c:pt idx="6">
                  <c:v>240</c:v>
                </c:pt>
              </c:numCache>
            </c:numRef>
          </c:val>
          <c:extLst>
            <c:ext xmlns:c16="http://schemas.microsoft.com/office/drawing/2014/chart" uri="{C3380CC4-5D6E-409C-BE32-E72D297353CC}">
              <c16:uniqueId val="{00000001-6805-45E8-A90D-FDFE5081FC8E}"/>
            </c:ext>
          </c:extLst>
        </c:ser>
        <c:dLbls>
          <c:showLegendKey val="0"/>
          <c:showVal val="0"/>
          <c:showCatName val="0"/>
          <c:showSerName val="0"/>
          <c:showPercent val="0"/>
          <c:showBubbleSize val="0"/>
        </c:dLbls>
        <c:gapWidth val="219"/>
        <c:overlap val="-27"/>
        <c:axId val="470871896"/>
        <c:axId val="470872880"/>
      </c:barChart>
      <c:catAx>
        <c:axId val="470871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872880"/>
        <c:crosses val="autoZero"/>
        <c:auto val="1"/>
        <c:lblAlgn val="ctr"/>
        <c:lblOffset val="100"/>
        <c:noMultiLvlLbl val="0"/>
      </c:catAx>
      <c:valAx>
        <c:axId val="47087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87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75DE2-0370-48E9-82CB-A1077632FC6C}"/>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AD66F461-AB4B-42D9-B1A9-59FC4845FE97}"/>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577444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8652-9FB1-45DE-A1A6-79E26BFB176B}"/>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AA3FDD99-D723-4FD5-A3BB-9A5D531F3F23}"/>
              </a:ext>
            </a:extLst>
          </p:cNvPr>
          <p:cNvGraphicFramePr>
            <a:graphicFrameLocks noGrp="1"/>
          </p:cNvGraphicFramePr>
          <p:nvPr>
            <p:ph type="tbl" sz="quarter" idx="13"/>
            <p:extLst>
              <p:ext uri="{D42A27DB-BD31-4B8C-83A1-F6EECF244321}">
                <p14:modId xmlns:p14="http://schemas.microsoft.com/office/powerpoint/2010/main" val="1298960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1277577430"/>
                    </a:ext>
                  </a:extLst>
                </a:gridCol>
                <a:gridCol w="740665">
                  <a:extLst>
                    <a:ext uri="{9D8B030D-6E8A-4147-A177-3AD203B41FA5}">
                      <a16:colId xmlns:a16="http://schemas.microsoft.com/office/drawing/2014/main" val="2232491568"/>
                    </a:ext>
                  </a:extLst>
                </a:gridCol>
                <a:gridCol w="411480">
                  <a:extLst>
                    <a:ext uri="{9D8B030D-6E8A-4147-A177-3AD203B41FA5}">
                      <a16:colId xmlns:a16="http://schemas.microsoft.com/office/drawing/2014/main" val="1183984529"/>
                    </a:ext>
                  </a:extLst>
                </a:gridCol>
                <a:gridCol w="740665">
                  <a:extLst>
                    <a:ext uri="{9D8B030D-6E8A-4147-A177-3AD203B41FA5}">
                      <a16:colId xmlns:a16="http://schemas.microsoft.com/office/drawing/2014/main" val="253920631"/>
                    </a:ext>
                  </a:extLst>
                </a:gridCol>
                <a:gridCol w="411480">
                  <a:extLst>
                    <a:ext uri="{9D8B030D-6E8A-4147-A177-3AD203B41FA5}">
                      <a16:colId xmlns:a16="http://schemas.microsoft.com/office/drawing/2014/main" val="2307035072"/>
                    </a:ext>
                  </a:extLst>
                </a:gridCol>
                <a:gridCol w="411480">
                  <a:extLst>
                    <a:ext uri="{9D8B030D-6E8A-4147-A177-3AD203B41FA5}">
                      <a16:colId xmlns:a16="http://schemas.microsoft.com/office/drawing/2014/main" val="165111583"/>
                    </a:ext>
                  </a:extLst>
                </a:gridCol>
                <a:gridCol w="411480">
                  <a:extLst>
                    <a:ext uri="{9D8B030D-6E8A-4147-A177-3AD203B41FA5}">
                      <a16:colId xmlns:a16="http://schemas.microsoft.com/office/drawing/2014/main" val="333255268"/>
                    </a:ext>
                  </a:extLst>
                </a:gridCol>
                <a:gridCol w="411480">
                  <a:extLst>
                    <a:ext uri="{9D8B030D-6E8A-4147-A177-3AD203B41FA5}">
                      <a16:colId xmlns:a16="http://schemas.microsoft.com/office/drawing/2014/main" val="3808006480"/>
                    </a:ext>
                  </a:extLst>
                </a:gridCol>
                <a:gridCol w="411480">
                  <a:extLst>
                    <a:ext uri="{9D8B030D-6E8A-4147-A177-3AD203B41FA5}">
                      <a16:colId xmlns:a16="http://schemas.microsoft.com/office/drawing/2014/main" val="593233735"/>
                    </a:ext>
                  </a:extLst>
                </a:gridCol>
                <a:gridCol w="411480">
                  <a:extLst>
                    <a:ext uri="{9D8B030D-6E8A-4147-A177-3AD203B41FA5}">
                      <a16:colId xmlns:a16="http://schemas.microsoft.com/office/drawing/2014/main" val="4131265396"/>
                    </a:ext>
                  </a:extLst>
                </a:gridCol>
                <a:gridCol w="411480">
                  <a:extLst>
                    <a:ext uri="{9D8B030D-6E8A-4147-A177-3AD203B41FA5}">
                      <a16:colId xmlns:a16="http://schemas.microsoft.com/office/drawing/2014/main" val="1306208932"/>
                    </a:ext>
                  </a:extLst>
                </a:gridCol>
                <a:gridCol w="411480">
                  <a:extLst>
                    <a:ext uri="{9D8B030D-6E8A-4147-A177-3AD203B41FA5}">
                      <a16:colId xmlns:a16="http://schemas.microsoft.com/office/drawing/2014/main" val="2611729709"/>
                    </a:ext>
                  </a:extLst>
                </a:gridCol>
                <a:gridCol w="411480">
                  <a:extLst>
                    <a:ext uri="{9D8B030D-6E8A-4147-A177-3AD203B41FA5}">
                      <a16:colId xmlns:a16="http://schemas.microsoft.com/office/drawing/2014/main" val="3039146236"/>
                    </a:ext>
                  </a:extLst>
                </a:gridCol>
                <a:gridCol w="411480">
                  <a:extLst>
                    <a:ext uri="{9D8B030D-6E8A-4147-A177-3AD203B41FA5}">
                      <a16:colId xmlns:a16="http://schemas.microsoft.com/office/drawing/2014/main" val="16445464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62150357"/>
                  </a:ext>
                </a:extLst>
              </a:tr>
              <a:tr h="370840">
                <a:tc>
                  <a:txBody>
                    <a:bodyPr/>
                    <a:lstStyle/>
                    <a:p>
                      <a:r>
                        <a:rPr lang="en-US" sz="1000"/>
                        <a:t>FUJIFILM Malaysia</a:t>
                      </a:r>
                    </a:p>
                  </a:txBody>
                  <a:tcPr/>
                </a:tc>
                <a:tc>
                  <a:txBody>
                    <a:bodyPr/>
                    <a:lstStyle/>
                    <a:p>
                      <a:r>
                        <a:rPr lang="en-US" sz="1000"/>
                        <a:t>73939</a:t>
                      </a:r>
                    </a:p>
                  </a:txBody>
                  <a:tcPr/>
                </a:tc>
                <a:tc>
                  <a:txBody>
                    <a:bodyPr/>
                    <a:lstStyle/>
                    <a:p>
                      <a:r>
                        <a:rPr lang="en-US" sz="1000"/>
                        <a:t>97</a:t>
                      </a:r>
                    </a:p>
                  </a:txBody>
                  <a:tcPr/>
                </a:tc>
                <a:tc>
                  <a:txBody>
                    <a:bodyPr/>
                    <a:lstStyle/>
                    <a:p>
                      <a:r>
                        <a:rPr lang="en-US" sz="1000"/>
                        <a:t>76310</a:t>
                      </a:r>
                    </a:p>
                  </a:txBody>
                  <a:tcPr/>
                </a:tc>
                <a:tc>
                  <a:txBody>
                    <a:bodyPr/>
                    <a:lstStyle/>
                    <a:p>
                      <a:r>
                        <a:rPr lang="en-US" sz="1000"/>
                        <a:t>564</a:t>
                      </a:r>
                    </a:p>
                  </a:txBody>
                  <a:tcPr/>
                </a:tc>
                <a:tc>
                  <a:txBody>
                    <a:bodyPr/>
                    <a:lstStyle/>
                    <a:p>
                      <a:r>
                        <a:rPr lang="en-US" sz="1000"/>
                        <a:t>37</a:t>
                      </a:r>
                    </a:p>
                  </a:txBody>
                  <a:tcPr/>
                </a:tc>
                <a:tc>
                  <a:txBody>
                    <a:bodyPr/>
                    <a:lstStyle/>
                    <a:p>
                      <a:r>
                        <a:rPr lang="en-US" sz="1000"/>
                        <a:t>3395</a:t>
                      </a:r>
                    </a:p>
                  </a:txBody>
                  <a:tcPr/>
                </a:tc>
                <a:tc>
                  <a:txBody>
                    <a:bodyPr/>
                    <a:lstStyle/>
                    <a:p>
                      <a:r>
                        <a:rPr lang="en-US" sz="1000"/>
                        <a:t>0</a:t>
                      </a:r>
                    </a:p>
                  </a:txBody>
                  <a:tcPr/>
                </a:tc>
                <a:tc>
                  <a:txBody>
                    <a:bodyPr/>
                    <a:lstStyle/>
                    <a:p>
                      <a:r>
                        <a:rPr lang="en-US" sz="1000"/>
                        <a:t>154</a:t>
                      </a:r>
                    </a:p>
                  </a:txBody>
                  <a:tcPr/>
                </a:tc>
                <a:tc>
                  <a:txBody>
                    <a:bodyPr/>
                    <a:lstStyle/>
                    <a:p>
                      <a:r>
                        <a:rPr lang="en-US" sz="1000"/>
                        <a:t>756</a:t>
                      </a:r>
                    </a:p>
                  </a:txBody>
                  <a:tcPr/>
                </a:tc>
                <a:tc>
                  <a:txBody>
                    <a:bodyPr/>
                    <a:lstStyle/>
                    <a:p>
                      <a:r>
                        <a:rPr lang="en-US" sz="1000"/>
                        <a:t>0</a:t>
                      </a:r>
                    </a:p>
                  </a:txBody>
                  <a:tcPr/>
                </a:tc>
                <a:tc>
                  <a:txBody>
                    <a:bodyPr/>
                    <a:lstStyle/>
                    <a:p>
                      <a:r>
                        <a:rPr lang="en-US" sz="1000"/>
                        <a:t>0</a:t>
                      </a:r>
                    </a:p>
                  </a:txBody>
                  <a:tcPr/>
                </a:tc>
                <a:tc>
                  <a:txBody>
                    <a:bodyPr/>
                    <a:lstStyle/>
                    <a:p>
                      <a:r>
                        <a:rPr lang="en-US" sz="1000"/>
                        <a:t>0.1575 %</a:t>
                      </a:r>
                    </a:p>
                  </a:txBody>
                  <a:tcPr/>
                </a:tc>
                <a:tc>
                  <a:txBody>
                    <a:bodyPr/>
                    <a:lstStyle/>
                    <a:p>
                      <a:r>
                        <a:rPr lang="en-US" sz="1000"/>
                        <a:t>0.0 %</a:t>
                      </a:r>
                    </a:p>
                  </a:txBody>
                  <a:tcPr/>
                </a:tc>
                <a:extLst>
                  <a:ext uri="{0D108BD9-81ED-4DB2-BD59-A6C34878D82A}">
                    <a16:rowId xmlns:a16="http://schemas.microsoft.com/office/drawing/2014/main" val="1883330353"/>
                  </a:ext>
                </a:extLst>
              </a:tr>
            </a:tbl>
          </a:graphicData>
        </a:graphic>
      </p:graphicFrame>
      <p:sp>
        <p:nvSpPr>
          <p:cNvPr id="4" name="Text Placeholder 3">
            <a:extLst>
              <a:ext uri="{FF2B5EF4-FFF2-40B4-BE49-F238E27FC236}">
                <a16:creationId xmlns:a16="http://schemas.microsoft.com/office/drawing/2014/main" id="{2E2CC070-3F1D-4730-BF97-34BFE8A06761}"/>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383104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FCB66-D249-49D4-B48F-BB7CA6B308F1}"/>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113A9CA2-D8DB-4E46-9CAC-77751BE39DB4}"/>
              </a:ext>
            </a:extLst>
          </p:cNvPr>
          <p:cNvGraphicFramePr>
            <a:graphicFrameLocks noGrp="1"/>
          </p:cNvGraphicFramePr>
          <p:nvPr>
            <p:ph type="chart" sz="quarter" idx="13"/>
            <p:extLst>
              <p:ext uri="{D42A27DB-BD31-4B8C-83A1-F6EECF244321}">
                <p14:modId xmlns:p14="http://schemas.microsoft.com/office/powerpoint/2010/main" val="52221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6EE66F-A5BA-41B6-B2DA-4710EFD1F2E7}"/>
              </a:ext>
            </a:extLst>
          </p:cNvPr>
          <p:cNvSpPr>
            <a:spLocks noGrp="1"/>
          </p:cNvSpPr>
          <p:nvPr>
            <p:ph type="body" sz="quarter" idx="14"/>
          </p:nvPr>
        </p:nvSpPr>
        <p:spPr/>
        <p:txBody>
          <a:bodyPr/>
          <a:lstStyle/>
          <a:p>
            <a:r>
              <a:rPr lang="en-US"/>
              <a:t>12/01/2022 - 12/31/2023</a:t>
            </a:r>
          </a:p>
        </p:txBody>
      </p:sp>
      <p:sp>
        <p:nvSpPr>
          <p:cNvPr id="5" name="Footer Placeholder 4">
            <a:extLst>
              <a:ext uri="{FF2B5EF4-FFF2-40B4-BE49-F238E27FC236}">
                <a16:creationId xmlns:a16="http://schemas.microsoft.com/office/drawing/2014/main" id="{EC18B992-40B0-400F-A04B-2DACE2653A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854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7AEF4-F472-4FA3-9F0F-92E08BA2CF19}"/>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CFA587F9-D230-4820-BD6E-C78B413F9E38}"/>
              </a:ext>
            </a:extLst>
          </p:cNvPr>
          <p:cNvGraphicFramePr>
            <a:graphicFrameLocks noGrp="1"/>
          </p:cNvGraphicFramePr>
          <p:nvPr>
            <p:ph type="chart" sz="quarter" idx="13"/>
            <p:extLst>
              <p:ext uri="{D42A27DB-BD31-4B8C-83A1-F6EECF244321}">
                <p14:modId xmlns:p14="http://schemas.microsoft.com/office/powerpoint/2010/main" val="2071189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004B01-F46C-41DF-9387-EF11C8D8B801}"/>
              </a:ext>
            </a:extLst>
          </p:cNvPr>
          <p:cNvSpPr>
            <a:spLocks noGrp="1"/>
          </p:cNvSpPr>
          <p:nvPr>
            <p:ph type="body" sz="quarter" idx="14"/>
          </p:nvPr>
        </p:nvSpPr>
        <p:spPr/>
        <p:txBody>
          <a:bodyPr/>
          <a:lstStyle/>
          <a:p>
            <a:r>
              <a:rPr lang="en-US"/>
              <a:t>01/01/2024 - 01/31/2024</a:t>
            </a:r>
          </a:p>
        </p:txBody>
      </p:sp>
      <p:sp>
        <p:nvSpPr>
          <p:cNvPr id="5" name="Footer Placeholder 4">
            <a:extLst>
              <a:ext uri="{FF2B5EF4-FFF2-40B4-BE49-F238E27FC236}">
                <a16:creationId xmlns:a16="http://schemas.microsoft.com/office/drawing/2014/main" id="{A0AD1B70-EB3F-4470-9976-D343BD1CC4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1829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035FB-84D6-420E-A493-222D7DB42F43}"/>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CD92DDF9-FA82-461E-8536-29585B095B3B}"/>
              </a:ext>
            </a:extLst>
          </p:cNvPr>
          <p:cNvGraphicFramePr>
            <a:graphicFrameLocks noGrp="1"/>
          </p:cNvGraphicFramePr>
          <p:nvPr>
            <p:ph type="chart" sz="quarter" idx="13"/>
            <p:extLst>
              <p:ext uri="{D42A27DB-BD31-4B8C-83A1-F6EECF244321}">
                <p14:modId xmlns:p14="http://schemas.microsoft.com/office/powerpoint/2010/main" val="2445780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0F61B1-0353-41BD-9CB3-2884B5433C59}"/>
              </a:ext>
            </a:extLst>
          </p:cNvPr>
          <p:cNvSpPr>
            <a:spLocks noGrp="1"/>
          </p:cNvSpPr>
          <p:nvPr>
            <p:ph type="body" sz="quarter" idx="14"/>
          </p:nvPr>
        </p:nvSpPr>
        <p:spPr/>
        <p:txBody>
          <a:bodyPr/>
          <a:lstStyle/>
          <a:p>
            <a:r>
              <a:rPr lang="en-US"/>
              <a:t>01/01/2024 - 01/31/2024</a:t>
            </a:r>
          </a:p>
        </p:txBody>
      </p:sp>
      <p:sp>
        <p:nvSpPr>
          <p:cNvPr id="5" name="Footer Placeholder 4">
            <a:extLst>
              <a:ext uri="{FF2B5EF4-FFF2-40B4-BE49-F238E27FC236}">
                <a16:creationId xmlns:a16="http://schemas.microsoft.com/office/drawing/2014/main" id="{7FFD9549-6976-4107-9F8F-86B48F14A1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8729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A3588-AF06-458F-BDD4-D348F117FF0D}"/>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60A1F907-0332-4B2D-A7B7-1A2797304E71}"/>
              </a:ext>
            </a:extLst>
          </p:cNvPr>
          <p:cNvGraphicFramePr>
            <a:graphicFrameLocks noGrp="1"/>
          </p:cNvGraphicFramePr>
          <p:nvPr>
            <p:ph type="chart" sz="quarter" idx="13"/>
            <p:extLst>
              <p:ext uri="{D42A27DB-BD31-4B8C-83A1-F6EECF244321}">
                <p14:modId xmlns:p14="http://schemas.microsoft.com/office/powerpoint/2010/main" val="977634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3DA389-8FB6-461C-B482-1544FEA65984}"/>
              </a:ext>
            </a:extLst>
          </p:cNvPr>
          <p:cNvSpPr>
            <a:spLocks noGrp="1"/>
          </p:cNvSpPr>
          <p:nvPr>
            <p:ph type="body" sz="quarter" idx="14"/>
          </p:nvPr>
        </p:nvSpPr>
        <p:spPr/>
        <p:txBody>
          <a:bodyPr/>
          <a:lstStyle/>
          <a:p>
            <a:r>
              <a:rPr lang="en-US"/>
              <a:t>01/01/2024 - 01/31/2024</a:t>
            </a:r>
          </a:p>
        </p:txBody>
      </p:sp>
      <p:sp>
        <p:nvSpPr>
          <p:cNvPr id="5" name="Footer Placeholder 4">
            <a:extLst>
              <a:ext uri="{FF2B5EF4-FFF2-40B4-BE49-F238E27FC236}">
                <a16:creationId xmlns:a16="http://schemas.microsoft.com/office/drawing/2014/main" id="{36955B7A-4EC1-4B0C-8D6C-AF4FDA8A5E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3054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3EFC5-9C0F-4F64-9F5E-2104D59A0EF0}"/>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38942EAE-C27E-4C40-BB08-6036E06BA80D}"/>
              </a:ext>
            </a:extLst>
          </p:cNvPr>
          <p:cNvGraphicFramePr>
            <a:graphicFrameLocks noGrp="1"/>
          </p:cNvGraphicFramePr>
          <p:nvPr>
            <p:ph type="chart" sz="quarter" idx="13"/>
            <p:extLst>
              <p:ext uri="{D42A27DB-BD31-4B8C-83A1-F6EECF244321}">
                <p14:modId xmlns:p14="http://schemas.microsoft.com/office/powerpoint/2010/main" val="2688911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5BC365-CB04-4AF9-829D-F727D076C5BF}"/>
              </a:ext>
            </a:extLst>
          </p:cNvPr>
          <p:cNvSpPr>
            <a:spLocks noGrp="1"/>
          </p:cNvSpPr>
          <p:nvPr>
            <p:ph type="body" sz="quarter" idx="14"/>
          </p:nvPr>
        </p:nvSpPr>
        <p:spPr/>
        <p:txBody>
          <a:bodyPr/>
          <a:lstStyle/>
          <a:p>
            <a:r>
              <a:rPr lang="en-US"/>
              <a:t>01/01/2024 - 01/31/2024</a:t>
            </a:r>
          </a:p>
        </p:txBody>
      </p:sp>
      <p:sp>
        <p:nvSpPr>
          <p:cNvPr id="5" name="Footer Placeholder 4">
            <a:extLst>
              <a:ext uri="{FF2B5EF4-FFF2-40B4-BE49-F238E27FC236}">
                <a16:creationId xmlns:a16="http://schemas.microsoft.com/office/drawing/2014/main" id="{9E7B469A-B810-423D-AA0C-0E488E6D3B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2109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0AD32-0FBE-477E-8A99-44A614AD883B}"/>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364FAABE-2D8C-4A70-950E-9D510367B329}"/>
              </a:ext>
            </a:extLst>
          </p:cNvPr>
          <p:cNvGraphicFramePr>
            <a:graphicFrameLocks noGrp="1"/>
          </p:cNvGraphicFramePr>
          <p:nvPr>
            <p:ph type="chart" sz="quarter" idx="13"/>
            <p:extLst>
              <p:ext uri="{D42A27DB-BD31-4B8C-83A1-F6EECF244321}">
                <p14:modId xmlns:p14="http://schemas.microsoft.com/office/powerpoint/2010/main" val="1498393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1A62E3-F7D6-4D4B-B0F9-FAFF99C7C36D}"/>
              </a:ext>
            </a:extLst>
          </p:cNvPr>
          <p:cNvSpPr>
            <a:spLocks noGrp="1"/>
          </p:cNvSpPr>
          <p:nvPr>
            <p:ph type="body" sz="quarter" idx="14"/>
          </p:nvPr>
        </p:nvSpPr>
        <p:spPr/>
        <p:txBody>
          <a:bodyPr/>
          <a:lstStyle/>
          <a:p>
            <a:r>
              <a:rPr lang="en-US"/>
              <a:t>10/01/2023 - 12/31/2023</a:t>
            </a:r>
          </a:p>
        </p:txBody>
      </p:sp>
      <p:sp>
        <p:nvSpPr>
          <p:cNvPr id="5" name="Footer Placeholder 4">
            <a:extLst>
              <a:ext uri="{FF2B5EF4-FFF2-40B4-BE49-F238E27FC236}">
                <a16:creationId xmlns:a16="http://schemas.microsoft.com/office/drawing/2014/main" id="{E670B09E-ED6A-4B22-BD94-60513CFCC7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2208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E3B71-0F61-4C7E-AB83-F603EFBACE01}"/>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67D67174-9D04-495B-BAF6-44081FDB115F}"/>
              </a:ext>
            </a:extLst>
          </p:cNvPr>
          <p:cNvGraphicFramePr>
            <a:graphicFrameLocks noGrp="1"/>
          </p:cNvGraphicFramePr>
          <p:nvPr>
            <p:ph type="chart" sz="quarter" idx="13"/>
            <p:extLst>
              <p:ext uri="{D42A27DB-BD31-4B8C-83A1-F6EECF244321}">
                <p14:modId xmlns:p14="http://schemas.microsoft.com/office/powerpoint/2010/main" val="2169684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52477F-CD65-428A-A1DF-A7C03FD29810}"/>
              </a:ext>
            </a:extLst>
          </p:cNvPr>
          <p:cNvSpPr>
            <a:spLocks noGrp="1"/>
          </p:cNvSpPr>
          <p:nvPr>
            <p:ph type="body" sz="quarter" idx="14"/>
          </p:nvPr>
        </p:nvSpPr>
        <p:spPr/>
        <p:txBody>
          <a:bodyPr/>
          <a:lstStyle/>
          <a:p>
            <a:r>
              <a:rPr lang="en-US"/>
              <a:t>01/01/2024 - 01/31/2024</a:t>
            </a:r>
          </a:p>
        </p:txBody>
      </p:sp>
      <p:sp>
        <p:nvSpPr>
          <p:cNvPr id="5" name="Footer Placeholder 4">
            <a:extLst>
              <a:ext uri="{FF2B5EF4-FFF2-40B4-BE49-F238E27FC236}">
                <a16:creationId xmlns:a16="http://schemas.microsoft.com/office/drawing/2014/main" id="{10A2D3BE-0FAC-4425-93D5-4EE035F478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5746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68159-A32B-4EFA-9E8A-860B81EAF33E}"/>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7DD218A8-62C3-48B0-A70E-E4F85E5676C9}"/>
              </a:ext>
            </a:extLst>
          </p:cNvPr>
          <p:cNvGraphicFramePr>
            <a:graphicFrameLocks noGrp="1"/>
          </p:cNvGraphicFramePr>
          <p:nvPr>
            <p:ph type="chart" sz="quarter" idx="13"/>
            <p:extLst>
              <p:ext uri="{D42A27DB-BD31-4B8C-83A1-F6EECF244321}">
                <p14:modId xmlns:p14="http://schemas.microsoft.com/office/powerpoint/2010/main" val="678499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9F8423-B7B2-4432-9005-8DB9105F580D}"/>
              </a:ext>
            </a:extLst>
          </p:cNvPr>
          <p:cNvSpPr>
            <a:spLocks noGrp="1"/>
          </p:cNvSpPr>
          <p:nvPr>
            <p:ph type="body" sz="quarter" idx="14"/>
          </p:nvPr>
        </p:nvSpPr>
        <p:spPr/>
        <p:txBody>
          <a:bodyPr/>
          <a:lstStyle/>
          <a:p>
            <a:r>
              <a:rPr lang="en-US"/>
              <a:t>10/01/2023 - 12/31/2023</a:t>
            </a:r>
          </a:p>
        </p:txBody>
      </p:sp>
      <p:sp>
        <p:nvSpPr>
          <p:cNvPr id="5" name="Footer Placeholder 4">
            <a:extLst>
              <a:ext uri="{FF2B5EF4-FFF2-40B4-BE49-F238E27FC236}">
                <a16:creationId xmlns:a16="http://schemas.microsoft.com/office/drawing/2014/main" id="{C3AD6ACD-93B7-44D5-82A0-6AB16701E4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482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1E0D8-17A5-4DA3-904B-1F582D7B8E7D}"/>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1EC8E2B9-A370-4CF2-8BF4-B3F842CFDFC3}"/>
              </a:ext>
            </a:extLst>
          </p:cNvPr>
          <p:cNvGraphicFramePr>
            <a:graphicFrameLocks noGrp="1"/>
          </p:cNvGraphicFramePr>
          <p:nvPr>
            <p:ph type="chart" sz="quarter" idx="13"/>
            <p:extLst>
              <p:ext uri="{D42A27DB-BD31-4B8C-83A1-F6EECF244321}">
                <p14:modId xmlns:p14="http://schemas.microsoft.com/office/powerpoint/2010/main" val="1739242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52C65E-F6C7-45F1-BC4E-500EF510169C}"/>
              </a:ext>
            </a:extLst>
          </p:cNvPr>
          <p:cNvSpPr>
            <a:spLocks noGrp="1"/>
          </p:cNvSpPr>
          <p:nvPr>
            <p:ph type="body" sz="quarter" idx="14"/>
          </p:nvPr>
        </p:nvSpPr>
        <p:spPr/>
        <p:txBody>
          <a:bodyPr/>
          <a:lstStyle/>
          <a:p>
            <a:r>
              <a:rPr lang="en-US"/>
              <a:t>01/01/2024 - 01/31/2024</a:t>
            </a:r>
          </a:p>
        </p:txBody>
      </p:sp>
      <p:sp>
        <p:nvSpPr>
          <p:cNvPr id="5" name="Footer Placeholder 4">
            <a:extLst>
              <a:ext uri="{FF2B5EF4-FFF2-40B4-BE49-F238E27FC236}">
                <a16:creationId xmlns:a16="http://schemas.microsoft.com/office/drawing/2014/main" id="{D59ECAF9-7235-4658-A38D-4499DDF22D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6184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0E505-7743-4130-950E-4BC486374163}"/>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EA350260-6BA7-467F-AC78-01AD370584FA}"/>
              </a:ext>
            </a:extLst>
          </p:cNvPr>
          <p:cNvGraphicFramePr>
            <a:graphicFrameLocks noGrp="1"/>
          </p:cNvGraphicFramePr>
          <p:nvPr>
            <p:ph type="chart" sz="quarter" idx="13"/>
            <p:extLst>
              <p:ext uri="{D42A27DB-BD31-4B8C-83A1-F6EECF244321}">
                <p14:modId xmlns:p14="http://schemas.microsoft.com/office/powerpoint/2010/main" val="2380472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D71088-9E9F-49A4-A8AF-EB61B399E98B}"/>
              </a:ext>
            </a:extLst>
          </p:cNvPr>
          <p:cNvSpPr>
            <a:spLocks noGrp="1"/>
          </p:cNvSpPr>
          <p:nvPr>
            <p:ph type="body" sz="quarter" idx="14"/>
          </p:nvPr>
        </p:nvSpPr>
        <p:spPr/>
        <p:txBody>
          <a:bodyPr/>
          <a:lstStyle/>
          <a:p>
            <a:r>
              <a:rPr lang="en-US"/>
              <a:t>10/01/2023 - 12/31/2023</a:t>
            </a:r>
          </a:p>
        </p:txBody>
      </p:sp>
      <p:sp>
        <p:nvSpPr>
          <p:cNvPr id="5" name="Footer Placeholder 4">
            <a:extLst>
              <a:ext uri="{FF2B5EF4-FFF2-40B4-BE49-F238E27FC236}">
                <a16:creationId xmlns:a16="http://schemas.microsoft.com/office/drawing/2014/main" id="{A4C13EF3-CC92-494A-9AD5-72AA88763D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5461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C8C4D-4687-4CAE-9DE4-D13791245629}"/>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EA183124-76B1-4A3F-A455-7557D96D8646}"/>
              </a:ext>
            </a:extLst>
          </p:cNvPr>
          <p:cNvGraphicFramePr>
            <a:graphicFrameLocks noGrp="1"/>
          </p:cNvGraphicFramePr>
          <p:nvPr>
            <p:ph type="tbl" sz="quarter" idx="13"/>
            <p:extLst>
              <p:ext uri="{D42A27DB-BD31-4B8C-83A1-F6EECF244321}">
                <p14:modId xmlns:p14="http://schemas.microsoft.com/office/powerpoint/2010/main" val="828809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00609617"/>
                    </a:ext>
                  </a:extLst>
                </a:gridCol>
                <a:gridCol w="1645920">
                  <a:extLst>
                    <a:ext uri="{9D8B030D-6E8A-4147-A177-3AD203B41FA5}">
                      <a16:colId xmlns:a16="http://schemas.microsoft.com/office/drawing/2014/main" val="3598102058"/>
                    </a:ext>
                  </a:extLst>
                </a:gridCol>
                <a:gridCol w="1645920">
                  <a:extLst>
                    <a:ext uri="{9D8B030D-6E8A-4147-A177-3AD203B41FA5}">
                      <a16:colId xmlns:a16="http://schemas.microsoft.com/office/drawing/2014/main" val="4110299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127338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extLst>
                  <a:ext uri="{0D108BD9-81ED-4DB2-BD59-A6C34878D82A}">
                    <a16:rowId xmlns:a16="http://schemas.microsoft.com/office/drawing/2014/main" val="75970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extLst>
                  <a:ext uri="{0D108BD9-81ED-4DB2-BD59-A6C34878D82A}">
                    <a16:rowId xmlns:a16="http://schemas.microsoft.com/office/drawing/2014/main" val="678886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5.8 %</a:t>
                      </a:r>
                    </a:p>
                  </a:txBody>
                  <a:tcPr/>
                </a:tc>
                <a:extLst>
                  <a:ext uri="{0D108BD9-81ED-4DB2-BD59-A6C34878D82A}">
                    <a16:rowId xmlns:a16="http://schemas.microsoft.com/office/drawing/2014/main" val="249657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extLst>
                  <a:ext uri="{0D108BD9-81ED-4DB2-BD59-A6C34878D82A}">
                    <a16:rowId xmlns:a16="http://schemas.microsoft.com/office/drawing/2014/main" val="353334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extLst>
                  <a:ext uri="{0D108BD9-81ED-4DB2-BD59-A6C34878D82A}">
                    <a16:rowId xmlns:a16="http://schemas.microsoft.com/office/drawing/2014/main" val="1331359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extLst>
                  <a:ext uri="{0D108BD9-81ED-4DB2-BD59-A6C34878D82A}">
                    <a16:rowId xmlns:a16="http://schemas.microsoft.com/office/drawing/2014/main" val="2494097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extLst>
                  <a:ext uri="{0D108BD9-81ED-4DB2-BD59-A6C34878D82A}">
                    <a16:rowId xmlns:a16="http://schemas.microsoft.com/office/drawing/2014/main" val="1997299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541914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2557238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1559444201"/>
                  </a:ext>
                </a:extLst>
              </a:tr>
            </a:tbl>
          </a:graphicData>
        </a:graphic>
      </p:graphicFrame>
      <p:sp>
        <p:nvSpPr>
          <p:cNvPr id="4" name="Text Placeholder 3">
            <a:extLst>
              <a:ext uri="{FF2B5EF4-FFF2-40B4-BE49-F238E27FC236}">
                <a16:creationId xmlns:a16="http://schemas.microsoft.com/office/drawing/2014/main" id="{8712DBE7-2198-4D43-912A-E155FADADBAF}"/>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645179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70165-CA9E-4260-9708-F33499C847FF}"/>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D73BCDA6-E3E4-44A7-B1D0-BECD39AD2FDF}"/>
              </a:ext>
            </a:extLst>
          </p:cNvPr>
          <p:cNvGraphicFramePr>
            <a:graphicFrameLocks noGrp="1"/>
          </p:cNvGraphicFramePr>
          <p:nvPr>
            <p:ph type="tbl" sz="quarter" idx="13"/>
            <p:extLst>
              <p:ext uri="{D42A27DB-BD31-4B8C-83A1-F6EECF244321}">
                <p14:modId xmlns:p14="http://schemas.microsoft.com/office/powerpoint/2010/main" val="2655246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37336310"/>
                    </a:ext>
                  </a:extLst>
                </a:gridCol>
                <a:gridCol w="1645920">
                  <a:extLst>
                    <a:ext uri="{9D8B030D-6E8A-4147-A177-3AD203B41FA5}">
                      <a16:colId xmlns:a16="http://schemas.microsoft.com/office/drawing/2014/main" val="2502583282"/>
                    </a:ext>
                  </a:extLst>
                </a:gridCol>
                <a:gridCol w="1645920">
                  <a:extLst>
                    <a:ext uri="{9D8B030D-6E8A-4147-A177-3AD203B41FA5}">
                      <a16:colId xmlns:a16="http://schemas.microsoft.com/office/drawing/2014/main" val="1453366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73636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3667122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099844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1377471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1325180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697507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2628476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2024855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148235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158121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361862573"/>
                  </a:ext>
                </a:extLst>
              </a:tr>
            </a:tbl>
          </a:graphicData>
        </a:graphic>
      </p:graphicFrame>
      <p:sp>
        <p:nvSpPr>
          <p:cNvPr id="4" name="Text Placeholder 3">
            <a:extLst>
              <a:ext uri="{FF2B5EF4-FFF2-40B4-BE49-F238E27FC236}">
                <a16:creationId xmlns:a16="http://schemas.microsoft.com/office/drawing/2014/main" id="{4C72F9B6-56CB-4DF0-8D94-E9B151B02830}"/>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04205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59C91-2E6D-4B69-B941-045F78F38AF9}"/>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11B99CD6-5984-499D-9A03-C6DE22A965D2}"/>
              </a:ext>
            </a:extLst>
          </p:cNvPr>
          <p:cNvGraphicFramePr>
            <a:graphicFrameLocks noGrp="1"/>
          </p:cNvGraphicFramePr>
          <p:nvPr>
            <p:ph type="tbl" sz="quarter" idx="13"/>
            <p:extLst>
              <p:ext uri="{D42A27DB-BD31-4B8C-83A1-F6EECF244321}">
                <p14:modId xmlns:p14="http://schemas.microsoft.com/office/powerpoint/2010/main" val="3015017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94079845"/>
                    </a:ext>
                  </a:extLst>
                </a:gridCol>
                <a:gridCol w="1645920">
                  <a:extLst>
                    <a:ext uri="{9D8B030D-6E8A-4147-A177-3AD203B41FA5}">
                      <a16:colId xmlns:a16="http://schemas.microsoft.com/office/drawing/2014/main" val="927534697"/>
                    </a:ext>
                  </a:extLst>
                </a:gridCol>
                <a:gridCol w="1645920">
                  <a:extLst>
                    <a:ext uri="{9D8B030D-6E8A-4147-A177-3AD203B41FA5}">
                      <a16:colId xmlns:a16="http://schemas.microsoft.com/office/drawing/2014/main" val="2377160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437857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128295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65805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211010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607871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908609509"/>
                  </a:ext>
                </a:extLst>
              </a:tr>
            </a:tbl>
          </a:graphicData>
        </a:graphic>
      </p:graphicFrame>
      <p:sp>
        <p:nvSpPr>
          <p:cNvPr id="4" name="Text Placeholder 3">
            <a:extLst>
              <a:ext uri="{FF2B5EF4-FFF2-40B4-BE49-F238E27FC236}">
                <a16:creationId xmlns:a16="http://schemas.microsoft.com/office/drawing/2014/main" id="{1CEE0C8D-7217-44DE-B29C-2A8AA2DF49E2}"/>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494716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A2FDE-833D-4D5E-8716-D8DE6EABC170}"/>
              </a:ext>
            </a:extLst>
          </p:cNvPr>
          <p:cNvSpPr>
            <a:spLocks noGrp="1"/>
          </p:cNvSpPr>
          <p:nvPr>
            <p:ph type="title"/>
          </p:nvPr>
        </p:nvSpPr>
        <p:spPr/>
        <p:txBody>
          <a:bodyPr/>
          <a:lstStyle/>
          <a:p>
            <a:r>
              <a:rPr lang="en-US"/>
              <a:t>Facebook Fan Demographics | FUJIFILM Malaysia</a:t>
            </a:r>
          </a:p>
        </p:txBody>
      </p:sp>
      <p:graphicFrame>
        <p:nvGraphicFramePr>
          <p:cNvPr id="6" name="Chart Placeholder 5">
            <a:extLst>
              <a:ext uri="{FF2B5EF4-FFF2-40B4-BE49-F238E27FC236}">
                <a16:creationId xmlns:a16="http://schemas.microsoft.com/office/drawing/2014/main" id="{6E56E6C4-5D18-43ED-8B69-B1CE00EC553C}"/>
              </a:ext>
            </a:extLst>
          </p:cNvPr>
          <p:cNvGraphicFramePr>
            <a:graphicFrameLocks noGrp="1"/>
          </p:cNvGraphicFramePr>
          <p:nvPr>
            <p:ph type="chart" sz="quarter" idx="13"/>
            <p:extLst>
              <p:ext uri="{D42A27DB-BD31-4B8C-83A1-F6EECF244321}">
                <p14:modId xmlns:p14="http://schemas.microsoft.com/office/powerpoint/2010/main" val="3759088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8500A8-64E1-46A9-98D4-0127949366DE}"/>
              </a:ext>
            </a:extLst>
          </p:cNvPr>
          <p:cNvSpPr>
            <a:spLocks noGrp="1"/>
          </p:cNvSpPr>
          <p:nvPr>
            <p:ph type="body" sz="quarter" idx="14"/>
          </p:nvPr>
        </p:nvSpPr>
        <p:spPr/>
        <p:txBody>
          <a:bodyPr/>
          <a:lstStyle/>
          <a:p>
            <a:r>
              <a:rPr lang="en-US"/>
              <a:t>01/01/2024 - 01/31/2024</a:t>
            </a:r>
          </a:p>
        </p:txBody>
      </p:sp>
      <p:sp>
        <p:nvSpPr>
          <p:cNvPr id="5" name="Footer Placeholder 4">
            <a:extLst>
              <a:ext uri="{FF2B5EF4-FFF2-40B4-BE49-F238E27FC236}">
                <a16:creationId xmlns:a16="http://schemas.microsoft.com/office/drawing/2014/main" id="{AC6606A4-676F-4CAA-A999-376B6ABE91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763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7F433-1D4B-484D-BA0B-9173813825C7}"/>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525B96FA-A48A-46E3-999E-F7CB65CFFC98}"/>
              </a:ext>
            </a:extLst>
          </p:cNvPr>
          <p:cNvGraphicFramePr>
            <a:graphicFrameLocks noGrp="1"/>
          </p:cNvGraphicFramePr>
          <p:nvPr>
            <p:ph type="tbl" sz="quarter" idx="13"/>
            <p:extLst>
              <p:ext uri="{D42A27DB-BD31-4B8C-83A1-F6EECF244321}">
                <p14:modId xmlns:p14="http://schemas.microsoft.com/office/powerpoint/2010/main" val="871386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22066943"/>
                    </a:ext>
                  </a:extLst>
                </a:gridCol>
                <a:gridCol w="1316737">
                  <a:extLst>
                    <a:ext uri="{9D8B030D-6E8A-4147-A177-3AD203B41FA5}">
                      <a16:colId xmlns:a16="http://schemas.microsoft.com/office/drawing/2014/main" val="1501605581"/>
                    </a:ext>
                  </a:extLst>
                </a:gridCol>
                <a:gridCol w="329184">
                  <a:extLst>
                    <a:ext uri="{9D8B030D-6E8A-4147-A177-3AD203B41FA5}">
                      <a16:colId xmlns:a16="http://schemas.microsoft.com/office/drawing/2014/main" val="3146407363"/>
                    </a:ext>
                  </a:extLst>
                </a:gridCol>
                <a:gridCol w="329184">
                  <a:extLst>
                    <a:ext uri="{9D8B030D-6E8A-4147-A177-3AD203B41FA5}">
                      <a16:colId xmlns:a16="http://schemas.microsoft.com/office/drawing/2014/main" val="1414837117"/>
                    </a:ext>
                  </a:extLst>
                </a:gridCol>
                <a:gridCol w="329184">
                  <a:extLst>
                    <a:ext uri="{9D8B030D-6E8A-4147-A177-3AD203B41FA5}">
                      <a16:colId xmlns:a16="http://schemas.microsoft.com/office/drawing/2014/main" val="1563074927"/>
                    </a:ext>
                  </a:extLst>
                </a:gridCol>
                <a:gridCol w="329184">
                  <a:extLst>
                    <a:ext uri="{9D8B030D-6E8A-4147-A177-3AD203B41FA5}">
                      <a16:colId xmlns:a16="http://schemas.microsoft.com/office/drawing/2014/main" val="2245629914"/>
                    </a:ext>
                  </a:extLst>
                </a:gridCol>
                <a:gridCol w="329184">
                  <a:extLst>
                    <a:ext uri="{9D8B030D-6E8A-4147-A177-3AD203B41FA5}">
                      <a16:colId xmlns:a16="http://schemas.microsoft.com/office/drawing/2014/main" val="3387543483"/>
                    </a:ext>
                  </a:extLst>
                </a:gridCol>
                <a:gridCol w="329184">
                  <a:extLst>
                    <a:ext uri="{9D8B030D-6E8A-4147-A177-3AD203B41FA5}">
                      <a16:colId xmlns:a16="http://schemas.microsoft.com/office/drawing/2014/main" val="3912875430"/>
                    </a:ext>
                  </a:extLst>
                </a:gridCol>
                <a:gridCol w="329184">
                  <a:extLst>
                    <a:ext uri="{9D8B030D-6E8A-4147-A177-3AD203B41FA5}">
                      <a16:colId xmlns:a16="http://schemas.microsoft.com/office/drawing/2014/main" val="3043139514"/>
                    </a:ext>
                  </a:extLst>
                </a:gridCol>
                <a:gridCol w="329184">
                  <a:extLst>
                    <a:ext uri="{9D8B030D-6E8A-4147-A177-3AD203B41FA5}">
                      <a16:colId xmlns:a16="http://schemas.microsoft.com/office/drawing/2014/main" val="1107414037"/>
                    </a:ext>
                  </a:extLst>
                </a:gridCol>
                <a:gridCol w="329184">
                  <a:extLst>
                    <a:ext uri="{9D8B030D-6E8A-4147-A177-3AD203B41FA5}">
                      <a16:colId xmlns:a16="http://schemas.microsoft.com/office/drawing/2014/main" val="2966981188"/>
                    </a:ext>
                  </a:extLst>
                </a:gridCol>
                <a:gridCol w="329184">
                  <a:extLst>
                    <a:ext uri="{9D8B030D-6E8A-4147-A177-3AD203B41FA5}">
                      <a16:colId xmlns:a16="http://schemas.microsoft.com/office/drawing/2014/main" val="3497987034"/>
                    </a:ext>
                  </a:extLst>
                </a:gridCol>
                <a:gridCol w="329184">
                  <a:extLst>
                    <a:ext uri="{9D8B030D-6E8A-4147-A177-3AD203B41FA5}">
                      <a16:colId xmlns:a16="http://schemas.microsoft.com/office/drawing/2014/main" val="1125955253"/>
                    </a:ext>
                  </a:extLst>
                </a:gridCol>
                <a:gridCol w="329184">
                  <a:extLst>
                    <a:ext uri="{9D8B030D-6E8A-4147-A177-3AD203B41FA5}">
                      <a16:colId xmlns:a16="http://schemas.microsoft.com/office/drawing/2014/main" val="429462627"/>
                    </a:ext>
                  </a:extLst>
                </a:gridCol>
                <a:gridCol w="329184">
                  <a:extLst>
                    <a:ext uri="{9D8B030D-6E8A-4147-A177-3AD203B41FA5}">
                      <a16:colId xmlns:a16="http://schemas.microsoft.com/office/drawing/2014/main" val="3760018162"/>
                    </a:ext>
                  </a:extLst>
                </a:gridCol>
                <a:gridCol w="329184">
                  <a:extLst>
                    <a:ext uri="{9D8B030D-6E8A-4147-A177-3AD203B41FA5}">
                      <a16:colId xmlns:a16="http://schemas.microsoft.com/office/drawing/2014/main" val="1312992263"/>
                    </a:ext>
                  </a:extLst>
                </a:gridCol>
                <a:gridCol w="329184">
                  <a:extLst>
                    <a:ext uri="{9D8B030D-6E8A-4147-A177-3AD203B41FA5}">
                      <a16:colId xmlns:a16="http://schemas.microsoft.com/office/drawing/2014/main" val="1904594639"/>
                    </a:ext>
                  </a:extLst>
                </a:gridCol>
                <a:gridCol w="329184">
                  <a:extLst>
                    <a:ext uri="{9D8B030D-6E8A-4147-A177-3AD203B41FA5}">
                      <a16:colId xmlns:a16="http://schemas.microsoft.com/office/drawing/2014/main" val="1214908568"/>
                    </a:ext>
                  </a:extLst>
                </a:gridCol>
                <a:gridCol w="329184">
                  <a:extLst>
                    <a:ext uri="{9D8B030D-6E8A-4147-A177-3AD203B41FA5}">
                      <a16:colId xmlns:a16="http://schemas.microsoft.com/office/drawing/2014/main" val="729497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01043202"/>
                  </a:ext>
                </a:extLst>
              </a:tr>
            </a:tbl>
          </a:graphicData>
        </a:graphic>
      </p:graphicFrame>
      <p:sp>
        <p:nvSpPr>
          <p:cNvPr id="4" name="Text Placeholder 3">
            <a:extLst>
              <a:ext uri="{FF2B5EF4-FFF2-40B4-BE49-F238E27FC236}">
                <a16:creationId xmlns:a16="http://schemas.microsoft.com/office/drawing/2014/main" id="{3A703F20-885D-4C8A-B419-EDFD42B871EB}"/>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249797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B270F-529D-4F5D-8EE6-CF6233A01E91}"/>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6C852F90-1B87-4678-86EA-A7D450B06C03}"/>
              </a:ext>
            </a:extLst>
          </p:cNvPr>
          <p:cNvGraphicFramePr>
            <a:graphicFrameLocks noGrp="1"/>
          </p:cNvGraphicFramePr>
          <p:nvPr>
            <p:ph type="tbl" sz="quarter" idx="13"/>
            <p:extLst>
              <p:ext uri="{D42A27DB-BD31-4B8C-83A1-F6EECF244321}">
                <p14:modId xmlns:p14="http://schemas.microsoft.com/office/powerpoint/2010/main" val="2381514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14660138"/>
                    </a:ext>
                  </a:extLst>
                </a:gridCol>
                <a:gridCol w="1316737">
                  <a:extLst>
                    <a:ext uri="{9D8B030D-6E8A-4147-A177-3AD203B41FA5}">
                      <a16:colId xmlns:a16="http://schemas.microsoft.com/office/drawing/2014/main" val="3231822549"/>
                    </a:ext>
                  </a:extLst>
                </a:gridCol>
                <a:gridCol w="329184">
                  <a:extLst>
                    <a:ext uri="{9D8B030D-6E8A-4147-A177-3AD203B41FA5}">
                      <a16:colId xmlns:a16="http://schemas.microsoft.com/office/drawing/2014/main" val="4089894970"/>
                    </a:ext>
                  </a:extLst>
                </a:gridCol>
                <a:gridCol w="329184">
                  <a:extLst>
                    <a:ext uri="{9D8B030D-6E8A-4147-A177-3AD203B41FA5}">
                      <a16:colId xmlns:a16="http://schemas.microsoft.com/office/drawing/2014/main" val="2655362598"/>
                    </a:ext>
                  </a:extLst>
                </a:gridCol>
                <a:gridCol w="329184">
                  <a:extLst>
                    <a:ext uri="{9D8B030D-6E8A-4147-A177-3AD203B41FA5}">
                      <a16:colId xmlns:a16="http://schemas.microsoft.com/office/drawing/2014/main" val="411982364"/>
                    </a:ext>
                  </a:extLst>
                </a:gridCol>
                <a:gridCol w="329184">
                  <a:extLst>
                    <a:ext uri="{9D8B030D-6E8A-4147-A177-3AD203B41FA5}">
                      <a16:colId xmlns:a16="http://schemas.microsoft.com/office/drawing/2014/main" val="2047152133"/>
                    </a:ext>
                  </a:extLst>
                </a:gridCol>
                <a:gridCol w="329184">
                  <a:extLst>
                    <a:ext uri="{9D8B030D-6E8A-4147-A177-3AD203B41FA5}">
                      <a16:colId xmlns:a16="http://schemas.microsoft.com/office/drawing/2014/main" val="1600113526"/>
                    </a:ext>
                  </a:extLst>
                </a:gridCol>
                <a:gridCol w="329184">
                  <a:extLst>
                    <a:ext uri="{9D8B030D-6E8A-4147-A177-3AD203B41FA5}">
                      <a16:colId xmlns:a16="http://schemas.microsoft.com/office/drawing/2014/main" val="3311377061"/>
                    </a:ext>
                  </a:extLst>
                </a:gridCol>
                <a:gridCol w="329184">
                  <a:extLst>
                    <a:ext uri="{9D8B030D-6E8A-4147-A177-3AD203B41FA5}">
                      <a16:colId xmlns:a16="http://schemas.microsoft.com/office/drawing/2014/main" val="2889726978"/>
                    </a:ext>
                  </a:extLst>
                </a:gridCol>
                <a:gridCol w="329184">
                  <a:extLst>
                    <a:ext uri="{9D8B030D-6E8A-4147-A177-3AD203B41FA5}">
                      <a16:colId xmlns:a16="http://schemas.microsoft.com/office/drawing/2014/main" val="433160382"/>
                    </a:ext>
                  </a:extLst>
                </a:gridCol>
                <a:gridCol w="329184">
                  <a:extLst>
                    <a:ext uri="{9D8B030D-6E8A-4147-A177-3AD203B41FA5}">
                      <a16:colId xmlns:a16="http://schemas.microsoft.com/office/drawing/2014/main" val="2721649846"/>
                    </a:ext>
                  </a:extLst>
                </a:gridCol>
                <a:gridCol w="329184">
                  <a:extLst>
                    <a:ext uri="{9D8B030D-6E8A-4147-A177-3AD203B41FA5}">
                      <a16:colId xmlns:a16="http://schemas.microsoft.com/office/drawing/2014/main" val="1504033516"/>
                    </a:ext>
                  </a:extLst>
                </a:gridCol>
                <a:gridCol w="329184">
                  <a:extLst>
                    <a:ext uri="{9D8B030D-6E8A-4147-A177-3AD203B41FA5}">
                      <a16:colId xmlns:a16="http://schemas.microsoft.com/office/drawing/2014/main" val="1577720775"/>
                    </a:ext>
                  </a:extLst>
                </a:gridCol>
                <a:gridCol w="329184">
                  <a:extLst>
                    <a:ext uri="{9D8B030D-6E8A-4147-A177-3AD203B41FA5}">
                      <a16:colId xmlns:a16="http://schemas.microsoft.com/office/drawing/2014/main" val="3724589352"/>
                    </a:ext>
                  </a:extLst>
                </a:gridCol>
                <a:gridCol w="329184">
                  <a:extLst>
                    <a:ext uri="{9D8B030D-6E8A-4147-A177-3AD203B41FA5}">
                      <a16:colId xmlns:a16="http://schemas.microsoft.com/office/drawing/2014/main" val="3525241925"/>
                    </a:ext>
                  </a:extLst>
                </a:gridCol>
                <a:gridCol w="329184">
                  <a:extLst>
                    <a:ext uri="{9D8B030D-6E8A-4147-A177-3AD203B41FA5}">
                      <a16:colId xmlns:a16="http://schemas.microsoft.com/office/drawing/2014/main" val="1940231070"/>
                    </a:ext>
                  </a:extLst>
                </a:gridCol>
                <a:gridCol w="329184">
                  <a:extLst>
                    <a:ext uri="{9D8B030D-6E8A-4147-A177-3AD203B41FA5}">
                      <a16:colId xmlns:a16="http://schemas.microsoft.com/office/drawing/2014/main" val="3567495375"/>
                    </a:ext>
                  </a:extLst>
                </a:gridCol>
                <a:gridCol w="329184">
                  <a:extLst>
                    <a:ext uri="{9D8B030D-6E8A-4147-A177-3AD203B41FA5}">
                      <a16:colId xmlns:a16="http://schemas.microsoft.com/office/drawing/2014/main" val="553848252"/>
                    </a:ext>
                  </a:extLst>
                </a:gridCol>
                <a:gridCol w="329184">
                  <a:extLst>
                    <a:ext uri="{9D8B030D-6E8A-4147-A177-3AD203B41FA5}">
                      <a16:colId xmlns:a16="http://schemas.microsoft.com/office/drawing/2014/main" val="4270274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01485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- 2024-01-31 20:00:00</a:t>
                      </a:r>
                      <a:r>
                        <a:rPr kumimoji="0" lang="en-US" sz="1000" b="0" i="0" u="none" strike="noStrike" kern="1200" cap="none" spc="0" normalizeH="0" baseline="0" noProof="0">
                          <a:ln>
                            <a:noFill/>
                          </a:ln>
                          <a:solidFill>
                            <a:prstClr val="black"/>
                          </a:solidFill>
                          <a:effectLst/>
                          <a:uLnTx/>
                          <a:uFillTx/>
                          <a:latin typeface="Calibri"/>
                          <a:ea typeface="+mn-ea"/>
                          <a:cs typeface="+mn-cs"/>
                        </a:rPr>
                        <a:t>
 Thanks for joining our Cheongsam Portrait Photo Outing at Zenith Kuantan on 14 January 2024! 
We hope you had a blast capturing the spirit of CNY and feel immersed in the festive atmosphere. Your enthusiasm and creativity added so much vibrancy to the photo outing. We look forward to seeing you in the next one!
#Fujifilm #FujifilmMY #FujifilmMalaysia #Fujifilm_XSeries #Photography #DigitalPhotography #Pahang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https://quintly-eu-image-storage.s3.amazonaws.com/aaf8f68db843cc217addf8054c322eb2/9b72863512a73971d3db053e7855c474.jpg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35519609"/>
                  </a:ext>
                </a:extLst>
              </a:tr>
            </a:tbl>
          </a:graphicData>
        </a:graphic>
      </p:graphicFrame>
      <p:sp>
        <p:nvSpPr>
          <p:cNvPr id="4" name="Text Placeholder 3">
            <a:extLst>
              <a:ext uri="{FF2B5EF4-FFF2-40B4-BE49-F238E27FC236}">
                <a16:creationId xmlns:a16="http://schemas.microsoft.com/office/drawing/2014/main" id="{91D67426-D10E-40F5-A181-B1521B405631}"/>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524217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20E49-4AE6-4E1E-8616-704E556BDD5C}"/>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12E2A411-4F0C-4A7B-A955-46A0FE43CB46}"/>
              </a:ext>
            </a:extLst>
          </p:cNvPr>
          <p:cNvGraphicFramePr>
            <a:graphicFrameLocks noGrp="1"/>
          </p:cNvGraphicFramePr>
          <p:nvPr>
            <p:ph type="tbl" sz="quarter" idx="13"/>
            <p:extLst>
              <p:ext uri="{D42A27DB-BD31-4B8C-83A1-F6EECF244321}">
                <p14:modId xmlns:p14="http://schemas.microsoft.com/office/powerpoint/2010/main" val="4270223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97463021"/>
                    </a:ext>
                  </a:extLst>
                </a:gridCol>
                <a:gridCol w="1316737">
                  <a:extLst>
                    <a:ext uri="{9D8B030D-6E8A-4147-A177-3AD203B41FA5}">
                      <a16:colId xmlns:a16="http://schemas.microsoft.com/office/drawing/2014/main" val="3854486530"/>
                    </a:ext>
                  </a:extLst>
                </a:gridCol>
                <a:gridCol w="329184">
                  <a:extLst>
                    <a:ext uri="{9D8B030D-6E8A-4147-A177-3AD203B41FA5}">
                      <a16:colId xmlns:a16="http://schemas.microsoft.com/office/drawing/2014/main" val="2966922910"/>
                    </a:ext>
                  </a:extLst>
                </a:gridCol>
                <a:gridCol w="329184">
                  <a:extLst>
                    <a:ext uri="{9D8B030D-6E8A-4147-A177-3AD203B41FA5}">
                      <a16:colId xmlns:a16="http://schemas.microsoft.com/office/drawing/2014/main" val="1670015766"/>
                    </a:ext>
                  </a:extLst>
                </a:gridCol>
                <a:gridCol w="329184">
                  <a:extLst>
                    <a:ext uri="{9D8B030D-6E8A-4147-A177-3AD203B41FA5}">
                      <a16:colId xmlns:a16="http://schemas.microsoft.com/office/drawing/2014/main" val="2520575430"/>
                    </a:ext>
                  </a:extLst>
                </a:gridCol>
                <a:gridCol w="329184">
                  <a:extLst>
                    <a:ext uri="{9D8B030D-6E8A-4147-A177-3AD203B41FA5}">
                      <a16:colId xmlns:a16="http://schemas.microsoft.com/office/drawing/2014/main" val="3403122740"/>
                    </a:ext>
                  </a:extLst>
                </a:gridCol>
                <a:gridCol w="329184">
                  <a:extLst>
                    <a:ext uri="{9D8B030D-6E8A-4147-A177-3AD203B41FA5}">
                      <a16:colId xmlns:a16="http://schemas.microsoft.com/office/drawing/2014/main" val="3759502193"/>
                    </a:ext>
                  </a:extLst>
                </a:gridCol>
                <a:gridCol w="329184">
                  <a:extLst>
                    <a:ext uri="{9D8B030D-6E8A-4147-A177-3AD203B41FA5}">
                      <a16:colId xmlns:a16="http://schemas.microsoft.com/office/drawing/2014/main" val="274736886"/>
                    </a:ext>
                  </a:extLst>
                </a:gridCol>
                <a:gridCol w="329184">
                  <a:extLst>
                    <a:ext uri="{9D8B030D-6E8A-4147-A177-3AD203B41FA5}">
                      <a16:colId xmlns:a16="http://schemas.microsoft.com/office/drawing/2014/main" val="4270249437"/>
                    </a:ext>
                  </a:extLst>
                </a:gridCol>
                <a:gridCol w="329184">
                  <a:extLst>
                    <a:ext uri="{9D8B030D-6E8A-4147-A177-3AD203B41FA5}">
                      <a16:colId xmlns:a16="http://schemas.microsoft.com/office/drawing/2014/main" val="4273167911"/>
                    </a:ext>
                  </a:extLst>
                </a:gridCol>
                <a:gridCol w="329184">
                  <a:extLst>
                    <a:ext uri="{9D8B030D-6E8A-4147-A177-3AD203B41FA5}">
                      <a16:colId xmlns:a16="http://schemas.microsoft.com/office/drawing/2014/main" val="2884773128"/>
                    </a:ext>
                  </a:extLst>
                </a:gridCol>
                <a:gridCol w="329184">
                  <a:extLst>
                    <a:ext uri="{9D8B030D-6E8A-4147-A177-3AD203B41FA5}">
                      <a16:colId xmlns:a16="http://schemas.microsoft.com/office/drawing/2014/main" val="1045485212"/>
                    </a:ext>
                  </a:extLst>
                </a:gridCol>
                <a:gridCol w="329184">
                  <a:extLst>
                    <a:ext uri="{9D8B030D-6E8A-4147-A177-3AD203B41FA5}">
                      <a16:colId xmlns:a16="http://schemas.microsoft.com/office/drawing/2014/main" val="1574604242"/>
                    </a:ext>
                  </a:extLst>
                </a:gridCol>
                <a:gridCol w="329184">
                  <a:extLst>
                    <a:ext uri="{9D8B030D-6E8A-4147-A177-3AD203B41FA5}">
                      <a16:colId xmlns:a16="http://schemas.microsoft.com/office/drawing/2014/main" val="3944257904"/>
                    </a:ext>
                  </a:extLst>
                </a:gridCol>
                <a:gridCol w="329184">
                  <a:extLst>
                    <a:ext uri="{9D8B030D-6E8A-4147-A177-3AD203B41FA5}">
                      <a16:colId xmlns:a16="http://schemas.microsoft.com/office/drawing/2014/main" val="21513408"/>
                    </a:ext>
                  </a:extLst>
                </a:gridCol>
                <a:gridCol w="329184">
                  <a:extLst>
                    <a:ext uri="{9D8B030D-6E8A-4147-A177-3AD203B41FA5}">
                      <a16:colId xmlns:a16="http://schemas.microsoft.com/office/drawing/2014/main" val="2207940532"/>
                    </a:ext>
                  </a:extLst>
                </a:gridCol>
                <a:gridCol w="329184">
                  <a:extLst>
                    <a:ext uri="{9D8B030D-6E8A-4147-A177-3AD203B41FA5}">
                      <a16:colId xmlns:a16="http://schemas.microsoft.com/office/drawing/2014/main" val="2281893547"/>
                    </a:ext>
                  </a:extLst>
                </a:gridCol>
                <a:gridCol w="329184">
                  <a:extLst>
                    <a:ext uri="{9D8B030D-6E8A-4147-A177-3AD203B41FA5}">
                      <a16:colId xmlns:a16="http://schemas.microsoft.com/office/drawing/2014/main" val="2422763265"/>
                    </a:ext>
                  </a:extLst>
                </a:gridCol>
                <a:gridCol w="329184">
                  <a:extLst>
                    <a:ext uri="{9D8B030D-6E8A-4147-A177-3AD203B41FA5}">
                      <a16:colId xmlns:a16="http://schemas.microsoft.com/office/drawing/2014/main" val="2554090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6979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- 2024-01-31 15:10:27</a:t>
                      </a:r>
                      <a:r>
                        <a:rPr kumimoji="0" lang="en-US" sz="1000" b="0" i="0" u="none" strike="noStrike" kern="1200" cap="none" spc="0" normalizeH="0" baseline="0" noProof="0">
                          <a:ln>
                            <a:noFill/>
                          </a:ln>
                          <a:solidFill>
                            <a:prstClr val="black"/>
                          </a:solidFill>
                          <a:effectLst/>
                          <a:uLnTx/>
                          <a:uFillTx/>
                          <a:latin typeface="Calibri"/>
                          <a:ea typeface="+mn-ea"/>
                          <a:cs typeface="+mn-cs"/>
                        </a:rPr>
                        <a:t>
 🌟📸 Ladies, grab your cameras! Join the exclusive FJM Ladies Street Photowalk, led by the talented Azul Adnan. Experience an unforgettable journey capturing Malaysia's vibrant streets with FJM (Street Photography Malaysia) supported by  Fujifilm Malaysia. 
A chance for female photographers to shine, tell your story through your lens, and be part of a community that celebrates women in photography.
Hurry, reserve your place now! 🚺💫 &lt;https://bit.ly/FJMStreetMY&gt;
#streetphotographymalaysia #mots_learninggroup #streetphotokualalumpur #fjmladies2024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https://quintly-eu-image-storage.s3.amazonaws.com/aaf8f68db843cc217addf8054c322eb2/4b0f500f39f203139b39f568f217e712.jpg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02947632"/>
                  </a:ext>
                </a:extLst>
              </a:tr>
            </a:tbl>
          </a:graphicData>
        </a:graphic>
      </p:graphicFrame>
      <p:sp>
        <p:nvSpPr>
          <p:cNvPr id="4" name="Text Placeholder 3">
            <a:extLst>
              <a:ext uri="{FF2B5EF4-FFF2-40B4-BE49-F238E27FC236}">
                <a16:creationId xmlns:a16="http://schemas.microsoft.com/office/drawing/2014/main" id="{4A10AAF6-262D-4C10-A4C3-4B18F5E2B754}"/>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314631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9E387-EDB1-4261-91C0-A2E6E333E5EB}"/>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DE2CF0F5-FAAB-4801-A7B5-C6A09642EFF3}"/>
              </a:ext>
            </a:extLst>
          </p:cNvPr>
          <p:cNvGraphicFramePr>
            <a:graphicFrameLocks noGrp="1"/>
          </p:cNvGraphicFramePr>
          <p:nvPr>
            <p:ph type="tbl" sz="quarter" idx="13"/>
            <p:extLst>
              <p:ext uri="{D42A27DB-BD31-4B8C-83A1-F6EECF244321}">
                <p14:modId xmlns:p14="http://schemas.microsoft.com/office/powerpoint/2010/main" val="981009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2055106"/>
                    </a:ext>
                  </a:extLst>
                </a:gridCol>
                <a:gridCol w="1316737">
                  <a:extLst>
                    <a:ext uri="{9D8B030D-6E8A-4147-A177-3AD203B41FA5}">
                      <a16:colId xmlns:a16="http://schemas.microsoft.com/office/drawing/2014/main" val="1773268977"/>
                    </a:ext>
                  </a:extLst>
                </a:gridCol>
                <a:gridCol w="329184">
                  <a:extLst>
                    <a:ext uri="{9D8B030D-6E8A-4147-A177-3AD203B41FA5}">
                      <a16:colId xmlns:a16="http://schemas.microsoft.com/office/drawing/2014/main" val="3455556612"/>
                    </a:ext>
                  </a:extLst>
                </a:gridCol>
                <a:gridCol w="329184">
                  <a:extLst>
                    <a:ext uri="{9D8B030D-6E8A-4147-A177-3AD203B41FA5}">
                      <a16:colId xmlns:a16="http://schemas.microsoft.com/office/drawing/2014/main" val="3269814957"/>
                    </a:ext>
                  </a:extLst>
                </a:gridCol>
                <a:gridCol w="329184">
                  <a:extLst>
                    <a:ext uri="{9D8B030D-6E8A-4147-A177-3AD203B41FA5}">
                      <a16:colId xmlns:a16="http://schemas.microsoft.com/office/drawing/2014/main" val="1282462944"/>
                    </a:ext>
                  </a:extLst>
                </a:gridCol>
                <a:gridCol w="329184">
                  <a:extLst>
                    <a:ext uri="{9D8B030D-6E8A-4147-A177-3AD203B41FA5}">
                      <a16:colId xmlns:a16="http://schemas.microsoft.com/office/drawing/2014/main" val="3804799917"/>
                    </a:ext>
                  </a:extLst>
                </a:gridCol>
                <a:gridCol w="329184">
                  <a:extLst>
                    <a:ext uri="{9D8B030D-6E8A-4147-A177-3AD203B41FA5}">
                      <a16:colId xmlns:a16="http://schemas.microsoft.com/office/drawing/2014/main" val="882907849"/>
                    </a:ext>
                  </a:extLst>
                </a:gridCol>
                <a:gridCol w="329184">
                  <a:extLst>
                    <a:ext uri="{9D8B030D-6E8A-4147-A177-3AD203B41FA5}">
                      <a16:colId xmlns:a16="http://schemas.microsoft.com/office/drawing/2014/main" val="416065684"/>
                    </a:ext>
                  </a:extLst>
                </a:gridCol>
                <a:gridCol w="329184">
                  <a:extLst>
                    <a:ext uri="{9D8B030D-6E8A-4147-A177-3AD203B41FA5}">
                      <a16:colId xmlns:a16="http://schemas.microsoft.com/office/drawing/2014/main" val="4192615581"/>
                    </a:ext>
                  </a:extLst>
                </a:gridCol>
                <a:gridCol w="329184">
                  <a:extLst>
                    <a:ext uri="{9D8B030D-6E8A-4147-A177-3AD203B41FA5}">
                      <a16:colId xmlns:a16="http://schemas.microsoft.com/office/drawing/2014/main" val="3808125182"/>
                    </a:ext>
                  </a:extLst>
                </a:gridCol>
                <a:gridCol w="329184">
                  <a:extLst>
                    <a:ext uri="{9D8B030D-6E8A-4147-A177-3AD203B41FA5}">
                      <a16:colId xmlns:a16="http://schemas.microsoft.com/office/drawing/2014/main" val="4211334711"/>
                    </a:ext>
                  </a:extLst>
                </a:gridCol>
                <a:gridCol w="329184">
                  <a:extLst>
                    <a:ext uri="{9D8B030D-6E8A-4147-A177-3AD203B41FA5}">
                      <a16:colId xmlns:a16="http://schemas.microsoft.com/office/drawing/2014/main" val="1502768768"/>
                    </a:ext>
                  </a:extLst>
                </a:gridCol>
                <a:gridCol w="329184">
                  <a:extLst>
                    <a:ext uri="{9D8B030D-6E8A-4147-A177-3AD203B41FA5}">
                      <a16:colId xmlns:a16="http://schemas.microsoft.com/office/drawing/2014/main" val="1594456135"/>
                    </a:ext>
                  </a:extLst>
                </a:gridCol>
                <a:gridCol w="329184">
                  <a:extLst>
                    <a:ext uri="{9D8B030D-6E8A-4147-A177-3AD203B41FA5}">
                      <a16:colId xmlns:a16="http://schemas.microsoft.com/office/drawing/2014/main" val="1096025024"/>
                    </a:ext>
                  </a:extLst>
                </a:gridCol>
                <a:gridCol w="329184">
                  <a:extLst>
                    <a:ext uri="{9D8B030D-6E8A-4147-A177-3AD203B41FA5}">
                      <a16:colId xmlns:a16="http://schemas.microsoft.com/office/drawing/2014/main" val="4153202718"/>
                    </a:ext>
                  </a:extLst>
                </a:gridCol>
                <a:gridCol w="329184">
                  <a:extLst>
                    <a:ext uri="{9D8B030D-6E8A-4147-A177-3AD203B41FA5}">
                      <a16:colId xmlns:a16="http://schemas.microsoft.com/office/drawing/2014/main" val="3541972517"/>
                    </a:ext>
                  </a:extLst>
                </a:gridCol>
                <a:gridCol w="329184">
                  <a:extLst>
                    <a:ext uri="{9D8B030D-6E8A-4147-A177-3AD203B41FA5}">
                      <a16:colId xmlns:a16="http://schemas.microsoft.com/office/drawing/2014/main" val="1022967209"/>
                    </a:ext>
                  </a:extLst>
                </a:gridCol>
                <a:gridCol w="329184">
                  <a:extLst>
                    <a:ext uri="{9D8B030D-6E8A-4147-A177-3AD203B41FA5}">
                      <a16:colId xmlns:a16="http://schemas.microsoft.com/office/drawing/2014/main" val="4069354465"/>
                    </a:ext>
                  </a:extLst>
                </a:gridCol>
                <a:gridCol w="329184">
                  <a:extLst>
                    <a:ext uri="{9D8B030D-6E8A-4147-A177-3AD203B41FA5}">
                      <a16:colId xmlns:a16="http://schemas.microsoft.com/office/drawing/2014/main" val="2780357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6700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- 2024-01-31 14:00:01</a:t>
                      </a:r>
                      <a:r>
                        <a:rPr kumimoji="0" lang="en-US" sz="1000" b="0" i="0" u="none" strike="noStrike" kern="1200" cap="none" spc="0" normalizeH="0" baseline="0" noProof="0">
                          <a:ln>
                            <a:noFill/>
                          </a:ln>
                          <a:solidFill>
                            <a:prstClr val="black"/>
                          </a:solidFill>
                          <a:effectLst/>
                          <a:uLnTx/>
                          <a:uFillTx/>
                          <a:latin typeface="Calibri"/>
                          <a:ea typeface="+mn-ea"/>
                          <a:cs typeface="+mn-cs"/>
                        </a:rPr>
                        <a:t>
 Terima kasih kepada semua yang menyertai Bengkel Fotografi Human Interest pada 13 Januari 2024 di Rumah Klasik Kijal. 
Kami berharap anda mendapat ilmu berharga dalam mengambil naratif visual yang menarik dari pelbagai sudut di bawah bimbingan pakar fotografi TW Wann Al-Hajj dan Khaidir Othman. Terus berinovasi dalam seni fotografi dan abadikan kisah-kisah unik dengan kamera anda!
#Fujifilm #FujifilmMY #FujifilmMalaysia #Fujifilm_XSeries #Photography #DigitalPhotography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https://quintly-eu-image-storage.s3.amazonaws.com/aaf8f68db843cc217addf8054c322eb2/57095b34138cfdf241faaaf537a5cd33.jpg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47197290"/>
                  </a:ext>
                </a:extLst>
              </a:tr>
            </a:tbl>
          </a:graphicData>
        </a:graphic>
      </p:graphicFrame>
      <p:sp>
        <p:nvSpPr>
          <p:cNvPr id="4" name="Text Placeholder 3">
            <a:extLst>
              <a:ext uri="{FF2B5EF4-FFF2-40B4-BE49-F238E27FC236}">
                <a16:creationId xmlns:a16="http://schemas.microsoft.com/office/drawing/2014/main" id="{E9CB3EF6-BE27-46CC-9561-848A3C2E1B4E}"/>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063068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F9920-32C6-4F8E-BF92-96AA5277FB9C}"/>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8C719AB9-F2A7-4785-9A71-0B8D74F46D04}"/>
              </a:ext>
            </a:extLst>
          </p:cNvPr>
          <p:cNvGraphicFramePr>
            <a:graphicFrameLocks noGrp="1"/>
          </p:cNvGraphicFramePr>
          <p:nvPr>
            <p:ph type="tbl" sz="quarter" idx="13"/>
            <p:extLst>
              <p:ext uri="{D42A27DB-BD31-4B8C-83A1-F6EECF244321}">
                <p14:modId xmlns:p14="http://schemas.microsoft.com/office/powerpoint/2010/main" val="155053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83429179"/>
                    </a:ext>
                  </a:extLst>
                </a:gridCol>
                <a:gridCol w="1316737">
                  <a:extLst>
                    <a:ext uri="{9D8B030D-6E8A-4147-A177-3AD203B41FA5}">
                      <a16:colId xmlns:a16="http://schemas.microsoft.com/office/drawing/2014/main" val="2056938244"/>
                    </a:ext>
                  </a:extLst>
                </a:gridCol>
                <a:gridCol w="329184">
                  <a:extLst>
                    <a:ext uri="{9D8B030D-6E8A-4147-A177-3AD203B41FA5}">
                      <a16:colId xmlns:a16="http://schemas.microsoft.com/office/drawing/2014/main" val="2434180643"/>
                    </a:ext>
                  </a:extLst>
                </a:gridCol>
                <a:gridCol w="329184">
                  <a:extLst>
                    <a:ext uri="{9D8B030D-6E8A-4147-A177-3AD203B41FA5}">
                      <a16:colId xmlns:a16="http://schemas.microsoft.com/office/drawing/2014/main" val="3355132622"/>
                    </a:ext>
                  </a:extLst>
                </a:gridCol>
                <a:gridCol w="329184">
                  <a:extLst>
                    <a:ext uri="{9D8B030D-6E8A-4147-A177-3AD203B41FA5}">
                      <a16:colId xmlns:a16="http://schemas.microsoft.com/office/drawing/2014/main" val="872927397"/>
                    </a:ext>
                  </a:extLst>
                </a:gridCol>
                <a:gridCol w="329184">
                  <a:extLst>
                    <a:ext uri="{9D8B030D-6E8A-4147-A177-3AD203B41FA5}">
                      <a16:colId xmlns:a16="http://schemas.microsoft.com/office/drawing/2014/main" val="1937029253"/>
                    </a:ext>
                  </a:extLst>
                </a:gridCol>
                <a:gridCol w="329184">
                  <a:extLst>
                    <a:ext uri="{9D8B030D-6E8A-4147-A177-3AD203B41FA5}">
                      <a16:colId xmlns:a16="http://schemas.microsoft.com/office/drawing/2014/main" val="2108564857"/>
                    </a:ext>
                  </a:extLst>
                </a:gridCol>
                <a:gridCol w="329184">
                  <a:extLst>
                    <a:ext uri="{9D8B030D-6E8A-4147-A177-3AD203B41FA5}">
                      <a16:colId xmlns:a16="http://schemas.microsoft.com/office/drawing/2014/main" val="3753654880"/>
                    </a:ext>
                  </a:extLst>
                </a:gridCol>
                <a:gridCol w="329184">
                  <a:extLst>
                    <a:ext uri="{9D8B030D-6E8A-4147-A177-3AD203B41FA5}">
                      <a16:colId xmlns:a16="http://schemas.microsoft.com/office/drawing/2014/main" val="1062152537"/>
                    </a:ext>
                  </a:extLst>
                </a:gridCol>
                <a:gridCol w="329184">
                  <a:extLst>
                    <a:ext uri="{9D8B030D-6E8A-4147-A177-3AD203B41FA5}">
                      <a16:colId xmlns:a16="http://schemas.microsoft.com/office/drawing/2014/main" val="143206268"/>
                    </a:ext>
                  </a:extLst>
                </a:gridCol>
                <a:gridCol w="329184">
                  <a:extLst>
                    <a:ext uri="{9D8B030D-6E8A-4147-A177-3AD203B41FA5}">
                      <a16:colId xmlns:a16="http://schemas.microsoft.com/office/drawing/2014/main" val="743508816"/>
                    </a:ext>
                  </a:extLst>
                </a:gridCol>
                <a:gridCol w="329184">
                  <a:extLst>
                    <a:ext uri="{9D8B030D-6E8A-4147-A177-3AD203B41FA5}">
                      <a16:colId xmlns:a16="http://schemas.microsoft.com/office/drawing/2014/main" val="2827818687"/>
                    </a:ext>
                  </a:extLst>
                </a:gridCol>
                <a:gridCol w="329184">
                  <a:extLst>
                    <a:ext uri="{9D8B030D-6E8A-4147-A177-3AD203B41FA5}">
                      <a16:colId xmlns:a16="http://schemas.microsoft.com/office/drawing/2014/main" val="3980523585"/>
                    </a:ext>
                  </a:extLst>
                </a:gridCol>
                <a:gridCol w="329184">
                  <a:extLst>
                    <a:ext uri="{9D8B030D-6E8A-4147-A177-3AD203B41FA5}">
                      <a16:colId xmlns:a16="http://schemas.microsoft.com/office/drawing/2014/main" val="3551702283"/>
                    </a:ext>
                  </a:extLst>
                </a:gridCol>
                <a:gridCol w="329184">
                  <a:extLst>
                    <a:ext uri="{9D8B030D-6E8A-4147-A177-3AD203B41FA5}">
                      <a16:colId xmlns:a16="http://schemas.microsoft.com/office/drawing/2014/main" val="3130765300"/>
                    </a:ext>
                  </a:extLst>
                </a:gridCol>
                <a:gridCol w="329184">
                  <a:extLst>
                    <a:ext uri="{9D8B030D-6E8A-4147-A177-3AD203B41FA5}">
                      <a16:colId xmlns:a16="http://schemas.microsoft.com/office/drawing/2014/main" val="4052033260"/>
                    </a:ext>
                  </a:extLst>
                </a:gridCol>
                <a:gridCol w="329184">
                  <a:extLst>
                    <a:ext uri="{9D8B030D-6E8A-4147-A177-3AD203B41FA5}">
                      <a16:colId xmlns:a16="http://schemas.microsoft.com/office/drawing/2014/main" val="3770111797"/>
                    </a:ext>
                  </a:extLst>
                </a:gridCol>
                <a:gridCol w="329184">
                  <a:extLst>
                    <a:ext uri="{9D8B030D-6E8A-4147-A177-3AD203B41FA5}">
                      <a16:colId xmlns:a16="http://schemas.microsoft.com/office/drawing/2014/main" val="1658685757"/>
                    </a:ext>
                  </a:extLst>
                </a:gridCol>
                <a:gridCol w="329184">
                  <a:extLst>
                    <a:ext uri="{9D8B030D-6E8A-4147-A177-3AD203B41FA5}">
                      <a16:colId xmlns:a16="http://schemas.microsoft.com/office/drawing/2014/main" val="1603446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509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- 2024-01-30 20:00:17</a:t>
                      </a:r>
                      <a:r>
                        <a:rPr kumimoji="0" lang="en-US" sz="1000" b="0" i="0" u="none" strike="noStrike" kern="1200" cap="none" spc="0" normalizeH="0" baseline="0" noProof="0">
                          <a:ln>
                            <a:noFill/>
                          </a:ln>
                          <a:solidFill>
                            <a:prstClr val="black"/>
                          </a:solidFill>
                          <a:effectLst/>
                          <a:uLnTx/>
                          <a:uFillTx/>
                          <a:latin typeface="Calibri"/>
                          <a:ea typeface="+mn-ea"/>
                          <a:cs typeface="+mn-cs"/>
                        </a:rPr>
                        <a:t>
 Giulio highly commends the X-H2S, noting its exceptional versatility in his film project 'Aion'. He appreciates its excellent dynamic range for color grading, performance in various lighting conditions, and minimal rolling shutter, among other features. Its compact yet professional-grade design is well-equipped for any situation. 
“I have everything I need to make a professional-looking film, in a body that’s affordable and light enough to carry around in a small bag! There were no moments on set where I found it wanting, the quality of the footage is spectacular, and there’s nothing to stop the flow of the production or halt your ideas. If you’re looking for a complete tool kit for content creation, this is it. It’s going to help people tell some great stories.”
𝗪𝗮𝘁𝗰𝗵 𝘁𝗵𝗲 𝗙𝘂𝗹𝗹 𝗩𝗶𝗱𝗲𝗼
https://www.youtube.com/watch?v=z6fEi6VlueE
𝗥𝗲𝗮𝗱 𝘁𝗵𝗲 𝗙𝘂𝗹𝗹 𝗥𝗲𝘃𝗶𝗲𝘄
https://fujifilm-x.com/en-my/stories/short-film-aion-trailer-by-giulio-meliani/
𝗙𝗶𝗻𝗱 𝗼𝘂𝘁 𝗺𝗼𝗿𝗲 𝗮𝗯𝗼𝘂𝘁 𝗫-𝗛𝟮𝗦
https://fujifilm-x.com/en-my/products/cameras/x-h2s/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https://play.google.com/store/apps/details?id=com.fujifilm.xapp&amp;hl=en_US&amp;pli=1https://www.youtube.com/watch?v=ZBGKLkNpFzg
#Fujifilm #FujifilmMY #FujifilmMalaysia #Photography #DigitalPhotography #XH2S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https://quintly-eu-image-storage.s3.amazonaws.com/aaf8f68db843cc217addf8054c322eb2/dbd83419d2ff889373efa38782d25c98.jpg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684655617"/>
                  </a:ext>
                </a:extLst>
              </a:tr>
            </a:tbl>
          </a:graphicData>
        </a:graphic>
      </p:graphicFrame>
      <p:sp>
        <p:nvSpPr>
          <p:cNvPr id="4" name="Text Placeholder 3">
            <a:extLst>
              <a:ext uri="{FF2B5EF4-FFF2-40B4-BE49-F238E27FC236}">
                <a16:creationId xmlns:a16="http://schemas.microsoft.com/office/drawing/2014/main" id="{D2467033-A30B-42CA-9D39-48EE56C3F21B}"/>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687593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212B5-3EAC-4F4C-A83C-5C4319EBFE9E}"/>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5B7F1C8A-4A4F-423D-9322-049428649AF9}"/>
              </a:ext>
            </a:extLst>
          </p:cNvPr>
          <p:cNvGraphicFramePr>
            <a:graphicFrameLocks noGrp="1"/>
          </p:cNvGraphicFramePr>
          <p:nvPr>
            <p:ph type="tbl" sz="quarter" idx="13"/>
            <p:extLst>
              <p:ext uri="{D42A27DB-BD31-4B8C-83A1-F6EECF244321}">
                <p14:modId xmlns:p14="http://schemas.microsoft.com/office/powerpoint/2010/main" val="1943987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11125363"/>
                    </a:ext>
                  </a:extLst>
                </a:gridCol>
                <a:gridCol w="1316737">
                  <a:extLst>
                    <a:ext uri="{9D8B030D-6E8A-4147-A177-3AD203B41FA5}">
                      <a16:colId xmlns:a16="http://schemas.microsoft.com/office/drawing/2014/main" val="3968141621"/>
                    </a:ext>
                  </a:extLst>
                </a:gridCol>
                <a:gridCol w="329184">
                  <a:extLst>
                    <a:ext uri="{9D8B030D-6E8A-4147-A177-3AD203B41FA5}">
                      <a16:colId xmlns:a16="http://schemas.microsoft.com/office/drawing/2014/main" val="1426972927"/>
                    </a:ext>
                  </a:extLst>
                </a:gridCol>
                <a:gridCol w="329184">
                  <a:extLst>
                    <a:ext uri="{9D8B030D-6E8A-4147-A177-3AD203B41FA5}">
                      <a16:colId xmlns:a16="http://schemas.microsoft.com/office/drawing/2014/main" val="3136453091"/>
                    </a:ext>
                  </a:extLst>
                </a:gridCol>
                <a:gridCol w="329184">
                  <a:extLst>
                    <a:ext uri="{9D8B030D-6E8A-4147-A177-3AD203B41FA5}">
                      <a16:colId xmlns:a16="http://schemas.microsoft.com/office/drawing/2014/main" val="3874040707"/>
                    </a:ext>
                  </a:extLst>
                </a:gridCol>
                <a:gridCol w="329184">
                  <a:extLst>
                    <a:ext uri="{9D8B030D-6E8A-4147-A177-3AD203B41FA5}">
                      <a16:colId xmlns:a16="http://schemas.microsoft.com/office/drawing/2014/main" val="2342509055"/>
                    </a:ext>
                  </a:extLst>
                </a:gridCol>
                <a:gridCol w="329184">
                  <a:extLst>
                    <a:ext uri="{9D8B030D-6E8A-4147-A177-3AD203B41FA5}">
                      <a16:colId xmlns:a16="http://schemas.microsoft.com/office/drawing/2014/main" val="4069549640"/>
                    </a:ext>
                  </a:extLst>
                </a:gridCol>
                <a:gridCol w="329184">
                  <a:extLst>
                    <a:ext uri="{9D8B030D-6E8A-4147-A177-3AD203B41FA5}">
                      <a16:colId xmlns:a16="http://schemas.microsoft.com/office/drawing/2014/main" val="1546616266"/>
                    </a:ext>
                  </a:extLst>
                </a:gridCol>
                <a:gridCol w="329184">
                  <a:extLst>
                    <a:ext uri="{9D8B030D-6E8A-4147-A177-3AD203B41FA5}">
                      <a16:colId xmlns:a16="http://schemas.microsoft.com/office/drawing/2014/main" val="82493962"/>
                    </a:ext>
                  </a:extLst>
                </a:gridCol>
                <a:gridCol w="329184">
                  <a:extLst>
                    <a:ext uri="{9D8B030D-6E8A-4147-A177-3AD203B41FA5}">
                      <a16:colId xmlns:a16="http://schemas.microsoft.com/office/drawing/2014/main" val="2952946119"/>
                    </a:ext>
                  </a:extLst>
                </a:gridCol>
                <a:gridCol w="329184">
                  <a:extLst>
                    <a:ext uri="{9D8B030D-6E8A-4147-A177-3AD203B41FA5}">
                      <a16:colId xmlns:a16="http://schemas.microsoft.com/office/drawing/2014/main" val="2456134952"/>
                    </a:ext>
                  </a:extLst>
                </a:gridCol>
                <a:gridCol w="329184">
                  <a:extLst>
                    <a:ext uri="{9D8B030D-6E8A-4147-A177-3AD203B41FA5}">
                      <a16:colId xmlns:a16="http://schemas.microsoft.com/office/drawing/2014/main" val="2099230602"/>
                    </a:ext>
                  </a:extLst>
                </a:gridCol>
                <a:gridCol w="329184">
                  <a:extLst>
                    <a:ext uri="{9D8B030D-6E8A-4147-A177-3AD203B41FA5}">
                      <a16:colId xmlns:a16="http://schemas.microsoft.com/office/drawing/2014/main" val="2900654178"/>
                    </a:ext>
                  </a:extLst>
                </a:gridCol>
                <a:gridCol w="329184">
                  <a:extLst>
                    <a:ext uri="{9D8B030D-6E8A-4147-A177-3AD203B41FA5}">
                      <a16:colId xmlns:a16="http://schemas.microsoft.com/office/drawing/2014/main" val="1054422762"/>
                    </a:ext>
                  </a:extLst>
                </a:gridCol>
                <a:gridCol w="329184">
                  <a:extLst>
                    <a:ext uri="{9D8B030D-6E8A-4147-A177-3AD203B41FA5}">
                      <a16:colId xmlns:a16="http://schemas.microsoft.com/office/drawing/2014/main" val="550935425"/>
                    </a:ext>
                  </a:extLst>
                </a:gridCol>
                <a:gridCol w="329184">
                  <a:extLst>
                    <a:ext uri="{9D8B030D-6E8A-4147-A177-3AD203B41FA5}">
                      <a16:colId xmlns:a16="http://schemas.microsoft.com/office/drawing/2014/main" val="407621186"/>
                    </a:ext>
                  </a:extLst>
                </a:gridCol>
                <a:gridCol w="329184">
                  <a:extLst>
                    <a:ext uri="{9D8B030D-6E8A-4147-A177-3AD203B41FA5}">
                      <a16:colId xmlns:a16="http://schemas.microsoft.com/office/drawing/2014/main" val="2681915042"/>
                    </a:ext>
                  </a:extLst>
                </a:gridCol>
                <a:gridCol w="329184">
                  <a:extLst>
                    <a:ext uri="{9D8B030D-6E8A-4147-A177-3AD203B41FA5}">
                      <a16:colId xmlns:a16="http://schemas.microsoft.com/office/drawing/2014/main" val="3181387511"/>
                    </a:ext>
                  </a:extLst>
                </a:gridCol>
                <a:gridCol w="329184">
                  <a:extLst>
                    <a:ext uri="{9D8B030D-6E8A-4147-A177-3AD203B41FA5}">
                      <a16:colId xmlns:a16="http://schemas.microsoft.com/office/drawing/2014/main" val="1827722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89870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- 2024-01-30 18:00:00</a:t>
                      </a:r>
                      <a:r>
                        <a:rPr kumimoji="0" lang="en-US" sz="1000" b="0" i="0" u="none" strike="noStrike" kern="1200" cap="none" spc="0" normalizeH="0" baseline="0" noProof="0">
                          <a:ln>
                            <a:noFill/>
                          </a:ln>
                          <a:solidFill>
                            <a:prstClr val="black"/>
                          </a:solidFill>
                          <a:effectLst/>
                          <a:uLnTx/>
                          <a:uFillTx/>
                          <a:latin typeface="Calibri"/>
                          <a:ea typeface="+mn-ea"/>
                          <a:cs typeface="+mn-cs"/>
                        </a:rPr>
                        <a:t>
 Big thanks to everyone who joined our Portrait with Lighting Workshop at Tokong Mek Kita Kampung Cina, hosted by Capitol photo studio on 12 January 2024! 📸✨
Led by the talented TW Wann Al-Hajj, we hope you gained invaluable skills, techniques, and inspiration in capturing stunning CNY festive portraits outdoors, complemented with lighting gear.  
See you in the next workshop!
#Fujifilm #FujifilmMY #FujifilmMalaysia #Fujifilm_XSeries #Photography #DigitalPhotography #Kelantan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https://quintly-eu-image-storage.s3.amazonaws.com/aaf8f68db843cc217addf8054c322eb2/07390de313b9259b4e70979c7286e7b5.jpg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18342452"/>
                  </a:ext>
                </a:extLst>
              </a:tr>
            </a:tbl>
          </a:graphicData>
        </a:graphic>
      </p:graphicFrame>
      <p:sp>
        <p:nvSpPr>
          <p:cNvPr id="4" name="Text Placeholder 3">
            <a:extLst>
              <a:ext uri="{FF2B5EF4-FFF2-40B4-BE49-F238E27FC236}">
                <a16:creationId xmlns:a16="http://schemas.microsoft.com/office/drawing/2014/main" id="{5F55DCD9-1BC3-4EA8-989D-76C831935331}"/>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129253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0CA1-B73E-45B8-B03E-6A81EB29DA41}"/>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EE6A2435-0145-4DA0-92E6-CF0C452B03D4}"/>
              </a:ext>
            </a:extLst>
          </p:cNvPr>
          <p:cNvGraphicFramePr>
            <a:graphicFrameLocks noGrp="1"/>
          </p:cNvGraphicFramePr>
          <p:nvPr>
            <p:ph type="tbl" sz="quarter" idx="13"/>
            <p:extLst>
              <p:ext uri="{D42A27DB-BD31-4B8C-83A1-F6EECF244321}">
                <p14:modId xmlns:p14="http://schemas.microsoft.com/office/powerpoint/2010/main" val="3787592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66014869"/>
                    </a:ext>
                  </a:extLst>
                </a:gridCol>
                <a:gridCol w="1316737">
                  <a:extLst>
                    <a:ext uri="{9D8B030D-6E8A-4147-A177-3AD203B41FA5}">
                      <a16:colId xmlns:a16="http://schemas.microsoft.com/office/drawing/2014/main" val="2855734664"/>
                    </a:ext>
                  </a:extLst>
                </a:gridCol>
                <a:gridCol w="329184">
                  <a:extLst>
                    <a:ext uri="{9D8B030D-6E8A-4147-A177-3AD203B41FA5}">
                      <a16:colId xmlns:a16="http://schemas.microsoft.com/office/drawing/2014/main" val="2097214361"/>
                    </a:ext>
                  </a:extLst>
                </a:gridCol>
                <a:gridCol w="329184">
                  <a:extLst>
                    <a:ext uri="{9D8B030D-6E8A-4147-A177-3AD203B41FA5}">
                      <a16:colId xmlns:a16="http://schemas.microsoft.com/office/drawing/2014/main" val="544586463"/>
                    </a:ext>
                  </a:extLst>
                </a:gridCol>
                <a:gridCol w="329184">
                  <a:extLst>
                    <a:ext uri="{9D8B030D-6E8A-4147-A177-3AD203B41FA5}">
                      <a16:colId xmlns:a16="http://schemas.microsoft.com/office/drawing/2014/main" val="3410072710"/>
                    </a:ext>
                  </a:extLst>
                </a:gridCol>
                <a:gridCol w="329184">
                  <a:extLst>
                    <a:ext uri="{9D8B030D-6E8A-4147-A177-3AD203B41FA5}">
                      <a16:colId xmlns:a16="http://schemas.microsoft.com/office/drawing/2014/main" val="731623136"/>
                    </a:ext>
                  </a:extLst>
                </a:gridCol>
                <a:gridCol w="329184">
                  <a:extLst>
                    <a:ext uri="{9D8B030D-6E8A-4147-A177-3AD203B41FA5}">
                      <a16:colId xmlns:a16="http://schemas.microsoft.com/office/drawing/2014/main" val="363503088"/>
                    </a:ext>
                  </a:extLst>
                </a:gridCol>
                <a:gridCol w="329184">
                  <a:extLst>
                    <a:ext uri="{9D8B030D-6E8A-4147-A177-3AD203B41FA5}">
                      <a16:colId xmlns:a16="http://schemas.microsoft.com/office/drawing/2014/main" val="1866464046"/>
                    </a:ext>
                  </a:extLst>
                </a:gridCol>
                <a:gridCol w="329184">
                  <a:extLst>
                    <a:ext uri="{9D8B030D-6E8A-4147-A177-3AD203B41FA5}">
                      <a16:colId xmlns:a16="http://schemas.microsoft.com/office/drawing/2014/main" val="526360662"/>
                    </a:ext>
                  </a:extLst>
                </a:gridCol>
                <a:gridCol w="329184">
                  <a:extLst>
                    <a:ext uri="{9D8B030D-6E8A-4147-A177-3AD203B41FA5}">
                      <a16:colId xmlns:a16="http://schemas.microsoft.com/office/drawing/2014/main" val="4138061684"/>
                    </a:ext>
                  </a:extLst>
                </a:gridCol>
                <a:gridCol w="329184">
                  <a:extLst>
                    <a:ext uri="{9D8B030D-6E8A-4147-A177-3AD203B41FA5}">
                      <a16:colId xmlns:a16="http://schemas.microsoft.com/office/drawing/2014/main" val="813588139"/>
                    </a:ext>
                  </a:extLst>
                </a:gridCol>
                <a:gridCol w="329184">
                  <a:extLst>
                    <a:ext uri="{9D8B030D-6E8A-4147-A177-3AD203B41FA5}">
                      <a16:colId xmlns:a16="http://schemas.microsoft.com/office/drawing/2014/main" val="603748206"/>
                    </a:ext>
                  </a:extLst>
                </a:gridCol>
                <a:gridCol w="329184">
                  <a:extLst>
                    <a:ext uri="{9D8B030D-6E8A-4147-A177-3AD203B41FA5}">
                      <a16:colId xmlns:a16="http://schemas.microsoft.com/office/drawing/2014/main" val="2675637706"/>
                    </a:ext>
                  </a:extLst>
                </a:gridCol>
                <a:gridCol w="329184">
                  <a:extLst>
                    <a:ext uri="{9D8B030D-6E8A-4147-A177-3AD203B41FA5}">
                      <a16:colId xmlns:a16="http://schemas.microsoft.com/office/drawing/2014/main" val="723469072"/>
                    </a:ext>
                  </a:extLst>
                </a:gridCol>
                <a:gridCol w="329184">
                  <a:extLst>
                    <a:ext uri="{9D8B030D-6E8A-4147-A177-3AD203B41FA5}">
                      <a16:colId xmlns:a16="http://schemas.microsoft.com/office/drawing/2014/main" val="3013035551"/>
                    </a:ext>
                  </a:extLst>
                </a:gridCol>
                <a:gridCol w="329184">
                  <a:extLst>
                    <a:ext uri="{9D8B030D-6E8A-4147-A177-3AD203B41FA5}">
                      <a16:colId xmlns:a16="http://schemas.microsoft.com/office/drawing/2014/main" val="2286867378"/>
                    </a:ext>
                  </a:extLst>
                </a:gridCol>
                <a:gridCol w="329184">
                  <a:extLst>
                    <a:ext uri="{9D8B030D-6E8A-4147-A177-3AD203B41FA5}">
                      <a16:colId xmlns:a16="http://schemas.microsoft.com/office/drawing/2014/main" val="2893801042"/>
                    </a:ext>
                  </a:extLst>
                </a:gridCol>
                <a:gridCol w="329184">
                  <a:extLst>
                    <a:ext uri="{9D8B030D-6E8A-4147-A177-3AD203B41FA5}">
                      <a16:colId xmlns:a16="http://schemas.microsoft.com/office/drawing/2014/main" val="2159326119"/>
                    </a:ext>
                  </a:extLst>
                </a:gridCol>
                <a:gridCol w="329184">
                  <a:extLst>
                    <a:ext uri="{9D8B030D-6E8A-4147-A177-3AD203B41FA5}">
                      <a16:colId xmlns:a16="http://schemas.microsoft.com/office/drawing/2014/main" val="497524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40561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- 2024-01-30 16:00:01</a:t>
                      </a:r>
                      <a:r>
                        <a:rPr kumimoji="0" lang="en-US" sz="1000" b="0" i="0" u="none" strike="noStrike" kern="1200" cap="none" spc="0" normalizeH="0" baseline="0" noProof="0">
                          <a:ln>
                            <a:noFill/>
                          </a:ln>
                          <a:solidFill>
                            <a:prstClr val="black"/>
                          </a:solidFill>
                          <a:effectLst/>
                          <a:uLnTx/>
                          <a:uFillTx/>
                          <a:latin typeface="Calibri"/>
                          <a:ea typeface="+mn-ea"/>
                          <a:cs typeface="+mn-cs"/>
                        </a:rPr>
                        <a:t>
 Terima kasih kepada semua yang menyertai dalam perkongsian fotografi 'Saya, Kerja Dan Fujifilm' pada 12 Januari 2024 di Nasken Coffee Pengkalan Chepa bersama pakar fotografi Raja Kamal R. Hussin dan Issey (Hishamuddin Abdullah). 
Kami harap tips fotografi yang dikongsi memberikan inspirasi untuk anda mempraktikkan ilmu tersebut dalam kehidupan seharian dan meningkatkan kemahiran fotografi anda! 
Jumpa anda di perkongsian fotografi seterusnya!
#Fujifilm #FujifilmMY #FujifilmMalaysia #Fujifilm_XSeries #Photography #DigitalPhotography #Kelantan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https://quintly-eu-image-storage.s3.amazonaws.com/aaf8f68db843cc217addf8054c322eb2/1d5f9e92248cc62d630af78af11bf82a.jpg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30019529"/>
                  </a:ext>
                </a:extLst>
              </a:tr>
            </a:tbl>
          </a:graphicData>
        </a:graphic>
      </p:graphicFrame>
      <p:sp>
        <p:nvSpPr>
          <p:cNvPr id="4" name="Text Placeholder 3">
            <a:extLst>
              <a:ext uri="{FF2B5EF4-FFF2-40B4-BE49-F238E27FC236}">
                <a16:creationId xmlns:a16="http://schemas.microsoft.com/office/drawing/2014/main" id="{4C5AA149-E9E9-4C81-B118-AAC23FD82B84}"/>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12502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49C9B-6D5D-4B39-9D6C-AE715FF354DF}"/>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A99D5679-7D34-4EAF-82A4-1625AE51A988}"/>
              </a:ext>
            </a:extLst>
          </p:cNvPr>
          <p:cNvGraphicFramePr>
            <a:graphicFrameLocks noGrp="1"/>
          </p:cNvGraphicFramePr>
          <p:nvPr>
            <p:ph type="tbl" sz="quarter" idx="13"/>
            <p:extLst>
              <p:ext uri="{D42A27DB-BD31-4B8C-83A1-F6EECF244321}">
                <p14:modId xmlns:p14="http://schemas.microsoft.com/office/powerpoint/2010/main" val="956427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85943898"/>
                    </a:ext>
                  </a:extLst>
                </a:gridCol>
                <a:gridCol w="1316737">
                  <a:extLst>
                    <a:ext uri="{9D8B030D-6E8A-4147-A177-3AD203B41FA5}">
                      <a16:colId xmlns:a16="http://schemas.microsoft.com/office/drawing/2014/main" val="335676251"/>
                    </a:ext>
                  </a:extLst>
                </a:gridCol>
                <a:gridCol w="329184">
                  <a:extLst>
                    <a:ext uri="{9D8B030D-6E8A-4147-A177-3AD203B41FA5}">
                      <a16:colId xmlns:a16="http://schemas.microsoft.com/office/drawing/2014/main" val="4190771271"/>
                    </a:ext>
                  </a:extLst>
                </a:gridCol>
                <a:gridCol w="329184">
                  <a:extLst>
                    <a:ext uri="{9D8B030D-6E8A-4147-A177-3AD203B41FA5}">
                      <a16:colId xmlns:a16="http://schemas.microsoft.com/office/drawing/2014/main" val="1849177239"/>
                    </a:ext>
                  </a:extLst>
                </a:gridCol>
                <a:gridCol w="329184">
                  <a:extLst>
                    <a:ext uri="{9D8B030D-6E8A-4147-A177-3AD203B41FA5}">
                      <a16:colId xmlns:a16="http://schemas.microsoft.com/office/drawing/2014/main" val="1685535232"/>
                    </a:ext>
                  </a:extLst>
                </a:gridCol>
                <a:gridCol w="329184">
                  <a:extLst>
                    <a:ext uri="{9D8B030D-6E8A-4147-A177-3AD203B41FA5}">
                      <a16:colId xmlns:a16="http://schemas.microsoft.com/office/drawing/2014/main" val="2477000857"/>
                    </a:ext>
                  </a:extLst>
                </a:gridCol>
                <a:gridCol w="329184">
                  <a:extLst>
                    <a:ext uri="{9D8B030D-6E8A-4147-A177-3AD203B41FA5}">
                      <a16:colId xmlns:a16="http://schemas.microsoft.com/office/drawing/2014/main" val="522373474"/>
                    </a:ext>
                  </a:extLst>
                </a:gridCol>
                <a:gridCol w="329184">
                  <a:extLst>
                    <a:ext uri="{9D8B030D-6E8A-4147-A177-3AD203B41FA5}">
                      <a16:colId xmlns:a16="http://schemas.microsoft.com/office/drawing/2014/main" val="448896041"/>
                    </a:ext>
                  </a:extLst>
                </a:gridCol>
                <a:gridCol w="329184">
                  <a:extLst>
                    <a:ext uri="{9D8B030D-6E8A-4147-A177-3AD203B41FA5}">
                      <a16:colId xmlns:a16="http://schemas.microsoft.com/office/drawing/2014/main" val="3936893044"/>
                    </a:ext>
                  </a:extLst>
                </a:gridCol>
                <a:gridCol w="329184">
                  <a:extLst>
                    <a:ext uri="{9D8B030D-6E8A-4147-A177-3AD203B41FA5}">
                      <a16:colId xmlns:a16="http://schemas.microsoft.com/office/drawing/2014/main" val="3990442344"/>
                    </a:ext>
                  </a:extLst>
                </a:gridCol>
                <a:gridCol w="329184">
                  <a:extLst>
                    <a:ext uri="{9D8B030D-6E8A-4147-A177-3AD203B41FA5}">
                      <a16:colId xmlns:a16="http://schemas.microsoft.com/office/drawing/2014/main" val="620520089"/>
                    </a:ext>
                  </a:extLst>
                </a:gridCol>
                <a:gridCol w="329184">
                  <a:extLst>
                    <a:ext uri="{9D8B030D-6E8A-4147-A177-3AD203B41FA5}">
                      <a16:colId xmlns:a16="http://schemas.microsoft.com/office/drawing/2014/main" val="631656479"/>
                    </a:ext>
                  </a:extLst>
                </a:gridCol>
                <a:gridCol w="329184">
                  <a:extLst>
                    <a:ext uri="{9D8B030D-6E8A-4147-A177-3AD203B41FA5}">
                      <a16:colId xmlns:a16="http://schemas.microsoft.com/office/drawing/2014/main" val="3514181357"/>
                    </a:ext>
                  </a:extLst>
                </a:gridCol>
                <a:gridCol w="329184">
                  <a:extLst>
                    <a:ext uri="{9D8B030D-6E8A-4147-A177-3AD203B41FA5}">
                      <a16:colId xmlns:a16="http://schemas.microsoft.com/office/drawing/2014/main" val="3423421337"/>
                    </a:ext>
                  </a:extLst>
                </a:gridCol>
                <a:gridCol w="329184">
                  <a:extLst>
                    <a:ext uri="{9D8B030D-6E8A-4147-A177-3AD203B41FA5}">
                      <a16:colId xmlns:a16="http://schemas.microsoft.com/office/drawing/2014/main" val="4025047227"/>
                    </a:ext>
                  </a:extLst>
                </a:gridCol>
                <a:gridCol w="329184">
                  <a:extLst>
                    <a:ext uri="{9D8B030D-6E8A-4147-A177-3AD203B41FA5}">
                      <a16:colId xmlns:a16="http://schemas.microsoft.com/office/drawing/2014/main" val="1463847691"/>
                    </a:ext>
                  </a:extLst>
                </a:gridCol>
                <a:gridCol w="329184">
                  <a:extLst>
                    <a:ext uri="{9D8B030D-6E8A-4147-A177-3AD203B41FA5}">
                      <a16:colId xmlns:a16="http://schemas.microsoft.com/office/drawing/2014/main" val="1937254473"/>
                    </a:ext>
                  </a:extLst>
                </a:gridCol>
                <a:gridCol w="329184">
                  <a:extLst>
                    <a:ext uri="{9D8B030D-6E8A-4147-A177-3AD203B41FA5}">
                      <a16:colId xmlns:a16="http://schemas.microsoft.com/office/drawing/2014/main" val="2633281494"/>
                    </a:ext>
                  </a:extLst>
                </a:gridCol>
                <a:gridCol w="329184">
                  <a:extLst>
                    <a:ext uri="{9D8B030D-6E8A-4147-A177-3AD203B41FA5}">
                      <a16:colId xmlns:a16="http://schemas.microsoft.com/office/drawing/2014/main" val="310195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00774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- 2024-01-28 20:00:00</a:t>
                      </a:r>
                      <a:r>
                        <a:rPr kumimoji="0" lang="en-US" sz="1000" b="0" i="0" u="none" strike="noStrike" kern="1200" cap="none" spc="0" normalizeH="0" baseline="0" noProof="0">
                          <a:ln>
                            <a:noFill/>
                          </a:ln>
                          <a:solidFill>
                            <a:prstClr val="black"/>
                          </a:solidFill>
                          <a:effectLst/>
                          <a:uLnTx/>
                          <a:uFillTx/>
                          <a:latin typeface="Calibri"/>
                          <a:ea typeface="+mn-ea"/>
                          <a:cs typeface="+mn-cs"/>
                        </a:rPr>
                        <a:t>
 Crafted for both photographers and filmmakers, the Fujifilm X-H2S stands as a high-performance hybrid shooter. It boasts lightning-fast speed, enduring power, and agile mobility, ensuring you capture every decisive moment across all your creative worlds.
𝗙𝗶𝗻𝗱 𝗼𝘂𝘁 𝗺𝗼𝗿𝗲 𝗮𝗯𝗼𝘂𝘁 𝗫-𝗛𝟮𝗦
https://fujifilm-x.com/en-my/products/cameras/x-h2s/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https://play.google.com/store/apps/details?id=com.fujifilm.xapp&amp;hl=en_US&amp;pli=1https://www.youtube.com/watch?v=ZBGKLkNpFzg
#Fujifilm #FujifilmMY #FujifilmMalaysia #Photography #DigitalPhotography #XH2S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https://quintly-eu-image-storage.s3.amazonaws.com/aaf8f68db843cc217addf8054c322eb2/721e4ce6d76476f1c33776e2209806d9.jpg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33524621"/>
                  </a:ext>
                </a:extLst>
              </a:tr>
            </a:tbl>
          </a:graphicData>
        </a:graphic>
      </p:graphicFrame>
      <p:sp>
        <p:nvSpPr>
          <p:cNvPr id="4" name="Text Placeholder 3">
            <a:extLst>
              <a:ext uri="{FF2B5EF4-FFF2-40B4-BE49-F238E27FC236}">
                <a16:creationId xmlns:a16="http://schemas.microsoft.com/office/drawing/2014/main" id="{9F82A0D5-64C0-47E8-B1F7-017F9609EAFB}"/>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464161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FC5A1-6210-4730-AA8E-CF14299FA9BC}"/>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047B249F-686E-493E-9DB9-B3530641425E}"/>
              </a:ext>
            </a:extLst>
          </p:cNvPr>
          <p:cNvGraphicFramePr>
            <a:graphicFrameLocks noGrp="1"/>
          </p:cNvGraphicFramePr>
          <p:nvPr>
            <p:ph type="tbl" sz="quarter" idx="13"/>
            <p:extLst>
              <p:ext uri="{D42A27DB-BD31-4B8C-83A1-F6EECF244321}">
                <p14:modId xmlns:p14="http://schemas.microsoft.com/office/powerpoint/2010/main" val="1516983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32787845"/>
                    </a:ext>
                  </a:extLst>
                </a:gridCol>
                <a:gridCol w="1316737">
                  <a:extLst>
                    <a:ext uri="{9D8B030D-6E8A-4147-A177-3AD203B41FA5}">
                      <a16:colId xmlns:a16="http://schemas.microsoft.com/office/drawing/2014/main" val="4205363837"/>
                    </a:ext>
                  </a:extLst>
                </a:gridCol>
                <a:gridCol w="329184">
                  <a:extLst>
                    <a:ext uri="{9D8B030D-6E8A-4147-A177-3AD203B41FA5}">
                      <a16:colId xmlns:a16="http://schemas.microsoft.com/office/drawing/2014/main" val="3236761478"/>
                    </a:ext>
                  </a:extLst>
                </a:gridCol>
                <a:gridCol w="329184">
                  <a:extLst>
                    <a:ext uri="{9D8B030D-6E8A-4147-A177-3AD203B41FA5}">
                      <a16:colId xmlns:a16="http://schemas.microsoft.com/office/drawing/2014/main" val="2361546201"/>
                    </a:ext>
                  </a:extLst>
                </a:gridCol>
                <a:gridCol w="329184">
                  <a:extLst>
                    <a:ext uri="{9D8B030D-6E8A-4147-A177-3AD203B41FA5}">
                      <a16:colId xmlns:a16="http://schemas.microsoft.com/office/drawing/2014/main" val="2908791654"/>
                    </a:ext>
                  </a:extLst>
                </a:gridCol>
                <a:gridCol w="329184">
                  <a:extLst>
                    <a:ext uri="{9D8B030D-6E8A-4147-A177-3AD203B41FA5}">
                      <a16:colId xmlns:a16="http://schemas.microsoft.com/office/drawing/2014/main" val="3849556421"/>
                    </a:ext>
                  </a:extLst>
                </a:gridCol>
                <a:gridCol w="329184">
                  <a:extLst>
                    <a:ext uri="{9D8B030D-6E8A-4147-A177-3AD203B41FA5}">
                      <a16:colId xmlns:a16="http://schemas.microsoft.com/office/drawing/2014/main" val="924378143"/>
                    </a:ext>
                  </a:extLst>
                </a:gridCol>
                <a:gridCol w="329184">
                  <a:extLst>
                    <a:ext uri="{9D8B030D-6E8A-4147-A177-3AD203B41FA5}">
                      <a16:colId xmlns:a16="http://schemas.microsoft.com/office/drawing/2014/main" val="3801422595"/>
                    </a:ext>
                  </a:extLst>
                </a:gridCol>
                <a:gridCol w="329184">
                  <a:extLst>
                    <a:ext uri="{9D8B030D-6E8A-4147-A177-3AD203B41FA5}">
                      <a16:colId xmlns:a16="http://schemas.microsoft.com/office/drawing/2014/main" val="3458287496"/>
                    </a:ext>
                  </a:extLst>
                </a:gridCol>
                <a:gridCol w="329184">
                  <a:extLst>
                    <a:ext uri="{9D8B030D-6E8A-4147-A177-3AD203B41FA5}">
                      <a16:colId xmlns:a16="http://schemas.microsoft.com/office/drawing/2014/main" val="1661120383"/>
                    </a:ext>
                  </a:extLst>
                </a:gridCol>
                <a:gridCol w="329184">
                  <a:extLst>
                    <a:ext uri="{9D8B030D-6E8A-4147-A177-3AD203B41FA5}">
                      <a16:colId xmlns:a16="http://schemas.microsoft.com/office/drawing/2014/main" val="3099363435"/>
                    </a:ext>
                  </a:extLst>
                </a:gridCol>
                <a:gridCol w="329184">
                  <a:extLst>
                    <a:ext uri="{9D8B030D-6E8A-4147-A177-3AD203B41FA5}">
                      <a16:colId xmlns:a16="http://schemas.microsoft.com/office/drawing/2014/main" val="4266106565"/>
                    </a:ext>
                  </a:extLst>
                </a:gridCol>
                <a:gridCol w="329184">
                  <a:extLst>
                    <a:ext uri="{9D8B030D-6E8A-4147-A177-3AD203B41FA5}">
                      <a16:colId xmlns:a16="http://schemas.microsoft.com/office/drawing/2014/main" val="1557157508"/>
                    </a:ext>
                  </a:extLst>
                </a:gridCol>
                <a:gridCol w="329184">
                  <a:extLst>
                    <a:ext uri="{9D8B030D-6E8A-4147-A177-3AD203B41FA5}">
                      <a16:colId xmlns:a16="http://schemas.microsoft.com/office/drawing/2014/main" val="3145039056"/>
                    </a:ext>
                  </a:extLst>
                </a:gridCol>
                <a:gridCol w="329184">
                  <a:extLst>
                    <a:ext uri="{9D8B030D-6E8A-4147-A177-3AD203B41FA5}">
                      <a16:colId xmlns:a16="http://schemas.microsoft.com/office/drawing/2014/main" val="165045916"/>
                    </a:ext>
                  </a:extLst>
                </a:gridCol>
                <a:gridCol w="329184">
                  <a:extLst>
                    <a:ext uri="{9D8B030D-6E8A-4147-A177-3AD203B41FA5}">
                      <a16:colId xmlns:a16="http://schemas.microsoft.com/office/drawing/2014/main" val="946108949"/>
                    </a:ext>
                  </a:extLst>
                </a:gridCol>
                <a:gridCol w="329184">
                  <a:extLst>
                    <a:ext uri="{9D8B030D-6E8A-4147-A177-3AD203B41FA5}">
                      <a16:colId xmlns:a16="http://schemas.microsoft.com/office/drawing/2014/main" val="3230709609"/>
                    </a:ext>
                  </a:extLst>
                </a:gridCol>
                <a:gridCol w="329184">
                  <a:extLst>
                    <a:ext uri="{9D8B030D-6E8A-4147-A177-3AD203B41FA5}">
                      <a16:colId xmlns:a16="http://schemas.microsoft.com/office/drawing/2014/main" val="6959353"/>
                    </a:ext>
                  </a:extLst>
                </a:gridCol>
                <a:gridCol w="329184">
                  <a:extLst>
                    <a:ext uri="{9D8B030D-6E8A-4147-A177-3AD203B41FA5}">
                      <a16:colId xmlns:a16="http://schemas.microsoft.com/office/drawing/2014/main" val="3597160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7099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- 2024-01-26 20:00:35</a:t>
                      </a:r>
                      <a:r>
                        <a:rPr kumimoji="0" lang="en-US" sz="1000" b="0" i="0" u="none" strike="noStrike" kern="1200" cap="none" spc="0" normalizeH="0" baseline="0" noProof="0">
                          <a:ln>
                            <a:noFill/>
                          </a:ln>
                          <a:solidFill>
                            <a:prstClr val="black"/>
                          </a:solidFill>
                          <a:effectLst/>
                          <a:uLnTx/>
                          <a:uFillTx/>
                          <a:latin typeface="Calibri"/>
                          <a:ea typeface="+mn-ea"/>
                          <a:cs typeface="+mn-cs"/>
                        </a:rPr>
                        <a:t>
 Labeling the X-H2S a hybrid powerhouse, Aaron Anderson takes the camera to new heights in his creative endeavor, 'Still in Love with Movies.' Excelling in both stills and videos, he notes the camera's remarkable capabilities - sharp imaging and vibrant color reproduction, its prowess in low light with higher ISO settings, rapid-fire shooting at 15fps using the mechanical shutter, an astounding 40fps electronically, and among other features.
“Everything I asked for, it delivered. There wasn’t a single time we had to scrap an idea or rethink because the camera couldn’t keep up. In fact, stuff like the stop-motion effects enhanced me as a creative and offered new ideas of what was possible. That’s something pros and enthusiasts alike are going to love.”
𝗪𝗮𝘁𝗰𝗵 𝘁𝗵𝗲 𝗙𝘂𝗹𝗹 𝗩𝗶𝗱𝗲𝗼
https://www.youtube.com/watch?v=EjzMwtw8oAM
𝗥𝗲𝗮𝗱 𝘁𝗵𝗲 𝗙𝘂𝗹𝗹 𝗥𝗲𝘃𝗶𝗲𝘄
https://fujifilm-x.com/en-my/stories/x-h2s-still-in-love-with-movies-x-aaron-anderson/
𝗙𝗶𝗻𝗱 𝗼𝘂𝘁 𝗺𝗼𝗿𝗲 𝗮𝗯𝗼𝘂𝘁 𝗫-𝗛𝟮𝗦
https://fujifilm-x.com/en-my/products/cameras/x-h2s/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https://play.google.com/store/apps/details?id=com.fujifilm.xapp&amp;hl=en_US&amp;pli=1https://www.youtube.com/watch?v=ZBGKLkNpFzg
#Fujifilm #FujifilmMY #FujifilmMalaysia #Photography #DigitalPhotography #XH2S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https://quintly-eu-image-storage.s3.amazonaws.com/aaf8f68db843cc217addf8054c322eb2/61a764ce0d9993a88acb90e1e363c477.jpg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564610008"/>
                  </a:ext>
                </a:extLst>
              </a:tr>
            </a:tbl>
          </a:graphicData>
        </a:graphic>
      </p:graphicFrame>
      <p:sp>
        <p:nvSpPr>
          <p:cNvPr id="4" name="Text Placeholder 3">
            <a:extLst>
              <a:ext uri="{FF2B5EF4-FFF2-40B4-BE49-F238E27FC236}">
                <a16:creationId xmlns:a16="http://schemas.microsoft.com/office/drawing/2014/main" id="{25D89767-3903-4E9A-8012-400B42811FCE}"/>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0382882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F2CFC-A552-49B1-97CA-FF777C79D849}"/>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DA0A9F67-3C88-49FC-ABE5-914905E6425A}"/>
              </a:ext>
            </a:extLst>
          </p:cNvPr>
          <p:cNvGraphicFramePr>
            <a:graphicFrameLocks noGrp="1"/>
          </p:cNvGraphicFramePr>
          <p:nvPr>
            <p:ph type="tbl" sz="quarter" idx="13"/>
            <p:extLst>
              <p:ext uri="{D42A27DB-BD31-4B8C-83A1-F6EECF244321}">
                <p14:modId xmlns:p14="http://schemas.microsoft.com/office/powerpoint/2010/main" val="3571209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0449440"/>
                    </a:ext>
                  </a:extLst>
                </a:gridCol>
                <a:gridCol w="1316737">
                  <a:extLst>
                    <a:ext uri="{9D8B030D-6E8A-4147-A177-3AD203B41FA5}">
                      <a16:colId xmlns:a16="http://schemas.microsoft.com/office/drawing/2014/main" val="2964957872"/>
                    </a:ext>
                  </a:extLst>
                </a:gridCol>
                <a:gridCol w="329184">
                  <a:extLst>
                    <a:ext uri="{9D8B030D-6E8A-4147-A177-3AD203B41FA5}">
                      <a16:colId xmlns:a16="http://schemas.microsoft.com/office/drawing/2014/main" val="540581312"/>
                    </a:ext>
                  </a:extLst>
                </a:gridCol>
                <a:gridCol w="329184">
                  <a:extLst>
                    <a:ext uri="{9D8B030D-6E8A-4147-A177-3AD203B41FA5}">
                      <a16:colId xmlns:a16="http://schemas.microsoft.com/office/drawing/2014/main" val="916073242"/>
                    </a:ext>
                  </a:extLst>
                </a:gridCol>
                <a:gridCol w="329184">
                  <a:extLst>
                    <a:ext uri="{9D8B030D-6E8A-4147-A177-3AD203B41FA5}">
                      <a16:colId xmlns:a16="http://schemas.microsoft.com/office/drawing/2014/main" val="2082159142"/>
                    </a:ext>
                  </a:extLst>
                </a:gridCol>
                <a:gridCol w="329184">
                  <a:extLst>
                    <a:ext uri="{9D8B030D-6E8A-4147-A177-3AD203B41FA5}">
                      <a16:colId xmlns:a16="http://schemas.microsoft.com/office/drawing/2014/main" val="2934568270"/>
                    </a:ext>
                  </a:extLst>
                </a:gridCol>
                <a:gridCol w="329184">
                  <a:extLst>
                    <a:ext uri="{9D8B030D-6E8A-4147-A177-3AD203B41FA5}">
                      <a16:colId xmlns:a16="http://schemas.microsoft.com/office/drawing/2014/main" val="161244120"/>
                    </a:ext>
                  </a:extLst>
                </a:gridCol>
                <a:gridCol w="329184">
                  <a:extLst>
                    <a:ext uri="{9D8B030D-6E8A-4147-A177-3AD203B41FA5}">
                      <a16:colId xmlns:a16="http://schemas.microsoft.com/office/drawing/2014/main" val="3361831830"/>
                    </a:ext>
                  </a:extLst>
                </a:gridCol>
                <a:gridCol w="329184">
                  <a:extLst>
                    <a:ext uri="{9D8B030D-6E8A-4147-A177-3AD203B41FA5}">
                      <a16:colId xmlns:a16="http://schemas.microsoft.com/office/drawing/2014/main" val="3458570870"/>
                    </a:ext>
                  </a:extLst>
                </a:gridCol>
                <a:gridCol w="329184">
                  <a:extLst>
                    <a:ext uri="{9D8B030D-6E8A-4147-A177-3AD203B41FA5}">
                      <a16:colId xmlns:a16="http://schemas.microsoft.com/office/drawing/2014/main" val="1098433670"/>
                    </a:ext>
                  </a:extLst>
                </a:gridCol>
                <a:gridCol w="329184">
                  <a:extLst>
                    <a:ext uri="{9D8B030D-6E8A-4147-A177-3AD203B41FA5}">
                      <a16:colId xmlns:a16="http://schemas.microsoft.com/office/drawing/2014/main" val="3553446668"/>
                    </a:ext>
                  </a:extLst>
                </a:gridCol>
                <a:gridCol w="329184">
                  <a:extLst>
                    <a:ext uri="{9D8B030D-6E8A-4147-A177-3AD203B41FA5}">
                      <a16:colId xmlns:a16="http://schemas.microsoft.com/office/drawing/2014/main" val="596491110"/>
                    </a:ext>
                  </a:extLst>
                </a:gridCol>
                <a:gridCol w="329184">
                  <a:extLst>
                    <a:ext uri="{9D8B030D-6E8A-4147-A177-3AD203B41FA5}">
                      <a16:colId xmlns:a16="http://schemas.microsoft.com/office/drawing/2014/main" val="584744209"/>
                    </a:ext>
                  </a:extLst>
                </a:gridCol>
                <a:gridCol w="329184">
                  <a:extLst>
                    <a:ext uri="{9D8B030D-6E8A-4147-A177-3AD203B41FA5}">
                      <a16:colId xmlns:a16="http://schemas.microsoft.com/office/drawing/2014/main" val="1882951627"/>
                    </a:ext>
                  </a:extLst>
                </a:gridCol>
                <a:gridCol w="329184">
                  <a:extLst>
                    <a:ext uri="{9D8B030D-6E8A-4147-A177-3AD203B41FA5}">
                      <a16:colId xmlns:a16="http://schemas.microsoft.com/office/drawing/2014/main" val="1071434511"/>
                    </a:ext>
                  </a:extLst>
                </a:gridCol>
                <a:gridCol w="329184">
                  <a:extLst>
                    <a:ext uri="{9D8B030D-6E8A-4147-A177-3AD203B41FA5}">
                      <a16:colId xmlns:a16="http://schemas.microsoft.com/office/drawing/2014/main" val="177765655"/>
                    </a:ext>
                  </a:extLst>
                </a:gridCol>
                <a:gridCol w="329184">
                  <a:extLst>
                    <a:ext uri="{9D8B030D-6E8A-4147-A177-3AD203B41FA5}">
                      <a16:colId xmlns:a16="http://schemas.microsoft.com/office/drawing/2014/main" val="3575499812"/>
                    </a:ext>
                  </a:extLst>
                </a:gridCol>
                <a:gridCol w="329184">
                  <a:extLst>
                    <a:ext uri="{9D8B030D-6E8A-4147-A177-3AD203B41FA5}">
                      <a16:colId xmlns:a16="http://schemas.microsoft.com/office/drawing/2014/main" val="2862606050"/>
                    </a:ext>
                  </a:extLst>
                </a:gridCol>
                <a:gridCol w="329184">
                  <a:extLst>
                    <a:ext uri="{9D8B030D-6E8A-4147-A177-3AD203B41FA5}">
                      <a16:colId xmlns:a16="http://schemas.microsoft.com/office/drawing/2014/main" val="3140947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5608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- 2024-01-24 20:00:00</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𝗼𝗳 𝘁𝗵𝗲 𝗠𝗼𝗻𝘁𝗵: 𝗩𝗶𝗻𝗰𝗲𝗻𝘁 𝗟𝗶𝗺]
Meet our X-Photographer of the Month - Vincent Lim, renowned for his wedding photography and exceptional visual design skills. He brings us a captivating series from his travels in Japan, beautifully captured with the X-H2S. 
Get ready for a treat as Vincent shares his wisdom on travel photography. 🌏📸 Gear up for a journey of learning and inspiration! 🌟
#Fujifilm #FujifilmMY #FujifilmMalaysia #Fujifilm_XSeries #XH2S #Photography #DigitalPhotography #WeddingPhotographer #TravelPhotography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https://quintly-eu-image-storage.s3.amazonaws.com/aaf8f68db843cc217addf8054c322eb2/4d6ae8eeb626b8cb953ac3079f5b10b8.jpg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57245332"/>
                  </a:ext>
                </a:extLst>
              </a:tr>
            </a:tbl>
          </a:graphicData>
        </a:graphic>
      </p:graphicFrame>
      <p:sp>
        <p:nvSpPr>
          <p:cNvPr id="4" name="Text Placeholder 3">
            <a:extLst>
              <a:ext uri="{FF2B5EF4-FFF2-40B4-BE49-F238E27FC236}">
                <a16:creationId xmlns:a16="http://schemas.microsoft.com/office/drawing/2014/main" id="{ADD69449-7A51-477B-9218-D78EEA6C6D7C}"/>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866223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703E1-79EA-4FB2-A0D0-CE29C514D074}"/>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05B57304-C0ED-4478-9B36-87EEA7B3F796}"/>
              </a:ext>
            </a:extLst>
          </p:cNvPr>
          <p:cNvGraphicFramePr>
            <a:graphicFrameLocks noGrp="1"/>
          </p:cNvGraphicFramePr>
          <p:nvPr>
            <p:ph type="tbl" sz="quarter" idx="13"/>
            <p:extLst>
              <p:ext uri="{D42A27DB-BD31-4B8C-83A1-F6EECF244321}">
                <p14:modId xmlns:p14="http://schemas.microsoft.com/office/powerpoint/2010/main" val="3518131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14134547"/>
                    </a:ext>
                  </a:extLst>
                </a:gridCol>
                <a:gridCol w="1316737">
                  <a:extLst>
                    <a:ext uri="{9D8B030D-6E8A-4147-A177-3AD203B41FA5}">
                      <a16:colId xmlns:a16="http://schemas.microsoft.com/office/drawing/2014/main" val="1355433502"/>
                    </a:ext>
                  </a:extLst>
                </a:gridCol>
                <a:gridCol w="329184">
                  <a:extLst>
                    <a:ext uri="{9D8B030D-6E8A-4147-A177-3AD203B41FA5}">
                      <a16:colId xmlns:a16="http://schemas.microsoft.com/office/drawing/2014/main" val="3885601026"/>
                    </a:ext>
                  </a:extLst>
                </a:gridCol>
                <a:gridCol w="329184">
                  <a:extLst>
                    <a:ext uri="{9D8B030D-6E8A-4147-A177-3AD203B41FA5}">
                      <a16:colId xmlns:a16="http://schemas.microsoft.com/office/drawing/2014/main" val="3029642170"/>
                    </a:ext>
                  </a:extLst>
                </a:gridCol>
                <a:gridCol w="329184">
                  <a:extLst>
                    <a:ext uri="{9D8B030D-6E8A-4147-A177-3AD203B41FA5}">
                      <a16:colId xmlns:a16="http://schemas.microsoft.com/office/drawing/2014/main" val="4076783089"/>
                    </a:ext>
                  </a:extLst>
                </a:gridCol>
                <a:gridCol w="329184">
                  <a:extLst>
                    <a:ext uri="{9D8B030D-6E8A-4147-A177-3AD203B41FA5}">
                      <a16:colId xmlns:a16="http://schemas.microsoft.com/office/drawing/2014/main" val="3606432557"/>
                    </a:ext>
                  </a:extLst>
                </a:gridCol>
                <a:gridCol w="329184">
                  <a:extLst>
                    <a:ext uri="{9D8B030D-6E8A-4147-A177-3AD203B41FA5}">
                      <a16:colId xmlns:a16="http://schemas.microsoft.com/office/drawing/2014/main" val="2882676766"/>
                    </a:ext>
                  </a:extLst>
                </a:gridCol>
                <a:gridCol w="329184">
                  <a:extLst>
                    <a:ext uri="{9D8B030D-6E8A-4147-A177-3AD203B41FA5}">
                      <a16:colId xmlns:a16="http://schemas.microsoft.com/office/drawing/2014/main" val="368991681"/>
                    </a:ext>
                  </a:extLst>
                </a:gridCol>
                <a:gridCol w="329184">
                  <a:extLst>
                    <a:ext uri="{9D8B030D-6E8A-4147-A177-3AD203B41FA5}">
                      <a16:colId xmlns:a16="http://schemas.microsoft.com/office/drawing/2014/main" val="2901572999"/>
                    </a:ext>
                  </a:extLst>
                </a:gridCol>
                <a:gridCol w="329184">
                  <a:extLst>
                    <a:ext uri="{9D8B030D-6E8A-4147-A177-3AD203B41FA5}">
                      <a16:colId xmlns:a16="http://schemas.microsoft.com/office/drawing/2014/main" val="2219333717"/>
                    </a:ext>
                  </a:extLst>
                </a:gridCol>
                <a:gridCol w="329184">
                  <a:extLst>
                    <a:ext uri="{9D8B030D-6E8A-4147-A177-3AD203B41FA5}">
                      <a16:colId xmlns:a16="http://schemas.microsoft.com/office/drawing/2014/main" val="4215027781"/>
                    </a:ext>
                  </a:extLst>
                </a:gridCol>
                <a:gridCol w="329184">
                  <a:extLst>
                    <a:ext uri="{9D8B030D-6E8A-4147-A177-3AD203B41FA5}">
                      <a16:colId xmlns:a16="http://schemas.microsoft.com/office/drawing/2014/main" val="1254053989"/>
                    </a:ext>
                  </a:extLst>
                </a:gridCol>
                <a:gridCol w="329184">
                  <a:extLst>
                    <a:ext uri="{9D8B030D-6E8A-4147-A177-3AD203B41FA5}">
                      <a16:colId xmlns:a16="http://schemas.microsoft.com/office/drawing/2014/main" val="2286893999"/>
                    </a:ext>
                  </a:extLst>
                </a:gridCol>
                <a:gridCol w="329184">
                  <a:extLst>
                    <a:ext uri="{9D8B030D-6E8A-4147-A177-3AD203B41FA5}">
                      <a16:colId xmlns:a16="http://schemas.microsoft.com/office/drawing/2014/main" val="953168929"/>
                    </a:ext>
                  </a:extLst>
                </a:gridCol>
                <a:gridCol w="329184">
                  <a:extLst>
                    <a:ext uri="{9D8B030D-6E8A-4147-A177-3AD203B41FA5}">
                      <a16:colId xmlns:a16="http://schemas.microsoft.com/office/drawing/2014/main" val="4084972558"/>
                    </a:ext>
                  </a:extLst>
                </a:gridCol>
                <a:gridCol w="329184">
                  <a:extLst>
                    <a:ext uri="{9D8B030D-6E8A-4147-A177-3AD203B41FA5}">
                      <a16:colId xmlns:a16="http://schemas.microsoft.com/office/drawing/2014/main" val="4067398441"/>
                    </a:ext>
                  </a:extLst>
                </a:gridCol>
                <a:gridCol w="329184">
                  <a:extLst>
                    <a:ext uri="{9D8B030D-6E8A-4147-A177-3AD203B41FA5}">
                      <a16:colId xmlns:a16="http://schemas.microsoft.com/office/drawing/2014/main" val="1590064330"/>
                    </a:ext>
                  </a:extLst>
                </a:gridCol>
                <a:gridCol w="329184">
                  <a:extLst>
                    <a:ext uri="{9D8B030D-6E8A-4147-A177-3AD203B41FA5}">
                      <a16:colId xmlns:a16="http://schemas.microsoft.com/office/drawing/2014/main" val="1784930988"/>
                    </a:ext>
                  </a:extLst>
                </a:gridCol>
                <a:gridCol w="329184">
                  <a:extLst>
                    <a:ext uri="{9D8B030D-6E8A-4147-A177-3AD203B41FA5}">
                      <a16:colId xmlns:a16="http://schemas.microsoft.com/office/drawing/2014/main" val="3737349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6915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FUJIFILM Malaysia - 2024-01-22 18:00:56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https://quintly-eu-image-storage.s3.amazonaws.com/aaf8f68db843cc217addf8054c322eb2/a668febce257ff20fbf2e58395d1b47b.png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697490208"/>
                  </a:ext>
                </a:extLst>
              </a:tr>
            </a:tbl>
          </a:graphicData>
        </a:graphic>
      </p:graphicFrame>
      <p:sp>
        <p:nvSpPr>
          <p:cNvPr id="4" name="Text Placeholder 3">
            <a:extLst>
              <a:ext uri="{FF2B5EF4-FFF2-40B4-BE49-F238E27FC236}">
                <a16:creationId xmlns:a16="http://schemas.microsoft.com/office/drawing/2014/main" id="{15CDF967-A8ED-44E6-905B-3563962EFC1E}"/>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9321766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FC6FE-7EF1-4B35-8016-986A4B5E3E53}"/>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8B45E832-C3F1-44B2-ACC7-ADEFDBFE775A}"/>
              </a:ext>
            </a:extLst>
          </p:cNvPr>
          <p:cNvGraphicFramePr>
            <a:graphicFrameLocks noGrp="1"/>
          </p:cNvGraphicFramePr>
          <p:nvPr>
            <p:ph type="tbl" sz="quarter" idx="13"/>
            <p:extLst>
              <p:ext uri="{D42A27DB-BD31-4B8C-83A1-F6EECF244321}">
                <p14:modId xmlns:p14="http://schemas.microsoft.com/office/powerpoint/2010/main" val="3654637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01469915"/>
                    </a:ext>
                  </a:extLst>
                </a:gridCol>
                <a:gridCol w="1316737">
                  <a:extLst>
                    <a:ext uri="{9D8B030D-6E8A-4147-A177-3AD203B41FA5}">
                      <a16:colId xmlns:a16="http://schemas.microsoft.com/office/drawing/2014/main" val="527716145"/>
                    </a:ext>
                  </a:extLst>
                </a:gridCol>
                <a:gridCol w="329184">
                  <a:extLst>
                    <a:ext uri="{9D8B030D-6E8A-4147-A177-3AD203B41FA5}">
                      <a16:colId xmlns:a16="http://schemas.microsoft.com/office/drawing/2014/main" val="2389277310"/>
                    </a:ext>
                  </a:extLst>
                </a:gridCol>
                <a:gridCol w="329184">
                  <a:extLst>
                    <a:ext uri="{9D8B030D-6E8A-4147-A177-3AD203B41FA5}">
                      <a16:colId xmlns:a16="http://schemas.microsoft.com/office/drawing/2014/main" val="2720283400"/>
                    </a:ext>
                  </a:extLst>
                </a:gridCol>
                <a:gridCol w="329184">
                  <a:extLst>
                    <a:ext uri="{9D8B030D-6E8A-4147-A177-3AD203B41FA5}">
                      <a16:colId xmlns:a16="http://schemas.microsoft.com/office/drawing/2014/main" val="3661852180"/>
                    </a:ext>
                  </a:extLst>
                </a:gridCol>
                <a:gridCol w="329184">
                  <a:extLst>
                    <a:ext uri="{9D8B030D-6E8A-4147-A177-3AD203B41FA5}">
                      <a16:colId xmlns:a16="http://schemas.microsoft.com/office/drawing/2014/main" val="2282051629"/>
                    </a:ext>
                  </a:extLst>
                </a:gridCol>
                <a:gridCol w="329184">
                  <a:extLst>
                    <a:ext uri="{9D8B030D-6E8A-4147-A177-3AD203B41FA5}">
                      <a16:colId xmlns:a16="http://schemas.microsoft.com/office/drawing/2014/main" val="813750347"/>
                    </a:ext>
                  </a:extLst>
                </a:gridCol>
                <a:gridCol w="329184">
                  <a:extLst>
                    <a:ext uri="{9D8B030D-6E8A-4147-A177-3AD203B41FA5}">
                      <a16:colId xmlns:a16="http://schemas.microsoft.com/office/drawing/2014/main" val="1501919870"/>
                    </a:ext>
                  </a:extLst>
                </a:gridCol>
                <a:gridCol w="329184">
                  <a:extLst>
                    <a:ext uri="{9D8B030D-6E8A-4147-A177-3AD203B41FA5}">
                      <a16:colId xmlns:a16="http://schemas.microsoft.com/office/drawing/2014/main" val="4053239346"/>
                    </a:ext>
                  </a:extLst>
                </a:gridCol>
                <a:gridCol w="329184">
                  <a:extLst>
                    <a:ext uri="{9D8B030D-6E8A-4147-A177-3AD203B41FA5}">
                      <a16:colId xmlns:a16="http://schemas.microsoft.com/office/drawing/2014/main" val="1770295315"/>
                    </a:ext>
                  </a:extLst>
                </a:gridCol>
                <a:gridCol w="329184">
                  <a:extLst>
                    <a:ext uri="{9D8B030D-6E8A-4147-A177-3AD203B41FA5}">
                      <a16:colId xmlns:a16="http://schemas.microsoft.com/office/drawing/2014/main" val="568202864"/>
                    </a:ext>
                  </a:extLst>
                </a:gridCol>
                <a:gridCol w="329184">
                  <a:extLst>
                    <a:ext uri="{9D8B030D-6E8A-4147-A177-3AD203B41FA5}">
                      <a16:colId xmlns:a16="http://schemas.microsoft.com/office/drawing/2014/main" val="879235660"/>
                    </a:ext>
                  </a:extLst>
                </a:gridCol>
                <a:gridCol w="329184">
                  <a:extLst>
                    <a:ext uri="{9D8B030D-6E8A-4147-A177-3AD203B41FA5}">
                      <a16:colId xmlns:a16="http://schemas.microsoft.com/office/drawing/2014/main" val="1129114446"/>
                    </a:ext>
                  </a:extLst>
                </a:gridCol>
                <a:gridCol w="329184">
                  <a:extLst>
                    <a:ext uri="{9D8B030D-6E8A-4147-A177-3AD203B41FA5}">
                      <a16:colId xmlns:a16="http://schemas.microsoft.com/office/drawing/2014/main" val="4275435060"/>
                    </a:ext>
                  </a:extLst>
                </a:gridCol>
                <a:gridCol w="329184">
                  <a:extLst>
                    <a:ext uri="{9D8B030D-6E8A-4147-A177-3AD203B41FA5}">
                      <a16:colId xmlns:a16="http://schemas.microsoft.com/office/drawing/2014/main" val="3103226856"/>
                    </a:ext>
                  </a:extLst>
                </a:gridCol>
                <a:gridCol w="329184">
                  <a:extLst>
                    <a:ext uri="{9D8B030D-6E8A-4147-A177-3AD203B41FA5}">
                      <a16:colId xmlns:a16="http://schemas.microsoft.com/office/drawing/2014/main" val="1218263988"/>
                    </a:ext>
                  </a:extLst>
                </a:gridCol>
                <a:gridCol w="329184">
                  <a:extLst>
                    <a:ext uri="{9D8B030D-6E8A-4147-A177-3AD203B41FA5}">
                      <a16:colId xmlns:a16="http://schemas.microsoft.com/office/drawing/2014/main" val="206018407"/>
                    </a:ext>
                  </a:extLst>
                </a:gridCol>
                <a:gridCol w="329184">
                  <a:extLst>
                    <a:ext uri="{9D8B030D-6E8A-4147-A177-3AD203B41FA5}">
                      <a16:colId xmlns:a16="http://schemas.microsoft.com/office/drawing/2014/main" val="3566349101"/>
                    </a:ext>
                  </a:extLst>
                </a:gridCol>
                <a:gridCol w="329184">
                  <a:extLst>
                    <a:ext uri="{9D8B030D-6E8A-4147-A177-3AD203B41FA5}">
                      <a16:colId xmlns:a16="http://schemas.microsoft.com/office/drawing/2014/main" val="3865349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83516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- 2024-01-22 18:00:00</a:t>
                      </a:r>
                      <a:r>
                        <a:rPr kumimoji="0" lang="en-US" sz="1000" b="0" i="0" u="none" strike="noStrike" kern="1200" cap="none" spc="0" normalizeH="0" baseline="0" noProof="0">
                          <a:ln>
                            <a:noFill/>
                          </a:ln>
                          <a:solidFill>
                            <a:prstClr val="black"/>
                          </a:solidFill>
                          <a:effectLst/>
                          <a:uLnTx/>
                          <a:uFillTx/>
                          <a:latin typeface="Calibri"/>
                          <a:ea typeface="+mn-ea"/>
                          <a:cs typeface="+mn-cs"/>
                        </a:rPr>
                        <a:t>
 📣 Get ready for Fujifilm X-Summit Tokyo 2024! 🗼📸
Mark your calendars for an electrifying photography event: 20 Feb 2024 at 1:30 PM Malaysian Time. Follow us on YouTube to catch every announcement and innovation as it happens! 
#Fujifilm #FujifilmMY #FujifilmMalaysia #XSummitTokyo2024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https://quintly-eu-image-storage.s3.amazonaws.com/aaf8f68db843cc217addf8054c322eb2/1acb961b848d321ad263604b7f6c45a7.jpg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219342696"/>
                  </a:ext>
                </a:extLst>
              </a:tr>
            </a:tbl>
          </a:graphicData>
        </a:graphic>
      </p:graphicFrame>
      <p:sp>
        <p:nvSpPr>
          <p:cNvPr id="4" name="Text Placeholder 3">
            <a:extLst>
              <a:ext uri="{FF2B5EF4-FFF2-40B4-BE49-F238E27FC236}">
                <a16:creationId xmlns:a16="http://schemas.microsoft.com/office/drawing/2014/main" id="{460BE703-9BC4-4D8E-9056-128185C44991}"/>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606870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D6E9F-6374-46EC-A39E-FA49EBAD5EEB}"/>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F6CA4B9D-A682-4F5A-8645-3C3C6D5F289C}"/>
              </a:ext>
            </a:extLst>
          </p:cNvPr>
          <p:cNvGraphicFramePr>
            <a:graphicFrameLocks noGrp="1"/>
          </p:cNvGraphicFramePr>
          <p:nvPr>
            <p:ph type="tbl" sz="quarter" idx="13"/>
            <p:extLst>
              <p:ext uri="{D42A27DB-BD31-4B8C-83A1-F6EECF244321}">
                <p14:modId xmlns:p14="http://schemas.microsoft.com/office/powerpoint/2010/main" val="261576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1909249"/>
                    </a:ext>
                  </a:extLst>
                </a:gridCol>
                <a:gridCol w="1316737">
                  <a:extLst>
                    <a:ext uri="{9D8B030D-6E8A-4147-A177-3AD203B41FA5}">
                      <a16:colId xmlns:a16="http://schemas.microsoft.com/office/drawing/2014/main" val="426572139"/>
                    </a:ext>
                  </a:extLst>
                </a:gridCol>
                <a:gridCol w="329184">
                  <a:extLst>
                    <a:ext uri="{9D8B030D-6E8A-4147-A177-3AD203B41FA5}">
                      <a16:colId xmlns:a16="http://schemas.microsoft.com/office/drawing/2014/main" val="2562735448"/>
                    </a:ext>
                  </a:extLst>
                </a:gridCol>
                <a:gridCol w="329184">
                  <a:extLst>
                    <a:ext uri="{9D8B030D-6E8A-4147-A177-3AD203B41FA5}">
                      <a16:colId xmlns:a16="http://schemas.microsoft.com/office/drawing/2014/main" val="1855498762"/>
                    </a:ext>
                  </a:extLst>
                </a:gridCol>
                <a:gridCol w="329184">
                  <a:extLst>
                    <a:ext uri="{9D8B030D-6E8A-4147-A177-3AD203B41FA5}">
                      <a16:colId xmlns:a16="http://schemas.microsoft.com/office/drawing/2014/main" val="3171317973"/>
                    </a:ext>
                  </a:extLst>
                </a:gridCol>
                <a:gridCol w="329184">
                  <a:extLst>
                    <a:ext uri="{9D8B030D-6E8A-4147-A177-3AD203B41FA5}">
                      <a16:colId xmlns:a16="http://schemas.microsoft.com/office/drawing/2014/main" val="1857516584"/>
                    </a:ext>
                  </a:extLst>
                </a:gridCol>
                <a:gridCol w="329184">
                  <a:extLst>
                    <a:ext uri="{9D8B030D-6E8A-4147-A177-3AD203B41FA5}">
                      <a16:colId xmlns:a16="http://schemas.microsoft.com/office/drawing/2014/main" val="410221859"/>
                    </a:ext>
                  </a:extLst>
                </a:gridCol>
                <a:gridCol w="329184">
                  <a:extLst>
                    <a:ext uri="{9D8B030D-6E8A-4147-A177-3AD203B41FA5}">
                      <a16:colId xmlns:a16="http://schemas.microsoft.com/office/drawing/2014/main" val="3899781077"/>
                    </a:ext>
                  </a:extLst>
                </a:gridCol>
                <a:gridCol w="329184">
                  <a:extLst>
                    <a:ext uri="{9D8B030D-6E8A-4147-A177-3AD203B41FA5}">
                      <a16:colId xmlns:a16="http://schemas.microsoft.com/office/drawing/2014/main" val="1677698516"/>
                    </a:ext>
                  </a:extLst>
                </a:gridCol>
                <a:gridCol w="329184">
                  <a:extLst>
                    <a:ext uri="{9D8B030D-6E8A-4147-A177-3AD203B41FA5}">
                      <a16:colId xmlns:a16="http://schemas.microsoft.com/office/drawing/2014/main" val="2941826344"/>
                    </a:ext>
                  </a:extLst>
                </a:gridCol>
                <a:gridCol w="329184">
                  <a:extLst>
                    <a:ext uri="{9D8B030D-6E8A-4147-A177-3AD203B41FA5}">
                      <a16:colId xmlns:a16="http://schemas.microsoft.com/office/drawing/2014/main" val="3509494421"/>
                    </a:ext>
                  </a:extLst>
                </a:gridCol>
                <a:gridCol w="329184">
                  <a:extLst>
                    <a:ext uri="{9D8B030D-6E8A-4147-A177-3AD203B41FA5}">
                      <a16:colId xmlns:a16="http://schemas.microsoft.com/office/drawing/2014/main" val="2294507734"/>
                    </a:ext>
                  </a:extLst>
                </a:gridCol>
                <a:gridCol w="329184">
                  <a:extLst>
                    <a:ext uri="{9D8B030D-6E8A-4147-A177-3AD203B41FA5}">
                      <a16:colId xmlns:a16="http://schemas.microsoft.com/office/drawing/2014/main" val="794605260"/>
                    </a:ext>
                  </a:extLst>
                </a:gridCol>
                <a:gridCol w="329184">
                  <a:extLst>
                    <a:ext uri="{9D8B030D-6E8A-4147-A177-3AD203B41FA5}">
                      <a16:colId xmlns:a16="http://schemas.microsoft.com/office/drawing/2014/main" val="212148031"/>
                    </a:ext>
                  </a:extLst>
                </a:gridCol>
                <a:gridCol w="329184">
                  <a:extLst>
                    <a:ext uri="{9D8B030D-6E8A-4147-A177-3AD203B41FA5}">
                      <a16:colId xmlns:a16="http://schemas.microsoft.com/office/drawing/2014/main" val="3911261475"/>
                    </a:ext>
                  </a:extLst>
                </a:gridCol>
                <a:gridCol w="329184">
                  <a:extLst>
                    <a:ext uri="{9D8B030D-6E8A-4147-A177-3AD203B41FA5}">
                      <a16:colId xmlns:a16="http://schemas.microsoft.com/office/drawing/2014/main" val="3803899687"/>
                    </a:ext>
                  </a:extLst>
                </a:gridCol>
                <a:gridCol w="329184">
                  <a:extLst>
                    <a:ext uri="{9D8B030D-6E8A-4147-A177-3AD203B41FA5}">
                      <a16:colId xmlns:a16="http://schemas.microsoft.com/office/drawing/2014/main" val="1152455"/>
                    </a:ext>
                  </a:extLst>
                </a:gridCol>
                <a:gridCol w="329184">
                  <a:extLst>
                    <a:ext uri="{9D8B030D-6E8A-4147-A177-3AD203B41FA5}">
                      <a16:colId xmlns:a16="http://schemas.microsoft.com/office/drawing/2014/main" val="361676429"/>
                    </a:ext>
                  </a:extLst>
                </a:gridCol>
                <a:gridCol w="329184">
                  <a:extLst>
                    <a:ext uri="{9D8B030D-6E8A-4147-A177-3AD203B41FA5}">
                      <a16:colId xmlns:a16="http://schemas.microsoft.com/office/drawing/2014/main" val="1580360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38529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- 2024-01-22 17:34:17</a:t>
                      </a:r>
                      <a:r>
                        <a:rPr kumimoji="0" lang="en-US" sz="1000" b="0" i="0" u="none" strike="noStrike" kern="1200" cap="none" spc="0" normalizeH="0" baseline="0" noProof="0">
                          <a:ln>
                            <a:noFill/>
                          </a:ln>
                          <a:solidFill>
                            <a:prstClr val="black"/>
                          </a:solidFill>
                          <a:effectLst/>
                          <a:uLnTx/>
                          <a:uFillTx/>
                          <a:latin typeface="Calibri"/>
                          <a:ea typeface="+mn-ea"/>
                          <a:cs typeface="+mn-cs"/>
                        </a:rPr>
                        <a:t>
 FUJIFILM Corporation is pleased to announce a strategic partnership with the World Press Photo Foundation starting in 2024. 
This collaboration includes sponsoring the prestigious World Press Photo Contests and their accompanying exhibitions organized by the Foundation. Additionally, Fujifilm will equip the contest's award winners with our digital cameras. 
Our commitment extends to supporting the vibrant community of individuals dedicated to the art of photography.
#Fujifilm #FujifilmMY #FujifilmMalaysia #WorldPressPhotoFoundation #WPPF #Partnership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https://quintly-eu-image-storage.s3.amazonaws.com/aaf8f68db843cc217addf8054c322eb2/fbfb048508a290bc115e2d4cd9cd2f51.jpg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17670807"/>
                  </a:ext>
                </a:extLst>
              </a:tr>
            </a:tbl>
          </a:graphicData>
        </a:graphic>
      </p:graphicFrame>
      <p:sp>
        <p:nvSpPr>
          <p:cNvPr id="4" name="Text Placeholder 3">
            <a:extLst>
              <a:ext uri="{FF2B5EF4-FFF2-40B4-BE49-F238E27FC236}">
                <a16:creationId xmlns:a16="http://schemas.microsoft.com/office/drawing/2014/main" id="{EA0BA8CC-7F1C-4D39-B219-FEA5987E9560}"/>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738582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7A1A5-7261-4A6A-AC09-373B2D0DE558}"/>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6C9B1466-D466-49F9-B3B9-D30AC4E7D763}"/>
              </a:ext>
            </a:extLst>
          </p:cNvPr>
          <p:cNvGraphicFramePr>
            <a:graphicFrameLocks noGrp="1"/>
          </p:cNvGraphicFramePr>
          <p:nvPr>
            <p:ph type="tbl" sz="quarter" idx="13"/>
            <p:extLst>
              <p:ext uri="{D42A27DB-BD31-4B8C-83A1-F6EECF244321}">
                <p14:modId xmlns:p14="http://schemas.microsoft.com/office/powerpoint/2010/main" val="925700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47786240"/>
                    </a:ext>
                  </a:extLst>
                </a:gridCol>
                <a:gridCol w="1316737">
                  <a:extLst>
                    <a:ext uri="{9D8B030D-6E8A-4147-A177-3AD203B41FA5}">
                      <a16:colId xmlns:a16="http://schemas.microsoft.com/office/drawing/2014/main" val="2092490945"/>
                    </a:ext>
                  </a:extLst>
                </a:gridCol>
                <a:gridCol w="329184">
                  <a:extLst>
                    <a:ext uri="{9D8B030D-6E8A-4147-A177-3AD203B41FA5}">
                      <a16:colId xmlns:a16="http://schemas.microsoft.com/office/drawing/2014/main" val="2847457495"/>
                    </a:ext>
                  </a:extLst>
                </a:gridCol>
                <a:gridCol w="329184">
                  <a:extLst>
                    <a:ext uri="{9D8B030D-6E8A-4147-A177-3AD203B41FA5}">
                      <a16:colId xmlns:a16="http://schemas.microsoft.com/office/drawing/2014/main" val="2453842891"/>
                    </a:ext>
                  </a:extLst>
                </a:gridCol>
                <a:gridCol w="329184">
                  <a:extLst>
                    <a:ext uri="{9D8B030D-6E8A-4147-A177-3AD203B41FA5}">
                      <a16:colId xmlns:a16="http://schemas.microsoft.com/office/drawing/2014/main" val="2748771856"/>
                    </a:ext>
                  </a:extLst>
                </a:gridCol>
                <a:gridCol w="329184">
                  <a:extLst>
                    <a:ext uri="{9D8B030D-6E8A-4147-A177-3AD203B41FA5}">
                      <a16:colId xmlns:a16="http://schemas.microsoft.com/office/drawing/2014/main" val="4261763655"/>
                    </a:ext>
                  </a:extLst>
                </a:gridCol>
                <a:gridCol w="329184">
                  <a:extLst>
                    <a:ext uri="{9D8B030D-6E8A-4147-A177-3AD203B41FA5}">
                      <a16:colId xmlns:a16="http://schemas.microsoft.com/office/drawing/2014/main" val="2894074545"/>
                    </a:ext>
                  </a:extLst>
                </a:gridCol>
                <a:gridCol w="329184">
                  <a:extLst>
                    <a:ext uri="{9D8B030D-6E8A-4147-A177-3AD203B41FA5}">
                      <a16:colId xmlns:a16="http://schemas.microsoft.com/office/drawing/2014/main" val="1096961690"/>
                    </a:ext>
                  </a:extLst>
                </a:gridCol>
                <a:gridCol w="329184">
                  <a:extLst>
                    <a:ext uri="{9D8B030D-6E8A-4147-A177-3AD203B41FA5}">
                      <a16:colId xmlns:a16="http://schemas.microsoft.com/office/drawing/2014/main" val="1897293757"/>
                    </a:ext>
                  </a:extLst>
                </a:gridCol>
                <a:gridCol w="329184">
                  <a:extLst>
                    <a:ext uri="{9D8B030D-6E8A-4147-A177-3AD203B41FA5}">
                      <a16:colId xmlns:a16="http://schemas.microsoft.com/office/drawing/2014/main" val="1600526438"/>
                    </a:ext>
                  </a:extLst>
                </a:gridCol>
                <a:gridCol w="329184">
                  <a:extLst>
                    <a:ext uri="{9D8B030D-6E8A-4147-A177-3AD203B41FA5}">
                      <a16:colId xmlns:a16="http://schemas.microsoft.com/office/drawing/2014/main" val="52711363"/>
                    </a:ext>
                  </a:extLst>
                </a:gridCol>
                <a:gridCol w="329184">
                  <a:extLst>
                    <a:ext uri="{9D8B030D-6E8A-4147-A177-3AD203B41FA5}">
                      <a16:colId xmlns:a16="http://schemas.microsoft.com/office/drawing/2014/main" val="1898156181"/>
                    </a:ext>
                  </a:extLst>
                </a:gridCol>
                <a:gridCol w="329184">
                  <a:extLst>
                    <a:ext uri="{9D8B030D-6E8A-4147-A177-3AD203B41FA5}">
                      <a16:colId xmlns:a16="http://schemas.microsoft.com/office/drawing/2014/main" val="2274182193"/>
                    </a:ext>
                  </a:extLst>
                </a:gridCol>
                <a:gridCol w="329184">
                  <a:extLst>
                    <a:ext uri="{9D8B030D-6E8A-4147-A177-3AD203B41FA5}">
                      <a16:colId xmlns:a16="http://schemas.microsoft.com/office/drawing/2014/main" val="717657511"/>
                    </a:ext>
                  </a:extLst>
                </a:gridCol>
                <a:gridCol w="329184">
                  <a:extLst>
                    <a:ext uri="{9D8B030D-6E8A-4147-A177-3AD203B41FA5}">
                      <a16:colId xmlns:a16="http://schemas.microsoft.com/office/drawing/2014/main" val="131917763"/>
                    </a:ext>
                  </a:extLst>
                </a:gridCol>
                <a:gridCol w="329184">
                  <a:extLst>
                    <a:ext uri="{9D8B030D-6E8A-4147-A177-3AD203B41FA5}">
                      <a16:colId xmlns:a16="http://schemas.microsoft.com/office/drawing/2014/main" val="1330080458"/>
                    </a:ext>
                  </a:extLst>
                </a:gridCol>
                <a:gridCol w="329184">
                  <a:extLst>
                    <a:ext uri="{9D8B030D-6E8A-4147-A177-3AD203B41FA5}">
                      <a16:colId xmlns:a16="http://schemas.microsoft.com/office/drawing/2014/main" val="2836286726"/>
                    </a:ext>
                  </a:extLst>
                </a:gridCol>
                <a:gridCol w="329184">
                  <a:extLst>
                    <a:ext uri="{9D8B030D-6E8A-4147-A177-3AD203B41FA5}">
                      <a16:colId xmlns:a16="http://schemas.microsoft.com/office/drawing/2014/main" val="1975967357"/>
                    </a:ext>
                  </a:extLst>
                </a:gridCol>
                <a:gridCol w="329184">
                  <a:extLst>
                    <a:ext uri="{9D8B030D-6E8A-4147-A177-3AD203B41FA5}">
                      <a16:colId xmlns:a16="http://schemas.microsoft.com/office/drawing/2014/main" val="2773392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47955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- 2024-01-22 17:00:00</a:t>
                      </a:r>
                      <a:r>
                        <a:rPr kumimoji="0" lang="en-US" sz="1000" b="0" i="0" u="none" strike="noStrike" kern="1200" cap="none" spc="0" normalizeH="0" baseline="0" noProof="0">
                          <a:ln>
                            <a:noFill/>
                          </a:ln>
                          <a:solidFill>
                            <a:prstClr val="black"/>
                          </a:solidFill>
                          <a:effectLst/>
                          <a:uLnTx/>
                          <a:uFillTx/>
                          <a:latin typeface="Calibri"/>
                          <a:ea typeface="+mn-ea"/>
                          <a:cs typeface="+mn-cs"/>
                        </a:rPr>
                        <a:t>
 Taken with the X-T3, Terence Kong's symmetrical composition guides us through a serene scene of water villas bathed in a gentle, warm light that beckons invitingly. The still waters serve as a mirror, reflecting the essence of a tranquil night.
#Fujifilm #FujifilmMY #FujifilmMalaysia #Photography #DigitalPhotography #XT3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https://quintly-eu-image-storage.s3.amazonaws.com/aaf8f68db843cc217addf8054c322eb2/c7418579e578e9c34604a597dccc680f.jpg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99824243"/>
                  </a:ext>
                </a:extLst>
              </a:tr>
            </a:tbl>
          </a:graphicData>
        </a:graphic>
      </p:graphicFrame>
      <p:sp>
        <p:nvSpPr>
          <p:cNvPr id="4" name="Text Placeholder 3">
            <a:extLst>
              <a:ext uri="{FF2B5EF4-FFF2-40B4-BE49-F238E27FC236}">
                <a16:creationId xmlns:a16="http://schemas.microsoft.com/office/drawing/2014/main" id="{894A2C29-92CB-4FB5-B48B-512AC07F9814}"/>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670651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73611-BEB4-42E3-A010-9F8C61563749}"/>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F8CEA609-67D4-4DA1-92F1-A8159B22FCA2}"/>
              </a:ext>
            </a:extLst>
          </p:cNvPr>
          <p:cNvGraphicFramePr>
            <a:graphicFrameLocks noGrp="1"/>
          </p:cNvGraphicFramePr>
          <p:nvPr>
            <p:ph type="tbl" sz="quarter" idx="13"/>
            <p:extLst>
              <p:ext uri="{D42A27DB-BD31-4B8C-83A1-F6EECF244321}">
                <p14:modId xmlns:p14="http://schemas.microsoft.com/office/powerpoint/2010/main" val="1878586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60224811"/>
                    </a:ext>
                  </a:extLst>
                </a:gridCol>
                <a:gridCol w="1316737">
                  <a:extLst>
                    <a:ext uri="{9D8B030D-6E8A-4147-A177-3AD203B41FA5}">
                      <a16:colId xmlns:a16="http://schemas.microsoft.com/office/drawing/2014/main" val="3067509126"/>
                    </a:ext>
                  </a:extLst>
                </a:gridCol>
                <a:gridCol w="329184">
                  <a:extLst>
                    <a:ext uri="{9D8B030D-6E8A-4147-A177-3AD203B41FA5}">
                      <a16:colId xmlns:a16="http://schemas.microsoft.com/office/drawing/2014/main" val="4254841570"/>
                    </a:ext>
                  </a:extLst>
                </a:gridCol>
                <a:gridCol w="329184">
                  <a:extLst>
                    <a:ext uri="{9D8B030D-6E8A-4147-A177-3AD203B41FA5}">
                      <a16:colId xmlns:a16="http://schemas.microsoft.com/office/drawing/2014/main" val="54045048"/>
                    </a:ext>
                  </a:extLst>
                </a:gridCol>
                <a:gridCol w="329184">
                  <a:extLst>
                    <a:ext uri="{9D8B030D-6E8A-4147-A177-3AD203B41FA5}">
                      <a16:colId xmlns:a16="http://schemas.microsoft.com/office/drawing/2014/main" val="1833942430"/>
                    </a:ext>
                  </a:extLst>
                </a:gridCol>
                <a:gridCol w="329184">
                  <a:extLst>
                    <a:ext uri="{9D8B030D-6E8A-4147-A177-3AD203B41FA5}">
                      <a16:colId xmlns:a16="http://schemas.microsoft.com/office/drawing/2014/main" val="1236402232"/>
                    </a:ext>
                  </a:extLst>
                </a:gridCol>
                <a:gridCol w="329184">
                  <a:extLst>
                    <a:ext uri="{9D8B030D-6E8A-4147-A177-3AD203B41FA5}">
                      <a16:colId xmlns:a16="http://schemas.microsoft.com/office/drawing/2014/main" val="2663285766"/>
                    </a:ext>
                  </a:extLst>
                </a:gridCol>
                <a:gridCol w="329184">
                  <a:extLst>
                    <a:ext uri="{9D8B030D-6E8A-4147-A177-3AD203B41FA5}">
                      <a16:colId xmlns:a16="http://schemas.microsoft.com/office/drawing/2014/main" val="1215329400"/>
                    </a:ext>
                  </a:extLst>
                </a:gridCol>
                <a:gridCol w="329184">
                  <a:extLst>
                    <a:ext uri="{9D8B030D-6E8A-4147-A177-3AD203B41FA5}">
                      <a16:colId xmlns:a16="http://schemas.microsoft.com/office/drawing/2014/main" val="3433196151"/>
                    </a:ext>
                  </a:extLst>
                </a:gridCol>
                <a:gridCol w="329184">
                  <a:extLst>
                    <a:ext uri="{9D8B030D-6E8A-4147-A177-3AD203B41FA5}">
                      <a16:colId xmlns:a16="http://schemas.microsoft.com/office/drawing/2014/main" val="2750873281"/>
                    </a:ext>
                  </a:extLst>
                </a:gridCol>
                <a:gridCol w="329184">
                  <a:extLst>
                    <a:ext uri="{9D8B030D-6E8A-4147-A177-3AD203B41FA5}">
                      <a16:colId xmlns:a16="http://schemas.microsoft.com/office/drawing/2014/main" val="3702803381"/>
                    </a:ext>
                  </a:extLst>
                </a:gridCol>
                <a:gridCol w="329184">
                  <a:extLst>
                    <a:ext uri="{9D8B030D-6E8A-4147-A177-3AD203B41FA5}">
                      <a16:colId xmlns:a16="http://schemas.microsoft.com/office/drawing/2014/main" val="1016151388"/>
                    </a:ext>
                  </a:extLst>
                </a:gridCol>
                <a:gridCol w="329184">
                  <a:extLst>
                    <a:ext uri="{9D8B030D-6E8A-4147-A177-3AD203B41FA5}">
                      <a16:colId xmlns:a16="http://schemas.microsoft.com/office/drawing/2014/main" val="1028816432"/>
                    </a:ext>
                  </a:extLst>
                </a:gridCol>
                <a:gridCol w="329184">
                  <a:extLst>
                    <a:ext uri="{9D8B030D-6E8A-4147-A177-3AD203B41FA5}">
                      <a16:colId xmlns:a16="http://schemas.microsoft.com/office/drawing/2014/main" val="3456802641"/>
                    </a:ext>
                  </a:extLst>
                </a:gridCol>
                <a:gridCol w="329184">
                  <a:extLst>
                    <a:ext uri="{9D8B030D-6E8A-4147-A177-3AD203B41FA5}">
                      <a16:colId xmlns:a16="http://schemas.microsoft.com/office/drawing/2014/main" val="302439051"/>
                    </a:ext>
                  </a:extLst>
                </a:gridCol>
                <a:gridCol w="329184">
                  <a:extLst>
                    <a:ext uri="{9D8B030D-6E8A-4147-A177-3AD203B41FA5}">
                      <a16:colId xmlns:a16="http://schemas.microsoft.com/office/drawing/2014/main" val="3449694748"/>
                    </a:ext>
                  </a:extLst>
                </a:gridCol>
                <a:gridCol w="329184">
                  <a:extLst>
                    <a:ext uri="{9D8B030D-6E8A-4147-A177-3AD203B41FA5}">
                      <a16:colId xmlns:a16="http://schemas.microsoft.com/office/drawing/2014/main" val="752226740"/>
                    </a:ext>
                  </a:extLst>
                </a:gridCol>
                <a:gridCol w="329184">
                  <a:extLst>
                    <a:ext uri="{9D8B030D-6E8A-4147-A177-3AD203B41FA5}">
                      <a16:colId xmlns:a16="http://schemas.microsoft.com/office/drawing/2014/main" val="885447134"/>
                    </a:ext>
                  </a:extLst>
                </a:gridCol>
                <a:gridCol w="329184">
                  <a:extLst>
                    <a:ext uri="{9D8B030D-6E8A-4147-A177-3AD203B41FA5}">
                      <a16:colId xmlns:a16="http://schemas.microsoft.com/office/drawing/2014/main" val="2986685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832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- 2024-01-22 13:50:16</a:t>
                      </a:r>
                      <a:r>
                        <a:rPr kumimoji="0" lang="en-US" sz="1000" b="0" i="0" u="none" strike="noStrike" kern="1200" cap="none" spc="0" normalizeH="0" baseline="0" noProof="0">
                          <a:ln>
                            <a:noFill/>
                          </a:ln>
                          <a:solidFill>
                            <a:prstClr val="black"/>
                          </a:solidFill>
                          <a:effectLst/>
                          <a:uLnTx/>
                          <a:uFillTx/>
                          <a:latin typeface="Calibri"/>
                          <a:ea typeface="+mn-ea"/>
                          <a:cs typeface="+mn-cs"/>
                        </a:rPr>
                        <a:t>
 🌟 Reflecting on a fantastic 2023, thanks to your incredible support! Looking forward to an even more amazing 2024. 📸✨
Curious about what's next? Check out our latest video for all the exciting news:
🤝 New Partnership with WPPF World Press Photo
🔄 Firmware updates
🏆 GFX Challenge Grant Programme 2023 winners
🎉 And the much-awaited X-Summit in Tokyo 2024
👀 Don't miss out! Watch now and join us on this thrilling journey. #Fujifilm2024 #PhotographyFuture 🎬 [https://www.youtube.com/watch?v=yPDjd5IpODg]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https://quintly-eu-image-storage.s3.amazonaws.com/aaf8f68db843cc217addf8054c322eb2/e1bc538e516d0d06177b8e0878689cad.jpg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4070591364"/>
                  </a:ext>
                </a:extLst>
              </a:tr>
            </a:tbl>
          </a:graphicData>
        </a:graphic>
      </p:graphicFrame>
      <p:sp>
        <p:nvSpPr>
          <p:cNvPr id="4" name="Text Placeholder 3">
            <a:extLst>
              <a:ext uri="{FF2B5EF4-FFF2-40B4-BE49-F238E27FC236}">
                <a16:creationId xmlns:a16="http://schemas.microsoft.com/office/drawing/2014/main" id="{0C529E99-25F6-4F55-AED4-38F814EAAC0A}"/>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3737448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D28DD-45E0-4878-9E5D-78FFBB5FB3F4}"/>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756A5A6D-653B-415E-8615-7A572EE4AF9A}"/>
              </a:ext>
            </a:extLst>
          </p:cNvPr>
          <p:cNvGraphicFramePr>
            <a:graphicFrameLocks noGrp="1"/>
          </p:cNvGraphicFramePr>
          <p:nvPr>
            <p:ph type="tbl" sz="quarter" idx="13"/>
            <p:extLst>
              <p:ext uri="{D42A27DB-BD31-4B8C-83A1-F6EECF244321}">
                <p14:modId xmlns:p14="http://schemas.microsoft.com/office/powerpoint/2010/main" val="3938860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86955898"/>
                    </a:ext>
                  </a:extLst>
                </a:gridCol>
                <a:gridCol w="1316737">
                  <a:extLst>
                    <a:ext uri="{9D8B030D-6E8A-4147-A177-3AD203B41FA5}">
                      <a16:colId xmlns:a16="http://schemas.microsoft.com/office/drawing/2014/main" val="4112680470"/>
                    </a:ext>
                  </a:extLst>
                </a:gridCol>
                <a:gridCol w="329184">
                  <a:extLst>
                    <a:ext uri="{9D8B030D-6E8A-4147-A177-3AD203B41FA5}">
                      <a16:colId xmlns:a16="http://schemas.microsoft.com/office/drawing/2014/main" val="1327479490"/>
                    </a:ext>
                  </a:extLst>
                </a:gridCol>
                <a:gridCol w="329184">
                  <a:extLst>
                    <a:ext uri="{9D8B030D-6E8A-4147-A177-3AD203B41FA5}">
                      <a16:colId xmlns:a16="http://schemas.microsoft.com/office/drawing/2014/main" val="2859062215"/>
                    </a:ext>
                  </a:extLst>
                </a:gridCol>
                <a:gridCol w="329184">
                  <a:extLst>
                    <a:ext uri="{9D8B030D-6E8A-4147-A177-3AD203B41FA5}">
                      <a16:colId xmlns:a16="http://schemas.microsoft.com/office/drawing/2014/main" val="122103176"/>
                    </a:ext>
                  </a:extLst>
                </a:gridCol>
                <a:gridCol w="329184">
                  <a:extLst>
                    <a:ext uri="{9D8B030D-6E8A-4147-A177-3AD203B41FA5}">
                      <a16:colId xmlns:a16="http://schemas.microsoft.com/office/drawing/2014/main" val="1751381509"/>
                    </a:ext>
                  </a:extLst>
                </a:gridCol>
                <a:gridCol w="329184">
                  <a:extLst>
                    <a:ext uri="{9D8B030D-6E8A-4147-A177-3AD203B41FA5}">
                      <a16:colId xmlns:a16="http://schemas.microsoft.com/office/drawing/2014/main" val="868560027"/>
                    </a:ext>
                  </a:extLst>
                </a:gridCol>
                <a:gridCol w="329184">
                  <a:extLst>
                    <a:ext uri="{9D8B030D-6E8A-4147-A177-3AD203B41FA5}">
                      <a16:colId xmlns:a16="http://schemas.microsoft.com/office/drawing/2014/main" val="2682639719"/>
                    </a:ext>
                  </a:extLst>
                </a:gridCol>
                <a:gridCol w="329184">
                  <a:extLst>
                    <a:ext uri="{9D8B030D-6E8A-4147-A177-3AD203B41FA5}">
                      <a16:colId xmlns:a16="http://schemas.microsoft.com/office/drawing/2014/main" val="1963232561"/>
                    </a:ext>
                  </a:extLst>
                </a:gridCol>
                <a:gridCol w="329184">
                  <a:extLst>
                    <a:ext uri="{9D8B030D-6E8A-4147-A177-3AD203B41FA5}">
                      <a16:colId xmlns:a16="http://schemas.microsoft.com/office/drawing/2014/main" val="104314404"/>
                    </a:ext>
                  </a:extLst>
                </a:gridCol>
                <a:gridCol w="329184">
                  <a:extLst>
                    <a:ext uri="{9D8B030D-6E8A-4147-A177-3AD203B41FA5}">
                      <a16:colId xmlns:a16="http://schemas.microsoft.com/office/drawing/2014/main" val="863117405"/>
                    </a:ext>
                  </a:extLst>
                </a:gridCol>
                <a:gridCol w="329184">
                  <a:extLst>
                    <a:ext uri="{9D8B030D-6E8A-4147-A177-3AD203B41FA5}">
                      <a16:colId xmlns:a16="http://schemas.microsoft.com/office/drawing/2014/main" val="450686264"/>
                    </a:ext>
                  </a:extLst>
                </a:gridCol>
                <a:gridCol w="329184">
                  <a:extLst>
                    <a:ext uri="{9D8B030D-6E8A-4147-A177-3AD203B41FA5}">
                      <a16:colId xmlns:a16="http://schemas.microsoft.com/office/drawing/2014/main" val="2552205595"/>
                    </a:ext>
                  </a:extLst>
                </a:gridCol>
                <a:gridCol w="329184">
                  <a:extLst>
                    <a:ext uri="{9D8B030D-6E8A-4147-A177-3AD203B41FA5}">
                      <a16:colId xmlns:a16="http://schemas.microsoft.com/office/drawing/2014/main" val="2706486921"/>
                    </a:ext>
                  </a:extLst>
                </a:gridCol>
                <a:gridCol w="329184">
                  <a:extLst>
                    <a:ext uri="{9D8B030D-6E8A-4147-A177-3AD203B41FA5}">
                      <a16:colId xmlns:a16="http://schemas.microsoft.com/office/drawing/2014/main" val="1934850325"/>
                    </a:ext>
                  </a:extLst>
                </a:gridCol>
                <a:gridCol w="329184">
                  <a:extLst>
                    <a:ext uri="{9D8B030D-6E8A-4147-A177-3AD203B41FA5}">
                      <a16:colId xmlns:a16="http://schemas.microsoft.com/office/drawing/2014/main" val="1991246086"/>
                    </a:ext>
                  </a:extLst>
                </a:gridCol>
                <a:gridCol w="329184">
                  <a:extLst>
                    <a:ext uri="{9D8B030D-6E8A-4147-A177-3AD203B41FA5}">
                      <a16:colId xmlns:a16="http://schemas.microsoft.com/office/drawing/2014/main" val="3616565925"/>
                    </a:ext>
                  </a:extLst>
                </a:gridCol>
                <a:gridCol w="329184">
                  <a:extLst>
                    <a:ext uri="{9D8B030D-6E8A-4147-A177-3AD203B41FA5}">
                      <a16:colId xmlns:a16="http://schemas.microsoft.com/office/drawing/2014/main" val="866665237"/>
                    </a:ext>
                  </a:extLst>
                </a:gridCol>
                <a:gridCol w="329184">
                  <a:extLst>
                    <a:ext uri="{9D8B030D-6E8A-4147-A177-3AD203B41FA5}">
                      <a16:colId xmlns:a16="http://schemas.microsoft.com/office/drawing/2014/main" val="3275015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6632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- 2024-01-20 13:18:19</a:t>
                      </a:r>
                      <a:r>
                        <a:rPr kumimoji="0" lang="en-US" sz="1000" b="0" i="0" u="none" strike="noStrike" kern="1200" cap="none" spc="0" normalizeH="0" baseline="0" noProof="0">
                          <a:ln>
                            <a:noFill/>
                          </a:ln>
                          <a:solidFill>
                            <a:prstClr val="black"/>
                          </a:solidFill>
                          <a:effectLst/>
                          <a:uLnTx/>
                          <a:uFillTx/>
                          <a:latin typeface="Calibri"/>
                          <a:ea typeface="+mn-ea"/>
                          <a:cs typeface="+mn-cs"/>
                        </a:rPr>
                        <a:t>
 "🎉 Celebrating 90 Remarkable Years with You! 📸 As Fujifilm turns 90, we're filled with gratitude for the incredible journey we've shared with our passionate community. Your creativity and support have been the heart of our innovation. Here's to capturing more beautiful moments together!
#fujifilm #fujifilmmalaysia #fujifilmmy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https://quintly-eu-image-storage.s3.amazonaws.com/aaf8f68db843cc217addf8054c322eb2/f6bd0f85dba257b6b9c9c30d72a8a460.jpg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02378963"/>
                  </a:ext>
                </a:extLst>
              </a:tr>
            </a:tbl>
          </a:graphicData>
        </a:graphic>
      </p:graphicFrame>
      <p:sp>
        <p:nvSpPr>
          <p:cNvPr id="4" name="Text Placeholder 3">
            <a:extLst>
              <a:ext uri="{FF2B5EF4-FFF2-40B4-BE49-F238E27FC236}">
                <a16:creationId xmlns:a16="http://schemas.microsoft.com/office/drawing/2014/main" id="{D5006BD1-FA53-407A-A9E7-914C5A80E376}"/>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9096550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9D011-7EBD-4E24-879A-8FBEE5DC3944}"/>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84C1A8BE-D73D-4004-94B5-B2096E653C5E}"/>
              </a:ext>
            </a:extLst>
          </p:cNvPr>
          <p:cNvGraphicFramePr>
            <a:graphicFrameLocks noGrp="1"/>
          </p:cNvGraphicFramePr>
          <p:nvPr>
            <p:ph type="tbl" sz="quarter" idx="13"/>
            <p:extLst>
              <p:ext uri="{D42A27DB-BD31-4B8C-83A1-F6EECF244321}">
                <p14:modId xmlns:p14="http://schemas.microsoft.com/office/powerpoint/2010/main" val="2873997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24438756"/>
                    </a:ext>
                  </a:extLst>
                </a:gridCol>
                <a:gridCol w="1316737">
                  <a:extLst>
                    <a:ext uri="{9D8B030D-6E8A-4147-A177-3AD203B41FA5}">
                      <a16:colId xmlns:a16="http://schemas.microsoft.com/office/drawing/2014/main" val="4220259086"/>
                    </a:ext>
                  </a:extLst>
                </a:gridCol>
                <a:gridCol w="329184">
                  <a:extLst>
                    <a:ext uri="{9D8B030D-6E8A-4147-A177-3AD203B41FA5}">
                      <a16:colId xmlns:a16="http://schemas.microsoft.com/office/drawing/2014/main" val="4131941755"/>
                    </a:ext>
                  </a:extLst>
                </a:gridCol>
                <a:gridCol w="329184">
                  <a:extLst>
                    <a:ext uri="{9D8B030D-6E8A-4147-A177-3AD203B41FA5}">
                      <a16:colId xmlns:a16="http://schemas.microsoft.com/office/drawing/2014/main" val="2680844010"/>
                    </a:ext>
                  </a:extLst>
                </a:gridCol>
                <a:gridCol w="329184">
                  <a:extLst>
                    <a:ext uri="{9D8B030D-6E8A-4147-A177-3AD203B41FA5}">
                      <a16:colId xmlns:a16="http://schemas.microsoft.com/office/drawing/2014/main" val="3738629333"/>
                    </a:ext>
                  </a:extLst>
                </a:gridCol>
                <a:gridCol w="329184">
                  <a:extLst>
                    <a:ext uri="{9D8B030D-6E8A-4147-A177-3AD203B41FA5}">
                      <a16:colId xmlns:a16="http://schemas.microsoft.com/office/drawing/2014/main" val="4143547907"/>
                    </a:ext>
                  </a:extLst>
                </a:gridCol>
                <a:gridCol w="329184">
                  <a:extLst>
                    <a:ext uri="{9D8B030D-6E8A-4147-A177-3AD203B41FA5}">
                      <a16:colId xmlns:a16="http://schemas.microsoft.com/office/drawing/2014/main" val="1551332825"/>
                    </a:ext>
                  </a:extLst>
                </a:gridCol>
                <a:gridCol w="329184">
                  <a:extLst>
                    <a:ext uri="{9D8B030D-6E8A-4147-A177-3AD203B41FA5}">
                      <a16:colId xmlns:a16="http://schemas.microsoft.com/office/drawing/2014/main" val="861077200"/>
                    </a:ext>
                  </a:extLst>
                </a:gridCol>
                <a:gridCol w="329184">
                  <a:extLst>
                    <a:ext uri="{9D8B030D-6E8A-4147-A177-3AD203B41FA5}">
                      <a16:colId xmlns:a16="http://schemas.microsoft.com/office/drawing/2014/main" val="1470158050"/>
                    </a:ext>
                  </a:extLst>
                </a:gridCol>
                <a:gridCol w="329184">
                  <a:extLst>
                    <a:ext uri="{9D8B030D-6E8A-4147-A177-3AD203B41FA5}">
                      <a16:colId xmlns:a16="http://schemas.microsoft.com/office/drawing/2014/main" val="3093296126"/>
                    </a:ext>
                  </a:extLst>
                </a:gridCol>
                <a:gridCol w="329184">
                  <a:extLst>
                    <a:ext uri="{9D8B030D-6E8A-4147-A177-3AD203B41FA5}">
                      <a16:colId xmlns:a16="http://schemas.microsoft.com/office/drawing/2014/main" val="2140735792"/>
                    </a:ext>
                  </a:extLst>
                </a:gridCol>
                <a:gridCol w="329184">
                  <a:extLst>
                    <a:ext uri="{9D8B030D-6E8A-4147-A177-3AD203B41FA5}">
                      <a16:colId xmlns:a16="http://schemas.microsoft.com/office/drawing/2014/main" val="523618161"/>
                    </a:ext>
                  </a:extLst>
                </a:gridCol>
                <a:gridCol w="329184">
                  <a:extLst>
                    <a:ext uri="{9D8B030D-6E8A-4147-A177-3AD203B41FA5}">
                      <a16:colId xmlns:a16="http://schemas.microsoft.com/office/drawing/2014/main" val="3846348880"/>
                    </a:ext>
                  </a:extLst>
                </a:gridCol>
                <a:gridCol w="329184">
                  <a:extLst>
                    <a:ext uri="{9D8B030D-6E8A-4147-A177-3AD203B41FA5}">
                      <a16:colId xmlns:a16="http://schemas.microsoft.com/office/drawing/2014/main" val="15531140"/>
                    </a:ext>
                  </a:extLst>
                </a:gridCol>
                <a:gridCol w="329184">
                  <a:extLst>
                    <a:ext uri="{9D8B030D-6E8A-4147-A177-3AD203B41FA5}">
                      <a16:colId xmlns:a16="http://schemas.microsoft.com/office/drawing/2014/main" val="55375014"/>
                    </a:ext>
                  </a:extLst>
                </a:gridCol>
                <a:gridCol w="329184">
                  <a:extLst>
                    <a:ext uri="{9D8B030D-6E8A-4147-A177-3AD203B41FA5}">
                      <a16:colId xmlns:a16="http://schemas.microsoft.com/office/drawing/2014/main" val="3187323889"/>
                    </a:ext>
                  </a:extLst>
                </a:gridCol>
                <a:gridCol w="329184">
                  <a:extLst>
                    <a:ext uri="{9D8B030D-6E8A-4147-A177-3AD203B41FA5}">
                      <a16:colId xmlns:a16="http://schemas.microsoft.com/office/drawing/2014/main" val="2156833734"/>
                    </a:ext>
                  </a:extLst>
                </a:gridCol>
                <a:gridCol w="329184">
                  <a:extLst>
                    <a:ext uri="{9D8B030D-6E8A-4147-A177-3AD203B41FA5}">
                      <a16:colId xmlns:a16="http://schemas.microsoft.com/office/drawing/2014/main" val="931070052"/>
                    </a:ext>
                  </a:extLst>
                </a:gridCol>
                <a:gridCol w="329184">
                  <a:extLst>
                    <a:ext uri="{9D8B030D-6E8A-4147-A177-3AD203B41FA5}">
                      <a16:colId xmlns:a16="http://schemas.microsoft.com/office/drawing/2014/main" val="2837891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37011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- 2024-01-19 20:00:00</a:t>
                      </a:r>
                      <a:r>
                        <a:rPr kumimoji="0" lang="en-US" sz="1000" b="0" i="0" u="none" strike="noStrike" kern="1200" cap="none" spc="0" normalizeH="0" baseline="0" noProof="0">
                          <a:ln>
                            <a:noFill/>
                          </a:ln>
                          <a:solidFill>
                            <a:prstClr val="black"/>
                          </a:solidFill>
                          <a:effectLst/>
                          <a:uLnTx/>
                          <a:uFillTx/>
                          <a:latin typeface="Calibri"/>
                          <a:ea typeface="+mn-ea"/>
                          <a:cs typeface="+mn-cs"/>
                        </a:rPr>
                        <a:t>
 Explore the captivating landscapes of Rajasthan with Nvengkaadesh Nagaratnam  Armed with the GFX50R camera and GF23mmF4 R LM WR lens, he artfully crafts a series of frames imbued with blue tones that weave together a narrative with a cinematic allure.
#Fujifilm #FujifilmMY #FujifilmMalaysia #Photography #DigitalPhotography #GFX50R #GF23mm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https://quintly-eu-image-storage.s3.amazonaws.com/aaf8f68db843cc217addf8054c322eb2/331ac9e3557f214cf79df3d3ed970204.jpg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61801729"/>
                  </a:ext>
                </a:extLst>
              </a:tr>
            </a:tbl>
          </a:graphicData>
        </a:graphic>
      </p:graphicFrame>
      <p:sp>
        <p:nvSpPr>
          <p:cNvPr id="4" name="Text Placeholder 3">
            <a:extLst>
              <a:ext uri="{FF2B5EF4-FFF2-40B4-BE49-F238E27FC236}">
                <a16:creationId xmlns:a16="http://schemas.microsoft.com/office/drawing/2014/main" id="{14D9FB7D-6AC8-405C-8945-E3B483CE78D0}"/>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350196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5359B-E75F-4AD3-BA8C-6B21BB506343}"/>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F1C72F65-21DB-4879-968E-AC200C86BBA3}"/>
              </a:ext>
            </a:extLst>
          </p:cNvPr>
          <p:cNvGraphicFramePr>
            <a:graphicFrameLocks noGrp="1"/>
          </p:cNvGraphicFramePr>
          <p:nvPr>
            <p:ph type="tbl" sz="quarter" idx="13"/>
            <p:extLst>
              <p:ext uri="{D42A27DB-BD31-4B8C-83A1-F6EECF244321}">
                <p14:modId xmlns:p14="http://schemas.microsoft.com/office/powerpoint/2010/main" val="3460547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61571957"/>
                    </a:ext>
                  </a:extLst>
                </a:gridCol>
                <a:gridCol w="1316737">
                  <a:extLst>
                    <a:ext uri="{9D8B030D-6E8A-4147-A177-3AD203B41FA5}">
                      <a16:colId xmlns:a16="http://schemas.microsoft.com/office/drawing/2014/main" val="1754321089"/>
                    </a:ext>
                  </a:extLst>
                </a:gridCol>
                <a:gridCol w="329184">
                  <a:extLst>
                    <a:ext uri="{9D8B030D-6E8A-4147-A177-3AD203B41FA5}">
                      <a16:colId xmlns:a16="http://schemas.microsoft.com/office/drawing/2014/main" val="3771631171"/>
                    </a:ext>
                  </a:extLst>
                </a:gridCol>
                <a:gridCol w="329184">
                  <a:extLst>
                    <a:ext uri="{9D8B030D-6E8A-4147-A177-3AD203B41FA5}">
                      <a16:colId xmlns:a16="http://schemas.microsoft.com/office/drawing/2014/main" val="1064657225"/>
                    </a:ext>
                  </a:extLst>
                </a:gridCol>
                <a:gridCol w="329184">
                  <a:extLst>
                    <a:ext uri="{9D8B030D-6E8A-4147-A177-3AD203B41FA5}">
                      <a16:colId xmlns:a16="http://schemas.microsoft.com/office/drawing/2014/main" val="2743200504"/>
                    </a:ext>
                  </a:extLst>
                </a:gridCol>
                <a:gridCol w="329184">
                  <a:extLst>
                    <a:ext uri="{9D8B030D-6E8A-4147-A177-3AD203B41FA5}">
                      <a16:colId xmlns:a16="http://schemas.microsoft.com/office/drawing/2014/main" val="2183139735"/>
                    </a:ext>
                  </a:extLst>
                </a:gridCol>
                <a:gridCol w="329184">
                  <a:extLst>
                    <a:ext uri="{9D8B030D-6E8A-4147-A177-3AD203B41FA5}">
                      <a16:colId xmlns:a16="http://schemas.microsoft.com/office/drawing/2014/main" val="1199596313"/>
                    </a:ext>
                  </a:extLst>
                </a:gridCol>
                <a:gridCol w="329184">
                  <a:extLst>
                    <a:ext uri="{9D8B030D-6E8A-4147-A177-3AD203B41FA5}">
                      <a16:colId xmlns:a16="http://schemas.microsoft.com/office/drawing/2014/main" val="1435535215"/>
                    </a:ext>
                  </a:extLst>
                </a:gridCol>
                <a:gridCol w="329184">
                  <a:extLst>
                    <a:ext uri="{9D8B030D-6E8A-4147-A177-3AD203B41FA5}">
                      <a16:colId xmlns:a16="http://schemas.microsoft.com/office/drawing/2014/main" val="1549685088"/>
                    </a:ext>
                  </a:extLst>
                </a:gridCol>
                <a:gridCol w="329184">
                  <a:extLst>
                    <a:ext uri="{9D8B030D-6E8A-4147-A177-3AD203B41FA5}">
                      <a16:colId xmlns:a16="http://schemas.microsoft.com/office/drawing/2014/main" val="2323000604"/>
                    </a:ext>
                  </a:extLst>
                </a:gridCol>
                <a:gridCol w="329184">
                  <a:extLst>
                    <a:ext uri="{9D8B030D-6E8A-4147-A177-3AD203B41FA5}">
                      <a16:colId xmlns:a16="http://schemas.microsoft.com/office/drawing/2014/main" val="3055223727"/>
                    </a:ext>
                  </a:extLst>
                </a:gridCol>
                <a:gridCol w="329184">
                  <a:extLst>
                    <a:ext uri="{9D8B030D-6E8A-4147-A177-3AD203B41FA5}">
                      <a16:colId xmlns:a16="http://schemas.microsoft.com/office/drawing/2014/main" val="466156385"/>
                    </a:ext>
                  </a:extLst>
                </a:gridCol>
                <a:gridCol w="329184">
                  <a:extLst>
                    <a:ext uri="{9D8B030D-6E8A-4147-A177-3AD203B41FA5}">
                      <a16:colId xmlns:a16="http://schemas.microsoft.com/office/drawing/2014/main" val="2829251791"/>
                    </a:ext>
                  </a:extLst>
                </a:gridCol>
                <a:gridCol w="329184">
                  <a:extLst>
                    <a:ext uri="{9D8B030D-6E8A-4147-A177-3AD203B41FA5}">
                      <a16:colId xmlns:a16="http://schemas.microsoft.com/office/drawing/2014/main" val="3680568895"/>
                    </a:ext>
                  </a:extLst>
                </a:gridCol>
                <a:gridCol w="329184">
                  <a:extLst>
                    <a:ext uri="{9D8B030D-6E8A-4147-A177-3AD203B41FA5}">
                      <a16:colId xmlns:a16="http://schemas.microsoft.com/office/drawing/2014/main" val="2075577156"/>
                    </a:ext>
                  </a:extLst>
                </a:gridCol>
                <a:gridCol w="329184">
                  <a:extLst>
                    <a:ext uri="{9D8B030D-6E8A-4147-A177-3AD203B41FA5}">
                      <a16:colId xmlns:a16="http://schemas.microsoft.com/office/drawing/2014/main" val="302772066"/>
                    </a:ext>
                  </a:extLst>
                </a:gridCol>
                <a:gridCol w="329184">
                  <a:extLst>
                    <a:ext uri="{9D8B030D-6E8A-4147-A177-3AD203B41FA5}">
                      <a16:colId xmlns:a16="http://schemas.microsoft.com/office/drawing/2014/main" val="3913723468"/>
                    </a:ext>
                  </a:extLst>
                </a:gridCol>
                <a:gridCol w="329184">
                  <a:extLst>
                    <a:ext uri="{9D8B030D-6E8A-4147-A177-3AD203B41FA5}">
                      <a16:colId xmlns:a16="http://schemas.microsoft.com/office/drawing/2014/main" val="2098989384"/>
                    </a:ext>
                  </a:extLst>
                </a:gridCol>
                <a:gridCol w="329184">
                  <a:extLst>
                    <a:ext uri="{9D8B030D-6E8A-4147-A177-3AD203B41FA5}">
                      <a16:colId xmlns:a16="http://schemas.microsoft.com/office/drawing/2014/main" val="912276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48672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- 2024-01-17 20:00:00</a:t>
                      </a:r>
                      <a:r>
                        <a:rPr kumimoji="0" lang="en-US" sz="1000" b="0" i="0" u="none" strike="noStrike" kern="1200" cap="none" spc="0" normalizeH="0" baseline="0" noProof="0">
                          <a:ln>
                            <a:noFill/>
                          </a:ln>
                          <a:solidFill>
                            <a:prstClr val="black"/>
                          </a:solidFill>
                          <a:effectLst/>
                          <a:uLnTx/>
                          <a:uFillTx/>
                          <a:latin typeface="Calibri"/>
                          <a:ea typeface="+mn-ea"/>
                          <a:cs typeface="+mn-cs"/>
                        </a:rPr>
                        <a:t>
 With the X-T4 in hand, Seng Kit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雷昇杰：攝影人</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 </a:t>
                      </a:r>
                      <a:r>
                        <a:rPr kumimoji="0" lang="en-US" sz="1000" b="0" i="0" u="none" strike="noStrike" kern="1200" cap="none" spc="0" normalizeH="0" baseline="0" noProof="0">
                          <a:ln>
                            <a:noFill/>
                          </a:ln>
                          <a:solidFill>
                            <a:prstClr val="black"/>
                          </a:solidFill>
                          <a:effectLst/>
                          <a:uLnTx/>
                          <a:uFillTx/>
                          <a:latin typeface="Calibri"/>
                          <a:ea typeface="+mn-ea"/>
                          <a:cs typeface="+mn-cs"/>
                        </a:rPr>
                        <a:t>captures this serene scene, evoking his deep longing and anticipation for tranquil, picturesque journeys.
"After a bumpy ride on a four-wheel drive through mountainous terrain, I arrived at Ushguli, the highest village in Europe, greeted by a landscape that seems straight out of a 12th-century painting. On the grassland - set against the backdrop with towering and clear, snowy mountains - I saw a white camper van parked in the distance. The owner had set up a camping chair in front of the vehicle, deeply engrossed in a book.
I was captivated by the scene before me. That once was also the way of traveling I longed for, and I look forward to the day when my wish comes true."
#Fujifilm #FujifilmMY #FujifilmMalaysia #Photography #DigitalPhotography #XT4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https://quintly-eu-image-storage.s3.amazonaws.com/aaf8f68db843cc217addf8054c322eb2/3b94036a0cfd8e236b779d01138d9bec.jpg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58098541"/>
                  </a:ext>
                </a:extLst>
              </a:tr>
            </a:tbl>
          </a:graphicData>
        </a:graphic>
      </p:graphicFrame>
      <p:sp>
        <p:nvSpPr>
          <p:cNvPr id="4" name="Text Placeholder 3">
            <a:extLst>
              <a:ext uri="{FF2B5EF4-FFF2-40B4-BE49-F238E27FC236}">
                <a16:creationId xmlns:a16="http://schemas.microsoft.com/office/drawing/2014/main" id="{56580706-B465-42A5-8FDE-C86D2C84E14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5094715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55478-4A77-4BE8-B162-023E1E14103B}"/>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B76B95DE-9DCC-43C1-8B78-0E80AD23F7D4}"/>
              </a:ext>
            </a:extLst>
          </p:cNvPr>
          <p:cNvGraphicFramePr>
            <a:graphicFrameLocks noGrp="1"/>
          </p:cNvGraphicFramePr>
          <p:nvPr>
            <p:ph type="tbl" sz="quarter" idx="13"/>
            <p:extLst>
              <p:ext uri="{D42A27DB-BD31-4B8C-83A1-F6EECF244321}">
                <p14:modId xmlns:p14="http://schemas.microsoft.com/office/powerpoint/2010/main" val="1147642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33817968"/>
                    </a:ext>
                  </a:extLst>
                </a:gridCol>
                <a:gridCol w="1316737">
                  <a:extLst>
                    <a:ext uri="{9D8B030D-6E8A-4147-A177-3AD203B41FA5}">
                      <a16:colId xmlns:a16="http://schemas.microsoft.com/office/drawing/2014/main" val="2453498049"/>
                    </a:ext>
                  </a:extLst>
                </a:gridCol>
                <a:gridCol w="329184">
                  <a:extLst>
                    <a:ext uri="{9D8B030D-6E8A-4147-A177-3AD203B41FA5}">
                      <a16:colId xmlns:a16="http://schemas.microsoft.com/office/drawing/2014/main" val="1769041153"/>
                    </a:ext>
                  </a:extLst>
                </a:gridCol>
                <a:gridCol w="329184">
                  <a:extLst>
                    <a:ext uri="{9D8B030D-6E8A-4147-A177-3AD203B41FA5}">
                      <a16:colId xmlns:a16="http://schemas.microsoft.com/office/drawing/2014/main" val="1769905792"/>
                    </a:ext>
                  </a:extLst>
                </a:gridCol>
                <a:gridCol w="329184">
                  <a:extLst>
                    <a:ext uri="{9D8B030D-6E8A-4147-A177-3AD203B41FA5}">
                      <a16:colId xmlns:a16="http://schemas.microsoft.com/office/drawing/2014/main" val="4016879763"/>
                    </a:ext>
                  </a:extLst>
                </a:gridCol>
                <a:gridCol w="329184">
                  <a:extLst>
                    <a:ext uri="{9D8B030D-6E8A-4147-A177-3AD203B41FA5}">
                      <a16:colId xmlns:a16="http://schemas.microsoft.com/office/drawing/2014/main" val="3686218523"/>
                    </a:ext>
                  </a:extLst>
                </a:gridCol>
                <a:gridCol w="329184">
                  <a:extLst>
                    <a:ext uri="{9D8B030D-6E8A-4147-A177-3AD203B41FA5}">
                      <a16:colId xmlns:a16="http://schemas.microsoft.com/office/drawing/2014/main" val="1198996748"/>
                    </a:ext>
                  </a:extLst>
                </a:gridCol>
                <a:gridCol w="329184">
                  <a:extLst>
                    <a:ext uri="{9D8B030D-6E8A-4147-A177-3AD203B41FA5}">
                      <a16:colId xmlns:a16="http://schemas.microsoft.com/office/drawing/2014/main" val="1592672940"/>
                    </a:ext>
                  </a:extLst>
                </a:gridCol>
                <a:gridCol w="329184">
                  <a:extLst>
                    <a:ext uri="{9D8B030D-6E8A-4147-A177-3AD203B41FA5}">
                      <a16:colId xmlns:a16="http://schemas.microsoft.com/office/drawing/2014/main" val="3704451537"/>
                    </a:ext>
                  </a:extLst>
                </a:gridCol>
                <a:gridCol w="329184">
                  <a:extLst>
                    <a:ext uri="{9D8B030D-6E8A-4147-A177-3AD203B41FA5}">
                      <a16:colId xmlns:a16="http://schemas.microsoft.com/office/drawing/2014/main" val="2922309441"/>
                    </a:ext>
                  </a:extLst>
                </a:gridCol>
                <a:gridCol w="329184">
                  <a:extLst>
                    <a:ext uri="{9D8B030D-6E8A-4147-A177-3AD203B41FA5}">
                      <a16:colId xmlns:a16="http://schemas.microsoft.com/office/drawing/2014/main" val="1482227168"/>
                    </a:ext>
                  </a:extLst>
                </a:gridCol>
                <a:gridCol w="329184">
                  <a:extLst>
                    <a:ext uri="{9D8B030D-6E8A-4147-A177-3AD203B41FA5}">
                      <a16:colId xmlns:a16="http://schemas.microsoft.com/office/drawing/2014/main" val="3896490897"/>
                    </a:ext>
                  </a:extLst>
                </a:gridCol>
                <a:gridCol w="329184">
                  <a:extLst>
                    <a:ext uri="{9D8B030D-6E8A-4147-A177-3AD203B41FA5}">
                      <a16:colId xmlns:a16="http://schemas.microsoft.com/office/drawing/2014/main" val="2223410160"/>
                    </a:ext>
                  </a:extLst>
                </a:gridCol>
                <a:gridCol w="329184">
                  <a:extLst>
                    <a:ext uri="{9D8B030D-6E8A-4147-A177-3AD203B41FA5}">
                      <a16:colId xmlns:a16="http://schemas.microsoft.com/office/drawing/2014/main" val="2716369242"/>
                    </a:ext>
                  </a:extLst>
                </a:gridCol>
                <a:gridCol w="329184">
                  <a:extLst>
                    <a:ext uri="{9D8B030D-6E8A-4147-A177-3AD203B41FA5}">
                      <a16:colId xmlns:a16="http://schemas.microsoft.com/office/drawing/2014/main" val="3823086314"/>
                    </a:ext>
                  </a:extLst>
                </a:gridCol>
                <a:gridCol w="329184">
                  <a:extLst>
                    <a:ext uri="{9D8B030D-6E8A-4147-A177-3AD203B41FA5}">
                      <a16:colId xmlns:a16="http://schemas.microsoft.com/office/drawing/2014/main" val="2215873919"/>
                    </a:ext>
                  </a:extLst>
                </a:gridCol>
                <a:gridCol w="329184">
                  <a:extLst>
                    <a:ext uri="{9D8B030D-6E8A-4147-A177-3AD203B41FA5}">
                      <a16:colId xmlns:a16="http://schemas.microsoft.com/office/drawing/2014/main" val="3571152118"/>
                    </a:ext>
                  </a:extLst>
                </a:gridCol>
                <a:gridCol w="329184">
                  <a:extLst>
                    <a:ext uri="{9D8B030D-6E8A-4147-A177-3AD203B41FA5}">
                      <a16:colId xmlns:a16="http://schemas.microsoft.com/office/drawing/2014/main" val="154019444"/>
                    </a:ext>
                  </a:extLst>
                </a:gridCol>
                <a:gridCol w="329184">
                  <a:extLst>
                    <a:ext uri="{9D8B030D-6E8A-4147-A177-3AD203B41FA5}">
                      <a16:colId xmlns:a16="http://schemas.microsoft.com/office/drawing/2014/main" val="2968322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78069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- 2024-01-15 20:00:00</a:t>
                      </a:r>
                      <a:r>
                        <a:rPr kumimoji="0" lang="en-US" sz="1000" b="0" i="0" u="none" strike="noStrike" kern="1200" cap="none" spc="0" normalizeH="0" baseline="0" noProof="0">
                          <a:ln>
                            <a:noFill/>
                          </a:ln>
                          <a:solidFill>
                            <a:prstClr val="black"/>
                          </a:solidFill>
                          <a:effectLst/>
                          <a:uLnTx/>
                          <a:uFillTx/>
                          <a:latin typeface="Calibri"/>
                          <a:ea typeface="+mn-ea"/>
                          <a:cs typeface="+mn-cs"/>
                        </a:rPr>
                        <a:t>
 Professional Street &amp; Travel Photographer Bal Bhatla, known as Mr. Whisper (Mr Whisper Photography), has evolved alongside the X-Series, from the X-T1 to the X-T4. Venturing next into Stockholm with the X-T5, he praises its latest advancements - from rapid autofocus and subject-tracking, exceptional clarity in low-light settings, lightweight size &amp; ergonomic design for effortless mobility, 40MP sensor that supports extensive cropping without compromising image quality, and more.
Step into his world and experience the captivating narrative of his travels through this series of photographs captured with the X-T5.
𝗪𝗮𝘁𝗰𝗵 𝘁𝗵𝗲 𝗳𝘂𝗹𝗹 𝘃𝗶𝗱𝗲𝗼 𝗵𝗲𝗿𝗲
https://www.youtube.com/watch?v=bjIyUEh4xPo
𝗙𝗶𝗻𝗱 𝗼𝘂𝘁 𝗺𝗼𝗿𝗲 𝗮𝗯𝗼𝘂𝘁 𝗫-𝗧𝟱
https://fujifilm-x.com/en-my/products/cameras/x-t5/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#XT5 #PhotographyFirst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https://quintly-eu-image-storage.s3.amazonaws.com/aaf8f68db843cc217addf8054c322eb2/9696573b1cccc4ee0d187830ea392814.jpg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76219103"/>
                  </a:ext>
                </a:extLst>
              </a:tr>
            </a:tbl>
          </a:graphicData>
        </a:graphic>
      </p:graphicFrame>
      <p:sp>
        <p:nvSpPr>
          <p:cNvPr id="4" name="Text Placeholder 3">
            <a:extLst>
              <a:ext uri="{FF2B5EF4-FFF2-40B4-BE49-F238E27FC236}">
                <a16:creationId xmlns:a16="http://schemas.microsoft.com/office/drawing/2014/main" id="{25AE30CC-082A-444E-998D-5704B1CB3C3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4863527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2CD76-B92F-453C-AB6C-1FFB0FF677F0}"/>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E1AF8781-13B5-45F4-B22D-F205A6D56002}"/>
              </a:ext>
            </a:extLst>
          </p:cNvPr>
          <p:cNvGraphicFramePr>
            <a:graphicFrameLocks noGrp="1"/>
          </p:cNvGraphicFramePr>
          <p:nvPr>
            <p:ph type="tbl" sz="quarter" idx="13"/>
            <p:extLst>
              <p:ext uri="{D42A27DB-BD31-4B8C-83A1-F6EECF244321}">
                <p14:modId xmlns:p14="http://schemas.microsoft.com/office/powerpoint/2010/main" val="3497857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47934468"/>
                    </a:ext>
                  </a:extLst>
                </a:gridCol>
                <a:gridCol w="1316737">
                  <a:extLst>
                    <a:ext uri="{9D8B030D-6E8A-4147-A177-3AD203B41FA5}">
                      <a16:colId xmlns:a16="http://schemas.microsoft.com/office/drawing/2014/main" val="3763861286"/>
                    </a:ext>
                  </a:extLst>
                </a:gridCol>
                <a:gridCol w="329184">
                  <a:extLst>
                    <a:ext uri="{9D8B030D-6E8A-4147-A177-3AD203B41FA5}">
                      <a16:colId xmlns:a16="http://schemas.microsoft.com/office/drawing/2014/main" val="2360141394"/>
                    </a:ext>
                  </a:extLst>
                </a:gridCol>
                <a:gridCol w="329184">
                  <a:extLst>
                    <a:ext uri="{9D8B030D-6E8A-4147-A177-3AD203B41FA5}">
                      <a16:colId xmlns:a16="http://schemas.microsoft.com/office/drawing/2014/main" val="3535563891"/>
                    </a:ext>
                  </a:extLst>
                </a:gridCol>
                <a:gridCol w="329184">
                  <a:extLst>
                    <a:ext uri="{9D8B030D-6E8A-4147-A177-3AD203B41FA5}">
                      <a16:colId xmlns:a16="http://schemas.microsoft.com/office/drawing/2014/main" val="1347987232"/>
                    </a:ext>
                  </a:extLst>
                </a:gridCol>
                <a:gridCol w="329184">
                  <a:extLst>
                    <a:ext uri="{9D8B030D-6E8A-4147-A177-3AD203B41FA5}">
                      <a16:colId xmlns:a16="http://schemas.microsoft.com/office/drawing/2014/main" val="544547118"/>
                    </a:ext>
                  </a:extLst>
                </a:gridCol>
                <a:gridCol w="329184">
                  <a:extLst>
                    <a:ext uri="{9D8B030D-6E8A-4147-A177-3AD203B41FA5}">
                      <a16:colId xmlns:a16="http://schemas.microsoft.com/office/drawing/2014/main" val="3749102309"/>
                    </a:ext>
                  </a:extLst>
                </a:gridCol>
                <a:gridCol w="329184">
                  <a:extLst>
                    <a:ext uri="{9D8B030D-6E8A-4147-A177-3AD203B41FA5}">
                      <a16:colId xmlns:a16="http://schemas.microsoft.com/office/drawing/2014/main" val="4260630189"/>
                    </a:ext>
                  </a:extLst>
                </a:gridCol>
                <a:gridCol w="329184">
                  <a:extLst>
                    <a:ext uri="{9D8B030D-6E8A-4147-A177-3AD203B41FA5}">
                      <a16:colId xmlns:a16="http://schemas.microsoft.com/office/drawing/2014/main" val="2006525965"/>
                    </a:ext>
                  </a:extLst>
                </a:gridCol>
                <a:gridCol w="329184">
                  <a:extLst>
                    <a:ext uri="{9D8B030D-6E8A-4147-A177-3AD203B41FA5}">
                      <a16:colId xmlns:a16="http://schemas.microsoft.com/office/drawing/2014/main" val="1733390244"/>
                    </a:ext>
                  </a:extLst>
                </a:gridCol>
                <a:gridCol w="329184">
                  <a:extLst>
                    <a:ext uri="{9D8B030D-6E8A-4147-A177-3AD203B41FA5}">
                      <a16:colId xmlns:a16="http://schemas.microsoft.com/office/drawing/2014/main" val="273254490"/>
                    </a:ext>
                  </a:extLst>
                </a:gridCol>
                <a:gridCol w="329184">
                  <a:extLst>
                    <a:ext uri="{9D8B030D-6E8A-4147-A177-3AD203B41FA5}">
                      <a16:colId xmlns:a16="http://schemas.microsoft.com/office/drawing/2014/main" val="57216384"/>
                    </a:ext>
                  </a:extLst>
                </a:gridCol>
                <a:gridCol w="329184">
                  <a:extLst>
                    <a:ext uri="{9D8B030D-6E8A-4147-A177-3AD203B41FA5}">
                      <a16:colId xmlns:a16="http://schemas.microsoft.com/office/drawing/2014/main" val="57382305"/>
                    </a:ext>
                  </a:extLst>
                </a:gridCol>
                <a:gridCol w="329184">
                  <a:extLst>
                    <a:ext uri="{9D8B030D-6E8A-4147-A177-3AD203B41FA5}">
                      <a16:colId xmlns:a16="http://schemas.microsoft.com/office/drawing/2014/main" val="3225307576"/>
                    </a:ext>
                  </a:extLst>
                </a:gridCol>
                <a:gridCol w="329184">
                  <a:extLst>
                    <a:ext uri="{9D8B030D-6E8A-4147-A177-3AD203B41FA5}">
                      <a16:colId xmlns:a16="http://schemas.microsoft.com/office/drawing/2014/main" val="3332840009"/>
                    </a:ext>
                  </a:extLst>
                </a:gridCol>
                <a:gridCol w="329184">
                  <a:extLst>
                    <a:ext uri="{9D8B030D-6E8A-4147-A177-3AD203B41FA5}">
                      <a16:colId xmlns:a16="http://schemas.microsoft.com/office/drawing/2014/main" val="1848824408"/>
                    </a:ext>
                  </a:extLst>
                </a:gridCol>
                <a:gridCol w="329184">
                  <a:extLst>
                    <a:ext uri="{9D8B030D-6E8A-4147-A177-3AD203B41FA5}">
                      <a16:colId xmlns:a16="http://schemas.microsoft.com/office/drawing/2014/main" val="639582874"/>
                    </a:ext>
                  </a:extLst>
                </a:gridCol>
                <a:gridCol w="329184">
                  <a:extLst>
                    <a:ext uri="{9D8B030D-6E8A-4147-A177-3AD203B41FA5}">
                      <a16:colId xmlns:a16="http://schemas.microsoft.com/office/drawing/2014/main" val="4044348338"/>
                    </a:ext>
                  </a:extLst>
                </a:gridCol>
                <a:gridCol w="329184">
                  <a:extLst>
                    <a:ext uri="{9D8B030D-6E8A-4147-A177-3AD203B41FA5}">
                      <a16:colId xmlns:a16="http://schemas.microsoft.com/office/drawing/2014/main" val="265638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33729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- 2024-01-15 11:00:00</a:t>
                      </a:r>
                      <a:r>
                        <a:rPr kumimoji="0" lang="en-US" sz="1000" b="0" i="0" u="none" strike="noStrike" kern="1200" cap="none" spc="0" normalizeH="0" baseline="0" noProof="0">
                          <a:ln>
                            <a:noFill/>
                          </a:ln>
                          <a:solidFill>
                            <a:prstClr val="black"/>
                          </a:solidFill>
                          <a:effectLst/>
                          <a:uLnTx/>
                          <a:uFillTx/>
                          <a:latin typeface="Calibri"/>
                          <a:ea typeface="+mn-ea"/>
                          <a:cs typeface="+mn-cs"/>
                        </a:rPr>
                        <a:t>
 Our sincere appreciation to everyone who participated in the Cheongsam Portrait Photo Outing hosted by Johan Photo Camtronics Sdn Bhd on 7 January 2024!
This photo session was a beautiful exploration of cultural elegance, and may this experience broaden your horizons in capturing the unique beauty of traditional attires. We look forward to seeing you at the next photo outing!
#Fujifilm #FujifilmMY #FujifilmMalaysia #Fujifilm_XSeries #Photography #DigitalPhotography #Johor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https://quintly-eu-image-storage.s3.amazonaws.com/aaf8f68db843cc217addf8054c322eb2/a43bcdc5c2b561e67d2ecb0ed5bb635f.jpg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77487702"/>
                  </a:ext>
                </a:extLst>
              </a:tr>
            </a:tbl>
          </a:graphicData>
        </a:graphic>
      </p:graphicFrame>
      <p:sp>
        <p:nvSpPr>
          <p:cNvPr id="4" name="Text Placeholder 3">
            <a:extLst>
              <a:ext uri="{FF2B5EF4-FFF2-40B4-BE49-F238E27FC236}">
                <a16:creationId xmlns:a16="http://schemas.microsoft.com/office/drawing/2014/main" id="{5B67E41F-3FD7-4348-9FE8-9DAD0ECBECB3}"/>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6185880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F82DD-CDF4-4686-8EC7-7382770C5237}"/>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CD77FEE5-5D9B-44DE-9E79-5F8747EEF4F1}"/>
              </a:ext>
            </a:extLst>
          </p:cNvPr>
          <p:cNvGraphicFramePr>
            <a:graphicFrameLocks noGrp="1"/>
          </p:cNvGraphicFramePr>
          <p:nvPr>
            <p:ph type="tbl" sz="quarter" idx="13"/>
            <p:extLst>
              <p:ext uri="{D42A27DB-BD31-4B8C-83A1-F6EECF244321}">
                <p14:modId xmlns:p14="http://schemas.microsoft.com/office/powerpoint/2010/main" val="2875880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51178763"/>
                    </a:ext>
                  </a:extLst>
                </a:gridCol>
                <a:gridCol w="1316737">
                  <a:extLst>
                    <a:ext uri="{9D8B030D-6E8A-4147-A177-3AD203B41FA5}">
                      <a16:colId xmlns:a16="http://schemas.microsoft.com/office/drawing/2014/main" val="3495537833"/>
                    </a:ext>
                  </a:extLst>
                </a:gridCol>
                <a:gridCol w="329184">
                  <a:extLst>
                    <a:ext uri="{9D8B030D-6E8A-4147-A177-3AD203B41FA5}">
                      <a16:colId xmlns:a16="http://schemas.microsoft.com/office/drawing/2014/main" val="623466549"/>
                    </a:ext>
                  </a:extLst>
                </a:gridCol>
                <a:gridCol w="329184">
                  <a:extLst>
                    <a:ext uri="{9D8B030D-6E8A-4147-A177-3AD203B41FA5}">
                      <a16:colId xmlns:a16="http://schemas.microsoft.com/office/drawing/2014/main" val="341854900"/>
                    </a:ext>
                  </a:extLst>
                </a:gridCol>
                <a:gridCol w="329184">
                  <a:extLst>
                    <a:ext uri="{9D8B030D-6E8A-4147-A177-3AD203B41FA5}">
                      <a16:colId xmlns:a16="http://schemas.microsoft.com/office/drawing/2014/main" val="1771358980"/>
                    </a:ext>
                  </a:extLst>
                </a:gridCol>
                <a:gridCol w="329184">
                  <a:extLst>
                    <a:ext uri="{9D8B030D-6E8A-4147-A177-3AD203B41FA5}">
                      <a16:colId xmlns:a16="http://schemas.microsoft.com/office/drawing/2014/main" val="476832915"/>
                    </a:ext>
                  </a:extLst>
                </a:gridCol>
                <a:gridCol w="329184">
                  <a:extLst>
                    <a:ext uri="{9D8B030D-6E8A-4147-A177-3AD203B41FA5}">
                      <a16:colId xmlns:a16="http://schemas.microsoft.com/office/drawing/2014/main" val="3304828004"/>
                    </a:ext>
                  </a:extLst>
                </a:gridCol>
                <a:gridCol w="329184">
                  <a:extLst>
                    <a:ext uri="{9D8B030D-6E8A-4147-A177-3AD203B41FA5}">
                      <a16:colId xmlns:a16="http://schemas.microsoft.com/office/drawing/2014/main" val="1111040791"/>
                    </a:ext>
                  </a:extLst>
                </a:gridCol>
                <a:gridCol w="329184">
                  <a:extLst>
                    <a:ext uri="{9D8B030D-6E8A-4147-A177-3AD203B41FA5}">
                      <a16:colId xmlns:a16="http://schemas.microsoft.com/office/drawing/2014/main" val="2150074578"/>
                    </a:ext>
                  </a:extLst>
                </a:gridCol>
                <a:gridCol w="329184">
                  <a:extLst>
                    <a:ext uri="{9D8B030D-6E8A-4147-A177-3AD203B41FA5}">
                      <a16:colId xmlns:a16="http://schemas.microsoft.com/office/drawing/2014/main" val="778662149"/>
                    </a:ext>
                  </a:extLst>
                </a:gridCol>
                <a:gridCol w="329184">
                  <a:extLst>
                    <a:ext uri="{9D8B030D-6E8A-4147-A177-3AD203B41FA5}">
                      <a16:colId xmlns:a16="http://schemas.microsoft.com/office/drawing/2014/main" val="469635597"/>
                    </a:ext>
                  </a:extLst>
                </a:gridCol>
                <a:gridCol w="329184">
                  <a:extLst>
                    <a:ext uri="{9D8B030D-6E8A-4147-A177-3AD203B41FA5}">
                      <a16:colId xmlns:a16="http://schemas.microsoft.com/office/drawing/2014/main" val="3684039198"/>
                    </a:ext>
                  </a:extLst>
                </a:gridCol>
                <a:gridCol w="329184">
                  <a:extLst>
                    <a:ext uri="{9D8B030D-6E8A-4147-A177-3AD203B41FA5}">
                      <a16:colId xmlns:a16="http://schemas.microsoft.com/office/drawing/2014/main" val="2598850235"/>
                    </a:ext>
                  </a:extLst>
                </a:gridCol>
                <a:gridCol w="329184">
                  <a:extLst>
                    <a:ext uri="{9D8B030D-6E8A-4147-A177-3AD203B41FA5}">
                      <a16:colId xmlns:a16="http://schemas.microsoft.com/office/drawing/2014/main" val="240016016"/>
                    </a:ext>
                  </a:extLst>
                </a:gridCol>
                <a:gridCol w="329184">
                  <a:extLst>
                    <a:ext uri="{9D8B030D-6E8A-4147-A177-3AD203B41FA5}">
                      <a16:colId xmlns:a16="http://schemas.microsoft.com/office/drawing/2014/main" val="3314220391"/>
                    </a:ext>
                  </a:extLst>
                </a:gridCol>
                <a:gridCol w="329184">
                  <a:extLst>
                    <a:ext uri="{9D8B030D-6E8A-4147-A177-3AD203B41FA5}">
                      <a16:colId xmlns:a16="http://schemas.microsoft.com/office/drawing/2014/main" val="57709913"/>
                    </a:ext>
                  </a:extLst>
                </a:gridCol>
                <a:gridCol w="329184">
                  <a:extLst>
                    <a:ext uri="{9D8B030D-6E8A-4147-A177-3AD203B41FA5}">
                      <a16:colId xmlns:a16="http://schemas.microsoft.com/office/drawing/2014/main" val="4040677151"/>
                    </a:ext>
                  </a:extLst>
                </a:gridCol>
                <a:gridCol w="329184">
                  <a:extLst>
                    <a:ext uri="{9D8B030D-6E8A-4147-A177-3AD203B41FA5}">
                      <a16:colId xmlns:a16="http://schemas.microsoft.com/office/drawing/2014/main" val="1803419692"/>
                    </a:ext>
                  </a:extLst>
                </a:gridCol>
                <a:gridCol w="329184">
                  <a:extLst>
                    <a:ext uri="{9D8B030D-6E8A-4147-A177-3AD203B41FA5}">
                      <a16:colId xmlns:a16="http://schemas.microsoft.com/office/drawing/2014/main" val="188085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35855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- 2024-01-14 10:00:01</a:t>
                      </a:r>
                      <a:r>
                        <a:rPr kumimoji="0" lang="en-US" sz="1000" b="0" i="0" u="none" strike="noStrike" kern="1200" cap="none" spc="0" normalizeH="0" baseline="0" noProof="0">
                          <a:ln>
                            <a:noFill/>
                          </a:ln>
                          <a:solidFill>
                            <a:prstClr val="black"/>
                          </a:solidFill>
                          <a:effectLst/>
                          <a:uLnTx/>
                          <a:uFillTx/>
                          <a:latin typeface="Calibri"/>
                          <a:ea typeface="+mn-ea"/>
                          <a:cs typeface="+mn-cs"/>
                        </a:rPr>
                        <a:t>
 Thanks to all who participated in the Cheongsam Portrait Photo Outing on 6 Jan 2024, hosted by FOTO CLS! 📸
We hope this outing ignited your creativity ✨ and inspired you to capture the elegance and beauty of the traditional Cheongsam in unique and diverse ways. See you in the next one!
#Fujifilm #FujifilmMY #FujifilmMalaysia #Fujifilm_XSeries #Photography #DigitalPhotography #Johor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https://quintly-eu-image-storage.s3.amazonaws.com/aaf8f68db843cc217addf8054c322eb2/280e0d9839f5e48592cfc4638b0dd9ca.jpg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99579229"/>
                  </a:ext>
                </a:extLst>
              </a:tr>
            </a:tbl>
          </a:graphicData>
        </a:graphic>
      </p:graphicFrame>
      <p:sp>
        <p:nvSpPr>
          <p:cNvPr id="4" name="Text Placeholder 3">
            <a:extLst>
              <a:ext uri="{FF2B5EF4-FFF2-40B4-BE49-F238E27FC236}">
                <a16:creationId xmlns:a16="http://schemas.microsoft.com/office/drawing/2014/main" id="{A2114323-09B5-480F-A8F4-932C071C89CC}"/>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9330970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768A4-5858-4FE7-ADBA-1AB7AA1143D7}"/>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5D519920-8687-41E3-9D66-18A49F73A0F8}"/>
              </a:ext>
            </a:extLst>
          </p:cNvPr>
          <p:cNvGraphicFramePr>
            <a:graphicFrameLocks noGrp="1"/>
          </p:cNvGraphicFramePr>
          <p:nvPr>
            <p:ph type="tbl" sz="quarter" idx="13"/>
            <p:extLst>
              <p:ext uri="{D42A27DB-BD31-4B8C-83A1-F6EECF244321}">
                <p14:modId xmlns:p14="http://schemas.microsoft.com/office/powerpoint/2010/main" val="3370138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56278741"/>
                    </a:ext>
                  </a:extLst>
                </a:gridCol>
                <a:gridCol w="1316737">
                  <a:extLst>
                    <a:ext uri="{9D8B030D-6E8A-4147-A177-3AD203B41FA5}">
                      <a16:colId xmlns:a16="http://schemas.microsoft.com/office/drawing/2014/main" val="2245704123"/>
                    </a:ext>
                  </a:extLst>
                </a:gridCol>
                <a:gridCol w="329184">
                  <a:extLst>
                    <a:ext uri="{9D8B030D-6E8A-4147-A177-3AD203B41FA5}">
                      <a16:colId xmlns:a16="http://schemas.microsoft.com/office/drawing/2014/main" val="1839404325"/>
                    </a:ext>
                  </a:extLst>
                </a:gridCol>
                <a:gridCol w="329184">
                  <a:extLst>
                    <a:ext uri="{9D8B030D-6E8A-4147-A177-3AD203B41FA5}">
                      <a16:colId xmlns:a16="http://schemas.microsoft.com/office/drawing/2014/main" val="296834836"/>
                    </a:ext>
                  </a:extLst>
                </a:gridCol>
                <a:gridCol w="329184">
                  <a:extLst>
                    <a:ext uri="{9D8B030D-6E8A-4147-A177-3AD203B41FA5}">
                      <a16:colId xmlns:a16="http://schemas.microsoft.com/office/drawing/2014/main" val="1573866345"/>
                    </a:ext>
                  </a:extLst>
                </a:gridCol>
                <a:gridCol w="329184">
                  <a:extLst>
                    <a:ext uri="{9D8B030D-6E8A-4147-A177-3AD203B41FA5}">
                      <a16:colId xmlns:a16="http://schemas.microsoft.com/office/drawing/2014/main" val="1107398547"/>
                    </a:ext>
                  </a:extLst>
                </a:gridCol>
                <a:gridCol w="329184">
                  <a:extLst>
                    <a:ext uri="{9D8B030D-6E8A-4147-A177-3AD203B41FA5}">
                      <a16:colId xmlns:a16="http://schemas.microsoft.com/office/drawing/2014/main" val="1516268"/>
                    </a:ext>
                  </a:extLst>
                </a:gridCol>
                <a:gridCol w="329184">
                  <a:extLst>
                    <a:ext uri="{9D8B030D-6E8A-4147-A177-3AD203B41FA5}">
                      <a16:colId xmlns:a16="http://schemas.microsoft.com/office/drawing/2014/main" val="1596920408"/>
                    </a:ext>
                  </a:extLst>
                </a:gridCol>
                <a:gridCol w="329184">
                  <a:extLst>
                    <a:ext uri="{9D8B030D-6E8A-4147-A177-3AD203B41FA5}">
                      <a16:colId xmlns:a16="http://schemas.microsoft.com/office/drawing/2014/main" val="2008945891"/>
                    </a:ext>
                  </a:extLst>
                </a:gridCol>
                <a:gridCol w="329184">
                  <a:extLst>
                    <a:ext uri="{9D8B030D-6E8A-4147-A177-3AD203B41FA5}">
                      <a16:colId xmlns:a16="http://schemas.microsoft.com/office/drawing/2014/main" val="563704475"/>
                    </a:ext>
                  </a:extLst>
                </a:gridCol>
                <a:gridCol w="329184">
                  <a:extLst>
                    <a:ext uri="{9D8B030D-6E8A-4147-A177-3AD203B41FA5}">
                      <a16:colId xmlns:a16="http://schemas.microsoft.com/office/drawing/2014/main" val="3442110305"/>
                    </a:ext>
                  </a:extLst>
                </a:gridCol>
                <a:gridCol w="329184">
                  <a:extLst>
                    <a:ext uri="{9D8B030D-6E8A-4147-A177-3AD203B41FA5}">
                      <a16:colId xmlns:a16="http://schemas.microsoft.com/office/drawing/2014/main" val="3847086313"/>
                    </a:ext>
                  </a:extLst>
                </a:gridCol>
                <a:gridCol w="329184">
                  <a:extLst>
                    <a:ext uri="{9D8B030D-6E8A-4147-A177-3AD203B41FA5}">
                      <a16:colId xmlns:a16="http://schemas.microsoft.com/office/drawing/2014/main" val="710494191"/>
                    </a:ext>
                  </a:extLst>
                </a:gridCol>
                <a:gridCol w="329184">
                  <a:extLst>
                    <a:ext uri="{9D8B030D-6E8A-4147-A177-3AD203B41FA5}">
                      <a16:colId xmlns:a16="http://schemas.microsoft.com/office/drawing/2014/main" val="3933274494"/>
                    </a:ext>
                  </a:extLst>
                </a:gridCol>
                <a:gridCol w="329184">
                  <a:extLst>
                    <a:ext uri="{9D8B030D-6E8A-4147-A177-3AD203B41FA5}">
                      <a16:colId xmlns:a16="http://schemas.microsoft.com/office/drawing/2014/main" val="1785087103"/>
                    </a:ext>
                  </a:extLst>
                </a:gridCol>
                <a:gridCol w="329184">
                  <a:extLst>
                    <a:ext uri="{9D8B030D-6E8A-4147-A177-3AD203B41FA5}">
                      <a16:colId xmlns:a16="http://schemas.microsoft.com/office/drawing/2014/main" val="3632705617"/>
                    </a:ext>
                  </a:extLst>
                </a:gridCol>
                <a:gridCol w="329184">
                  <a:extLst>
                    <a:ext uri="{9D8B030D-6E8A-4147-A177-3AD203B41FA5}">
                      <a16:colId xmlns:a16="http://schemas.microsoft.com/office/drawing/2014/main" val="2915231792"/>
                    </a:ext>
                  </a:extLst>
                </a:gridCol>
                <a:gridCol w="329184">
                  <a:extLst>
                    <a:ext uri="{9D8B030D-6E8A-4147-A177-3AD203B41FA5}">
                      <a16:colId xmlns:a16="http://schemas.microsoft.com/office/drawing/2014/main" val="3444122253"/>
                    </a:ext>
                  </a:extLst>
                </a:gridCol>
                <a:gridCol w="329184">
                  <a:extLst>
                    <a:ext uri="{9D8B030D-6E8A-4147-A177-3AD203B41FA5}">
                      <a16:colId xmlns:a16="http://schemas.microsoft.com/office/drawing/2014/main" val="596475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15721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- 2024-01-13 20:00:00</a:t>
                      </a:r>
                      <a:r>
                        <a:rPr kumimoji="0" lang="en-US" sz="1000" b="0" i="0" u="none" strike="noStrike" kern="1200" cap="none" spc="0" normalizeH="0" baseline="0" noProof="0">
                          <a:ln>
                            <a:noFill/>
                          </a:ln>
                          <a:solidFill>
                            <a:prstClr val="black"/>
                          </a:solidFill>
                          <a:effectLst/>
                          <a:uLnTx/>
                          <a:uFillTx/>
                          <a:latin typeface="Calibri"/>
                          <a:ea typeface="+mn-ea"/>
                          <a:cs typeface="+mn-cs"/>
                        </a:rPr>
                        <a:t>
 Fast forward five generations from the X-T1, the X-T5 emerges, now upgraded with cutting-edge imaging technology to deliver remarkably stunning, high-quality images like never before, yet maintaining the same classic and beloved camera body.
Explore its advanced features and elevate your creative vision to greater heights.
𝗙𝗶𝗻𝗱 𝗼𝘂𝘁 𝗺𝗼𝗿𝗲 𝗮𝗯𝗼𝘂𝘁 𝗫-𝗧𝟱
https://fujifilm-x.com/en-my/products/cameras/x-t5/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#XT5 #PhotographyFirst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https://quintly-eu-image-storage.s3.amazonaws.com/aaf8f68db843cc217addf8054c322eb2/507cd5323c8c9f4ca9e2e9fa3a42399a.jpg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40475877"/>
                  </a:ext>
                </a:extLst>
              </a:tr>
            </a:tbl>
          </a:graphicData>
        </a:graphic>
      </p:graphicFrame>
      <p:sp>
        <p:nvSpPr>
          <p:cNvPr id="4" name="Text Placeholder 3">
            <a:extLst>
              <a:ext uri="{FF2B5EF4-FFF2-40B4-BE49-F238E27FC236}">
                <a16:creationId xmlns:a16="http://schemas.microsoft.com/office/drawing/2014/main" id="{C1716404-675E-4A05-957D-E7CA994EE3FC}"/>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5411449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4595E-ED67-4C35-B957-D5608D0EB52E}"/>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3354EFF8-A06C-4465-8343-49F74CD052E9}"/>
              </a:ext>
            </a:extLst>
          </p:cNvPr>
          <p:cNvGraphicFramePr>
            <a:graphicFrameLocks noGrp="1"/>
          </p:cNvGraphicFramePr>
          <p:nvPr>
            <p:ph type="tbl" sz="quarter" idx="13"/>
            <p:extLst>
              <p:ext uri="{D42A27DB-BD31-4B8C-83A1-F6EECF244321}">
                <p14:modId xmlns:p14="http://schemas.microsoft.com/office/powerpoint/2010/main" val="2066374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28926103"/>
                    </a:ext>
                  </a:extLst>
                </a:gridCol>
                <a:gridCol w="1316737">
                  <a:extLst>
                    <a:ext uri="{9D8B030D-6E8A-4147-A177-3AD203B41FA5}">
                      <a16:colId xmlns:a16="http://schemas.microsoft.com/office/drawing/2014/main" val="963551856"/>
                    </a:ext>
                  </a:extLst>
                </a:gridCol>
                <a:gridCol w="329184">
                  <a:extLst>
                    <a:ext uri="{9D8B030D-6E8A-4147-A177-3AD203B41FA5}">
                      <a16:colId xmlns:a16="http://schemas.microsoft.com/office/drawing/2014/main" val="723321097"/>
                    </a:ext>
                  </a:extLst>
                </a:gridCol>
                <a:gridCol w="329184">
                  <a:extLst>
                    <a:ext uri="{9D8B030D-6E8A-4147-A177-3AD203B41FA5}">
                      <a16:colId xmlns:a16="http://schemas.microsoft.com/office/drawing/2014/main" val="728071909"/>
                    </a:ext>
                  </a:extLst>
                </a:gridCol>
                <a:gridCol w="329184">
                  <a:extLst>
                    <a:ext uri="{9D8B030D-6E8A-4147-A177-3AD203B41FA5}">
                      <a16:colId xmlns:a16="http://schemas.microsoft.com/office/drawing/2014/main" val="2464048411"/>
                    </a:ext>
                  </a:extLst>
                </a:gridCol>
                <a:gridCol w="329184">
                  <a:extLst>
                    <a:ext uri="{9D8B030D-6E8A-4147-A177-3AD203B41FA5}">
                      <a16:colId xmlns:a16="http://schemas.microsoft.com/office/drawing/2014/main" val="1232844883"/>
                    </a:ext>
                  </a:extLst>
                </a:gridCol>
                <a:gridCol w="329184">
                  <a:extLst>
                    <a:ext uri="{9D8B030D-6E8A-4147-A177-3AD203B41FA5}">
                      <a16:colId xmlns:a16="http://schemas.microsoft.com/office/drawing/2014/main" val="3027463988"/>
                    </a:ext>
                  </a:extLst>
                </a:gridCol>
                <a:gridCol w="329184">
                  <a:extLst>
                    <a:ext uri="{9D8B030D-6E8A-4147-A177-3AD203B41FA5}">
                      <a16:colId xmlns:a16="http://schemas.microsoft.com/office/drawing/2014/main" val="1792759544"/>
                    </a:ext>
                  </a:extLst>
                </a:gridCol>
                <a:gridCol w="329184">
                  <a:extLst>
                    <a:ext uri="{9D8B030D-6E8A-4147-A177-3AD203B41FA5}">
                      <a16:colId xmlns:a16="http://schemas.microsoft.com/office/drawing/2014/main" val="2618661745"/>
                    </a:ext>
                  </a:extLst>
                </a:gridCol>
                <a:gridCol w="329184">
                  <a:extLst>
                    <a:ext uri="{9D8B030D-6E8A-4147-A177-3AD203B41FA5}">
                      <a16:colId xmlns:a16="http://schemas.microsoft.com/office/drawing/2014/main" val="2936062731"/>
                    </a:ext>
                  </a:extLst>
                </a:gridCol>
                <a:gridCol w="329184">
                  <a:extLst>
                    <a:ext uri="{9D8B030D-6E8A-4147-A177-3AD203B41FA5}">
                      <a16:colId xmlns:a16="http://schemas.microsoft.com/office/drawing/2014/main" val="4077117672"/>
                    </a:ext>
                  </a:extLst>
                </a:gridCol>
                <a:gridCol w="329184">
                  <a:extLst>
                    <a:ext uri="{9D8B030D-6E8A-4147-A177-3AD203B41FA5}">
                      <a16:colId xmlns:a16="http://schemas.microsoft.com/office/drawing/2014/main" val="4278444016"/>
                    </a:ext>
                  </a:extLst>
                </a:gridCol>
                <a:gridCol w="329184">
                  <a:extLst>
                    <a:ext uri="{9D8B030D-6E8A-4147-A177-3AD203B41FA5}">
                      <a16:colId xmlns:a16="http://schemas.microsoft.com/office/drawing/2014/main" val="2666125070"/>
                    </a:ext>
                  </a:extLst>
                </a:gridCol>
                <a:gridCol w="329184">
                  <a:extLst>
                    <a:ext uri="{9D8B030D-6E8A-4147-A177-3AD203B41FA5}">
                      <a16:colId xmlns:a16="http://schemas.microsoft.com/office/drawing/2014/main" val="2069597505"/>
                    </a:ext>
                  </a:extLst>
                </a:gridCol>
                <a:gridCol w="329184">
                  <a:extLst>
                    <a:ext uri="{9D8B030D-6E8A-4147-A177-3AD203B41FA5}">
                      <a16:colId xmlns:a16="http://schemas.microsoft.com/office/drawing/2014/main" val="70113676"/>
                    </a:ext>
                  </a:extLst>
                </a:gridCol>
                <a:gridCol w="329184">
                  <a:extLst>
                    <a:ext uri="{9D8B030D-6E8A-4147-A177-3AD203B41FA5}">
                      <a16:colId xmlns:a16="http://schemas.microsoft.com/office/drawing/2014/main" val="3597840561"/>
                    </a:ext>
                  </a:extLst>
                </a:gridCol>
                <a:gridCol w="329184">
                  <a:extLst>
                    <a:ext uri="{9D8B030D-6E8A-4147-A177-3AD203B41FA5}">
                      <a16:colId xmlns:a16="http://schemas.microsoft.com/office/drawing/2014/main" val="2205720628"/>
                    </a:ext>
                  </a:extLst>
                </a:gridCol>
                <a:gridCol w="329184">
                  <a:extLst>
                    <a:ext uri="{9D8B030D-6E8A-4147-A177-3AD203B41FA5}">
                      <a16:colId xmlns:a16="http://schemas.microsoft.com/office/drawing/2014/main" val="2230018527"/>
                    </a:ext>
                  </a:extLst>
                </a:gridCol>
                <a:gridCol w="329184">
                  <a:extLst>
                    <a:ext uri="{9D8B030D-6E8A-4147-A177-3AD203B41FA5}">
                      <a16:colId xmlns:a16="http://schemas.microsoft.com/office/drawing/2014/main" val="1581902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46673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- 2024-01-13 14:22:37</a:t>
                      </a:r>
                      <a:r>
                        <a:rPr kumimoji="0" lang="en-US" sz="1000" b="0" i="0" u="none" strike="noStrike" kern="1200" cap="none" spc="0" normalizeH="0" baseline="0" noProof="0">
                          <a:ln>
                            <a:noFill/>
                          </a:ln>
                          <a:solidFill>
                            <a:prstClr val="black"/>
                          </a:solidFill>
                          <a:effectLst/>
                          <a:uLnTx/>
                          <a:uFillTx/>
                          <a:latin typeface="Calibri"/>
                          <a:ea typeface="+mn-ea"/>
                          <a:cs typeface="+mn-cs"/>
                        </a:rPr>
                        <a:t>
 Join Fujifilm Malaysia at the JioSpace PHOTO FESTIVAL 2024! 📸🎉
🗓️ Date: 25-27 Jan 2024
⏰ Time: 10 AM - 9 PM
📍 Location: JioSpace, Petaling Jaya
Get ready for an exhilarating photography extravaganza featuring:
🎁 Mystery Gifts: Surprise goodies await!
☕ Free Coffee Time: Enjoy a cup on us (25/1, 12 PM - 4 PM)
🗣️ Exclusive Photography Talks:
25/1, 3:00 PM - 3:45 PM: "The Streets at Night" by Azul Adnan
27/1, 3:00 PM - 3:45 PM: "Lifestyle Portrait" by Fish Quan
🧽 Complimentary Sensor &amp; Lens Cleaning: Keep your gear spotless (25/1 &amp; 27/1, 12 PM - 4 PM)
📸 Talent Photoshoot Session: Themed "CNY Cheongsam" (25-27/1, 11 AM - 1 PM &amp; 2 PM - 5 PM)
Don't miss out on this spectacular event where photography meets creativity and community. See you there!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https://quintly-eu-image-storage.s3.amazonaws.com/aaf8f68db843cc217addf8054c322eb2/9eab95268caa97e158a0e4ffe7fe4ecd.jpg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34526542"/>
                  </a:ext>
                </a:extLst>
              </a:tr>
            </a:tbl>
          </a:graphicData>
        </a:graphic>
      </p:graphicFrame>
      <p:sp>
        <p:nvSpPr>
          <p:cNvPr id="4" name="Text Placeholder 3">
            <a:extLst>
              <a:ext uri="{FF2B5EF4-FFF2-40B4-BE49-F238E27FC236}">
                <a16:creationId xmlns:a16="http://schemas.microsoft.com/office/drawing/2014/main" id="{32D6F4D9-1A38-47E1-A283-F9E1A0DF58F7}"/>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936536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28FA4-9E6F-4EAA-98A7-8032749F8C51}"/>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6382DDAE-2A7D-4C93-99DE-5A954EA0F8B0}"/>
              </a:ext>
            </a:extLst>
          </p:cNvPr>
          <p:cNvGraphicFramePr>
            <a:graphicFrameLocks noGrp="1"/>
          </p:cNvGraphicFramePr>
          <p:nvPr>
            <p:ph type="tbl" sz="quarter" idx="13"/>
            <p:extLst>
              <p:ext uri="{D42A27DB-BD31-4B8C-83A1-F6EECF244321}">
                <p14:modId xmlns:p14="http://schemas.microsoft.com/office/powerpoint/2010/main" val="2223606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86973097"/>
                    </a:ext>
                  </a:extLst>
                </a:gridCol>
                <a:gridCol w="1316737">
                  <a:extLst>
                    <a:ext uri="{9D8B030D-6E8A-4147-A177-3AD203B41FA5}">
                      <a16:colId xmlns:a16="http://schemas.microsoft.com/office/drawing/2014/main" val="3308044586"/>
                    </a:ext>
                  </a:extLst>
                </a:gridCol>
                <a:gridCol w="329184">
                  <a:extLst>
                    <a:ext uri="{9D8B030D-6E8A-4147-A177-3AD203B41FA5}">
                      <a16:colId xmlns:a16="http://schemas.microsoft.com/office/drawing/2014/main" val="3428625417"/>
                    </a:ext>
                  </a:extLst>
                </a:gridCol>
                <a:gridCol w="329184">
                  <a:extLst>
                    <a:ext uri="{9D8B030D-6E8A-4147-A177-3AD203B41FA5}">
                      <a16:colId xmlns:a16="http://schemas.microsoft.com/office/drawing/2014/main" val="120102669"/>
                    </a:ext>
                  </a:extLst>
                </a:gridCol>
                <a:gridCol w="329184">
                  <a:extLst>
                    <a:ext uri="{9D8B030D-6E8A-4147-A177-3AD203B41FA5}">
                      <a16:colId xmlns:a16="http://schemas.microsoft.com/office/drawing/2014/main" val="3760001938"/>
                    </a:ext>
                  </a:extLst>
                </a:gridCol>
                <a:gridCol w="329184">
                  <a:extLst>
                    <a:ext uri="{9D8B030D-6E8A-4147-A177-3AD203B41FA5}">
                      <a16:colId xmlns:a16="http://schemas.microsoft.com/office/drawing/2014/main" val="3835327036"/>
                    </a:ext>
                  </a:extLst>
                </a:gridCol>
                <a:gridCol w="329184">
                  <a:extLst>
                    <a:ext uri="{9D8B030D-6E8A-4147-A177-3AD203B41FA5}">
                      <a16:colId xmlns:a16="http://schemas.microsoft.com/office/drawing/2014/main" val="2482994655"/>
                    </a:ext>
                  </a:extLst>
                </a:gridCol>
                <a:gridCol w="329184">
                  <a:extLst>
                    <a:ext uri="{9D8B030D-6E8A-4147-A177-3AD203B41FA5}">
                      <a16:colId xmlns:a16="http://schemas.microsoft.com/office/drawing/2014/main" val="3811030676"/>
                    </a:ext>
                  </a:extLst>
                </a:gridCol>
                <a:gridCol w="329184">
                  <a:extLst>
                    <a:ext uri="{9D8B030D-6E8A-4147-A177-3AD203B41FA5}">
                      <a16:colId xmlns:a16="http://schemas.microsoft.com/office/drawing/2014/main" val="3818982017"/>
                    </a:ext>
                  </a:extLst>
                </a:gridCol>
                <a:gridCol w="329184">
                  <a:extLst>
                    <a:ext uri="{9D8B030D-6E8A-4147-A177-3AD203B41FA5}">
                      <a16:colId xmlns:a16="http://schemas.microsoft.com/office/drawing/2014/main" val="712385352"/>
                    </a:ext>
                  </a:extLst>
                </a:gridCol>
                <a:gridCol w="329184">
                  <a:extLst>
                    <a:ext uri="{9D8B030D-6E8A-4147-A177-3AD203B41FA5}">
                      <a16:colId xmlns:a16="http://schemas.microsoft.com/office/drawing/2014/main" val="438744220"/>
                    </a:ext>
                  </a:extLst>
                </a:gridCol>
                <a:gridCol w="329184">
                  <a:extLst>
                    <a:ext uri="{9D8B030D-6E8A-4147-A177-3AD203B41FA5}">
                      <a16:colId xmlns:a16="http://schemas.microsoft.com/office/drawing/2014/main" val="3929237666"/>
                    </a:ext>
                  </a:extLst>
                </a:gridCol>
                <a:gridCol w="329184">
                  <a:extLst>
                    <a:ext uri="{9D8B030D-6E8A-4147-A177-3AD203B41FA5}">
                      <a16:colId xmlns:a16="http://schemas.microsoft.com/office/drawing/2014/main" val="3169749554"/>
                    </a:ext>
                  </a:extLst>
                </a:gridCol>
                <a:gridCol w="329184">
                  <a:extLst>
                    <a:ext uri="{9D8B030D-6E8A-4147-A177-3AD203B41FA5}">
                      <a16:colId xmlns:a16="http://schemas.microsoft.com/office/drawing/2014/main" val="3470041526"/>
                    </a:ext>
                  </a:extLst>
                </a:gridCol>
                <a:gridCol w="329184">
                  <a:extLst>
                    <a:ext uri="{9D8B030D-6E8A-4147-A177-3AD203B41FA5}">
                      <a16:colId xmlns:a16="http://schemas.microsoft.com/office/drawing/2014/main" val="3515613218"/>
                    </a:ext>
                  </a:extLst>
                </a:gridCol>
                <a:gridCol w="329184">
                  <a:extLst>
                    <a:ext uri="{9D8B030D-6E8A-4147-A177-3AD203B41FA5}">
                      <a16:colId xmlns:a16="http://schemas.microsoft.com/office/drawing/2014/main" val="2727983064"/>
                    </a:ext>
                  </a:extLst>
                </a:gridCol>
                <a:gridCol w="329184">
                  <a:extLst>
                    <a:ext uri="{9D8B030D-6E8A-4147-A177-3AD203B41FA5}">
                      <a16:colId xmlns:a16="http://schemas.microsoft.com/office/drawing/2014/main" val="4274839797"/>
                    </a:ext>
                  </a:extLst>
                </a:gridCol>
                <a:gridCol w="329184">
                  <a:extLst>
                    <a:ext uri="{9D8B030D-6E8A-4147-A177-3AD203B41FA5}">
                      <a16:colId xmlns:a16="http://schemas.microsoft.com/office/drawing/2014/main" val="99755545"/>
                    </a:ext>
                  </a:extLst>
                </a:gridCol>
                <a:gridCol w="329184">
                  <a:extLst>
                    <a:ext uri="{9D8B030D-6E8A-4147-A177-3AD203B41FA5}">
                      <a16:colId xmlns:a16="http://schemas.microsoft.com/office/drawing/2014/main" val="3278916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9372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- 2024-01-12 18:00:00</a:t>
                      </a:r>
                      <a:r>
                        <a:rPr kumimoji="0" lang="en-US" sz="1000" b="0" i="0" u="none" strike="noStrike" kern="1200" cap="none" spc="0" normalizeH="0" baseline="0" noProof="0">
                          <a:ln>
                            <a:noFill/>
                          </a:ln>
                          <a:solidFill>
                            <a:prstClr val="black"/>
                          </a:solidFill>
                          <a:effectLst/>
                          <a:uLnTx/>
                          <a:uFillTx/>
                          <a:latin typeface="Calibri"/>
                          <a:ea typeface="+mn-ea"/>
                          <a:cs typeface="+mn-cs"/>
                        </a:rPr>
                        <a:t>
 Big thanks to everyone who joined the Street Stories Photowalk led by Azul Adnan on 24 December 2023! 📸✨
We hope the vibrant streets and hidden alleys of Lebuh Pudu, Lebuh Ampang, Masjid India, and the River of Life sparked your creativity, inspiring you to weave compelling narratives through your lenses. 🏙️
And let's not forget the insightful photo review session on 30 December. We hope it provided insights to deepen your skills for your photographic journey. 🌟
#Fujifilm #FujifilmMY #FujifilmMalaysia #Fujifilm_XSeries #Photography #DigitalPhotography #KualaLumpur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https://quintly-eu-image-storage.s3.amazonaws.com/aaf8f68db843cc217addf8054c322eb2/1adbcd09d2f66d9c3b948033f6f63e02.jpg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43044795"/>
                  </a:ext>
                </a:extLst>
              </a:tr>
            </a:tbl>
          </a:graphicData>
        </a:graphic>
      </p:graphicFrame>
      <p:sp>
        <p:nvSpPr>
          <p:cNvPr id="4" name="Text Placeholder 3">
            <a:extLst>
              <a:ext uri="{FF2B5EF4-FFF2-40B4-BE49-F238E27FC236}">
                <a16:creationId xmlns:a16="http://schemas.microsoft.com/office/drawing/2014/main" id="{6D06EC78-C661-4A70-856C-552D98BE7A49}"/>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5088649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5A8B1-A9BA-4035-B268-996DCD5C6E2C}"/>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0AC484DB-DB83-4C84-AD47-83A7B92902F0}"/>
              </a:ext>
            </a:extLst>
          </p:cNvPr>
          <p:cNvGraphicFramePr>
            <a:graphicFrameLocks noGrp="1"/>
          </p:cNvGraphicFramePr>
          <p:nvPr>
            <p:ph type="tbl" sz="quarter" idx="13"/>
            <p:extLst>
              <p:ext uri="{D42A27DB-BD31-4B8C-83A1-F6EECF244321}">
                <p14:modId xmlns:p14="http://schemas.microsoft.com/office/powerpoint/2010/main" val="3731352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22674621"/>
                    </a:ext>
                  </a:extLst>
                </a:gridCol>
                <a:gridCol w="1316737">
                  <a:extLst>
                    <a:ext uri="{9D8B030D-6E8A-4147-A177-3AD203B41FA5}">
                      <a16:colId xmlns:a16="http://schemas.microsoft.com/office/drawing/2014/main" val="2213346580"/>
                    </a:ext>
                  </a:extLst>
                </a:gridCol>
                <a:gridCol w="329184">
                  <a:extLst>
                    <a:ext uri="{9D8B030D-6E8A-4147-A177-3AD203B41FA5}">
                      <a16:colId xmlns:a16="http://schemas.microsoft.com/office/drawing/2014/main" val="640221475"/>
                    </a:ext>
                  </a:extLst>
                </a:gridCol>
                <a:gridCol w="329184">
                  <a:extLst>
                    <a:ext uri="{9D8B030D-6E8A-4147-A177-3AD203B41FA5}">
                      <a16:colId xmlns:a16="http://schemas.microsoft.com/office/drawing/2014/main" val="291609930"/>
                    </a:ext>
                  </a:extLst>
                </a:gridCol>
                <a:gridCol w="329184">
                  <a:extLst>
                    <a:ext uri="{9D8B030D-6E8A-4147-A177-3AD203B41FA5}">
                      <a16:colId xmlns:a16="http://schemas.microsoft.com/office/drawing/2014/main" val="1999270912"/>
                    </a:ext>
                  </a:extLst>
                </a:gridCol>
                <a:gridCol w="329184">
                  <a:extLst>
                    <a:ext uri="{9D8B030D-6E8A-4147-A177-3AD203B41FA5}">
                      <a16:colId xmlns:a16="http://schemas.microsoft.com/office/drawing/2014/main" val="3667905513"/>
                    </a:ext>
                  </a:extLst>
                </a:gridCol>
                <a:gridCol w="329184">
                  <a:extLst>
                    <a:ext uri="{9D8B030D-6E8A-4147-A177-3AD203B41FA5}">
                      <a16:colId xmlns:a16="http://schemas.microsoft.com/office/drawing/2014/main" val="1995990587"/>
                    </a:ext>
                  </a:extLst>
                </a:gridCol>
                <a:gridCol w="329184">
                  <a:extLst>
                    <a:ext uri="{9D8B030D-6E8A-4147-A177-3AD203B41FA5}">
                      <a16:colId xmlns:a16="http://schemas.microsoft.com/office/drawing/2014/main" val="1310563817"/>
                    </a:ext>
                  </a:extLst>
                </a:gridCol>
                <a:gridCol w="329184">
                  <a:extLst>
                    <a:ext uri="{9D8B030D-6E8A-4147-A177-3AD203B41FA5}">
                      <a16:colId xmlns:a16="http://schemas.microsoft.com/office/drawing/2014/main" val="501904198"/>
                    </a:ext>
                  </a:extLst>
                </a:gridCol>
                <a:gridCol w="329184">
                  <a:extLst>
                    <a:ext uri="{9D8B030D-6E8A-4147-A177-3AD203B41FA5}">
                      <a16:colId xmlns:a16="http://schemas.microsoft.com/office/drawing/2014/main" val="265527917"/>
                    </a:ext>
                  </a:extLst>
                </a:gridCol>
                <a:gridCol w="329184">
                  <a:extLst>
                    <a:ext uri="{9D8B030D-6E8A-4147-A177-3AD203B41FA5}">
                      <a16:colId xmlns:a16="http://schemas.microsoft.com/office/drawing/2014/main" val="635188469"/>
                    </a:ext>
                  </a:extLst>
                </a:gridCol>
                <a:gridCol w="329184">
                  <a:extLst>
                    <a:ext uri="{9D8B030D-6E8A-4147-A177-3AD203B41FA5}">
                      <a16:colId xmlns:a16="http://schemas.microsoft.com/office/drawing/2014/main" val="3705228185"/>
                    </a:ext>
                  </a:extLst>
                </a:gridCol>
                <a:gridCol w="329184">
                  <a:extLst>
                    <a:ext uri="{9D8B030D-6E8A-4147-A177-3AD203B41FA5}">
                      <a16:colId xmlns:a16="http://schemas.microsoft.com/office/drawing/2014/main" val="2272211909"/>
                    </a:ext>
                  </a:extLst>
                </a:gridCol>
                <a:gridCol w="329184">
                  <a:extLst>
                    <a:ext uri="{9D8B030D-6E8A-4147-A177-3AD203B41FA5}">
                      <a16:colId xmlns:a16="http://schemas.microsoft.com/office/drawing/2014/main" val="3166914521"/>
                    </a:ext>
                  </a:extLst>
                </a:gridCol>
                <a:gridCol w="329184">
                  <a:extLst>
                    <a:ext uri="{9D8B030D-6E8A-4147-A177-3AD203B41FA5}">
                      <a16:colId xmlns:a16="http://schemas.microsoft.com/office/drawing/2014/main" val="2330838458"/>
                    </a:ext>
                  </a:extLst>
                </a:gridCol>
                <a:gridCol w="329184">
                  <a:extLst>
                    <a:ext uri="{9D8B030D-6E8A-4147-A177-3AD203B41FA5}">
                      <a16:colId xmlns:a16="http://schemas.microsoft.com/office/drawing/2014/main" val="302077263"/>
                    </a:ext>
                  </a:extLst>
                </a:gridCol>
                <a:gridCol w="329184">
                  <a:extLst>
                    <a:ext uri="{9D8B030D-6E8A-4147-A177-3AD203B41FA5}">
                      <a16:colId xmlns:a16="http://schemas.microsoft.com/office/drawing/2014/main" val="767697626"/>
                    </a:ext>
                  </a:extLst>
                </a:gridCol>
                <a:gridCol w="329184">
                  <a:extLst>
                    <a:ext uri="{9D8B030D-6E8A-4147-A177-3AD203B41FA5}">
                      <a16:colId xmlns:a16="http://schemas.microsoft.com/office/drawing/2014/main" val="1717356479"/>
                    </a:ext>
                  </a:extLst>
                </a:gridCol>
                <a:gridCol w="329184">
                  <a:extLst>
                    <a:ext uri="{9D8B030D-6E8A-4147-A177-3AD203B41FA5}">
                      <a16:colId xmlns:a16="http://schemas.microsoft.com/office/drawing/2014/main" val="3607502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43447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- 2024-01-11 20:00:02</a:t>
                      </a:r>
                      <a:r>
                        <a:rPr kumimoji="0" lang="en-US" sz="1000" b="0" i="0" u="none" strike="noStrike" kern="1200" cap="none" spc="0" normalizeH="0" baseline="0" noProof="0">
                          <a:ln>
                            <a:noFill/>
                          </a:ln>
                          <a:solidFill>
                            <a:prstClr val="black"/>
                          </a:solidFill>
                          <a:effectLst/>
                          <a:uLnTx/>
                          <a:uFillTx/>
                          <a:latin typeface="Calibri"/>
                          <a:ea typeface="+mn-ea"/>
                          <a:cs typeface="+mn-cs"/>
                        </a:rPr>
                        <a:t>
 While using the X-T5, travel and lifestyle photographer Natthakit Chanthrasut reminisces about fond memories of his first camera, the X-T2, which brought him to his current success. 
He praises the X-T5's advancements, including the 3-way tilting screen for vertical shots, improved image stabilization that makes him forget the need for a tripod, and high-resolution image quality suitable for any output, from files to prints.
He adds that traveling has become more enjoyable with its lightweight build and exceptional performance, making it easy to maneuver and capture moments.
Follow more about his journey with the X-T5 and spark your creativity to pave your path.
𝗪𝗮𝘁𝗰𝗵 𝘁𝗵𝗲 𝗳𝘂𝗹𝗹 𝘃𝗶𝗱𝗲𝗼 𝗵𝗲𝗿𝗲
https://youtu.be/mzCJc3oro6Q?feature=shared&amp;t=186
𝗙𝗶𝗻𝗱 𝗼𝘂𝘁 𝗺𝗼𝗿𝗲 𝗮𝗯𝗼𝘂𝘁 𝗫-𝗧𝟱
https://fujifilm-x.com/en-my/products/cameras/x-t5/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#XT5 #PhotographyFirst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https://quintly-eu-image-storage.s3.amazonaws.com/aaf8f68db843cc217addf8054c322eb2/a2b8ec8c23525b1df346e9399b3f3a40.jpg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71989085"/>
                  </a:ext>
                </a:extLst>
              </a:tr>
            </a:tbl>
          </a:graphicData>
        </a:graphic>
      </p:graphicFrame>
      <p:sp>
        <p:nvSpPr>
          <p:cNvPr id="4" name="Text Placeholder 3">
            <a:extLst>
              <a:ext uri="{FF2B5EF4-FFF2-40B4-BE49-F238E27FC236}">
                <a16:creationId xmlns:a16="http://schemas.microsoft.com/office/drawing/2014/main" id="{8438D024-A802-4722-AD31-B6A8FD8E2BC8}"/>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354428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65B64-2CDF-46AA-83E6-DA8138C15A8E}"/>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EAA0FB63-CC7F-4223-A1E9-CC0735842A73}"/>
              </a:ext>
            </a:extLst>
          </p:cNvPr>
          <p:cNvGraphicFramePr>
            <a:graphicFrameLocks noGrp="1"/>
          </p:cNvGraphicFramePr>
          <p:nvPr>
            <p:ph type="tbl" sz="quarter" idx="13"/>
            <p:extLst>
              <p:ext uri="{D42A27DB-BD31-4B8C-83A1-F6EECF244321}">
                <p14:modId xmlns:p14="http://schemas.microsoft.com/office/powerpoint/2010/main" val="1125791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34441370"/>
                    </a:ext>
                  </a:extLst>
                </a:gridCol>
                <a:gridCol w="1316737">
                  <a:extLst>
                    <a:ext uri="{9D8B030D-6E8A-4147-A177-3AD203B41FA5}">
                      <a16:colId xmlns:a16="http://schemas.microsoft.com/office/drawing/2014/main" val="3709694402"/>
                    </a:ext>
                  </a:extLst>
                </a:gridCol>
                <a:gridCol w="329184">
                  <a:extLst>
                    <a:ext uri="{9D8B030D-6E8A-4147-A177-3AD203B41FA5}">
                      <a16:colId xmlns:a16="http://schemas.microsoft.com/office/drawing/2014/main" val="1297800868"/>
                    </a:ext>
                  </a:extLst>
                </a:gridCol>
                <a:gridCol w="329184">
                  <a:extLst>
                    <a:ext uri="{9D8B030D-6E8A-4147-A177-3AD203B41FA5}">
                      <a16:colId xmlns:a16="http://schemas.microsoft.com/office/drawing/2014/main" val="3556272992"/>
                    </a:ext>
                  </a:extLst>
                </a:gridCol>
                <a:gridCol w="329184">
                  <a:extLst>
                    <a:ext uri="{9D8B030D-6E8A-4147-A177-3AD203B41FA5}">
                      <a16:colId xmlns:a16="http://schemas.microsoft.com/office/drawing/2014/main" val="4053926760"/>
                    </a:ext>
                  </a:extLst>
                </a:gridCol>
                <a:gridCol w="329184">
                  <a:extLst>
                    <a:ext uri="{9D8B030D-6E8A-4147-A177-3AD203B41FA5}">
                      <a16:colId xmlns:a16="http://schemas.microsoft.com/office/drawing/2014/main" val="3361348539"/>
                    </a:ext>
                  </a:extLst>
                </a:gridCol>
                <a:gridCol w="329184">
                  <a:extLst>
                    <a:ext uri="{9D8B030D-6E8A-4147-A177-3AD203B41FA5}">
                      <a16:colId xmlns:a16="http://schemas.microsoft.com/office/drawing/2014/main" val="3823265454"/>
                    </a:ext>
                  </a:extLst>
                </a:gridCol>
                <a:gridCol w="329184">
                  <a:extLst>
                    <a:ext uri="{9D8B030D-6E8A-4147-A177-3AD203B41FA5}">
                      <a16:colId xmlns:a16="http://schemas.microsoft.com/office/drawing/2014/main" val="509588070"/>
                    </a:ext>
                  </a:extLst>
                </a:gridCol>
                <a:gridCol w="329184">
                  <a:extLst>
                    <a:ext uri="{9D8B030D-6E8A-4147-A177-3AD203B41FA5}">
                      <a16:colId xmlns:a16="http://schemas.microsoft.com/office/drawing/2014/main" val="2255151354"/>
                    </a:ext>
                  </a:extLst>
                </a:gridCol>
                <a:gridCol w="329184">
                  <a:extLst>
                    <a:ext uri="{9D8B030D-6E8A-4147-A177-3AD203B41FA5}">
                      <a16:colId xmlns:a16="http://schemas.microsoft.com/office/drawing/2014/main" val="1771814718"/>
                    </a:ext>
                  </a:extLst>
                </a:gridCol>
                <a:gridCol w="329184">
                  <a:extLst>
                    <a:ext uri="{9D8B030D-6E8A-4147-A177-3AD203B41FA5}">
                      <a16:colId xmlns:a16="http://schemas.microsoft.com/office/drawing/2014/main" val="2587122411"/>
                    </a:ext>
                  </a:extLst>
                </a:gridCol>
                <a:gridCol w="329184">
                  <a:extLst>
                    <a:ext uri="{9D8B030D-6E8A-4147-A177-3AD203B41FA5}">
                      <a16:colId xmlns:a16="http://schemas.microsoft.com/office/drawing/2014/main" val="910003300"/>
                    </a:ext>
                  </a:extLst>
                </a:gridCol>
                <a:gridCol w="329184">
                  <a:extLst>
                    <a:ext uri="{9D8B030D-6E8A-4147-A177-3AD203B41FA5}">
                      <a16:colId xmlns:a16="http://schemas.microsoft.com/office/drawing/2014/main" val="1495527129"/>
                    </a:ext>
                  </a:extLst>
                </a:gridCol>
                <a:gridCol w="329184">
                  <a:extLst>
                    <a:ext uri="{9D8B030D-6E8A-4147-A177-3AD203B41FA5}">
                      <a16:colId xmlns:a16="http://schemas.microsoft.com/office/drawing/2014/main" val="1558314562"/>
                    </a:ext>
                  </a:extLst>
                </a:gridCol>
                <a:gridCol w="329184">
                  <a:extLst>
                    <a:ext uri="{9D8B030D-6E8A-4147-A177-3AD203B41FA5}">
                      <a16:colId xmlns:a16="http://schemas.microsoft.com/office/drawing/2014/main" val="146151856"/>
                    </a:ext>
                  </a:extLst>
                </a:gridCol>
                <a:gridCol w="329184">
                  <a:extLst>
                    <a:ext uri="{9D8B030D-6E8A-4147-A177-3AD203B41FA5}">
                      <a16:colId xmlns:a16="http://schemas.microsoft.com/office/drawing/2014/main" val="1624063025"/>
                    </a:ext>
                  </a:extLst>
                </a:gridCol>
                <a:gridCol w="329184">
                  <a:extLst>
                    <a:ext uri="{9D8B030D-6E8A-4147-A177-3AD203B41FA5}">
                      <a16:colId xmlns:a16="http://schemas.microsoft.com/office/drawing/2014/main" val="3754030974"/>
                    </a:ext>
                  </a:extLst>
                </a:gridCol>
                <a:gridCol w="329184">
                  <a:extLst>
                    <a:ext uri="{9D8B030D-6E8A-4147-A177-3AD203B41FA5}">
                      <a16:colId xmlns:a16="http://schemas.microsoft.com/office/drawing/2014/main" val="2476676791"/>
                    </a:ext>
                  </a:extLst>
                </a:gridCol>
                <a:gridCol w="329184">
                  <a:extLst>
                    <a:ext uri="{9D8B030D-6E8A-4147-A177-3AD203B41FA5}">
                      <a16:colId xmlns:a16="http://schemas.microsoft.com/office/drawing/2014/main" val="3726812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96288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- 2024-01-11 20:00:02</a:t>
                      </a:r>
                      <a:r>
                        <a:rPr kumimoji="0" lang="en-US" sz="1000" b="0" i="0" u="none" strike="noStrike" kern="1200" cap="none" spc="0" normalizeH="0" baseline="0" noProof="0">
                          <a:ln>
                            <a:noFill/>
                          </a:ln>
                          <a:solidFill>
                            <a:prstClr val="black"/>
                          </a:solidFill>
                          <a:effectLst/>
                          <a:uLnTx/>
                          <a:uFillTx/>
                          <a:latin typeface="Calibri"/>
                          <a:ea typeface="+mn-ea"/>
                          <a:cs typeface="+mn-cs"/>
                        </a:rPr>
                        <a:t>
 Celebrate the upcoming Chinese New Year by capturing the elegance and tradition of Cheongsam. Join us for a festive and creative photography session in the heart of Kota Kinabalu. 🎊🐉
🗓️ Date: 4 February 2024
⏰ Time: 10:00am - 12:00pm
📍 Venue: Cactus Studio, Third Floor, Lot No.1, Block 1, Donggongon Avenue, Lorong Donggongon Avenue A1, Jalan Penampang Lama, 88300 Kota Kinabalu, Sabah
Register now 👉 https://forms.gle/gP8UgajJvV5X254h7 
#Fujifilm #FujifilmMY #FujifilmMalaysia #Fujifilm_XSeries #Photography #DigitalPhotography #Sabah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https://quintly-eu-image-storage.s3.amazonaws.com/aaf8f68db843cc217addf8054c322eb2/2a17ce9076b91f5d5766941dbb39f96b.jpg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188607670"/>
                  </a:ext>
                </a:extLst>
              </a:tr>
            </a:tbl>
          </a:graphicData>
        </a:graphic>
      </p:graphicFrame>
      <p:sp>
        <p:nvSpPr>
          <p:cNvPr id="4" name="Text Placeholder 3">
            <a:extLst>
              <a:ext uri="{FF2B5EF4-FFF2-40B4-BE49-F238E27FC236}">
                <a16:creationId xmlns:a16="http://schemas.microsoft.com/office/drawing/2014/main" id="{DA9A7789-4EB2-4B4E-94A2-A801CFF4B848}"/>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4811160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6061</Words>
  <Application>Microsoft Office PowerPoint</Application>
  <PresentationFormat>On-screen Show (4:3)</PresentationFormat>
  <Paragraphs>1176</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Fan Demographics | FUJIFILM Malaysia</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2024-02-06T01:28:56Z</dcterms:created>
  <dcterms:modified xsi:type="dcterms:W3CDTF">2024-02-06T01:30:30Z</dcterms:modified>
</cp:coreProperties>
</file>