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numCache>
            </c:numRef>
          </c:cat>
          <c:val>
            <c:numRef>
              <c:f>Sheet1!$B$2:$B$14</c:f>
              <c:numCache>
                <c:formatCode>General</c:formatCode>
                <c:ptCount val="13"/>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numCache>
            </c:numRef>
          </c:val>
          <c:extLst>
            <c:ext xmlns:c16="http://schemas.microsoft.com/office/drawing/2014/chart" uri="{C3380CC4-5D6E-409C-BE32-E72D297353CC}">
              <c16:uniqueId val="{00000000-84A7-481B-A156-784628B3691B}"/>
            </c:ext>
          </c:extLst>
        </c:ser>
        <c:dLbls>
          <c:showLegendKey val="0"/>
          <c:showVal val="0"/>
          <c:showCatName val="0"/>
          <c:showSerName val="0"/>
          <c:showPercent val="0"/>
          <c:showBubbleSize val="0"/>
        </c:dLbls>
        <c:gapWidth val="219"/>
        <c:overlap val="-27"/>
        <c:axId val="392282696"/>
        <c:axId val="392276136"/>
      </c:barChart>
      <c:dateAx>
        <c:axId val="39228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6136"/>
        <c:crosses val="autoZero"/>
        <c:auto val="1"/>
        <c:lblOffset val="100"/>
        <c:baseTimeUnit val="months"/>
      </c:dateAx>
      <c:valAx>
        <c:axId val="39227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8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numCache>
            </c:numRef>
          </c:cat>
          <c:val>
            <c:numRef>
              <c:f>Sheet1!$B$2:$B$32</c:f>
              <c:numCache>
                <c:formatCode>General</c:formatCode>
                <c:ptCount val="31"/>
                <c:pt idx="0">
                  <c:v>1.3547198439362699E-3</c:v>
                </c:pt>
                <c:pt idx="1">
                  <c:v>-1.3547014915263401E-3</c:v>
                </c:pt>
                <c:pt idx="2">
                  <c:v>1.3547198439362699E-3</c:v>
                </c:pt>
                <c:pt idx="3">
                  <c:v>5.4188059661053698E-3</c:v>
                </c:pt>
                <c:pt idx="4">
                  <c:v>1.3546280868587501E-3</c:v>
                </c:pt>
                <c:pt idx="5">
                  <c:v>-2.70921947386958E-3</c:v>
                </c:pt>
                <c:pt idx="6">
                  <c:v>2.70929287455974E-3</c:v>
                </c:pt>
                <c:pt idx="7">
                  <c:v>1.35460973693479E-3</c:v>
                </c:pt>
                <c:pt idx="8">
                  <c:v>-1.35459138750796E-3</c:v>
                </c:pt>
                <c:pt idx="9">
                  <c:v>-2.70921947386958E-3</c:v>
                </c:pt>
                <c:pt idx="10">
                  <c:v>-1.35464643727987E-3</c:v>
                </c:pt>
                <c:pt idx="11">
                  <c:v>1.35466478819816E-3</c:v>
                </c:pt>
                <c:pt idx="12">
                  <c:v>-4.0639393118396096E-3</c:v>
                </c:pt>
                <c:pt idx="13">
                  <c:v>1.3547014915263401E-3</c:v>
                </c:pt>
                <c:pt idx="14">
                  <c:v>0</c:v>
                </c:pt>
                <c:pt idx="15">
                  <c:v>-4.06404941884093E-3</c:v>
                </c:pt>
                <c:pt idx="16">
                  <c:v>1.35473819684346E-3</c:v>
                </c:pt>
                <c:pt idx="17">
                  <c:v>0</c:v>
                </c:pt>
                <c:pt idx="18">
                  <c:v>6.7735992196813703E-3</c:v>
                </c:pt>
                <c:pt idx="19">
                  <c:v>0</c:v>
                </c:pt>
                <c:pt idx="20">
                  <c:v>2.7092561737175102E-3</c:v>
                </c:pt>
                <c:pt idx="21">
                  <c:v>4.0637741625238703E-3</c:v>
                </c:pt>
                <c:pt idx="22">
                  <c:v>-4.0636090266301904E-3</c:v>
                </c:pt>
                <c:pt idx="23">
                  <c:v>1.35459138750796E-3</c:v>
                </c:pt>
                <c:pt idx="24">
                  <c:v>4.0637191157347199E-3</c:v>
                </c:pt>
                <c:pt idx="25">
                  <c:v>4.0635539843146802E-3</c:v>
                </c:pt>
                <c:pt idx="26">
                  <c:v>9.4812406880671798E-3</c:v>
                </c:pt>
                <c:pt idx="27">
                  <c:v>-1.3543345477199801E-3</c:v>
                </c:pt>
                <c:pt idx="28">
                  <c:v>4.0630586705672003E-3</c:v>
                </c:pt>
                <c:pt idx="29">
                  <c:v>4.0628935928167997E-3</c:v>
                </c:pt>
                <c:pt idx="30">
                  <c:v>0</c:v>
                </c:pt>
              </c:numCache>
            </c:numRef>
          </c:val>
          <c:extLst>
            <c:ext xmlns:c16="http://schemas.microsoft.com/office/drawing/2014/chart" uri="{C3380CC4-5D6E-409C-BE32-E72D297353CC}">
              <c16:uniqueId val="{00000000-0092-490F-822A-38C1DBBD3053}"/>
            </c:ext>
          </c:extLst>
        </c:ser>
        <c:dLbls>
          <c:showLegendKey val="0"/>
          <c:showVal val="0"/>
          <c:showCatName val="0"/>
          <c:showSerName val="0"/>
          <c:showPercent val="0"/>
          <c:showBubbleSize val="0"/>
        </c:dLbls>
        <c:gapWidth val="219"/>
        <c:overlap val="-27"/>
        <c:axId val="245277744"/>
        <c:axId val="388759000"/>
      </c:barChart>
      <c:dateAx>
        <c:axId val="24527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59000"/>
        <c:crosses val="autoZero"/>
        <c:auto val="1"/>
        <c:lblOffset val="100"/>
        <c:baseTimeUnit val="days"/>
      </c:dateAx>
      <c:valAx>
        <c:axId val="38875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7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numCache>
            </c:numRef>
          </c:cat>
          <c:val>
            <c:numRef>
              <c:f>Sheet1!$B$2:$B$32</c:f>
              <c:numCache>
                <c:formatCode>General</c:formatCode>
                <c:ptCount val="31"/>
                <c:pt idx="0">
                  <c:v>1</c:v>
                </c:pt>
                <c:pt idx="1">
                  <c:v>-1</c:v>
                </c:pt>
                <c:pt idx="2">
                  <c:v>1</c:v>
                </c:pt>
                <c:pt idx="3">
                  <c:v>4</c:v>
                </c:pt>
                <c:pt idx="4">
                  <c:v>1</c:v>
                </c:pt>
                <c:pt idx="5">
                  <c:v>-2</c:v>
                </c:pt>
                <c:pt idx="6">
                  <c:v>2</c:v>
                </c:pt>
                <c:pt idx="7">
                  <c:v>1</c:v>
                </c:pt>
                <c:pt idx="8">
                  <c:v>-1</c:v>
                </c:pt>
                <c:pt idx="9">
                  <c:v>-2</c:v>
                </c:pt>
                <c:pt idx="10">
                  <c:v>-1</c:v>
                </c:pt>
                <c:pt idx="11">
                  <c:v>1</c:v>
                </c:pt>
                <c:pt idx="12">
                  <c:v>-3</c:v>
                </c:pt>
                <c:pt idx="13">
                  <c:v>1</c:v>
                </c:pt>
                <c:pt idx="14">
                  <c:v>0</c:v>
                </c:pt>
                <c:pt idx="15">
                  <c:v>-3</c:v>
                </c:pt>
                <c:pt idx="16">
                  <c:v>1</c:v>
                </c:pt>
                <c:pt idx="17">
                  <c:v>0</c:v>
                </c:pt>
                <c:pt idx="18">
                  <c:v>5</c:v>
                </c:pt>
                <c:pt idx="19">
                  <c:v>0</c:v>
                </c:pt>
                <c:pt idx="20">
                  <c:v>2</c:v>
                </c:pt>
                <c:pt idx="21">
                  <c:v>3</c:v>
                </c:pt>
                <c:pt idx="22">
                  <c:v>-3</c:v>
                </c:pt>
                <c:pt idx="23">
                  <c:v>1</c:v>
                </c:pt>
                <c:pt idx="24">
                  <c:v>3</c:v>
                </c:pt>
                <c:pt idx="25">
                  <c:v>3</c:v>
                </c:pt>
                <c:pt idx="26">
                  <c:v>7</c:v>
                </c:pt>
                <c:pt idx="27">
                  <c:v>-1</c:v>
                </c:pt>
                <c:pt idx="28">
                  <c:v>3</c:v>
                </c:pt>
                <c:pt idx="29">
                  <c:v>3</c:v>
                </c:pt>
                <c:pt idx="30">
                  <c:v>0</c:v>
                </c:pt>
              </c:numCache>
            </c:numRef>
          </c:val>
          <c:smooth val="0"/>
          <c:extLst>
            <c:ext xmlns:c16="http://schemas.microsoft.com/office/drawing/2014/chart" uri="{C3380CC4-5D6E-409C-BE32-E72D297353CC}">
              <c16:uniqueId val="{00000000-E2AA-45E6-8203-F1AF9287019B}"/>
            </c:ext>
          </c:extLst>
        </c:ser>
        <c:dLbls>
          <c:showLegendKey val="0"/>
          <c:showVal val="0"/>
          <c:showCatName val="0"/>
          <c:showSerName val="0"/>
          <c:showPercent val="0"/>
          <c:showBubbleSize val="0"/>
        </c:dLbls>
        <c:smooth val="0"/>
        <c:axId val="388762608"/>
        <c:axId val="388758672"/>
      </c:lineChart>
      <c:dateAx>
        <c:axId val="38876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58672"/>
        <c:crosses val="autoZero"/>
        <c:auto val="1"/>
        <c:lblOffset val="100"/>
        <c:baseTimeUnit val="days"/>
      </c:dateAx>
      <c:valAx>
        <c:axId val="38875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6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numCache>
            </c:numRef>
          </c:cat>
          <c:val>
            <c:numRef>
              <c:f>Sheet1!$B$2:$B$32</c:f>
              <c:numCache>
                <c:formatCode>General</c:formatCode>
                <c:ptCount val="31"/>
                <c:pt idx="0">
                  <c:v>73808</c:v>
                </c:pt>
                <c:pt idx="1">
                  <c:v>73807</c:v>
                </c:pt>
                <c:pt idx="2">
                  <c:v>73811</c:v>
                </c:pt>
                <c:pt idx="3">
                  <c:v>73811</c:v>
                </c:pt>
                <c:pt idx="4">
                  <c:v>73811</c:v>
                </c:pt>
                <c:pt idx="5">
                  <c:v>73811</c:v>
                </c:pt>
                <c:pt idx="6">
                  <c:v>73812</c:v>
                </c:pt>
                <c:pt idx="7">
                  <c:v>73812</c:v>
                </c:pt>
                <c:pt idx="8">
                  <c:v>73811</c:v>
                </c:pt>
                <c:pt idx="9">
                  <c:v>73810</c:v>
                </c:pt>
                <c:pt idx="10">
                  <c:v>73809</c:v>
                </c:pt>
                <c:pt idx="11">
                  <c:v>73806</c:v>
                </c:pt>
                <c:pt idx="12">
                  <c:v>73809</c:v>
                </c:pt>
                <c:pt idx="13">
                  <c:v>73808</c:v>
                </c:pt>
                <c:pt idx="14">
                  <c:v>73807</c:v>
                </c:pt>
                <c:pt idx="15">
                  <c:v>73806</c:v>
                </c:pt>
                <c:pt idx="16">
                  <c:v>73806</c:v>
                </c:pt>
                <c:pt idx="17">
                  <c:v>73808</c:v>
                </c:pt>
                <c:pt idx="18">
                  <c:v>73812</c:v>
                </c:pt>
                <c:pt idx="19">
                  <c:v>73812</c:v>
                </c:pt>
                <c:pt idx="20">
                  <c:v>73815</c:v>
                </c:pt>
                <c:pt idx="21">
                  <c:v>73815</c:v>
                </c:pt>
                <c:pt idx="22">
                  <c:v>73814</c:v>
                </c:pt>
                <c:pt idx="23">
                  <c:v>73817</c:v>
                </c:pt>
                <c:pt idx="24">
                  <c:v>73819</c:v>
                </c:pt>
                <c:pt idx="25">
                  <c:v>73826</c:v>
                </c:pt>
                <c:pt idx="26">
                  <c:v>73825</c:v>
                </c:pt>
                <c:pt idx="27">
                  <c:v>73829</c:v>
                </c:pt>
                <c:pt idx="28">
                  <c:v>73830</c:v>
                </c:pt>
                <c:pt idx="29">
                  <c:v>73831</c:v>
                </c:pt>
                <c:pt idx="30">
                  <c:v>73832</c:v>
                </c:pt>
              </c:numCache>
            </c:numRef>
          </c:val>
          <c:smooth val="0"/>
          <c:extLst>
            <c:ext xmlns:c16="http://schemas.microsoft.com/office/drawing/2014/chart" uri="{C3380CC4-5D6E-409C-BE32-E72D297353CC}">
              <c16:uniqueId val="{00000000-4A48-4289-860F-F6EA88A0A820}"/>
            </c:ext>
          </c:extLst>
        </c:ser>
        <c:dLbls>
          <c:showLegendKey val="0"/>
          <c:showVal val="0"/>
          <c:showCatName val="0"/>
          <c:showSerName val="0"/>
          <c:showPercent val="0"/>
          <c:showBubbleSize val="0"/>
        </c:dLbls>
        <c:smooth val="0"/>
        <c:axId val="251007816"/>
        <c:axId val="251006504"/>
      </c:lineChart>
      <c:dateAx>
        <c:axId val="25100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006504"/>
        <c:crosses val="autoZero"/>
        <c:auto val="1"/>
        <c:lblOffset val="100"/>
        <c:baseTimeUnit val="days"/>
      </c:dateAx>
      <c:valAx>
        <c:axId val="25100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00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numCache>
            </c:numRef>
          </c:cat>
          <c:val>
            <c:numRef>
              <c:f>Sheet1!$B$2:$B$32</c:f>
              <c:numCache>
                <c:formatCode>General</c:formatCode>
                <c:ptCount val="31"/>
                <c:pt idx="0">
                  <c:v>4291</c:v>
                </c:pt>
                <c:pt idx="1">
                  <c:v>2896</c:v>
                </c:pt>
                <c:pt idx="2">
                  <c:v>1189</c:v>
                </c:pt>
                <c:pt idx="3">
                  <c:v>1351</c:v>
                </c:pt>
                <c:pt idx="4">
                  <c:v>5488</c:v>
                </c:pt>
                <c:pt idx="5">
                  <c:v>2369</c:v>
                </c:pt>
                <c:pt idx="6">
                  <c:v>1177</c:v>
                </c:pt>
                <c:pt idx="7">
                  <c:v>1905</c:v>
                </c:pt>
                <c:pt idx="8">
                  <c:v>2270</c:v>
                </c:pt>
                <c:pt idx="9">
                  <c:v>2884</c:v>
                </c:pt>
                <c:pt idx="10">
                  <c:v>3555</c:v>
                </c:pt>
                <c:pt idx="11">
                  <c:v>3488</c:v>
                </c:pt>
                <c:pt idx="12">
                  <c:v>9961</c:v>
                </c:pt>
                <c:pt idx="13">
                  <c:v>13697</c:v>
                </c:pt>
                <c:pt idx="14">
                  <c:v>12848</c:v>
                </c:pt>
                <c:pt idx="15">
                  <c:v>13388</c:v>
                </c:pt>
                <c:pt idx="16">
                  <c:v>17057</c:v>
                </c:pt>
                <c:pt idx="17">
                  <c:v>20680</c:v>
                </c:pt>
                <c:pt idx="18">
                  <c:v>28002</c:v>
                </c:pt>
                <c:pt idx="19">
                  <c:v>25448</c:v>
                </c:pt>
                <c:pt idx="20">
                  <c:v>25349</c:v>
                </c:pt>
                <c:pt idx="21">
                  <c:v>26446</c:v>
                </c:pt>
                <c:pt idx="22">
                  <c:v>29436</c:v>
                </c:pt>
                <c:pt idx="23">
                  <c:v>27825</c:v>
                </c:pt>
                <c:pt idx="24">
                  <c:v>25514</c:v>
                </c:pt>
                <c:pt idx="25">
                  <c:v>27213</c:v>
                </c:pt>
                <c:pt idx="26">
                  <c:v>28446</c:v>
                </c:pt>
                <c:pt idx="27">
                  <c:v>26401</c:v>
                </c:pt>
                <c:pt idx="28">
                  <c:v>25402</c:v>
                </c:pt>
                <c:pt idx="29">
                  <c:v>28401</c:v>
                </c:pt>
                <c:pt idx="30">
                  <c:v>9495</c:v>
                </c:pt>
              </c:numCache>
            </c:numRef>
          </c:val>
          <c:smooth val="0"/>
          <c:extLst>
            <c:ext xmlns:c16="http://schemas.microsoft.com/office/drawing/2014/chart" uri="{C3380CC4-5D6E-409C-BE32-E72D297353CC}">
              <c16:uniqueId val="{00000000-F69F-4796-B31C-87134E4EB35D}"/>
            </c:ext>
          </c:extLst>
        </c:ser>
        <c:dLbls>
          <c:showLegendKey val="0"/>
          <c:showVal val="0"/>
          <c:showCatName val="0"/>
          <c:showSerName val="0"/>
          <c:showPercent val="0"/>
          <c:showBubbleSize val="0"/>
        </c:dLbls>
        <c:smooth val="0"/>
        <c:axId val="393257328"/>
        <c:axId val="393259296"/>
      </c:lineChart>
      <c:dateAx>
        <c:axId val="39325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59296"/>
        <c:crosses val="autoZero"/>
        <c:auto val="1"/>
        <c:lblOffset val="100"/>
        <c:baseTimeUnit val="days"/>
      </c:dateAx>
      <c:valAx>
        <c:axId val="39325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5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c:f>
              <c:numCache>
                <c:formatCode>m/d/yyyy</c:formatCode>
                <c:ptCount val="2"/>
                <c:pt idx="0">
                  <c:v>45200</c:v>
                </c:pt>
                <c:pt idx="1">
                  <c:v>45231</c:v>
                </c:pt>
              </c:numCache>
            </c:numRef>
          </c:cat>
          <c:val>
            <c:numRef>
              <c:f>Sheet1!$B$2:$B$3</c:f>
              <c:numCache>
                <c:formatCode>General</c:formatCode>
                <c:ptCount val="2"/>
                <c:pt idx="0">
                  <c:v>36136</c:v>
                </c:pt>
                <c:pt idx="1">
                  <c:v>36323</c:v>
                </c:pt>
              </c:numCache>
            </c:numRef>
          </c:val>
          <c:extLst>
            <c:ext xmlns:c16="http://schemas.microsoft.com/office/drawing/2014/chart" uri="{C3380CC4-5D6E-409C-BE32-E72D297353CC}">
              <c16:uniqueId val="{00000000-B2C5-4EF3-BBF6-98725F6D4A7F}"/>
            </c:ext>
          </c:extLst>
        </c:ser>
        <c:dLbls>
          <c:showLegendKey val="0"/>
          <c:showVal val="0"/>
          <c:showCatName val="0"/>
          <c:showSerName val="0"/>
          <c:showPercent val="0"/>
          <c:showBubbleSize val="0"/>
        </c:dLbls>
        <c:gapWidth val="219"/>
        <c:overlap val="-27"/>
        <c:axId val="393253720"/>
        <c:axId val="393245848"/>
      </c:barChart>
      <c:dateAx>
        <c:axId val="39325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45848"/>
        <c:crosses val="autoZero"/>
        <c:auto val="1"/>
        <c:lblOffset val="100"/>
        <c:baseTimeUnit val="months"/>
      </c:dateAx>
      <c:valAx>
        <c:axId val="39324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5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numCache>
            </c:numRef>
          </c:cat>
          <c:val>
            <c:numRef>
              <c:f>Sheet1!$B$2:$B$32</c:f>
              <c:numCache>
                <c:formatCode>General</c:formatCode>
                <c:ptCount val="31"/>
                <c:pt idx="0">
                  <c:v>224</c:v>
                </c:pt>
                <c:pt idx="1">
                  <c:v>229</c:v>
                </c:pt>
                <c:pt idx="2">
                  <c:v>249</c:v>
                </c:pt>
                <c:pt idx="3">
                  <c:v>127</c:v>
                </c:pt>
                <c:pt idx="4">
                  <c:v>297</c:v>
                </c:pt>
                <c:pt idx="5">
                  <c:v>141</c:v>
                </c:pt>
                <c:pt idx="6">
                  <c:v>171</c:v>
                </c:pt>
                <c:pt idx="7">
                  <c:v>158</c:v>
                </c:pt>
                <c:pt idx="8">
                  <c:v>130</c:v>
                </c:pt>
                <c:pt idx="9">
                  <c:v>173</c:v>
                </c:pt>
                <c:pt idx="10">
                  <c:v>198</c:v>
                </c:pt>
                <c:pt idx="11">
                  <c:v>138</c:v>
                </c:pt>
                <c:pt idx="12">
                  <c:v>137</c:v>
                </c:pt>
                <c:pt idx="13">
                  <c:v>148</c:v>
                </c:pt>
                <c:pt idx="14">
                  <c:v>154</c:v>
                </c:pt>
                <c:pt idx="15">
                  <c:v>114</c:v>
                </c:pt>
                <c:pt idx="16">
                  <c:v>184</c:v>
                </c:pt>
                <c:pt idx="17">
                  <c:v>183</c:v>
                </c:pt>
                <c:pt idx="18">
                  <c:v>330</c:v>
                </c:pt>
                <c:pt idx="19">
                  <c:v>207</c:v>
                </c:pt>
                <c:pt idx="20">
                  <c:v>226</c:v>
                </c:pt>
                <c:pt idx="21">
                  <c:v>269</c:v>
                </c:pt>
                <c:pt idx="22">
                  <c:v>300</c:v>
                </c:pt>
                <c:pt idx="23">
                  <c:v>183</c:v>
                </c:pt>
                <c:pt idx="24">
                  <c:v>225</c:v>
                </c:pt>
                <c:pt idx="25">
                  <c:v>316</c:v>
                </c:pt>
                <c:pt idx="26">
                  <c:v>315</c:v>
                </c:pt>
                <c:pt idx="27">
                  <c:v>256</c:v>
                </c:pt>
                <c:pt idx="28">
                  <c:v>165</c:v>
                </c:pt>
                <c:pt idx="29">
                  <c:v>222</c:v>
                </c:pt>
                <c:pt idx="30">
                  <c:v>88</c:v>
                </c:pt>
              </c:numCache>
            </c:numRef>
          </c:val>
          <c:smooth val="0"/>
          <c:extLst>
            <c:ext xmlns:c16="http://schemas.microsoft.com/office/drawing/2014/chart" uri="{C3380CC4-5D6E-409C-BE32-E72D297353CC}">
              <c16:uniqueId val="{00000000-CD2E-473C-AC8F-EC6ECA114CDF}"/>
            </c:ext>
          </c:extLst>
        </c:ser>
        <c:dLbls>
          <c:showLegendKey val="0"/>
          <c:showVal val="0"/>
          <c:showCatName val="0"/>
          <c:showSerName val="0"/>
          <c:showPercent val="0"/>
          <c:showBubbleSize val="0"/>
        </c:dLbls>
        <c:smooth val="0"/>
        <c:axId val="393248472"/>
        <c:axId val="393252080"/>
      </c:lineChart>
      <c:dateAx>
        <c:axId val="39324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52080"/>
        <c:crosses val="autoZero"/>
        <c:auto val="1"/>
        <c:lblOffset val="100"/>
        <c:baseTimeUnit val="days"/>
      </c:dateAx>
      <c:valAx>
        <c:axId val="3932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4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c:f>
              <c:numCache>
                <c:formatCode>m/d/yyyy</c:formatCode>
                <c:ptCount val="2"/>
                <c:pt idx="0">
                  <c:v>45200</c:v>
                </c:pt>
                <c:pt idx="1">
                  <c:v>45231</c:v>
                </c:pt>
              </c:numCache>
            </c:numRef>
          </c:cat>
          <c:val>
            <c:numRef>
              <c:f>Sheet1!$B$2:$B$3</c:f>
              <c:numCache>
                <c:formatCode>General</c:formatCode>
                <c:ptCount val="2"/>
                <c:pt idx="0">
                  <c:v>5809</c:v>
                </c:pt>
                <c:pt idx="1">
                  <c:v>6609</c:v>
                </c:pt>
              </c:numCache>
            </c:numRef>
          </c:val>
          <c:extLst>
            <c:ext xmlns:c16="http://schemas.microsoft.com/office/drawing/2014/chart" uri="{C3380CC4-5D6E-409C-BE32-E72D297353CC}">
              <c16:uniqueId val="{00000000-728E-4A9A-88EE-5D446AC9CD4B}"/>
            </c:ext>
          </c:extLst>
        </c:ser>
        <c:dLbls>
          <c:showLegendKey val="0"/>
          <c:showVal val="0"/>
          <c:showCatName val="0"/>
          <c:showSerName val="0"/>
          <c:showPercent val="0"/>
          <c:showBubbleSize val="0"/>
        </c:dLbls>
        <c:gapWidth val="219"/>
        <c:overlap val="-27"/>
        <c:axId val="393255688"/>
        <c:axId val="393255360"/>
      </c:barChart>
      <c:dateAx>
        <c:axId val="39325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55360"/>
        <c:crosses val="autoZero"/>
        <c:auto val="1"/>
        <c:lblOffset val="100"/>
        <c:baseTimeUnit val="months"/>
      </c:dateAx>
      <c:valAx>
        <c:axId val="39325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5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numCache>
            </c:numRef>
          </c:cat>
          <c:val>
            <c:numRef>
              <c:f>Sheet1!$B$2:$B$32</c:f>
              <c:numCache>
                <c:formatCode>General</c:formatCode>
                <c:ptCount val="31"/>
                <c:pt idx="0">
                  <c:v>210</c:v>
                </c:pt>
                <c:pt idx="1">
                  <c:v>78</c:v>
                </c:pt>
                <c:pt idx="2">
                  <c:v>39</c:v>
                </c:pt>
                <c:pt idx="3">
                  <c:v>35</c:v>
                </c:pt>
                <c:pt idx="4">
                  <c:v>454</c:v>
                </c:pt>
                <c:pt idx="5">
                  <c:v>91</c:v>
                </c:pt>
                <c:pt idx="6">
                  <c:v>53</c:v>
                </c:pt>
                <c:pt idx="7">
                  <c:v>102</c:v>
                </c:pt>
                <c:pt idx="8">
                  <c:v>191</c:v>
                </c:pt>
                <c:pt idx="9">
                  <c:v>195</c:v>
                </c:pt>
                <c:pt idx="10">
                  <c:v>309</c:v>
                </c:pt>
                <c:pt idx="11">
                  <c:v>213</c:v>
                </c:pt>
                <c:pt idx="12">
                  <c:v>177</c:v>
                </c:pt>
                <c:pt idx="13">
                  <c:v>170</c:v>
                </c:pt>
                <c:pt idx="14">
                  <c:v>270</c:v>
                </c:pt>
                <c:pt idx="15">
                  <c:v>187</c:v>
                </c:pt>
                <c:pt idx="16">
                  <c:v>389</c:v>
                </c:pt>
                <c:pt idx="17">
                  <c:v>772</c:v>
                </c:pt>
                <c:pt idx="18">
                  <c:v>1185</c:v>
                </c:pt>
                <c:pt idx="19">
                  <c:v>736</c:v>
                </c:pt>
                <c:pt idx="20">
                  <c:v>601</c:v>
                </c:pt>
                <c:pt idx="21">
                  <c:v>1216</c:v>
                </c:pt>
                <c:pt idx="22">
                  <c:v>1406</c:v>
                </c:pt>
                <c:pt idx="23">
                  <c:v>706</c:v>
                </c:pt>
                <c:pt idx="24">
                  <c:v>625</c:v>
                </c:pt>
                <c:pt idx="25">
                  <c:v>778</c:v>
                </c:pt>
                <c:pt idx="26">
                  <c:v>1005</c:v>
                </c:pt>
                <c:pt idx="27">
                  <c:v>639</c:v>
                </c:pt>
                <c:pt idx="28">
                  <c:v>561</c:v>
                </c:pt>
                <c:pt idx="29">
                  <c:v>565</c:v>
                </c:pt>
                <c:pt idx="30">
                  <c:v>320</c:v>
                </c:pt>
              </c:numCache>
            </c:numRef>
          </c:val>
          <c:smooth val="0"/>
          <c:extLst>
            <c:ext xmlns:c16="http://schemas.microsoft.com/office/drawing/2014/chart" uri="{C3380CC4-5D6E-409C-BE32-E72D297353CC}">
              <c16:uniqueId val="{00000000-49DB-4593-B064-10FC5A099C9B}"/>
            </c:ext>
          </c:extLst>
        </c:ser>
        <c:dLbls>
          <c:showLegendKey val="0"/>
          <c:showVal val="0"/>
          <c:showCatName val="0"/>
          <c:showSerName val="0"/>
          <c:showPercent val="0"/>
          <c:showBubbleSize val="0"/>
        </c:dLbls>
        <c:smooth val="0"/>
        <c:axId val="250084984"/>
        <c:axId val="392279744"/>
      </c:lineChart>
      <c:dateAx>
        <c:axId val="25008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9744"/>
        <c:crosses val="autoZero"/>
        <c:auto val="1"/>
        <c:lblOffset val="100"/>
        <c:baseTimeUnit val="days"/>
      </c:dateAx>
      <c:valAx>
        <c:axId val="39227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08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c:f>
              <c:numCache>
                <c:formatCode>m/d/yyyy</c:formatCode>
                <c:ptCount val="2"/>
                <c:pt idx="0">
                  <c:v>45200</c:v>
                </c:pt>
                <c:pt idx="1">
                  <c:v>45231</c:v>
                </c:pt>
              </c:numCache>
            </c:numRef>
          </c:cat>
          <c:val>
            <c:numRef>
              <c:f>Sheet1!$B$2:$B$3</c:f>
              <c:numCache>
                <c:formatCode>General</c:formatCode>
                <c:ptCount val="2"/>
                <c:pt idx="0">
                  <c:v>3802</c:v>
                </c:pt>
                <c:pt idx="1">
                  <c:v>4324</c:v>
                </c:pt>
              </c:numCache>
            </c:numRef>
          </c:val>
          <c:extLst>
            <c:ext xmlns:c16="http://schemas.microsoft.com/office/drawing/2014/chart" uri="{C3380CC4-5D6E-409C-BE32-E72D297353CC}">
              <c16:uniqueId val="{00000000-576C-4FDF-96E4-FE0E5F34C0DD}"/>
            </c:ext>
          </c:extLst>
        </c:ser>
        <c:dLbls>
          <c:showLegendKey val="0"/>
          <c:showVal val="0"/>
          <c:showCatName val="0"/>
          <c:showSerName val="0"/>
          <c:showPercent val="0"/>
          <c:showBubbleSize val="0"/>
        </c:dLbls>
        <c:gapWidth val="219"/>
        <c:overlap val="-27"/>
        <c:axId val="392392496"/>
        <c:axId val="392394792"/>
      </c:barChart>
      <c:dateAx>
        <c:axId val="39239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94792"/>
        <c:crosses val="autoZero"/>
        <c:auto val="1"/>
        <c:lblOffset val="100"/>
        <c:baseTimeUnit val="months"/>
      </c:dateAx>
      <c:valAx>
        <c:axId val="39239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9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3158</c:v>
                </c:pt>
                <c:pt idx="2">
                  <c:v>24117</c:v>
                </c:pt>
                <c:pt idx="3">
                  <c:v>10673</c:v>
                </c:pt>
                <c:pt idx="4">
                  <c:v>4582</c:v>
                </c:pt>
                <c:pt idx="5">
                  <c:v>1455</c:v>
                </c:pt>
                <c:pt idx="6">
                  <c:v>971</c:v>
                </c:pt>
              </c:numCache>
            </c:numRef>
          </c:val>
          <c:extLst>
            <c:ext xmlns:c16="http://schemas.microsoft.com/office/drawing/2014/chart" uri="{C3380CC4-5D6E-409C-BE32-E72D297353CC}">
              <c16:uniqueId val="{00000000-CA2D-4FD1-9050-45B36B299A8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33</c:v>
                </c:pt>
                <c:pt idx="1">
                  <c:v>2900</c:v>
                </c:pt>
                <c:pt idx="2">
                  <c:v>18546</c:v>
                </c:pt>
                <c:pt idx="3">
                  <c:v>4621</c:v>
                </c:pt>
                <c:pt idx="4">
                  <c:v>1489</c:v>
                </c:pt>
                <c:pt idx="5">
                  <c:v>369</c:v>
                </c:pt>
                <c:pt idx="6">
                  <c:v>241</c:v>
                </c:pt>
              </c:numCache>
            </c:numRef>
          </c:val>
          <c:extLst>
            <c:ext xmlns:c16="http://schemas.microsoft.com/office/drawing/2014/chart" uri="{C3380CC4-5D6E-409C-BE32-E72D297353CC}">
              <c16:uniqueId val="{00000001-CA2D-4FD1-9050-45B36B299A87}"/>
            </c:ext>
          </c:extLst>
        </c:ser>
        <c:dLbls>
          <c:showLegendKey val="0"/>
          <c:showVal val="0"/>
          <c:showCatName val="0"/>
          <c:showSerName val="0"/>
          <c:showPercent val="0"/>
          <c:showBubbleSize val="0"/>
        </c:dLbls>
        <c:gapWidth val="219"/>
        <c:overlap val="-27"/>
        <c:axId val="501924232"/>
        <c:axId val="502805312"/>
      </c:barChart>
      <c:catAx>
        <c:axId val="50192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805312"/>
        <c:crosses val="autoZero"/>
        <c:auto val="1"/>
        <c:lblAlgn val="ctr"/>
        <c:lblOffset val="100"/>
        <c:noMultiLvlLbl val="0"/>
      </c:catAx>
      <c:valAx>
        <c:axId val="50280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92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8DD40-1CFF-43FA-BF36-C25D7DF82D79}"/>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30594A42-65EE-47A5-946D-378B0787193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207660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894F1-D48C-4BCF-B526-59985DE63A87}"/>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FC0999BF-1331-413B-A650-9580F675C31A}"/>
              </a:ext>
            </a:extLst>
          </p:cNvPr>
          <p:cNvGraphicFramePr>
            <a:graphicFrameLocks noGrp="1"/>
          </p:cNvGraphicFramePr>
          <p:nvPr>
            <p:ph type="tbl" sz="quarter" idx="13"/>
            <p:extLst>
              <p:ext uri="{D42A27DB-BD31-4B8C-83A1-F6EECF244321}">
                <p14:modId xmlns:p14="http://schemas.microsoft.com/office/powerpoint/2010/main" val="4077614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736222363"/>
                    </a:ext>
                  </a:extLst>
                </a:gridCol>
                <a:gridCol w="740665">
                  <a:extLst>
                    <a:ext uri="{9D8B030D-6E8A-4147-A177-3AD203B41FA5}">
                      <a16:colId xmlns:a16="http://schemas.microsoft.com/office/drawing/2014/main" val="2297177593"/>
                    </a:ext>
                  </a:extLst>
                </a:gridCol>
                <a:gridCol w="411480">
                  <a:extLst>
                    <a:ext uri="{9D8B030D-6E8A-4147-A177-3AD203B41FA5}">
                      <a16:colId xmlns:a16="http://schemas.microsoft.com/office/drawing/2014/main" val="3166863587"/>
                    </a:ext>
                  </a:extLst>
                </a:gridCol>
                <a:gridCol w="740665">
                  <a:extLst>
                    <a:ext uri="{9D8B030D-6E8A-4147-A177-3AD203B41FA5}">
                      <a16:colId xmlns:a16="http://schemas.microsoft.com/office/drawing/2014/main" val="3966260322"/>
                    </a:ext>
                  </a:extLst>
                </a:gridCol>
                <a:gridCol w="411480">
                  <a:extLst>
                    <a:ext uri="{9D8B030D-6E8A-4147-A177-3AD203B41FA5}">
                      <a16:colId xmlns:a16="http://schemas.microsoft.com/office/drawing/2014/main" val="3053495666"/>
                    </a:ext>
                  </a:extLst>
                </a:gridCol>
                <a:gridCol w="411480">
                  <a:extLst>
                    <a:ext uri="{9D8B030D-6E8A-4147-A177-3AD203B41FA5}">
                      <a16:colId xmlns:a16="http://schemas.microsoft.com/office/drawing/2014/main" val="2020143363"/>
                    </a:ext>
                  </a:extLst>
                </a:gridCol>
                <a:gridCol w="411480">
                  <a:extLst>
                    <a:ext uri="{9D8B030D-6E8A-4147-A177-3AD203B41FA5}">
                      <a16:colId xmlns:a16="http://schemas.microsoft.com/office/drawing/2014/main" val="2732363088"/>
                    </a:ext>
                  </a:extLst>
                </a:gridCol>
                <a:gridCol w="411480">
                  <a:extLst>
                    <a:ext uri="{9D8B030D-6E8A-4147-A177-3AD203B41FA5}">
                      <a16:colId xmlns:a16="http://schemas.microsoft.com/office/drawing/2014/main" val="3103927035"/>
                    </a:ext>
                  </a:extLst>
                </a:gridCol>
                <a:gridCol w="411480">
                  <a:extLst>
                    <a:ext uri="{9D8B030D-6E8A-4147-A177-3AD203B41FA5}">
                      <a16:colId xmlns:a16="http://schemas.microsoft.com/office/drawing/2014/main" val="4099566149"/>
                    </a:ext>
                  </a:extLst>
                </a:gridCol>
                <a:gridCol w="411480">
                  <a:extLst>
                    <a:ext uri="{9D8B030D-6E8A-4147-A177-3AD203B41FA5}">
                      <a16:colId xmlns:a16="http://schemas.microsoft.com/office/drawing/2014/main" val="4266950186"/>
                    </a:ext>
                  </a:extLst>
                </a:gridCol>
                <a:gridCol w="411480">
                  <a:extLst>
                    <a:ext uri="{9D8B030D-6E8A-4147-A177-3AD203B41FA5}">
                      <a16:colId xmlns:a16="http://schemas.microsoft.com/office/drawing/2014/main" val="3121582164"/>
                    </a:ext>
                  </a:extLst>
                </a:gridCol>
                <a:gridCol w="411480">
                  <a:extLst>
                    <a:ext uri="{9D8B030D-6E8A-4147-A177-3AD203B41FA5}">
                      <a16:colId xmlns:a16="http://schemas.microsoft.com/office/drawing/2014/main" val="20452724"/>
                    </a:ext>
                  </a:extLst>
                </a:gridCol>
                <a:gridCol w="411480">
                  <a:extLst>
                    <a:ext uri="{9D8B030D-6E8A-4147-A177-3AD203B41FA5}">
                      <a16:colId xmlns:a16="http://schemas.microsoft.com/office/drawing/2014/main" val="182843058"/>
                    </a:ext>
                  </a:extLst>
                </a:gridCol>
                <a:gridCol w="411480">
                  <a:extLst>
                    <a:ext uri="{9D8B030D-6E8A-4147-A177-3AD203B41FA5}">
                      <a16:colId xmlns:a16="http://schemas.microsoft.com/office/drawing/2014/main" val="11386022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23565661"/>
                  </a:ext>
                </a:extLst>
              </a:tr>
              <a:tr h="370840">
                <a:tc>
                  <a:txBody>
                    <a:bodyPr/>
                    <a:lstStyle/>
                    <a:p>
                      <a:r>
                        <a:rPr lang="en-US" sz="1000"/>
                        <a:t>FUJIFILM Malaysia</a:t>
                      </a:r>
                    </a:p>
                  </a:txBody>
                  <a:tcPr/>
                </a:tc>
                <a:tc>
                  <a:txBody>
                    <a:bodyPr/>
                    <a:lstStyle/>
                    <a:p>
                      <a:r>
                        <a:rPr lang="en-US" sz="1000"/>
                        <a:t>73842</a:t>
                      </a:r>
                    </a:p>
                  </a:txBody>
                  <a:tcPr/>
                </a:tc>
                <a:tc>
                  <a:txBody>
                    <a:bodyPr/>
                    <a:lstStyle/>
                    <a:p>
                      <a:r>
                        <a:rPr lang="en-US" sz="1000"/>
                        <a:t>26</a:t>
                      </a:r>
                    </a:p>
                  </a:txBody>
                  <a:tcPr/>
                </a:tc>
                <a:tc>
                  <a:txBody>
                    <a:bodyPr/>
                    <a:lstStyle/>
                    <a:p>
                      <a:r>
                        <a:rPr lang="en-US" sz="1000"/>
                        <a:t>75746</a:t>
                      </a:r>
                    </a:p>
                  </a:txBody>
                  <a:tcPr/>
                </a:tc>
                <a:tc>
                  <a:txBody>
                    <a:bodyPr/>
                    <a:lstStyle/>
                    <a:p>
                      <a:r>
                        <a:rPr lang="en-US" sz="1000"/>
                        <a:t>106</a:t>
                      </a:r>
                    </a:p>
                  </a:txBody>
                  <a:tcPr/>
                </a:tc>
                <a:tc>
                  <a:txBody>
                    <a:bodyPr/>
                    <a:lstStyle/>
                    <a:p>
                      <a:r>
                        <a:rPr lang="en-US" sz="1000"/>
                        <a:t>27</a:t>
                      </a:r>
                    </a:p>
                  </a:txBody>
                  <a:tcPr/>
                </a:tc>
                <a:tc>
                  <a:txBody>
                    <a:bodyPr/>
                    <a:lstStyle/>
                    <a:p>
                      <a:r>
                        <a:rPr lang="en-US" sz="1000"/>
                        <a:t>674</a:t>
                      </a:r>
                    </a:p>
                  </a:txBody>
                  <a:tcPr/>
                </a:tc>
                <a:tc>
                  <a:txBody>
                    <a:bodyPr/>
                    <a:lstStyle/>
                    <a:p>
                      <a:r>
                        <a:rPr lang="en-US" sz="1000"/>
                        <a:t>0</a:t>
                      </a:r>
                    </a:p>
                  </a:txBody>
                  <a:tcPr/>
                </a:tc>
                <a:tc>
                  <a:txBody>
                    <a:bodyPr/>
                    <a:lstStyle/>
                    <a:p>
                      <a:r>
                        <a:rPr lang="en-US" sz="1000"/>
                        <a:t>45</a:t>
                      </a:r>
                    </a:p>
                  </a:txBody>
                  <a:tcPr/>
                </a:tc>
                <a:tc>
                  <a:txBody>
                    <a:bodyPr/>
                    <a:lstStyle/>
                    <a:p>
                      <a:r>
                        <a:rPr lang="en-US" sz="1000"/>
                        <a:t>81</a:t>
                      </a:r>
                    </a:p>
                  </a:txBody>
                  <a:tcPr/>
                </a:tc>
                <a:tc>
                  <a:txBody>
                    <a:bodyPr/>
                    <a:lstStyle/>
                    <a:p>
                      <a:r>
                        <a:rPr lang="en-US" sz="1000"/>
                        <a:t>0</a:t>
                      </a:r>
                    </a:p>
                  </a:txBody>
                  <a:tcPr/>
                </a:tc>
                <a:tc>
                  <a:txBody>
                    <a:bodyPr/>
                    <a:lstStyle/>
                    <a:p>
                      <a:r>
                        <a:rPr lang="en-US" sz="1000"/>
                        <a:t>0</a:t>
                      </a:r>
                    </a:p>
                  </a:txBody>
                  <a:tcPr/>
                </a:tc>
                <a:tc>
                  <a:txBody>
                    <a:bodyPr/>
                    <a:lstStyle/>
                    <a:p>
                      <a:r>
                        <a:rPr lang="en-US" sz="1000"/>
                        <a:t>0.0401 %</a:t>
                      </a:r>
                    </a:p>
                  </a:txBody>
                  <a:tcPr/>
                </a:tc>
                <a:tc>
                  <a:txBody>
                    <a:bodyPr/>
                    <a:lstStyle/>
                    <a:p>
                      <a:r>
                        <a:rPr lang="en-US" sz="1000"/>
                        <a:t>0.0 %</a:t>
                      </a:r>
                    </a:p>
                  </a:txBody>
                  <a:tcPr/>
                </a:tc>
                <a:extLst>
                  <a:ext uri="{0D108BD9-81ED-4DB2-BD59-A6C34878D82A}">
                    <a16:rowId xmlns:a16="http://schemas.microsoft.com/office/drawing/2014/main" val="1207793836"/>
                  </a:ext>
                </a:extLst>
              </a:tr>
            </a:tbl>
          </a:graphicData>
        </a:graphic>
      </p:graphicFrame>
      <p:sp>
        <p:nvSpPr>
          <p:cNvPr id="4" name="Text Placeholder 3">
            <a:extLst>
              <a:ext uri="{FF2B5EF4-FFF2-40B4-BE49-F238E27FC236}">
                <a16:creationId xmlns:a16="http://schemas.microsoft.com/office/drawing/2014/main" id="{CDDF63A2-E16D-4EB1-A988-64D554C5F19F}"/>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079965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E15D-E780-45C2-92E5-7836213CCFEB}"/>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70ED6642-08A8-488F-A408-4F1198B10E20}"/>
              </a:ext>
            </a:extLst>
          </p:cNvPr>
          <p:cNvGraphicFramePr>
            <a:graphicFrameLocks noGrp="1"/>
          </p:cNvGraphicFramePr>
          <p:nvPr>
            <p:ph type="chart" sz="quarter" idx="13"/>
            <p:extLst>
              <p:ext uri="{D42A27DB-BD31-4B8C-83A1-F6EECF244321}">
                <p14:modId xmlns:p14="http://schemas.microsoft.com/office/powerpoint/2010/main" val="888779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02B9B-131C-4FCF-8B7B-76EA85FDC2A3}"/>
              </a:ext>
            </a:extLst>
          </p:cNvPr>
          <p:cNvSpPr>
            <a:spLocks noGrp="1"/>
          </p:cNvSpPr>
          <p:nvPr>
            <p:ph type="body" sz="quarter" idx="14"/>
          </p:nvPr>
        </p:nvSpPr>
        <p:spPr/>
        <p:txBody>
          <a:bodyPr/>
          <a:lstStyle/>
          <a:p>
            <a:r>
              <a:rPr lang="en-US"/>
              <a:t>12/01/2022 - 12/31/2023</a:t>
            </a:r>
          </a:p>
        </p:txBody>
      </p:sp>
      <p:sp>
        <p:nvSpPr>
          <p:cNvPr id="5" name="Footer Placeholder 4">
            <a:extLst>
              <a:ext uri="{FF2B5EF4-FFF2-40B4-BE49-F238E27FC236}">
                <a16:creationId xmlns:a16="http://schemas.microsoft.com/office/drawing/2014/main" id="{F18AF146-D10A-4040-86A1-233F46D1DC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904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03743-C2F1-46F3-B360-285324D14C1E}"/>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0891022C-4828-42B7-B384-59B79E24C830}"/>
              </a:ext>
            </a:extLst>
          </p:cNvPr>
          <p:cNvGraphicFramePr>
            <a:graphicFrameLocks noGrp="1"/>
          </p:cNvGraphicFramePr>
          <p:nvPr>
            <p:ph type="chart" sz="quarter" idx="13"/>
            <p:extLst>
              <p:ext uri="{D42A27DB-BD31-4B8C-83A1-F6EECF244321}">
                <p14:modId xmlns:p14="http://schemas.microsoft.com/office/powerpoint/2010/main" val="1935445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CE4B23-92F5-411F-90CF-EDD992903AE9}"/>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86A9E711-AEC8-40C1-A8A4-15B7E056E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504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A6C5A-7DA1-47AE-9D8D-4387A59F6C30}"/>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8AA4E7C6-E723-4F60-932B-22074982CB2B}"/>
              </a:ext>
            </a:extLst>
          </p:cNvPr>
          <p:cNvGraphicFramePr>
            <a:graphicFrameLocks noGrp="1"/>
          </p:cNvGraphicFramePr>
          <p:nvPr>
            <p:ph type="chart" sz="quarter" idx="13"/>
            <p:extLst>
              <p:ext uri="{D42A27DB-BD31-4B8C-83A1-F6EECF244321}">
                <p14:modId xmlns:p14="http://schemas.microsoft.com/office/powerpoint/2010/main" val="3196251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E936E5-64EE-40E2-B4AD-4EB9C2257204}"/>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69AB7E99-A5B0-4897-A6D0-5BBA48A7EC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9306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AB089-2E5B-4C22-A4F0-A6676AA82B05}"/>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F4897933-1BFE-4CE7-A753-C764702D4C78}"/>
              </a:ext>
            </a:extLst>
          </p:cNvPr>
          <p:cNvGraphicFramePr>
            <a:graphicFrameLocks noGrp="1"/>
          </p:cNvGraphicFramePr>
          <p:nvPr>
            <p:ph type="chart" sz="quarter" idx="13"/>
            <p:extLst>
              <p:ext uri="{D42A27DB-BD31-4B8C-83A1-F6EECF244321}">
                <p14:modId xmlns:p14="http://schemas.microsoft.com/office/powerpoint/2010/main" val="1840349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57C595-6044-4F92-A6F9-1AFEB8492194}"/>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3542AB75-18B1-469C-8C44-2BB65431A7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459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70AA-40FF-4C12-8B98-E37EF66C6F72}"/>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2523E3F3-2172-4493-8DBE-F4368A87C922}"/>
              </a:ext>
            </a:extLst>
          </p:cNvPr>
          <p:cNvGraphicFramePr>
            <a:graphicFrameLocks noGrp="1"/>
          </p:cNvGraphicFramePr>
          <p:nvPr>
            <p:ph type="chart" sz="quarter" idx="13"/>
            <p:extLst>
              <p:ext uri="{D42A27DB-BD31-4B8C-83A1-F6EECF244321}">
                <p14:modId xmlns:p14="http://schemas.microsoft.com/office/powerpoint/2010/main" val="1957101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E5F88-3AD1-401B-9064-06CBB923D581}"/>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BD31AF68-11B5-4D36-8FE0-37C4895D6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7834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FD701-2C88-4B18-A720-745EB34D5A86}"/>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246B9EF3-C9B9-4C12-B0A6-AE025811FBED}"/>
              </a:ext>
            </a:extLst>
          </p:cNvPr>
          <p:cNvGraphicFramePr>
            <a:graphicFrameLocks noGrp="1"/>
          </p:cNvGraphicFramePr>
          <p:nvPr>
            <p:ph type="chart" sz="quarter" idx="13"/>
            <p:extLst>
              <p:ext uri="{D42A27DB-BD31-4B8C-83A1-F6EECF244321}">
                <p14:modId xmlns:p14="http://schemas.microsoft.com/office/powerpoint/2010/main" val="4214906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E8E94-5B8C-48AA-882D-5E938E05624B}"/>
              </a:ext>
            </a:extLst>
          </p:cNvPr>
          <p:cNvSpPr>
            <a:spLocks noGrp="1"/>
          </p:cNvSpPr>
          <p:nvPr>
            <p:ph type="body" sz="quarter" idx="14"/>
          </p:nvPr>
        </p:nvSpPr>
        <p:spPr/>
        <p:txBody>
          <a:bodyPr/>
          <a:lstStyle/>
          <a:p>
            <a:r>
              <a:rPr lang="en-US"/>
              <a:t>10/01/2023 - 11/30/2023</a:t>
            </a:r>
          </a:p>
        </p:txBody>
      </p:sp>
      <p:sp>
        <p:nvSpPr>
          <p:cNvPr id="5" name="Footer Placeholder 4">
            <a:extLst>
              <a:ext uri="{FF2B5EF4-FFF2-40B4-BE49-F238E27FC236}">
                <a16:creationId xmlns:a16="http://schemas.microsoft.com/office/drawing/2014/main" id="{11998A74-33F2-44CB-8946-E2BEA6F048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816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5692E-D2F9-4197-9AB8-3F6E9B8F335C}"/>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83A27A0D-761A-4A9B-8C48-89DB975374E5}"/>
              </a:ext>
            </a:extLst>
          </p:cNvPr>
          <p:cNvGraphicFramePr>
            <a:graphicFrameLocks noGrp="1"/>
          </p:cNvGraphicFramePr>
          <p:nvPr>
            <p:ph type="chart" sz="quarter" idx="13"/>
            <p:extLst>
              <p:ext uri="{D42A27DB-BD31-4B8C-83A1-F6EECF244321}">
                <p14:modId xmlns:p14="http://schemas.microsoft.com/office/powerpoint/2010/main" val="3666672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598E0-3B36-41D8-AC29-FFD7BDC3C5F7}"/>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AA9C3B7A-3FDD-4857-AF19-DC2F471E72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781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567AB-F8C7-4CA1-A825-99A3265ECB40}"/>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74F6B669-7491-4AF2-9CDD-E113ADC83094}"/>
              </a:ext>
            </a:extLst>
          </p:cNvPr>
          <p:cNvGraphicFramePr>
            <a:graphicFrameLocks noGrp="1"/>
          </p:cNvGraphicFramePr>
          <p:nvPr>
            <p:ph type="chart" sz="quarter" idx="13"/>
            <p:extLst>
              <p:ext uri="{D42A27DB-BD31-4B8C-83A1-F6EECF244321}">
                <p14:modId xmlns:p14="http://schemas.microsoft.com/office/powerpoint/2010/main" val="2722702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B0C153-9D58-4CE4-932A-D9F43515D4FE}"/>
              </a:ext>
            </a:extLst>
          </p:cNvPr>
          <p:cNvSpPr>
            <a:spLocks noGrp="1"/>
          </p:cNvSpPr>
          <p:nvPr>
            <p:ph type="body" sz="quarter" idx="14"/>
          </p:nvPr>
        </p:nvSpPr>
        <p:spPr/>
        <p:txBody>
          <a:bodyPr/>
          <a:lstStyle/>
          <a:p>
            <a:r>
              <a:rPr lang="en-US"/>
              <a:t>10/01/2023 - 11/30/2023</a:t>
            </a:r>
          </a:p>
        </p:txBody>
      </p:sp>
      <p:sp>
        <p:nvSpPr>
          <p:cNvPr id="5" name="Footer Placeholder 4">
            <a:extLst>
              <a:ext uri="{FF2B5EF4-FFF2-40B4-BE49-F238E27FC236}">
                <a16:creationId xmlns:a16="http://schemas.microsoft.com/office/drawing/2014/main" id="{4CCBB699-796D-4BE0-9391-1739842FCB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8277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9B14B-F219-420D-B7F2-BB1501E81E38}"/>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DE77BC9F-85E1-4233-ABBD-249F2A551714}"/>
              </a:ext>
            </a:extLst>
          </p:cNvPr>
          <p:cNvGraphicFramePr>
            <a:graphicFrameLocks noGrp="1"/>
          </p:cNvGraphicFramePr>
          <p:nvPr>
            <p:ph type="chart" sz="quarter" idx="13"/>
            <p:extLst>
              <p:ext uri="{D42A27DB-BD31-4B8C-83A1-F6EECF244321}">
                <p14:modId xmlns:p14="http://schemas.microsoft.com/office/powerpoint/2010/main" val="3137097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8A1B7E-F3C3-40FA-87F3-5D94BE2099DF}"/>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AE5916BA-F548-49FA-B1C8-360D9E52B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04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53F21-7EA7-4FC3-A401-536B489EF005}"/>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06E49F52-CE6E-4FCF-BF46-5FB95939C65F}"/>
              </a:ext>
            </a:extLst>
          </p:cNvPr>
          <p:cNvGraphicFramePr>
            <a:graphicFrameLocks noGrp="1"/>
          </p:cNvGraphicFramePr>
          <p:nvPr>
            <p:ph type="chart" sz="quarter" idx="13"/>
            <p:extLst>
              <p:ext uri="{D42A27DB-BD31-4B8C-83A1-F6EECF244321}">
                <p14:modId xmlns:p14="http://schemas.microsoft.com/office/powerpoint/2010/main" val="3787243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FCC6F-2282-443C-82A8-724D4EF8FB30}"/>
              </a:ext>
            </a:extLst>
          </p:cNvPr>
          <p:cNvSpPr>
            <a:spLocks noGrp="1"/>
          </p:cNvSpPr>
          <p:nvPr>
            <p:ph type="body" sz="quarter" idx="14"/>
          </p:nvPr>
        </p:nvSpPr>
        <p:spPr/>
        <p:txBody>
          <a:bodyPr/>
          <a:lstStyle/>
          <a:p>
            <a:r>
              <a:rPr lang="en-US"/>
              <a:t>10/01/2023 - 11/30/2023</a:t>
            </a:r>
          </a:p>
        </p:txBody>
      </p:sp>
      <p:sp>
        <p:nvSpPr>
          <p:cNvPr id="5" name="Footer Placeholder 4">
            <a:extLst>
              <a:ext uri="{FF2B5EF4-FFF2-40B4-BE49-F238E27FC236}">
                <a16:creationId xmlns:a16="http://schemas.microsoft.com/office/drawing/2014/main" id="{6959E59F-3B8B-4554-ADB3-9F1462944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969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1AF6-E5FE-4166-BEFB-970B809AD13B}"/>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7DED4124-4AE8-42B2-838C-D6D9995A50DE}"/>
              </a:ext>
            </a:extLst>
          </p:cNvPr>
          <p:cNvGraphicFramePr>
            <a:graphicFrameLocks noGrp="1"/>
          </p:cNvGraphicFramePr>
          <p:nvPr>
            <p:ph type="tbl" sz="quarter" idx="13"/>
            <p:extLst>
              <p:ext uri="{D42A27DB-BD31-4B8C-83A1-F6EECF244321}">
                <p14:modId xmlns:p14="http://schemas.microsoft.com/office/powerpoint/2010/main" val="319731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54036188"/>
                    </a:ext>
                  </a:extLst>
                </a:gridCol>
                <a:gridCol w="1645920">
                  <a:extLst>
                    <a:ext uri="{9D8B030D-6E8A-4147-A177-3AD203B41FA5}">
                      <a16:colId xmlns:a16="http://schemas.microsoft.com/office/drawing/2014/main" val="2641123782"/>
                    </a:ext>
                  </a:extLst>
                </a:gridCol>
                <a:gridCol w="1645920">
                  <a:extLst>
                    <a:ext uri="{9D8B030D-6E8A-4147-A177-3AD203B41FA5}">
                      <a16:colId xmlns:a16="http://schemas.microsoft.com/office/drawing/2014/main" val="92539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76040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22.0 %</a:t>
                      </a:r>
                    </a:p>
                  </a:txBody>
                  <a:tcPr/>
                </a:tc>
                <a:extLst>
                  <a:ext uri="{0D108BD9-81ED-4DB2-BD59-A6C34878D82A}">
                    <a16:rowId xmlns:a16="http://schemas.microsoft.com/office/drawing/2014/main" val="887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184912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extLst>
                  <a:ext uri="{0D108BD9-81ED-4DB2-BD59-A6C34878D82A}">
                    <a16:rowId xmlns:a16="http://schemas.microsoft.com/office/drawing/2014/main" val="86259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282676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178621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328890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305143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00909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47486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543982606"/>
                  </a:ext>
                </a:extLst>
              </a:tr>
            </a:tbl>
          </a:graphicData>
        </a:graphic>
      </p:graphicFrame>
      <p:sp>
        <p:nvSpPr>
          <p:cNvPr id="4" name="Text Placeholder 3">
            <a:extLst>
              <a:ext uri="{FF2B5EF4-FFF2-40B4-BE49-F238E27FC236}">
                <a16:creationId xmlns:a16="http://schemas.microsoft.com/office/drawing/2014/main" id="{28179F6D-ED81-4DB9-AC64-7D88225AF6D7}"/>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602313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6B56-9017-493B-B675-B70F5D501821}"/>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F77E066C-7BDB-4771-AEFC-3C872F698489}"/>
              </a:ext>
            </a:extLst>
          </p:cNvPr>
          <p:cNvGraphicFramePr>
            <a:graphicFrameLocks noGrp="1"/>
          </p:cNvGraphicFramePr>
          <p:nvPr>
            <p:ph type="tbl" sz="quarter" idx="13"/>
            <p:extLst>
              <p:ext uri="{D42A27DB-BD31-4B8C-83A1-F6EECF244321}">
                <p14:modId xmlns:p14="http://schemas.microsoft.com/office/powerpoint/2010/main" val="3388179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6175346"/>
                    </a:ext>
                  </a:extLst>
                </a:gridCol>
                <a:gridCol w="1645920">
                  <a:extLst>
                    <a:ext uri="{9D8B030D-6E8A-4147-A177-3AD203B41FA5}">
                      <a16:colId xmlns:a16="http://schemas.microsoft.com/office/drawing/2014/main" val="1664095723"/>
                    </a:ext>
                  </a:extLst>
                </a:gridCol>
                <a:gridCol w="1645920">
                  <a:extLst>
                    <a:ext uri="{9D8B030D-6E8A-4147-A177-3AD203B41FA5}">
                      <a16:colId xmlns:a16="http://schemas.microsoft.com/office/drawing/2014/main" val="1241256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04535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02281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139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336127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286373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161730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62571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31852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43140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47475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107186834"/>
                  </a:ext>
                </a:extLst>
              </a:tr>
            </a:tbl>
          </a:graphicData>
        </a:graphic>
      </p:graphicFrame>
      <p:sp>
        <p:nvSpPr>
          <p:cNvPr id="4" name="Text Placeholder 3">
            <a:extLst>
              <a:ext uri="{FF2B5EF4-FFF2-40B4-BE49-F238E27FC236}">
                <a16:creationId xmlns:a16="http://schemas.microsoft.com/office/drawing/2014/main" id="{8F72196F-9A4B-4AB1-A7F4-D93C078E9FE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381210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88CE9-CB9E-44E1-9521-70C6F401010E}"/>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1ABED394-E9D8-4D4B-AF43-EE2A39E08639}"/>
              </a:ext>
            </a:extLst>
          </p:cNvPr>
          <p:cNvGraphicFramePr>
            <a:graphicFrameLocks noGrp="1"/>
          </p:cNvGraphicFramePr>
          <p:nvPr>
            <p:ph type="tbl" sz="quarter" idx="13"/>
            <p:extLst>
              <p:ext uri="{D42A27DB-BD31-4B8C-83A1-F6EECF244321}">
                <p14:modId xmlns:p14="http://schemas.microsoft.com/office/powerpoint/2010/main" val="1893219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38265501"/>
                    </a:ext>
                  </a:extLst>
                </a:gridCol>
                <a:gridCol w="1645920">
                  <a:extLst>
                    <a:ext uri="{9D8B030D-6E8A-4147-A177-3AD203B41FA5}">
                      <a16:colId xmlns:a16="http://schemas.microsoft.com/office/drawing/2014/main" val="3999253765"/>
                    </a:ext>
                  </a:extLst>
                </a:gridCol>
                <a:gridCol w="1645920">
                  <a:extLst>
                    <a:ext uri="{9D8B030D-6E8A-4147-A177-3AD203B41FA5}">
                      <a16:colId xmlns:a16="http://schemas.microsoft.com/office/drawing/2014/main" val="1054669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26481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24976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39684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51903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74313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154903813"/>
                  </a:ext>
                </a:extLst>
              </a:tr>
            </a:tbl>
          </a:graphicData>
        </a:graphic>
      </p:graphicFrame>
      <p:sp>
        <p:nvSpPr>
          <p:cNvPr id="4" name="Text Placeholder 3">
            <a:extLst>
              <a:ext uri="{FF2B5EF4-FFF2-40B4-BE49-F238E27FC236}">
                <a16:creationId xmlns:a16="http://schemas.microsoft.com/office/drawing/2014/main" id="{5C4ECFA3-EB4C-4242-A569-73E76C46835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6302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71584-99F7-4015-88E2-755F318FA1E6}"/>
              </a:ext>
            </a:extLst>
          </p:cNvPr>
          <p:cNvSpPr>
            <a:spLocks noGrp="1"/>
          </p:cNvSpPr>
          <p:nvPr>
            <p:ph type="title"/>
          </p:nvPr>
        </p:nvSpPr>
        <p:spPr/>
        <p:txBody>
          <a:bodyPr/>
          <a:lstStyle/>
          <a:p>
            <a:r>
              <a:rPr lang="en-US"/>
              <a:t>Facebook Fan Demographics | FUJIFILM Malaysia</a:t>
            </a:r>
          </a:p>
        </p:txBody>
      </p:sp>
      <p:graphicFrame>
        <p:nvGraphicFramePr>
          <p:cNvPr id="6" name="Chart Placeholder 5">
            <a:extLst>
              <a:ext uri="{FF2B5EF4-FFF2-40B4-BE49-F238E27FC236}">
                <a16:creationId xmlns:a16="http://schemas.microsoft.com/office/drawing/2014/main" id="{22DFF926-F8BB-42DE-95BE-72C09D79AC26}"/>
              </a:ext>
            </a:extLst>
          </p:cNvPr>
          <p:cNvGraphicFramePr>
            <a:graphicFrameLocks noGrp="1"/>
          </p:cNvGraphicFramePr>
          <p:nvPr>
            <p:ph type="chart" sz="quarter" idx="13"/>
            <p:extLst>
              <p:ext uri="{D42A27DB-BD31-4B8C-83A1-F6EECF244321}">
                <p14:modId xmlns:p14="http://schemas.microsoft.com/office/powerpoint/2010/main" val="3463783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EE5AC-69B2-4C72-8194-049D9223AE1A}"/>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E508FF1A-0107-4C5C-AE32-151E476D98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7200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326B4-9E1D-4924-A5E9-262B41C68389}"/>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491816E4-E8FC-4631-AF4E-0E39CFB49877}"/>
              </a:ext>
            </a:extLst>
          </p:cNvPr>
          <p:cNvGraphicFramePr>
            <a:graphicFrameLocks noGrp="1"/>
          </p:cNvGraphicFramePr>
          <p:nvPr>
            <p:ph type="tbl" sz="quarter" idx="13"/>
            <p:extLst>
              <p:ext uri="{D42A27DB-BD31-4B8C-83A1-F6EECF244321}">
                <p14:modId xmlns:p14="http://schemas.microsoft.com/office/powerpoint/2010/main" val="160200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24770060"/>
                    </a:ext>
                  </a:extLst>
                </a:gridCol>
                <a:gridCol w="1316737">
                  <a:extLst>
                    <a:ext uri="{9D8B030D-6E8A-4147-A177-3AD203B41FA5}">
                      <a16:colId xmlns:a16="http://schemas.microsoft.com/office/drawing/2014/main" val="1863106869"/>
                    </a:ext>
                  </a:extLst>
                </a:gridCol>
                <a:gridCol w="329184">
                  <a:extLst>
                    <a:ext uri="{9D8B030D-6E8A-4147-A177-3AD203B41FA5}">
                      <a16:colId xmlns:a16="http://schemas.microsoft.com/office/drawing/2014/main" val="3223894100"/>
                    </a:ext>
                  </a:extLst>
                </a:gridCol>
                <a:gridCol w="329184">
                  <a:extLst>
                    <a:ext uri="{9D8B030D-6E8A-4147-A177-3AD203B41FA5}">
                      <a16:colId xmlns:a16="http://schemas.microsoft.com/office/drawing/2014/main" val="106625689"/>
                    </a:ext>
                  </a:extLst>
                </a:gridCol>
                <a:gridCol w="329184">
                  <a:extLst>
                    <a:ext uri="{9D8B030D-6E8A-4147-A177-3AD203B41FA5}">
                      <a16:colId xmlns:a16="http://schemas.microsoft.com/office/drawing/2014/main" val="45179410"/>
                    </a:ext>
                  </a:extLst>
                </a:gridCol>
                <a:gridCol w="329184">
                  <a:extLst>
                    <a:ext uri="{9D8B030D-6E8A-4147-A177-3AD203B41FA5}">
                      <a16:colId xmlns:a16="http://schemas.microsoft.com/office/drawing/2014/main" val="3073197983"/>
                    </a:ext>
                  </a:extLst>
                </a:gridCol>
                <a:gridCol w="329184">
                  <a:extLst>
                    <a:ext uri="{9D8B030D-6E8A-4147-A177-3AD203B41FA5}">
                      <a16:colId xmlns:a16="http://schemas.microsoft.com/office/drawing/2014/main" val="3873906304"/>
                    </a:ext>
                  </a:extLst>
                </a:gridCol>
                <a:gridCol w="329184">
                  <a:extLst>
                    <a:ext uri="{9D8B030D-6E8A-4147-A177-3AD203B41FA5}">
                      <a16:colId xmlns:a16="http://schemas.microsoft.com/office/drawing/2014/main" val="1609597585"/>
                    </a:ext>
                  </a:extLst>
                </a:gridCol>
                <a:gridCol w="329184">
                  <a:extLst>
                    <a:ext uri="{9D8B030D-6E8A-4147-A177-3AD203B41FA5}">
                      <a16:colId xmlns:a16="http://schemas.microsoft.com/office/drawing/2014/main" val="1448225911"/>
                    </a:ext>
                  </a:extLst>
                </a:gridCol>
                <a:gridCol w="329184">
                  <a:extLst>
                    <a:ext uri="{9D8B030D-6E8A-4147-A177-3AD203B41FA5}">
                      <a16:colId xmlns:a16="http://schemas.microsoft.com/office/drawing/2014/main" val="2056380515"/>
                    </a:ext>
                  </a:extLst>
                </a:gridCol>
                <a:gridCol w="329184">
                  <a:extLst>
                    <a:ext uri="{9D8B030D-6E8A-4147-A177-3AD203B41FA5}">
                      <a16:colId xmlns:a16="http://schemas.microsoft.com/office/drawing/2014/main" val="1915190501"/>
                    </a:ext>
                  </a:extLst>
                </a:gridCol>
                <a:gridCol w="329184">
                  <a:extLst>
                    <a:ext uri="{9D8B030D-6E8A-4147-A177-3AD203B41FA5}">
                      <a16:colId xmlns:a16="http://schemas.microsoft.com/office/drawing/2014/main" val="3432478612"/>
                    </a:ext>
                  </a:extLst>
                </a:gridCol>
                <a:gridCol w="329184">
                  <a:extLst>
                    <a:ext uri="{9D8B030D-6E8A-4147-A177-3AD203B41FA5}">
                      <a16:colId xmlns:a16="http://schemas.microsoft.com/office/drawing/2014/main" val="2094318372"/>
                    </a:ext>
                  </a:extLst>
                </a:gridCol>
                <a:gridCol w="329184">
                  <a:extLst>
                    <a:ext uri="{9D8B030D-6E8A-4147-A177-3AD203B41FA5}">
                      <a16:colId xmlns:a16="http://schemas.microsoft.com/office/drawing/2014/main" val="515991768"/>
                    </a:ext>
                  </a:extLst>
                </a:gridCol>
                <a:gridCol w="329184">
                  <a:extLst>
                    <a:ext uri="{9D8B030D-6E8A-4147-A177-3AD203B41FA5}">
                      <a16:colId xmlns:a16="http://schemas.microsoft.com/office/drawing/2014/main" val="2417645422"/>
                    </a:ext>
                  </a:extLst>
                </a:gridCol>
                <a:gridCol w="329184">
                  <a:extLst>
                    <a:ext uri="{9D8B030D-6E8A-4147-A177-3AD203B41FA5}">
                      <a16:colId xmlns:a16="http://schemas.microsoft.com/office/drawing/2014/main" val="1469162881"/>
                    </a:ext>
                  </a:extLst>
                </a:gridCol>
                <a:gridCol w="329184">
                  <a:extLst>
                    <a:ext uri="{9D8B030D-6E8A-4147-A177-3AD203B41FA5}">
                      <a16:colId xmlns:a16="http://schemas.microsoft.com/office/drawing/2014/main" val="356457099"/>
                    </a:ext>
                  </a:extLst>
                </a:gridCol>
                <a:gridCol w="329184">
                  <a:extLst>
                    <a:ext uri="{9D8B030D-6E8A-4147-A177-3AD203B41FA5}">
                      <a16:colId xmlns:a16="http://schemas.microsoft.com/office/drawing/2014/main" val="3413702934"/>
                    </a:ext>
                  </a:extLst>
                </a:gridCol>
                <a:gridCol w="329184">
                  <a:extLst>
                    <a:ext uri="{9D8B030D-6E8A-4147-A177-3AD203B41FA5}">
                      <a16:colId xmlns:a16="http://schemas.microsoft.com/office/drawing/2014/main" val="285727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1838713"/>
                  </a:ext>
                </a:extLst>
              </a:tr>
            </a:tbl>
          </a:graphicData>
        </a:graphic>
      </p:graphicFrame>
      <p:sp>
        <p:nvSpPr>
          <p:cNvPr id="4" name="Text Placeholder 3">
            <a:extLst>
              <a:ext uri="{FF2B5EF4-FFF2-40B4-BE49-F238E27FC236}">
                <a16:creationId xmlns:a16="http://schemas.microsoft.com/office/drawing/2014/main" id="{B6ECF516-8E90-40EA-969E-543F328B2DE2}"/>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791343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86BC-26D0-4AB1-872F-AE9FBB53D0D0}"/>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4206C665-0337-45BA-A764-527B1FD55E3D}"/>
              </a:ext>
            </a:extLst>
          </p:cNvPr>
          <p:cNvGraphicFramePr>
            <a:graphicFrameLocks noGrp="1"/>
          </p:cNvGraphicFramePr>
          <p:nvPr>
            <p:ph type="tbl" sz="quarter" idx="13"/>
            <p:extLst>
              <p:ext uri="{D42A27DB-BD31-4B8C-83A1-F6EECF244321}">
                <p14:modId xmlns:p14="http://schemas.microsoft.com/office/powerpoint/2010/main" val="147384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79720434"/>
                    </a:ext>
                  </a:extLst>
                </a:gridCol>
                <a:gridCol w="1316737">
                  <a:extLst>
                    <a:ext uri="{9D8B030D-6E8A-4147-A177-3AD203B41FA5}">
                      <a16:colId xmlns:a16="http://schemas.microsoft.com/office/drawing/2014/main" val="1424899510"/>
                    </a:ext>
                  </a:extLst>
                </a:gridCol>
                <a:gridCol w="329184">
                  <a:extLst>
                    <a:ext uri="{9D8B030D-6E8A-4147-A177-3AD203B41FA5}">
                      <a16:colId xmlns:a16="http://schemas.microsoft.com/office/drawing/2014/main" val="411983234"/>
                    </a:ext>
                  </a:extLst>
                </a:gridCol>
                <a:gridCol w="329184">
                  <a:extLst>
                    <a:ext uri="{9D8B030D-6E8A-4147-A177-3AD203B41FA5}">
                      <a16:colId xmlns:a16="http://schemas.microsoft.com/office/drawing/2014/main" val="1811196579"/>
                    </a:ext>
                  </a:extLst>
                </a:gridCol>
                <a:gridCol w="329184">
                  <a:extLst>
                    <a:ext uri="{9D8B030D-6E8A-4147-A177-3AD203B41FA5}">
                      <a16:colId xmlns:a16="http://schemas.microsoft.com/office/drawing/2014/main" val="753356146"/>
                    </a:ext>
                  </a:extLst>
                </a:gridCol>
                <a:gridCol w="329184">
                  <a:extLst>
                    <a:ext uri="{9D8B030D-6E8A-4147-A177-3AD203B41FA5}">
                      <a16:colId xmlns:a16="http://schemas.microsoft.com/office/drawing/2014/main" val="2188816380"/>
                    </a:ext>
                  </a:extLst>
                </a:gridCol>
                <a:gridCol w="329184">
                  <a:extLst>
                    <a:ext uri="{9D8B030D-6E8A-4147-A177-3AD203B41FA5}">
                      <a16:colId xmlns:a16="http://schemas.microsoft.com/office/drawing/2014/main" val="1169128590"/>
                    </a:ext>
                  </a:extLst>
                </a:gridCol>
                <a:gridCol w="329184">
                  <a:extLst>
                    <a:ext uri="{9D8B030D-6E8A-4147-A177-3AD203B41FA5}">
                      <a16:colId xmlns:a16="http://schemas.microsoft.com/office/drawing/2014/main" val="2510683432"/>
                    </a:ext>
                  </a:extLst>
                </a:gridCol>
                <a:gridCol w="329184">
                  <a:extLst>
                    <a:ext uri="{9D8B030D-6E8A-4147-A177-3AD203B41FA5}">
                      <a16:colId xmlns:a16="http://schemas.microsoft.com/office/drawing/2014/main" val="493173236"/>
                    </a:ext>
                  </a:extLst>
                </a:gridCol>
                <a:gridCol w="329184">
                  <a:extLst>
                    <a:ext uri="{9D8B030D-6E8A-4147-A177-3AD203B41FA5}">
                      <a16:colId xmlns:a16="http://schemas.microsoft.com/office/drawing/2014/main" val="1854954695"/>
                    </a:ext>
                  </a:extLst>
                </a:gridCol>
                <a:gridCol w="329184">
                  <a:extLst>
                    <a:ext uri="{9D8B030D-6E8A-4147-A177-3AD203B41FA5}">
                      <a16:colId xmlns:a16="http://schemas.microsoft.com/office/drawing/2014/main" val="2941046345"/>
                    </a:ext>
                  </a:extLst>
                </a:gridCol>
                <a:gridCol w="329184">
                  <a:extLst>
                    <a:ext uri="{9D8B030D-6E8A-4147-A177-3AD203B41FA5}">
                      <a16:colId xmlns:a16="http://schemas.microsoft.com/office/drawing/2014/main" val="3573856340"/>
                    </a:ext>
                  </a:extLst>
                </a:gridCol>
                <a:gridCol w="329184">
                  <a:extLst>
                    <a:ext uri="{9D8B030D-6E8A-4147-A177-3AD203B41FA5}">
                      <a16:colId xmlns:a16="http://schemas.microsoft.com/office/drawing/2014/main" val="4034615156"/>
                    </a:ext>
                  </a:extLst>
                </a:gridCol>
                <a:gridCol w="329184">
                  <a:extLst>
                    <a:ext uri="{9D8B030D-6E8A-4147-A177-3AD203B41FA5}">
                      <a16:colId xmlns:a16="http://schemas.microsoft.com/office/drawing/2014/main" val="1968310625"/>
                    </a:ext>
                  </a:extLst>
                </a:gridCol>
                <a:gridCol w="329184">
                  <a:extLst>
                    <a:ext uri="{9D8B030D-6E8A-4147-A177-3AD203B41FA5}">
                      <a16:colId xmlns:a16="http://schemas.microsoft.com/office/drawing/2014/main" val="1897986496"/>
                    </a:ext>
                  </a:extLst>
                </a:gridCol>
                <a:gridCol w="329184">
                  <a:extLst>
                    <a:ext uri="{9D8B030D-6E8A-4147-A177-3AD203B41FA5}">
                      <a16:colId xmlns:a16="http://schemas.microsoft.com/office/drawing/2014/main" val="3254841000"/>
                    </a:ext>
                  </a:extLst>
                </a:gridCol>
                <a:gridCol w="329184">
                  <a:extLst>
                    <a:ext uri="{9D8B030D-6E8A-4147-A177-3AD203B41FA5}">
                      <a16:colId xmlns:a16="http://schemas.microsoft.com/office/drawing/2014/main" val="4010957186"/>
                    </a:ext>
                  </a:extLst>
                </a:gridCol>
                <a:gridCol w="329184">
                  <a:extLst>
                    <a:ext uri="{9D8B030D-6E8A-4147-A177-3AD203B41FA5}">
                      <a16:colId xmlns:a16="http://schemas.microsoft.com/office/drawing/2014/main" val="1899593898"/>
                    </a:ext>
                  </a:extLst>
                </a:gridCol>
                <a:gridCol w="329184">
                  <a:extLst>
                    <a:ext uri="{9D8B030D-6E8A-4147-A177-3AD203B41FA5}">
                      <a16:colId xmlns:a16="http://schemas.microsoft.com/office/drawing/2014/main" val="2430150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666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- 2023-12-30 20:00:01</a:t>
                      </a:r>
                      <a:r>
                        <a:rPr kumimoji="0" lang="en-US" sz="1000" b="0" i="0" u="none" strike="noStrike" kern="1200" cap="none" spc="0" normalizeH="0" baseline="0" noProof="0">
                          <a:ln>
                            <a:noFill/>
                          </a:ln>
                          <a:solidFill>
                            <a:prstClr val="black"/>
                          </a:solidFill>
                          <a:effectLst/>
                          <a:uLnTx/>
                          <a:uFillTx/>
                          <a:latin typeface="Calibri"/>
                          <a:ea typeface="+mn-ea"/>
                          <a:cs typeface="+mn-cs"/>
                        </a:rPr>
                        <a:t>
 Meet John Ishii, a seasoned photojournalist and a long-time fan of Fujifilm cameras. In this exclusive video, John gives an honest review of the GFX100S, sharing insights from his rich experience in photography. Watch now to discover how the GFX100S stands out in the world of professional photography.
𝗙𝗶𝗻𝗱 𝗼𝘂𝘁 𝗺𝗼𝗿𝗲 𝗮𝗯𝗼𝘂𝘁 𝗚𝗙𝗫𝟭𝟬𝟬𝗦
https://fujifilm-x.com/en-my/products/cameras/gfx100s/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#FujifilmInMyHands
#Photography #DigitalPhotography #GFX100S #MORETHANFULLFRAME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https://quintly-eu-image-storage.s3.amazonaws.com/aaf8f68db843cc217addf8054c322eb2/7ecf3ebf19aa320ff620838a03296cea.jpg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93867699"/>
                  </a:ext>
                </a:extLst>
              </a:tr>
            </a:tbl>
          </a:graphicData>
        </a:graphic>
      </p:graphicFrame>
      <p:sp>
        <p:nvSpPr>
          <p:cNvPr id="4" name="Text Placeholder 3">
            <a:extLst>
              <a:ext uri="{FF2B5EF4-FFF2-40B4-BE49-F238E27FC236}">
                <a16:creationId xmlns:a16="http://schemas.microsoft.com/office/drawing/2014/main" id="{6A6AE7F9-902D-45BC-9F8D-2D6DB37C2C12}"/>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738212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67162-52A0-497B-A585-38BB64B81657}"/>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278F02B4-E429-444B-B083-1A81ED205854}"/>
              </a:ext>
            </a:extLst>
          </p:cNvPr>
          <p:cNvGraphicFramePr>
            <a:graphicFrameLocks noGrp="1"/>
          </p:cNvGraphicFramePr>
          <p:nvPr>
            <p:ph type="tbl" sz="quarter" idx="13"/>
            <p:extLst>
              <p:ext uri="{D42A27DB-BD31-4B8C-83A1-F6EECF244321}">
                <p14:modId xmlns:p14="http://schemas.microsoft.com/office/powerpoint/2010/main" val="2029799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04052353"/>
                    </a:ext>
                  </a:extLst>
                </a:gridCol>
                <a:gridCol w="1316737">
                  <a:extLst>
                    <a:ext uri="{9D8B030D-6E8A-4147-A177-3AD203B41FA5}">
                      <a16:colId xmlns:a16="http://schemas.microsoft.com/office/drawing/2014/main" val="3487300522"/>
                    </a:ext>
                  </a:extLst>
                </a:gridCol>
                <a:gridCol w="329184">
                  <a:extLst>
                    <a:ext uri="{9D8B030D-6E8A-4147-A177-3AD203B41FA5}">
                      <a16:colId xmlns:a16="http://schemas.microsoft.com/office/drawing/2014/main" val="2958337780"/>
                    </a:ext>
                  </a:extLst>
                </a:gridCol>
                <a:gridCol w="329184">
                  <a:extLst>
                    <a:ext uri="{9D8B030D-6E8A-4147-A177-3AD203B41FA5}">
                      <a16:colId xmlns:a16="http://schemas.microsoft.com/office/drawing/2014/main" val="3509299261"/>
                    </a:ext>
                  </a:extLst>
                </a:gridCol>
                <a:gridCol w="329184">
                  <a:extLst>
                    <a:ext uri="{9D8B030D-6E8A-4147-A177-3AD203B41FA5}">
                      <a16:colId xmlns:a16="http://schemas.microsoft.com/office/drawing/2014/main" val="2147854066"/>
                    </a:ext>
                  </a:extLst>
                </a:gridCol>
                <a:gridCol w="329184">
                  <a:extLst>
                    <a:ext uri="{9D8B030D-6E8A-4147-A177-3AD203B41FA5}">
                      <a16:colId xmlns:a16="http://schemas.microsoft.com/office/drawing/2014/main" val="545585293"/>
                    </a:ext>
                  </a:extLst>
                </a:gridCol>
                <a:gridCol w="329184">
                  <a:extLst>
                    <a:ext uri="{9D8B030D-6E8A-4147-A177-3AD203B41FA5}">
                      <a16:colId xmlns:a16="http://schemas.microsoft.com/office/drawing/2014/main" val="2051587572"/>
                    </a:ext>
                  </a:extLst>
                </a:gridCol>
                <a:gridCol w="329184">
                  <a:extLst>
                    <a:ext uri="{9D8B030D-6E8A-4147-A177-3AD203B41FA5}">
                      <a16:colId xmlns:a16="http://schemas.microsoft.com/office/drawing/2014/main" val="1278141396"/>
                    </a:ext>
                  </a:extLst>
                </a:gridCol>
                <a:gridCol w="329184">
                  <a:extLst>
                    <a:ext uri="{9D8B030D-6E8A-4147-A177-3AD203B41FA5}">
                      <a16:colId xmlns:a16="http://schemas.microsoft.com/office/drawing/2014/main" val="4014541948"/>
                    </a:ext>
                  </a:extLst>
                </a:gridCol>
                <a:gridCol w="329184">
                  <a:extLst>
                    <a:ext uri="{9D8B030D-6E8A-4147-A177-3AD203B41FA5}">
                      <a16:colId xmlns:a16="http://schemas.microsoft.com/office/drawing/2014/main" val="31195362"/>
                    </a:ext>
                  </a:extLst>
                </a:gridCol>
                <a:gridCol w="329184">
                  <a:extLst>
                    <a:ext uri="{9D8B030D-6E8A-4147-A177-3AD203B41FA5}">
                      <a16:colId xmlns:a16="http://schemas.microsoft.com/office/drawing/2014/main" val="2289016939"/>
                    </a:ext>
                  </a:extLst>
                </a:gridCol>
                <a:gridCol w="329184">
                  <a:extLst>
                    <a:ext uri="{9D8B030D-6E8A-4147-A177-3AD203B41FA5}">
                      <a16:colId xmlns:a16="http://schemas.microsoft.com/office/drawing/2014/main" val="1132234151"/>
                    </a:ext>
                  </a:extLst>
                </a:gridCol>
                <a:gridCol w="329184">
                  <a:extLst>
                    <a:ext uri="{9D8B030D-6E8A-4147-A177-3AD203B41FA5}">
                      <a16:colId xmlns:a16="http://schemas.microsoft.com/office/drawing/2014/main" val="4224170008"/>
                    </a:ext>
                  </a:extLst>
                </a:gridCol>
                <a:gridCol w="329184">
                  <a:extLst>
                    <a:ext uri="{9D8B030D-6E8A-4147-A177-3AD203B41FA5}">
                      <a16:colId xmlns:a16="http://schemas.microsoft.com/office/drawing/2014/main" val="2223466119"/>
                    </a:ext>
                  </a:extLst>
                </a:gridCol>
                <a:gridCol w="329184">
                  <a:extLst>
                    <a:ext uri="{9D8B030D-6E8A-4147-A177-3AD203B41FA5}">
                      <a16:colId xmlns:a16="http://schemas.microsoft.com/office/drawing/2014/main" val="3497766562"/>
                    </a:ext>
                  </a:extLst>
                </a:gridCol>
                <a:gridCol w="329184">
                  <a:extLst>
                    <a:ext uri="{9D8B030D-6E8A-4147-A177-3AD203B41FA5}">
                      <a16:colId xmlns:a16="http://schemas.microsoft.com/office/drawing/2014/main" val="1426887161"/>
                    </a:ext>
                  </a:extLst>
                </a:gridCol>
                <a:gridCol w="329184">
                  <a:extLst>
                    <a:ext uri="{9D8B030D-6E8A-4147-A177-3AD203B41FA5}">
                      <a16:colId xmlns:a16="http://schemas.microsoft.com/office/drawing/2014/main" val="2704511334"/>
                    </a:ext>
                  </a:extLst>
                </a:gridCol>
                <a:gridCol w="329184">
                  <a:extLst>
                    <a:ext uri="{9D8B030D-6E8A-4147-A177-3AD203B41FA5}">
                      <a16:colId xmlns:a16="http://schemas.microsoft.com/office/drawing/2014/main" val="313231096"/>
                    </a:ext>
                  </a:extLst>
                </a:gridCol>
                <a:gridCol w="329184">
                  <a:extLst>
                    <a:ext uri="{9D8B030D-6E8A-4147-A177-3AD203B41FA5}">
                      <a16:colId xmlns:a16="http://schemas.microsoft.com/office/drawing/2014/main" val="3728925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333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- 2023-12-29 12:00:00</a:t>
                      </a:r>
                      <a:r>
                        <a:rPr kumimoji="0" lang="en-US" sz="1000" b="0" i="0" u="none" strike="noStrike" kern="1200" cap="none" spc="0" normalizeH="0" baseline="0" noProof="0">
                          <a:ln>
                            <a:noFill/>
                          </a:ln>
                          <a:solidFill>
                            <a:prstClr val="black"/>
                          </a:solidFill>
                          <a:effectLst/>
                          <a:uLnTx/>
                          <a:uFillTx/>
                          <a:latin typeface="Calibri"/>
                          <a:ea typeface="+mn-ea"/>
                          <a:cs typeface="+mn-cs"/>
                        </a:rPr>
                        <a:t>
 As the calm envelops the scene, sunrays pierce through the clouds, casting an enchanting golden glow upon this picturesque setting. 
This captivating shot by Taufiq Saidi is just the beginning, as he invites you to immerse yourself in a collection of photographs that beckon you to experience his unique vision, all through the lens of the X-T3.
#Fujifilm #FujifilmMY #FujifilmMalaysia #Fujifilm_XSeries #Photography #DigitalPhotography #XT3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https://quintly-eu-image-storage.s3.amazonaws.com/aaf8f68db843cc217addf8054c322eb2/766eaf8d5a35b5d9adc1ed219ba0e360.jpg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66632409"/>
                  </a:ext>
                </a:extLst>
              </a:tr>
            </a:tbl>
          </a:graphicData>
        </a:graphic>
      </p:graphicFrame>
      <p:sp>
        <p:nvSpPr>
          <p:cNvPr id="4" name="Text Placeholder 3">
            <a:extLst>
              <a:ext uri="{FF2B5EF4-FFF2-40B4-BE49-F238E27FC236}">
                <a16:creationId xmlns:a16="http://schemas.microsoft.com/office/drawing/2014/main" id="{5A89C759-F925-4A3F-9B53-073F7B87510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635487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988D8-3125-4978-9430-8E2D60171607}"/>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71260B8D-6C20-4C3A-8EBF-EAD6F78F06DE}"/>
              </a:ext>
            </a:extLst>
          </p:cNvPr>
          <p:cNvGraphicFramePr>
            <a:graphicFrameLocks noGrp="1"/>
          </p:cNvGraphicFramePr>
          <p:nvPr>
            <p:ph type="tbl" sz="quarter" idx="13"/>
            <p:extLst>
              <p:ext uri="{D42A27DB-BD31-4B8C-83A1-F6EECF244321}">
                <p14:modId xmlns:p14="http://schemas.microsoft.com/office/powerpoint/2010/main" val="306372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42410558"/>
                    </a:ext>
                  </a:extLst>
                </a:gridCol>
                <a:gridCol w="1316737">
                  <a:extLst>
                    <a:ext uri="{9D8B030D-6E8A-4147-A177-3AD203B41FA5}">
                      <a16:colId xmlns:a16="http://schemas.microsoft.com/office/drawing/2014/main" val="2790411283"/>
                    </a:ext>
                  </a:extLst>
                </a:gridCol>
                <a:gridCol w="329184">
                  <a:extLst>
                    <a:ext uri="{9D8B030D-6E8A-4147-A177-3AD203B41FA5}">
                      <a16:colId xmlns:a16="http://schemas.microsoft.com/office/drawing/2014/main" val="2395944184"/>
                    </a:ext>
                  </a:extLst>
                </a:gridCol>
                <a:gridCol w="329184">
                  <a:extLst>
                    <a:ext uri="{9D8B030D-6E8A-4147-A177-3AD203B41FA5}">
                      <a16:colId xmlns:a16="http://schemas.microsoft.com/office/drawing/2014/main" val="3852365358"/>
                    </a:ext>
                  </a:extLst>
                </a:gridCol>
                <a:gridCol w="329184">
                  <a:extLst>
                    <a:ext uri="{9D8B030D-6E8A-4147-A177-3AD203B41FA5}">
                      <a16:colId xmlns:a16="http://schemas.microsoft.com/office/drawing/2014/main" val="1526864330"/>
                    </a:ext>
                  </a:extLst>
                </a:gridCol>
                <a:gridCol w="329184">
                  <a:extLst>
                    <a:ext uri="{9D8B030D-6E8A-4147-A177-3AD203B41FA5}">
                      <a16:colId xmlns:a16="http://schemas.microsoft.com/office/drawing/2014/main" val="1709012523"/>
                    </a:ext>
                  </a:extLst>
                </a:gridCol>
                <a:gridCol w="329184">
                  <a:extLst>
                    <a:ext uri="{9D8B030D-6E8A-4147-A177-3AD203B41FA5}">
                      <a16:colId xmlns:a16="http://schemas.microsoft.com/office/drawing/2014/main" val="1151069118"/>
                    </a:ext>
                  </a:extLst>
                </a:gridCol>
                <a:gridCol w="329184">
                  <a:extLst>
                    <a:ext uri="{9D8B030D-6E8A-4147-A177-3AD203B41FA5}">
                      <a16:colId xmlns:a16="http://schemas.microsoft.com/office/drawing/2014/main" val="1012248820"/>
                    </a:ext>
                  </a:extLst>
                </a:gridCol>
                <a:gridCol w="329184">
                  <a:extLst>
                    <a:ext uri="{9D8B030D-6E8A-4147-A177-3AD203B41FA5}">
                      <a16:colId xmlns:a16="http://schemas.microsoft.com/office/drawing/2014/main" val="2065024132"/>
                    </a:ext>
                  </a:extLst>
                </a:gridCol>
                <a:gridCol w="329184">
                  <a:extLst>
                    <a:ext uri="{9D8B030D-6E8A-4147-A177-3AD203B41FA5}">
                      <a16:colId xmlns:a16="http://schemas.microsoft.com/office/drawing/2014/main" val="2323543649"/>
                    </a:ext>
                  </a:extLst>
                </a:gridCol>
                <a:gridCol w="329184">
                  <a:extLst>
                    <a:ext uri="{9D8B030D-6E8A-4147-A177-3AD203B41FA5}">
                      <a16:colId xmlns:a16="http://schemas.microsoft.com/office/drawing/2014/main" val="1033539104"/>
                    </a:ext>
                  </a:extLst>
                </a:gridCol>
                <a:gridCol w="329184">
                  <a:extLst>
                    <a:ext uri="{9D8B030D-6E8A-4147-A177-3AD203B41FA5}">
                      <a16:colId xmlns:a16="http://schemas.microsoft.com/office/drawing/2014/main" val="4098610378"/>
                    </a:ext>
                  </a:extLst>
                </a:gridCol>
                <a:gridCol w="329184">
                  <a:extLst>
                    <a:ext uri="{9D8B030D-6E8A-4147-A177-3AD203B41FA5}">
                      <a16:colId xmlns:a16="http://schemas.microsoft.com/office/drawing/2014/main" val="2910116268"/>
                    </a:ext>
                  </a:extLst>
                </a:gridCol>
                <a:gridCol w="329184">
                  <a:extLst>
                    <a:ext uri="{9D8B030D-6E8A-4147-A177-3AD203B41FA5}">
                      <a16:colId xmlns:a16="http://schemas.microsoft.com/office/drawing/2014/main" val="4232144323"/>
                    </a:ext>
                  </a:extLst>
                </a:gridCol>
                <a:gridCol w="329184">
                  <a:extLst>
                    <a:ext uri="{9D8B030D-6E8A-4147-A177-3AD203B41FA5}">
                      <a16:colId xmlns:a16="http://schemas.microsoft.com/office/drawing/2014/main" val="3948487513"/>
                    </a:ext>
                  </a:extLst>
                </a:gridCol>
                <a:gridCol w="329184">
                  <a:extLst>
                    <a:ext uri="{9D8B030D-6E8A-4147-A177-3AD203B41FA5}">
                      <a16:colId xmlns:a16="http://schemas.microsoft.com/office/drawing/2014/main" val="476577590"/>
                    </a:ext>
                  </a:extLst>
                </a:gridCol>
                <a:gridCol w="329184">
                  <a:extLst>
                    <a:ext uri="{9D8B030D-6E8A-4147-A177-3AD203B41FA5}">
                      <a16:colId xmlns:a16="http://schemas.microsoft.com/office/drawing/2014/main" val="2261308372"/>
                    </a:ext>
                  </a:extLst>
                </a:gridCol>
                <a:gridCol w="329184">
                  <a:extLst>
                    <a:ext uri="{9D8B030D-6E8A-4147-A177-3AD203B41FA5}">
                      <a16:colId xmlns:a16="http://schemas.microsoft.com/office/drawing/2014/main" val="3436706129"/>
                    </a:ext>
                  </a:extLst>
                </a:gridCol>
                <a:gridCol w="329184">
                  <a:extLst>
                    <a:ext uri="{9D8B030D-6E8A-4147-A177-3AD203B41FA5}">
                      <a16:colId xmlns:a16="http://schemas.microsoft.com/office/drawing/2014/main" val="286507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708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- 2023-12-28 11:10:27</a:t>
                      </a:r>
                      <a:r>
                        <a:rPr kumimoji="0" lang="en-US" sz="1000" b="0" i="0" u="none" strike="noStrike" kern="1200" cap="none" spc="0" normalizeH="0" baseline="0" noProof="0">
                          <a:ln>
                            <a:noFill/>
                          </a:ln>
                          <a:solidFill>
                            <a:prstClr val="black"/>
                          </a:solidFill>
                          <a:effectLst/>
                          <a:uLnTx/>
                          <a:uFillTx/>
                          <a:latin typeface="Calibri"/>
                          <a:ea typeface="+mn-ea"/>
                          <a:cs typeface="+mn-cs"/>
                        </a:rPr>
                        <a:t>
 [𝗥𝗘𝗚𝗜𝗦𝗧𝗥𝗔𝗧𝗜𝗢𝗡 𝗖𝗟𝗢𝗦𝗘𝗗]
Please be informed that all the slots are taken and the registration is officially closed. To those who have registered, see you soon at the event!
------------------------------------------------------------------------------
Join us in embracing the Lunar New Year magic at our 🏮🐉 Chinese New Year Cheongsam Portrait Photo Outing! 📸
• Date: 14th January 2024 (Sunday)
• Time: 10:00am - 1:00pm
• Location: Zenith Kuantan Hotel
Register now at https://bit.ly/4az7t1u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https://quintly-eu-image-storage.s3.amazonaws.com/aaf8f68db843cc217addf8054c322eb2/e57ae9971b208959b8735af08bcb979c.jpg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60668706"/>
                  </a:ext>
                </a:extLst>
              </a:tr>
            </a:tbl>
          </a:graphicData>
        </a:graphic>
      </p:graphicFrame>
      <p:sp>
        <p:nvSpPr>
          <p:cNvPr id="4" name="Text Placeholder 3">
            <a:extLst>
              <a:ext uri="{FF2B5EF4-FFF2-40B4-BE49-F238E27FC236}">
                <a16:creationId xmlns:a16="http://schemas.microsoft.com/office/drawing/2014/main" id="{7814C3AD-68B3-48D3-8679-80A44E5A47D9}"/>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650201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F83BF-F92F-4EB9-878F-22D29C05B536}"/>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CAB2D69F-B311-45DC-9334-61A031C0789E}"/>
              </a:ext>
            </a:extLst>
          </p:cNvPr>
          <p:cNvGraphicFramePr>
            <a:graphicFrameLocks noGrp="1"/>
          </p:cNvGraphicFramePr>
          <p:nvPr>
            <p:ph type="tbl" sz="quarter" idx="13"/>
            <p:extLst>
              <p:ext uri="{D42A27DB-BD31-4B8C-83A1-F6EECF244321}">
                <p14:modId xmlns:p14="http://schemas.microsoft.com/office/powerpoint/2010/main" val="2699840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4959"/>
                    </a:ext>
                  </a:extLst>
                </a:gridCol>
                <a:gridCol w="1316737">
                  <a:extLst>
                    <a:ext uri="{9D8B030D-6E8A-4147-A177-3AD203B41FA5}">
                      <a16:colId xmlns:a16="http://schemas.microsoft.com/office/drawing/2014/main" val="2923079153"/>
                    </a:ext>
                  </a:extLst>
                </a:gridCol>
                <a:gridCol w="329184">
                  <a:extLst>
                    <a:ext uri="{9D8B030D-6E8A-4147-A177-3AD203B41FA5}">
                      <a16:colId xmlns:a16="http://schemas.microsoft.com/office/drawing/2014/main" val="3143714483"/>
                    </a:ext>
                  </a:extLst>
                </a:gridCol>
                <a:gridCol w="329184">
                  <a:extLst>
                    <a:ext uri="{9D8B030D-6E8A-4147-A177-3AD203B41FA5}">
                      <a16:colId xmlns:a16="http://schemas.microsoft.com/office/drawing/2014/main" val="3997041355"/>
                    </a:ext>
                  </a:extLst>
                </a:gridCol>
                <a:gridCol w="329184">
                  <a:extLst>
                    <a:ext uri="{9D8B030D-6E8A-4147-A177-3AD203B41FA5}">
                      <a16:colId xmlns:a16="http://schemas.microsoft.com/office/drawing/2014/main" val="1426825638"/>
                    </a:ext>
                  </a:extLst>
                </a:gridCol>
                <a:gridCol w="329184">
                  <a:extLst>
                    <a:ext uri="{9D8B030D-6E8A-4147-A177-3AD203B41FA5}">
                      <a16:colId xmlns:a16="http://schemas.microsoft.com/office/drawing/2014/main" val="2737491007"/>
                    </a:ext>
                  </a:extLst>
                </a:gridCol>
                <a:gridCol w="329184">
                  <a:extLst>
                    <a:ext uri="{9D8B030D-6E8A-4147-A177-3AD203B41FA5}">
                      <a16:colId xmlns:a16="http://schemas.microsoft.com/office/drawing/2014/main" val="3907387316"/>
                    </a:ext>
                  </a:extLst>
                </a:gridCol>
                <a:gridCol w="329184">
                  <a:extLst>
                    <a:ext uri="{9D8B030D-6E8A-4147-A177-3AD203B41FA5}">
                      <a16:colId xmlns:a16="http://schemas.microsoft.com/office/drawing/2014/main" val="201272764"/>
                    </a:ext>
                  </a:extLst>
                </a:gridCol>
                <a:gridCol w="329184">
                  <a:extLst>
                    <a:ext uri="{9D8B030D-6E8A-4147-A177-3AD203B41FA5}">
                      <a16:colId xmlns:a16="http://schemas.microsoft.com/office/drawing/2014/main" val="2189452415"/>
                    </a:ext>
                  </a:extLst>
                </a:gridCol>
                <a:gridCol w="329184">
                  <a:extLst>
                    <a:ext uri="{9D8B030D-6E8A-4147-A177-3AD203B41FA5}">
                      <a16:colId xmlns:a16="http://schemas.microsoft.com/office/drawing/2014/main" val="2837038871"/>
                    </a:ext>
                  </a:extLst>
                </a:gridCol>
                <a:gridCol w="329184">
                  <a:extLst>
                    <a:ext uri="{9D8B030D-6E8A-4147-A177-3AD203B41FA5}">
                      <a16:colId xmlns:a16="http://schemas.microsoft.com/office/drawing/2014/main" val="2604482710"/>
                    </a:ext>
                  </a:extLst>
                </a:gridCol>
                <a:gridCol w="329184">
                  <a:extLst>
                    <a:ext uri="{9D8B030D-6E8A-4147-A177-3AD203B41FA5}">
                      <a16:colId xmlns:a16="http://schemas.microsoft.com/office/drawing/2014/main" val="3120690798"/>
                    </a:ext>
                  </a:extLst>
                </a:gridCol>
                <a:gridCol w="329184">
                  <a:extLst>
                    <a:ext uri="{9D8B030D-6E8A-4147-A177-3AD203B41FA5}">
                      <a16:colId xmlns:a16="http://schemas.microsoft.com/office/drawing/2014/main" val="169433497"/>
                    </a:ext>
                  </a:extLst>
                </a:gridCol>
                <a:gridCol w="329184">
                  <a:extLst>
                    <a:ext uri="{9D8B030D-6E8A-4147-A177-3AD203B41FA5}">
                      <a16:colId xmlns:a16="http://schemas.microsoft.com/office/drawing/2014/main" val="1917309291"/>
                    </a:ext>
                  </a:extLst>
                </a:gridCol>
                <a:gridCol w="329184">
                  <a:extLst>
                    <a:ext uri="{9D8B030D-6E8A-4147-A177-3AD203B41FA5}">
                      <a16:colId xmlns:a16="http://schemas.microsoft.com/office/drawing/2014/main" val="3752851470"/>
                    </a:ext>
                  </a:extLst>
                </a:gridCol>
                <a:gridCol w="329184">
                  <a:extLst>
                    <a:ext uri="{9D8B030D-6E8A-4147-A177-3AD203B41FA5}">
                      <a16:colId xmlns:a16="http://schemas.microsoft.com/office/drawing/2014/main" val="2942128973"/>
                    </a:ext>
                  </a:extLst>
                </a:gridCol>
                <a:gridCol w="329184">
                  <a:extLst>
                    <a:ext uri="{9D8B030D-6E8A-4147-A177-3AD203B41FA5}">
                      <a16:colId xmlns:a16="http://schemas.microsoft.com/office/drawing/2014/main" val="2876224077"/>
                    </a:ext>
                  </a:extLst>
                </a:gridCol>
                <a:gridCol w="329184">
                  <a:extLst>
                    <a:ext uri="{9D8B030D-6E8A-4147-A177-3AD203B41FA5}">
                      <a16:colId xmlns:a16="http://schemas.microsoft.com/office/drawing/2014/main" val="2077026016"/>
                    </a:ext>
                  </a:extLst>
                </a:gridCol>
                <a:gridCol w="329184">
                  <a:extLst>
                    <a:ext uri="{9D8B030D-6E8A-4147-A177-3AD203B41FA5}">
                      <a16:colId xmlns:a16="http://schemas.microsoft.com/office/drawing/2014/main" val="285587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3853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- 2023-12-27 20:00:00</a:t>
                      </a:r>
                      <a:r>
                        <a:rPr kumimoji="0" lang="en-US" sz="1000" b="0" i="0" u="none" strike="noStrike" kern="1200" cap="none" spc="0" normalizeH="0" baseline="0" noProof="0">
                          <a:ln>
                            <a:noFill/>
                          </a:ln>
                          <a:solidFill>
                            <a:prstClr val="black"/>
                          </a:solidFill>
                          <a:effectLst/>
                          <a:uLnTx/>
                          <a:uFillTx/>
                          <a:latin typeface="Calibri"/>
                          <a:ea typeface="+mn-ea"/>
                          <a:cs typeface="+mn-cs"/>
                        </a:rPr>
                        <a:t>
 Each frame in this interconnected series of photos by Wei Jian seems to narrate a story inspired by the sea. 
Immerse yourself in the enigmatic allure of Wei Jian's captivating shots, which transport you through a centered perspective, a tranquil dock by the crystal-clear sea under a brilliant blue sky, the mesmerizing dance of waves against distant blue hills, an assorted bouquet of white flowers elegantly strung together, overlooking the sea, and a candid shot of a man strolling across the sandy beach.
#Fujifilm #FujifilmMY #FujifilmMalaysia #Fujifilm_XSeries #Photography #DigitalPhotography #XT5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https://quintly-eu-image-storage.s3.amazonaws.com/aaf8f68db843cc217addf8054c322eb2/1d4af28a5360ac541062a9d19ab3baa4.jpg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4612329"/>
                  </a:ext>
                </a:extLst>
              </a:tr>
            </a:tbl>
          </a:graphicData>
        </a:graphic>
      </p:graphicFrame>
      <p:sp>
        <p:nvSpPr>
          <p:cNvPr id="4" name="Text Placeholder 3">
            <a:extLst>
              <a:ext uri="{FF2B5EF4-FFF2-40B4-BE49-F238E27FC236}">
                <a16:creationId xmlns:a16="http://schemas.microsoft.com/office/drawing/2014/main" id="{DF77260C-7FF0-4BC6-B75E-266E69DBF47D}"/>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47665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8F17C-3A28-41BD-A6C3-696639CCC8E4}"/>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1881A737-7707-44D9-8CDA-405B37EEBD80}"/>
              </a:ext>
            </a:extLst>
          </p:cNvPr>
          <p:cNvGraphicFramePr>
            <a:graphicFrameLocks noGrp="1"/>
          </p:cNvGraphicFramePr>
          <p:nvPr>
            <p:ph type="tbl" sz="quarter" idx="13"/>
            <p:extLst>
              <p:ext uri="{D42A27DB-BD31-4B8C-83A1-F6EECF244321}">
                <p14:modId xmlns:p14="http://schemas.microsoft.com/office/powerpoint/2010/main" val="3504366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02698616"/>
                    </a:ext>
                  </a:extLst>
                </a:gridCol>
                <a:gridCol w="1316737">
                  <a:extLst>
                    <a:ext uri="{9D8B030D-6E8A-4147-A177-3AD203B41FA5}">
                      <a16:colId xmlns:a16="http://schemas.microsoft.com/office/drawing/2014/main" val="3518658540"/>
                    </a:ext>
                  </a:extLst>
                </a:gridCol>
                <a:gridCol w="329184">
                  <a:extLst>
                    <a:ext uri="{9D8B030D-6E8A-4147-A177-3AD203B41FA5}">
                      <a16:colId xmlns:a16="http://schemas.microsoft.com/office/drawing/2014/main" val="2852836329"/>
                    </a:ext>
                  </a:extLst>
                </a:gridCol>
                <a:gridCol w="329184">
                  <a:extLst>
                    <a:ext uri="{9D8B030D-6E8A-4147-A177-3AD203B41FA5}">
                      <a16:colId xmlns:a16="http://schemas.microsoft.com/office/drawing/2014/main" val="1310087556"/>
                    </a:ext>
                  </a:extLst>
                </a:gridCol>
                <a:gridCol w="329184">
                  <a:extLst>
                    <a:ext uri="{9D8B030D-6E8A-4147-A177-3AD203B41FA5}">
                      <a16:colId xmlns:a16="http://schemas.microsoft.com/office/drawing/2014/main" val="4070428315"/>
                    </a:ext>
                  </a:extLst>
                </a:gridCol>
                <a:gridCol w="329184">
                  <a:extLst>
                    <a:ext uri="{9D8B030D-6E8A-4147-A177-3AD203B41FA5}">
                      <a16:colId xmlns:a16="http://schemas.microsoft.com/office/drawing/2014/main" val="2725552907"/>
                    </a:ext>
                  </a:extLst>
                </a:gridCol>
                <a:gridCol w="329184">
                  <a:extLst>
                    <a:ext uri="{9D8B030D-6E8A-4147-A177-3AD203B41FA5}">
                      <a16:colId xmlns:a16="http://schemas.microsoft.com/office/drawing/2014/main" val="4181697590"/>
                    </a:ext>
                  </a:extLst>
                </a:gridCol>
                <a:gridCol w="329184">
                  <a:extLst>
                    <a:ext uri="{9D8B030D-6E8A-4147-A177-3AD203B41FA5}">
                      <a16:colId xmlns:a16="http://schemas.microsoft.com/office/drawing/2014/main" val="3897314810"/>
                    </a:ext>
                  </a:extLst>
                </a:gridCol>
                <a:gridCol w="329184">
                  <a:extLst>
                    <a:ext uri="{9D8B030D-6E8A-4147-A177-3AD203B41FA5}">
                      <a16:colId xmlns:a16="http://schemas.microsoft.com/office/drawing/2014/main" val="40753916"/>
                    </a:ext>
                  </a:extLst>
                </a:gridCol>
                <a:gridCol w="329184">
                  <a:extLst>
                    <a:ext uri="{9D8B030D-6E8A-4147-A177-3AD203B41FA5}">
                      <a16:colId xmlns:a16="http://schemas.microsoft.com/office/drawing/2014/main" val="4053352914"/>
                    </a:ext>
                  </a:extLst>
                </a:gridCol>
                <a:gridCol w="329184">
                  <a:extLst>
                    <a:ext uri="{9D8B030D-6E8A-4147-A177-3AD203B41FA5}">
                      <a16:colId xmlns:a16="http://schemas.microsoft.com/office/drawing/2014/main" val="3833676844"/>
                    </a:ext>
                  </a:extLst>
                </a:gridCol>
                <a:gridCol w="329184">
                  <a:extLst>
                    <a:ext uri="{9D8B030D-6E8A-4147-A177-3AD203B41FA5}">
                      <a16:colId xmlns:a16="http://schemas.microsoft.com/office/drawing/2014/main" val="2173022693"/>
                    </a:ext>
                  </a:extLst>
                </a:gridCol>
                <a:gridCol w="329184">
                  <a:extLst>
                    <a:ext uri="{9D8B030D-6E8A-4147-A177-3AD203B41FA5}">
                      <a16:colId xmlns:a16="http://schemas.microsoft.com/office/drawing/2014/main" val="1128030996"/>
                    </a:ext>
                  </a:extLst>
                </a:gridCol>
                <a:gridCol w="329184">
                  <a:extLst>
                    <a:ext uri="{9D8B030D-6E8A-4147-A177-3AD203B41FA5}">
                      <a16:colId xmlns:a16="http://schemas.microsoft.com/office/drawing/2014/main" val="2072676222"/>
                    </a:ext>
                  </a:extLst>
                </a:gridCol>
                <a:gridCol w="329184">
                  <a:extLst>
                    <a:ext uri="{9D8B030D-6E8A-4147-A177-3AD203B41FA5}">
                      <a16:colId xmlns:a16="http://schemas.microsoft.com/office/drawing/2014/main" val="2637058033"/>
                    </a:ext>
                  </a:extLst>
                </a:gridCol>
                <a:gridCol w="329184">
                  <a:extLst>
                    <a:ext uri="{9D8B030D-6E8A-4147-A177-3AD203B41FA5}">
                      <a16:colId xmlns:a16="http://schemas.microsoft.com/office/drawing/2014/main" val="3954232344"/>
                    </a:ext>
                  </a:extLst>
                </a:gridCol>
                <a:gridCol w="329184">
                  <a:extLst>
                    <a:ext uri="{9D8B030D-6E8A-4147-A177-3AD203B41FA5}">
                      <a16:colId xmlns:a16="http://schemas.microsoft.com/office/drawing/2014/main" val="3337391580"/>
                    </a:ext>
                  </a:extLst>
                </a:gridCol>
                <a:gridCol w="329184">
                  <a:extLst>
                    <a:ext uri="{9D8B030D-6E8A-4147-A177-3AD203B41FA5}">
                      <a16:colId xmlns:a16="http://schemas.microsoft.com/office/drawing/2014/main" val="334461966"/>
                    </a:ext>
                  </a:extLst>
                </a:gridCol>
                <a:gridCol w="329184">
                  <a:extLst>
                    <a:ext uri="{9D8B030D-6E8A-4147-A177-3AD203B41FA5}">
                      <a16:colId xmlns:a16="http://schemas.microsoft.com/office/drawing/2014/main" val="13337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392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- 2023-12-27 19:00:01</a:t>
                      </a:r>
                      <a:r>
                        <a:rPr kumimoji="0" lang="en-US" sz="1000" b="0" i="0" u="none" strike="noStrike" kern="1200" cap="none" spc="0" normalizeH="0" baseline="0" noProof="0">
                          <a:ln>
                            <a:noFill/>
                          </a:ln>
                          <a:solidFill>
                            <a:prstClr val="black"/>
                          </a:solidFill>
                          <a:effectLst/>
                          <a:uLnTx/>
                          <a:uFillTx/>
                          <a:latin typeface="Calibri"/>
                          <a:ea typeface="+mn-ea"/>
                          <a:cs typeface="+mn-cs"/>
                        </a:rPr>
                        <a:t>
 Dapatkan inspirasi dan ilmu baru melalui nasihat pakar serta tips dari X-Photographer, Raja Kamal &amp; Photographer, Issey, dalam sesi perkongsian fotografi "Saya, Kerja dan FUJIFILM".
🗓️ Butiran Sesi Perkongsian Fotografi
• Tarikh: 12 Januari 2024, Jumaat
• Masa: 9:00 pagi - 12:00 tengah hari
• Tempat: Nasken Coffee Pengkalan Chepa
• Penceramah 1: X-Photographer, Raja Kamal R. Hussin 
• Penceramah 2: Photographer, Issey (Hishamuddin Abdullah) 
Daftar sekarang: https://forms.gle/mysvREmx4NywzCsi9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https://quintly-eu-image-storage.s3.amazonaws.com/aaf8f68db843cc217addf8054c322eb2/72a303b476bc126b1876b98bf2d7276f.jpg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31654903"/>
                  </a:ext>
                </a:extLst>
              </a:tr>
            </a:tbl>
          </a:graphicData>
        </a:graphic>
      </p:graphicFrame>
      <p:sp>
        <p:nvSpPr>
          <p:cNvPr id="4" name="Text Placeholder 3">
            <a:extLst>
              <a:ext uri="{FF2B5EF4-FFF2-40B4-BE49-F238E27FC236}">
                <a16:creationId xmlns:a16="http://schemas.microsoft.com/office/drawing/2014/main" id="{DB2A47BB-5E3B-402B-995D-9E92EF672ECD}"/>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261748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1FEC-4474-4C2F-9DBC-8179AE1E9ECA}"/>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6402DDFC-F699-4408-9BE0-7392D52C36B5}"/>
              </a:ext>
            </a:extLst>
          </p:cNvPr>
          <p:cNvGraphicFramePr>
            <a:graphicFrameLocks noGrp="1"/>
          </p:cNvGraphicFramePr>
          <p:nvPr>
            <p:ph type="tbl" sz="quarter" idx="13"/>
            <p:extLst>
              <p:ext uri="{D42A27DB-BD31-4B8C-83A1-F6EECF244321}">
                <p14:modId xmlns:p14="http://schemas.microsoft.com/office/powerpoint/2010/main" val="2892808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43233675"/>
                    </a:ext>
                  </a:extLst>
                </a:gridCol>
                <a:gridCol w="1316737">
                  <a:extLst>
                    <a:ext uri="{9D8B030D-6E8A-4147-A177-3AD203B41FA5}">
                      <a16:colId xmlns:a16="http://schemas.microsoft.com/office/drawing/2014/main" val="846003298"/>
                    </a:ext>
                  </a:extLst>
                </a:gridCol>
                <a:gridCol w="329184">
                  <a:extLst>
                    <a:ext uri="{9D8B030D-6E8A-4147-A177-3AD203B41FA5}">
                      <a16:colId xmlns:a16="http://schemas.microsoft.com/office/drawing/2014/main" val="4080899559"/>
                    </a:ext>
                  </a:extLst>
                </a:gridCol>
                <a:gridCol w="329184">
                  <a:extLst>
                    <a:ext uri="{9D8B030D-6E8A-4147-A177-3AD203B41FA5}">
                      <a16:colId xmlns:a16="http://schemas.microsoft.com/office/drawing/2014/main" val="639155625"/>
                    </a:ext>
                  </a:extLst>
                </a:gridCol>
                <a:gridCol w="329184">
                  <a:extLst>
                    <a:ext uri="{9D8B030D-6E8A-4147-A177-3AD203B41FA5}">
                      <a16:colId xmlns:a16="http://schemas.microsoft.com/office/drawing/2014/main" val="2058671261"/>
                    </a:ext>
                  </a:extLst>
                </a:gridCol>
                <a:gridCol w="329184">
                  <a:extLst>
                    <a:ext uri="{9D8B030D-6E8A-4147-A177-3AD203B41FA5}">
                      <a16:colId xmlns:a16="http://schemas.microsoft.com/office/drawing/2014/main" val="3701675849"/>
                    </a:ext>
                  </a:extLst>
                </a:gridCol>
                <a:gridCol w="329184">
                  <a:extLst>
                    <a:ext uri="{9D8B030D-6E8A-4147-A177-3AD203B41FA5}">
                      <a16:colId xmlns:a16="http://schemas.microsoft.com/office/drawing/2014/main" val="1886681989"/>
                    </a:ext>
                  </a:extLst>
                </a:gridCol>
                <a:gridCol w="329184">
                  <a:extLst>
                    <a:ext uri="{9D8B030D-6E8A-4147-A177-3AD203B41FA5}">
                      <a16:colId xmlns:a16="http://schemas.microsoft.com/office/drawing/2014/main" val="2939640053"/>
                    </a:ext>
                  </a:extLst>
                </a:gridCol>
                <a:gridCol w="329184">
                  <a:extLst>
                    <a:ext uri="{9D8B030D-6E8A-4147-A177-3AD203B41FA5}">
                      <a16:colId xmlns:a16="http://schemas.microsoft.com/office/drawing/2014/main" val="2579713545"/>
                    </a:ext>
                  </a:extLst>
                </a:gridCol>
                <a:gridCol w="329184">
                  <a:extLst>
                    <a:ext uri="{9D8B030D-6E8A-4147-A177-3AD203B41FA5}">
                      <a16:colId xmlns:a16="http://schemas.microsoft.com/office/drawing/2014/main" val="294017983"/>
                    </a:ext>
                  </a:extLst>
                </a:gridCol>
                <a:gridCol w="329184">
                  <a:extLst>
                    <a:ext uri="{9D8B030D-6E8A-4147-A177-3AD203B41FA5}">
                      <a16:colId xmlns:a16="http://schemas.microsoft.com/office/drawing/2014/main" val="3463930134"/>
                    </a:ext>
                  </a:extLst>
                </a:gridCol>
                <a:gridCol w="329184">
                  <a:extLst>
                    <a:ext uri="{9D8B030D-6E8A-4147-A177-3AD203B41FA5}">
                      <a16:colId xmlns:a16="http://schemas.microsoft.com/office/drawing/2014/main" val="3893573721"/>
                    </a:ext>
                  </a:extLst>
                </a:gridCol>
                <a:gridCol w="329184">
                  <a:extLst>
                    <a:ext uri="{9D8B030D-6E8A-4147-A177-3AD203B41FA5}">
                      <a16:colId xmlns:a16="http://schemas.microsoft.com/office/drawing/2014/main" val="2849717948"/>
                    </a:ext>
                  </a:extLst>
                </a:gridCol>
                <a:gridCol w="329184">
                  <a:extLst>
                    <a:ext uri="{9D8B030D-6E8A-4147-A177-3AD203B41FA5}">
                      <a16:colId xmlns:a16="http://schemas.microsoft.com/office/drawing/2014/main" val="3612367865"/>
                    </a:ext>
                  </a:extLst>
                </a:gridCol>
                <a:gridCol w="329184">
                  <a:extLst>
                    <a:ext uri="{9D8B030D-6E8A-4147-A177-3AD203B41FA5}">
                      <a16:colId xmlns:a16="http://schemas.microsoft.com/office/drawing/2014/main" val="2394017294"/>
                    </a:ext>
                  </a:extLst>
                </a:gridCol>
                <a:gridCol w="329184">
                  <a:extLst>
                    <a:ext uri="{9D8B030D-6E8A-4147-A177-3AD203B41FA5}">
                      <a16:colId xmlns:a16="http://schemas.microsoft.com/office/drawing/2014/main" val="577730303"/>
                    </a:ext>
                  </a:extLst>
                </a:gridCol>
                <a:gridCol w="329184">
                  <a:extLst>
                    <a:ext uri="{9D8B030D-6E8A-4147-A177-3AD203B41FA5}">
                      <a16:colId xmlns:a16="http://schemas.microsoft.com/office/drawing/2014/main" val="3162130203"/>
                    </a:ext>
                  </a:extLst>
                </a:gridCol>
                <a:gridCol w="329184">
                  <a:extLst>
                    <a:ext uri="{9D8B030D-6E8A-4147-A177-3AD203B41FA5}">
                      <a16:colId xmlns:a16="http://schemas.microsoft.com/office/drawing/2014/main" val="3808364746"/>
                    </a:ext>
                  </a:extLst>
                </a:gridCol>
                <a:gridCol w="329184">
                  <a:extLst>
                    <a:ext uri="{9D8B030D-6E8A-4147-A177-3AD203B41FA5}">
                      <a16:colId xmlns:a16="http://schemas.microsoft.com/office/drawing/2014/main" val="911413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035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- 2023-12-27 16:00:01</a:t>
                      </a:r>
                      <a:r>
                        <a:rPr kumimoji="0" lang="en-US" sz="1000" b="0" i="0" u="none" strike="noStrike" kern="1200" cap="none" spc="0" normalizeH="0" baseline="0" noProof="0">
                          <a:ln>
                            <a:noFill/>
                          </a:ln>
                          <a:solidFill>
                            <a:prstClr val="black"/>
                          </a:solidFill>
                          <a:effectLst/>
                          <a:uLnTx/>
                          <a:uFillTx/>
                          <a:latin typeface="Calibri"/>
                          <a:ea typeface="+mn-ea"/>
                          <a:cs typeface="+mn-cs"/>
                        </a:rPr>
                        <a:t>
 Untuk fotografer yang berminat dalam genre human interest, dokumentari sosial, atau yang ingin menambahkan kedalaman emosional dalam karya fotografi, sertailah Bengkel Fotografi Human Interest. 
Dapatkan pemahaman yang mendalam tentang fotografi human interest dan memperkaya kemahiran anda dalam menghasilkan karya yang bermakna!
🗓️ Butiran Bengkel Fotografi Human Interest
• Tarikh: 13 Januari 2024, Sabtu
• Masa: 3:00 - 5:00 petang
• Tempat: Rumah Klasik Kijal
• Penceramah 1: TW Wann Al-Hajj 
• Penceramah 2: Khaidir Othman 
Sertai sekarang di https://chat.whatsapp.com/ILVBH5myaVO1a6O85cRVL2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https://quintly-eu-image-storage.s3.amazonaws.com/aaf8f68db843cc217addf8054c322eb2/cc0e63d44c39582782c5feb31d6768f4.jpg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91629535"/>
                  </a:ext>
                </a:extLst>
              </a:tr>
            </a:tbl>
          </a:graphicData>
        </a:graphic>
      </p:graphicFrame>
      <p:sp>
        <p:nvSpPr>
          <p:cNvPr id="4" name="Text Placeholder 3">
            <a:extLst>
              <a:ext uri="{FF2B5EF4-FFF2-40B4-BE49-F238E27FC236}">
                <a16:creationId xmlns:a16="http://schemas.microsoft.com/office/drawing/2014/main" id="{DDEA32BE-8556-414E-9EC0-D597161DB0F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836292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1FB0-9345-4534-9D45-B0C8C36993EF}"/>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D75CD6A9-4E09-41B3-815F-576E27BA96B2}"/>
              </a:ext>
            </a:extLst>
          </p:cNvPr>
          <p:cNvGraphicFramePr>
            <a:graphicFrameLocks noGrp="1"/>
          </p:cNvGraphicFramePr>
          <p:nvPr>
            <p:ph type="tbl" sz="quarter" idx="13"/>
            <p:extLst>
              <p:ext uri="{D42A27DB-BD31-4B8C-83A1-F6EECF244321}">
                <p14:modId xmlns:p14="http://schemas.microsoft.com/office/powerpoint/2010/main" val="4159702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23691834"/>
                    </a:ext>
                  </a:extLst>
                </a:gridCol>
                <a:gridCol w="1316737">
                  <a:extLst>
                    <a:ext uri="{9D8B030D-6E8A-4147-A177-3AD203B41FA5}">
                      <a16:colId xmlns:a16="http://schemas.microsoft.com/office/drawing/2014/main" val="1872810969"/>
                    </a:ext>
                  </a:extLst>
                </a:gridCol>
                <a:gridCol w="329184">
                  <a:extLst>
                    <a:ext uri="{9D8B030D-6E8A-4147-A177-3AD203B41FA5}">
                      <a16:colId xmlns:a16="http://schemas.microsoft.com/office/drawing/2014/main" val="1277439326"/>
                    </a:ext>
                  </a:extLst>
                </a:gridCol>
                <a:gridCol w="329184">
                  <a:extLst>
                    <a:ext uri="{9D8B030D-6E8A-4147-A177-3AD203B41FA5}">
                      <a16:colId xmlns:a16="http://schemas.microsoft.com/office/drawing/2014/main" val="2319511646"/>
                    </a:ext>
                  </a:extLst>
                </a:gridCol>
                <a:gridCol w="329184">
                  <a:extLst>
                    <a:ext uri="{9D8B030D-6E8A-4147-A177-3AD203B41FA5}">
                      <a16:colId xmlns:a16="http://schemas.microsoft.com/office/drawing/2014/main" val="929924962"/>
                    </a:ext>
                  </a:extLst>
                </a:gridCol>
                <a:gridCol w="329184">
                  <a:extLst>
                    <a:ext uri="{9D8B030D-6E8A-4147-A177-3AD203B41FA5}">
                      <a16:colId xmlns:a16="http://schemas.microsoft.com/office/drawing/2014/main" val="3500953406"/>
                    </a:ext>
                  </a:extLst>
                </a:gridCol>
                <a:gridCol w="329184">
                  <a:extLst>
                    <a:ext uri="{9D8B030D-6E8A-4147-A177-3AD203B41FA5}">
                      <a16:colId xmlns:a16="http://schemas.microsoft.com/office/drawing/2014/main" val="4277975641"/>
                    </a:ext>
                  </a:extLst>
                </a:gridCol>
                <a:gridCol w="329184">
                  <a:extLst>
                    <a:ext uri="{9D8B030D-6E8A-4147-A177-3AD203B41FA5}">
                      <a16:colId xmlns:a16="http://schemas.microsoft.com/office/drawing/2014/main" val="3121079279"/>
                    </a:ext>
                  </a:extLst>
                </a:gridCol>
                <a:gridCol w="329184">
                  <a:extLst>
                    <a:ext uri="{9D8B030D-6E8A-4147-A177-3AD203B41FA5}">
                      <a16:colId xmlns:a16="http://schemas.microsoft.com/office/drawing/2014/main" val="3199180674"/>
                    </a:ext>
                  </a:extLst>
                </a:gridCol>
                <a:gridCol w="329184">
                  <a:extLst>
                    <a:ext uri="{9D8B030D-6E8A-4147-A177-3AD203B41FA5}">
                      <a16:colId xmlns:a16="http://schemas.microsoft.com/office/drawing/2014/main" val="853379023"/>
                    </a:ext>
                  </a:extLst>
                </a:gridCol>
                <a:gridCol w="329184">
                  <a:extLst>
                    <a:ext uri="{9D8B030D-6E8A-4147-A177-3AD203B41FA5}">
                      <a16:colId xmlns:a16="http://schemas.microsoft.com/office/drawing/2014/main" val="2110654587"/>
                    </a:ext>
                  </a:extLst>
                </a:gridCol>
                <a:gridCol w="329184">
                  <a:extLst>
                    <a:ext uri="{9D8B030D-6E8A-4147-A177-3AD203B41FA5}">
                      <a16:colId xmlns:a16="http://schemas.microsoft.com/office/drawing/2014/main" val="3411717650"/>
                    </a:ext>
                  </a:extLst>
                </a:gridCol>
                <a:gridCol w="329184">
                  <a:extLst>
                    <a:ext uri="{9D8B030D-6E8A-4147-A177-3AD203B41FA5}">
                      <a16:colId xmlns:a16="http://schemas.microsoft.com/office/drawing/2014/main" val="3015294367"/>
                    </a:ext>
                  </a:extLst>
                </a:gridCol>
                <a:gridCol w="329184">
                  <a:extLst>
                    <a:ext uri="{9D8B030D-6E8A-4147-A177-3AD203B41FA5}">
                      <a16:colId xmlns:a16="http://schemas.microsoft.com/office/drawing/2014/main" val="2431972547"/>
                    </a:ext>
                  </a:extLst>
                </a:gridCol>
                <a:gridCol w="329184">
                  <a:extLst>
                    <a:ext uri="{9D8B030D-6E8A-4147-A177-3AD203B41FA5}">
                      <a16:colId xmlns:a16="http://schemas.microsoft.com/office/drawing/2014/main" val="2336625615"/>
                    </a:ext>
                  </a:extLst>
                </a:gridCol>
                <a:gridCol w="329184">
                  <a:extLst>
                    <a:ext uri="{9D8B030D-6E8A-4147-A177-3AD203B41FA5}">
                      <a16:colId xmlns:a16="http://schemas.microsoft.com/office/drawing/2014/main" val="562107816"/>
                    </a:ext>
                  </a:extLst>
                </a:gridCol>
                <a:gridCol w="329184">
                  <a:extLst>
                    <a:ext uri="{9D8B030D-6E8A-4147-A177-3AD203B41FA5}">
                      <a16:colId xmlns:a16="http://schemas.microsoft.com/office/drawing/2014/main" val="3929169286"/>
                    </a:ext>
                  </a:extLst>
                </a:gridCol>
                <a:gridCol w="329184">
                  <a:extLst>
                    <a:ext uri="{9D8B030D-6E8A-4147-A177-3AD203B41FA5}">
                      <a16:colId xmlns:a16="http://schemas.microsoft.com/office/drawing/2014/main" val="3147724114"/>
                    </a:ext>
                  </a:extLst>
                </a:gridCol>
                <a:gridCol w="329184">
                  <a:extLst>
                    <a:ext uri="{9D8B030D-6E8A-4147-A177-3AD203B41FA5}">
                      <a16:colId xmlns:a16="http://schemas.microsoft.com/office/drawing/2014/main" val="3508000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413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- 2023-12-26 20:00:00</a:t>
                      </a:r>
                      <a:r>
                        <a:rPr kumimoji="0" lang="en-US" sz="1000" b="0" i="0" u="none" strike="noStrike" kern="1200" cap="none" spc="0" normalizeH="0" baseline="0" noProof="0">
                          <a:ln>
                            <a:noFill/>
                          </a:ln>
                          <a:solidFill>
                            <a:prstClr val="black"/>
                          </a:solidFill>
                          <a:effectLst/>
                          <a:uLnTx/>
                          <a:uFillTx/>
                          <a:latin typeface="Calibri"/>
                          <a:ea typeface="+mn-ea"/>
                          <a:cs typeface="+mn-cs"/>
                        </a:rPr>
                        <a:t>
 Dapatkan inspirasi dan ilmu baru melalui nasihat pakar serta tips dari X-Photographer, Raja Kamal &amp; photographer, Issey, dalam sesi perkongsian fotografi "Saya, Kerja dan FUJIFILM".
🗓️ Butiran Sesi Perkongsian Fotografi
• Tarikh: 12 Januari 2024
• Masa: 9 pagi - 12 tengah hari
• Tempat: Nasken Coffee Pengkalan Chepa
• Penceramah 1: X-Photographer, Raja Kamal R. Hussin 
• Penceramah 2: Photographer, Issey Hishammudin Abdullah 
Daftar sekarang: https://forms.gle/mysvREmx4NywzCsi9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https://quintly-eu-image-storage.s3.amazonaws.com/aaf8f68db843cc217addf8054c322eb2/be7f63a9e22b338793a7418328b307e0.jpg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89916629"/>
                  </a:ext>
                </a:extLst>
              </a:tr>
            </a:tbl>
          </a:graphicData>
        </a:graphic>
      </p:graphicFrame>
      <p:sp>
        <p:nvSpPr>
          <p:cNvPr id="4" name="Text Placeholder 3">
            <a:extLst>
              <a:ext uri="{FF2B5EF4-FFF2-40B4-BE49-F238E27FC236}">
                <a16:creationId xmlns:a16="http://schemas.microsoft.com/office/drawing/2014/main" id="{B199610B-0F6E-40FA-AF24-3980D66B962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994107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43303-F312-48E4-B67F-0662FCA5D1CB}"/>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63411FF7-D0FD-4DFA-A07A-4D46EC678B45}"/>
              </a:ext>
            </a:extLst>
          </p:cNvPr>
          <p:cNvGraphicFramePr>
            <a:graphicFrameLocks noGrp="1"/>
          </p:cNvGraphicFramePr>
          <p:nvPr>
            <p:ph type="tbl" sz="quarter" idx="13"/>
            <p:extLst>
              <p:ext uri="{D42A27DB-BD31-4B8C-83A1-F6EECF244321}">
                <p14:modId xmlns:p14="http://schemas.microsoft.com/office/powerpoint/2010/main" val="408717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97338024"/>
                    </a:ext>
                  </a:extLst>
                </a:gridCol>
                <a:gridCol w="1316737">
                  <a:extLst>
                    <a:ext uri="{9D8B030D-6E8A-4147-A177-3AD203B41FA5}">
                      <a16:colId xmlns:a16="http://schemas.microsoft.com/office/drawing/2014/main" val="1736960890"/>
                    </a:ext>
                  </a:extLst>
                </a:gridCol>
                <a:gridCol w="329184">
                  <a:extLst>
                    <a:ext uri="{9D8B030D-6E8A-4147-A177-3AD203B41FA5}">
                      <a16:colId xmlns:a16="http://schemas.microsoft.com/office/drawing/2014/main" val="2135879596"/>
                    </a:ext>
                  </a:extLst>
                </a:gridCol>
                <a:gridCol w="329184">
                  <a:extLst>
                    <a:ext uri="{9D8B030D-6E8A-4147-A177-3AD203B41FA5}">
                      <a16:colId xmlns:a16="http://schemas.microsoft.com/office/drawing/2014/main" val="2207723126"/>
                    </a:ext>
                  </a:extLst>
                </a:gridCol>
                <a:gridCol w="329184">
                  <a:extLst>
                    <a:ext uri="{9D8B030D-6E8A-4147-A177-3AD203B41FA5}">
                      <a16:colId xmlns:a16="http://schemas.microsoft.com/office/drawing/2014/main" val="3603868592"/>
                    </a:ext>
                  </a:extLst>
                </a:gridCol>
                <a:gridCol w="329184">
                  <a:extLst>
                    <a:ext uri="{9D8B030D-6E8A-4147-A177-3AD203B41FA5}">
                      <a16:colId xmlns:a16="http://schemas.microsoft.com/office/drawing/2014/main" val="1611295980"/>
                    </a:ext>
                  </a:extLst>
                </a:gridCol>
                <a:gridCol w="329184">
                  <a:extLst>
                    <a:ext uri="{9D8B030D-6E8A-4147-A177-3AD203B41FA5}">
                      <a16:colId xmlns:a16="http://schemas.microsoft.com/office/drawing/2014/main" val="1131463088"/>
                    </a:ext>
                  </a:extLst>
                </a:gridCol>
                <a:gridCol w="329184">
                  <a:extLst>
                    <a:ext uri="{9D8B030D-6E8A-4147-A177-3AD203B41FA5}">
                      <a16:colId xmlns:a16="http://schemas.microsoft.com/office/drawing/2014/main" val="187872943"/>
                    </a:ext>
                  </a:extLst>
                </a:gridCol>
                <a:gridCol w="329184">
                  <a:extLst>
                    <a:ext uri="{9D8B030D-6E8A-4147-A177-3AD203B41FA5}">
                      <a16:colId xmlns:a16="http://schemas.microsoft.com/office/drawing/2014/main" val="3084369833"/>
                    </a:ext>
                  </a:extLst>
                </a:gridCol>
                <a:gridCol w="329184">
                  <a:extLst>
                    <a:ext uri="{9D8B030D-6E8A-4147-A177-3AD203B41FA5}">
                      <a16:colId xmlns:a16="http://schemas.microsoft.com/office/drawing/2014/main" val="430776242"/>
                    </a:ext>
                  </a:extLst>
                </a:gridCol>
                <a:gridCol w="329184">
                  <a:extLst>
                    <a:ext uri="{9D8B030D-6E8A-4147-A177-3AD203B41FA5}">
                      <a16:colId xmlns:a16="http://schemas.microsoft.com/office/drawing/2014/main" val="242626133"/>
                    </a:ext>
                  </a:extLst>
                </a:gridCol>
                <a:gridCol w="329184">
                  <a:extLst>
                    <a:ext uri="{9D8B030D-6E8A-4147-A177-3AD203B41FA5}">
                      <a16:colId xmlns:a16="http://schemas.microsoft.com/office/drawing/2014/main" val="1858547309"/>
                    </a:ext>
                  </a:extLst>
                </a:gridCol>
                <a:gridCol w="329184">
                  <a:extLst>
                    <a:ext uri="{9D8B030D-6E8A-4147-A177-3AD203B41FA5}">
                      <a16:colId xmlns:a16="http://schemas.microsoft.com/office/drawing/2014/main" val="3256206119"/>
                    </a:ext>
                  </a:extLst>
                </a:gridCol>
                <a:gridCol w="329184">
                  <a:extLst>
                    <a:ext uri="{9D8B030D-6E8A-4147-A177-3AD203B41FA5}">
                      <a16:colId xmlns:a16="http://schemas.microsoft.com/office/drawing/2014/main" val="1290782578"/>
                    </a:ext>
                  </a:extLst>
                </a:gridCol>
                <a:gridCol w="329184">
                  <a:extLst>
                    <a:ext uri="{9D8B030D-6E8A-4147-A177-3AD203B41FA5}">
                      <a16:colId xmlns:a16="http://schemas.microsoft.com/office/drawing/2014/main" val="4172467120"/>
                    </a:ext>
                  </a:extLst>
                </a:gridCol>
                <a:gridCol w="329184">
                  <a:extLst>
                    <a:ext uri="{9D8B030D-6E8A-4147-A177-3AD203B41FA5}">
                      <a16:colId xmlns:a16="http://schemas.microsoft.com/office/drawing/2014/main" val="4078087376"/>
                    </a:ext>
                  </a:extLst>
                </a:gridCol>
                <a:gridCol w="329184">
                  <a:extLst>
                    <a:ext uri="{9D8B030D-6E8A-4147-A177-3AD203B41FA5}">
                      <a16:colId xmlns:a16="http://schemas.microsoft.com/office/drawing/2014/main" val="2791017645"/>
                    </a:ext>
                  </a:extLst>
                </a:gridCol>
                <a:gridCol w="329184">
                  <a:extLst>
                    <a:ext uri="{9D8B030D-6E8A-4147-A177-3AD203B41FA5}">
                      <a16:colId xmlns:a16="http://schemas.microsoft.com/office/drawing/2014/main" val="2004362114"/>
                    </a:ext>
                  </a:extLst>
                </a:gridCol>
                <a:gridCol w="329184">
                  <a:extLst>
                    <a:ext uri="{9D8B030D-6E8A-4147-A177-3AD203B41FA5}">
                      <a16:colId xmlns:a16="http://schemas.microsoft.com/office/drawing/2014/main" val="2547448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9511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- 2023-12-25 10:00:01</a:t>
                      </a:r>
                      <a:r>
                        <a:rPr kumimoji="0" lang="en-US" sz="1000" b="0" i="0" u="none" strike="noStrike" kern="1200" cap="none" spc="0" normalizeH="0" baseline="0" noProof="0">
                          <a:ln>
                            <a:noFill/>
                          </a:ln>
                          <a:solidFill>
                            <a:prstClr val="black"/>
                          </a:solidFill>
                          <a:effectLst/>
                          <a:uLnTx/>
                          <a:uFillTx/>
                          <a:latin typeface="Calibri"/>
                          <a:ea typeface="+mn-ea"/>
                          <a:cs typeface="+mn-cs"/>
                        </a:rPr>
                        <a:t>
 Fujifilm in hand, a heart full of holiday cheer 🎉. Make your Christmas unforgettable by capturing cherished moments one click at a time. Merry Christmas! 📸🎄 
Taken by Kerstin &amp; Paul Rockstein (ROCKSTEIN fotografie) with the FUJIFILM X-T3 | XF16mmF1.4 R WR
#Fujifilm #FujifilmMY #FujifilmMalaysia #Fujifilm_XSeries #Photography #DigitalPhotography #XT3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https://quintly-eu-image-storage.s3.amazonaws.com/aaf8f68db843cc217addf8054c322eb2/e2e552638b1b72b3b8ed6fa07b635a68.jpg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627815"/>
                  </a:ext>
                </a:extLst>
              </a:tr>
            </a:tbl>
          </a:graphicData>
        </a:graphic>
      </p:graphicFrame>
      <p:sp>
        <p:nvSpPr>
          <p:cNvPr id="4" name="Text Placeholder 3">
            <a:extLst>
              <a:ext uri="{FF2B5EF4-FFF2-40B4-BE49-F238E27FC236}">
                <a16:creationId xmlns:a16="http://schemas.microsoft.com/office/drawing/2014/main" id="{261291D2-9948-46A1-8DE8-C6395A9A5B8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366396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F4182-B467-452F-AC68-D84F54B171E2}"/>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800AB9D3-C7BC-4EC8-A63E-6E4363DD4536}"/>
              </a:ext>
            </a:extLst>
          </p:cNvPr>
          <p:cNvGraphicFramePr>
            <a:graphicFrameLocks noGrp="1"/>
          </p:cNvGraphicFramePr>
          <p:nvPr>
            <p:ph type="tbl" sz="quarter" idx="13"/>
            <p:extLst>
              <p:ext uri="{D42A27DB-BD31-4B8C-83A1-F6EECF244321}">
                <p14:modId xmlns:p14="http://schemas.microsoft.com/office/powerpoint/2010/main" val="1088202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8800887"/>
                    </a:ext>
                  </a:extLst>
                </a:gridCol>
                <a:gridCol w="1316737">
                  <a:extLst>
                    <a:ext uri="{9D8B030D-6E8A-4147-A177-3AD203B41FA5}">
                      <a16:colId xmlns:a16="http://schemas.microsoft.com/office/drawing/2014/main" val="2132998397"/>
                    </a:ext>
                  </a:extLst>
                </a:gridCol>
                <a:gridCol w="329184">
                  <a:extLst>
                    <a:ext uri="{9D8B030D-6E8A-4147-A177-3AD203B41FA5}">
                      <a16:colId xmlns:a16="http://schemas.microsoft.com/office/drawing/2014/main" val="626615595"/>
                    </a:ext>
                  </a:extLst>
                </a:gridCol>
                <a:gridCol w="329184">
                  <a:extLst>
                    <a:ext uri="{9D8B030D-6E8A-4147-A177-3AD203B41FA5}">
                      <a16:colId xmlns:a16="http://schemas.microsoft.com/office/drawing/2014/main" val="1257106265"/>
                    </a:ext>
                  </a:extLst>
                </a:gridCol>
                <a:gridCol w="329184">
                  <a:extLst>
                    <a:ext uri="{9D8B030D-6E8A-4147-A177-3AD203B41FA5}">
                      <a16:colId xmlns:a16="http://schemas.microsoft.com/office/drawing/2014/main" val="2297883004"/>
                    </a:ext>
                  </a:extLst>
                </a:gridCol>
                <a:gridCol w="329184">
                  <a:extLst>
                    <a:ext uri="{9D8B030D-6E8A-4147-A177-3AD203B41FA5}">
                      <a16:colId xmlns:a16="http://schemas.microsoft.com/office/drawing/2014/main" val="2163042296"/>
                    </a:ext>
                  </a:extLst>
                </a:gridCol>
                <a:gridCol w="329184">
                  <a:extLst>
                    <a:ext uri="{9D8B030D-6E8A-4147-A177-3AD203B41FA5}">
                      <a16:colId xmlns:a16="http://schemas.microsoft.com/office/drawing/2014/main" val="3179860503"/>
                    </a:ext>
                  </a:extLst>
                </a:gridCol>
                <a:gridCol w="329184">
                  <a:extLst>
                    <a:ext uri="{9D8B030D-6E8A-4147-A177-3AD203B41FA5}">
                      <a16:colId xmlns:a16="http://schemas.microsoft.com/office/drawing/2014/main" val="1981997789"/>
                    </a:ext>
                  </a:extLst>
                </a:gridCol>
                <a:gridCol w="329184">
                  <a:extLst>
                    <a:ext uri="{9D8B030D-6E8A-4147-A177-3AD203B41FA5}">
                      <a16:colId xmlns:a16="http://schemas.microsoft.com/office/drawing/2014/main" val="2648095633"/>
                    </a:ext>
                  </a:extLst>
                </a:gridCol>
                <a:gridCol w="329184">
                  <a:extLst>
                    <a:ext uri="{9D8B030D-6E8A-4147-A177-3AD203B41FA5}">
                      <a16:colId xmlns:a16="http://schemas.microsoft.com/office/drawing/2014/main" val="3409087027"/>
                    </a:ext>
                  </a:extLst>
                </a:gridCol>
                <a:gridCol w="329184">
                  <a:extLst>
                    <a:ext uri="{9D8B030D-6E8A-4147-A177-3AD203B41FA5}">
                      <a16:colId xmlns:a16="http://schemas.microsoft.com/office/drawing/2014/main" val="3127884197"/>
                    </a:ext>
                  </a:extLst>
                </a:gridCol>
                <a:gridCol w="329184">
                  <a:extLst>
                    <a:ext uri="{9D8B030D-6E8A-4147-A177-3AD203B41FA5}">
                      <a16:colId xmlns:a16="http://schemas.microsoft.com/office/drawing/2014/main" val="2886305106"/>
                    </a:ext>
                  </a:extLst>
                </a:gridCol>
                <a:gridCol w="329184">
                  <a:extLst>
                    <a:ext uri="{9D8B030D-6E8A-4147-A177-3AD203B41FA5}">
                      <a16:colId xmlns:a16="http://schemas.microsoft.com/office/drawing/2014/main" val="3838422022"/>
                    </a:ext>
                  </a:extLst>
                </a:gridCol>
                <a:gridCol w="329184">
                  <a:extLst>
                    <a:ext uri="{9D8B030D-6E8A-4147-A177-3AD203B41FA5}">
                      <a16:colId xmlns:a16="http://schemas.microsoft.com/office/drawing/2014/main" val="2750302838"/>
                    </a:ext>
                  </a:extLst>
                </a:gridCol>
                <a:gridCol w="329184">
                  <a:extLst>
                    <a:ext uri="{9D8B030D-6E8A-4147-A177-3AD203B41FA5}">
                      <a16:colId xmlns:a16="http://schemas.microsoft.com/office/drawing/2014/main" val="2135768368"/>
                    </a:ext>
                  </a:extLst>
                </a:gridCol>
                <a:gridCol w="329184">
                  <a:extLst>
                    <a:ext uri="{9D8B030D-6E8A-4147-A177-3AD203B41FA5}">
                      <a16:colId xmlns:a16="http://schemas.microsoft.com/office/drawing/2014/main" val="695815547"/>
                    </a:ext>
                  </a:extLst>
                </a:gridCol>
                <a:gridCol w="329184">
                  <a:extLst>
                    <a:ext uri="{9D8B030D-6E8A-4147-A177-3AD203B41FA5}">
                      <a16:colId xmlns:a16="http://schemas.microsoft.com/office/drawing/2014/main" val="2347776582"/>
                    </a:ext>
                  </a:extLst>
                </a:gridCol>
                <a:gridCol w="329184">
                  <a:extLst>
                    <a:ext uri="{9D8B030D-6E8A-4147-A177-3AD203B41FA5}">
                      <a16:colId xmlns:a16="http://schemas.microsoft.com/office/drawing/2014/main" val="2151744345"/>
                    </a:ext>
                  </a:extLst>
                </a:gridCol>
                <a:gridCol w="329184">
                  <a:extLst>
                    <a:ext uri="{9D8B030D-6E8A-4147-A177-3AD203B41FA5}">
                      <a16:colId xmlns:a16="http://schemas.microsoft.com/office/drawing/2014/main" val="2724871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7871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- 2023-12-23 20:00:00</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we introduce photographer Tengku Zaim (Ku Zaim). 
Tengku Zaim has been on an incredible photographic journey, and his choice of cameras reflects his commitment to capturing stunning imagery. Since 2020, he has embraced the Fujifilm X-Series, starting with the X-T2 and then upgrading to the X-T3 in 2021, followed by the X-T4 and X-H2s in 2022, and finally, the X-H2 in 2023.
Going beyond his role as a wedding photographer, Tengku Zaim is a master at capturing the architectural marvels of Malaysian skyscrapers, landscapes, cityscapes, and lightning photography.
His chosen gear has become his reliable partners, enabling him to explore the limits of creative possibilities in photography.
#Fujifilm #FujifilmMY #FujifilmMalaysia #Fujifilm_XSeries #Photography #DigitalPhotography #XT2 #XT3 #XT4 #XH2s #HX2 #FujifilmInHisHands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https://quintly-eu-image-storage.s3.amazonaws.com/aaf8f68db843cc217addf8054c322eb2/332e34394eedc11206bb0777ab29f2c1.jpg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98035419"/>
                  </a:ext>
                </a:extLst>
              </a:tr>
            </a:tbl>
          </a:graphicData>
        </a:graphic>
      </p:graphicFrame>
      <p:sp>
        <p:nvSpPr>
          <p:cNvPr id="4" name="Text Placeholder 3">
            <a:extLst>
              <a:ext uri="{FF2B5EF4-FFF2-40B4-BE49-F238E27FC236}">
                <a16:creationId xmlns:a16="http://schemas.microsoft.com/office/drawing/2014/main" id="{F4BA143E-DDD4-4FD0-9E01-B1B43D1333A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136100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16C3-E1DB-4834-99F3-1B0CA8FAD69F}"/>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B5EDCB1D-A00C-4B38-99F0-3595EDD49C18}"/>
              </a:ext>
            </a:extLst>
          </p:cNvPr>
          <p:cNvGraphicFramePr>
            <a:graphicFrameLocks noGrp="1"/>
          </p:cNvGraphicFramePr>
          <p:nvPr>
            <p:ph type="tbl" sz="quarter" idx="13"/>
            <p:extLst>
              <p:ext uri="{D42A27DB-BD31-4B8C-83A1-F6EECF244321}">
                <p14:modId xmlns:p14="http://schemas.microsoft.com/office/powerpoint/2010/main" val="3268264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75815591"/>
                    </a:ext>
                  </a:extLst>
                </a:gridCol>
                <a:gridCol w="1316737">
                  <a:extLst>
                    <a:ext uri="{9D8B030D-6E8A-4147-A177-3AD203B41FA5}">
                      <a16:colId xmlns:a16="http://schemas.microsoft.com/office/drawing/2014/main" val="133586682"/>
                    </a:ext>
                  </a:extLst>
                </a:gridCol>
                <a:gridCol w="329184">
                  <a:extLst>
                    <a:ext uri="{9D8B030D-6E8A-4147-A177-3AD203B41FA5}">
                      <a16:colId xmlns:a16="http://schemas.microsoft.com/office/drawing/2014/main" val="3814001841"/>
                    </a:ext>
                  </a:extLst>
                </a:gridCol>
                <a:gridCol w="329184">
                  <a:extLst>
                    <a:ext uri="{9D8B030D-6E8A-4147-A177-3AD203B41FA5}">
                      <a16:colId xmlns:a16="http://schemas.microsoft.com/office/drawing/2014/main" val="2768290899"/>
                    </a:ext>
                  </a:extLst>
                </a:gridCol>
                <a:gridCol w="329184">
                  <a:extLst>
                    <a:ext uri="{9D8B030D-6E8A-4147-A177-3AD203B41FA5}">
                      <a16:colId xmlns:a16="http://schemas.microsoft.com/office/drawing/2014/main" val="2828480824"/>
                    </a:ext>
                  </a:extLst>
                </a:gridCol>
                <a:gridCol w="329184">
                  <a:extLst>
                    <a:ext uri="{9D8B030D-6E8A-4147-A177-3AD203B41FA5}">
                      <a16:colId xmlns:a16="http://schemas.microsoft.com/office/drawing/2014/main" val="2474786458"/>
                    </a:ext>
                  </a:extLst>
                </a:gridCol>
                <a:gridCol w="329184">
                  <a:extLst>
                    <a:ext uri="{9D8B030D-6E8A-4147-A177-3AD203B41FA5}">
                      <a16:colId xmlns:a16="http://schemas.microsoft.com/office/drawing/2014/main" val="1449693179"/>
                    </a:ext>
                  </a:extLst>
                </a:gridCol>
                <a:gridCol w="329184">
                  <a:extLst>
                    <a:ext uri="{9D8B030D-6E8A-4147-A177-3AD203B41FA5}">
                      <a16:colId xmlns:a16="http://schemas.microsoft.com/office/drawing/2014/main" val="3428975826"/>
                    </a:ext>
                  </a:extLst>
                </a:gridCol>
                <a:gridCol w="329184">
                  <a:extLst>
                    <a:ext uri="{9D8B030D-6E8A-4147-A177-3AD203B41FA5}">
                      <a16:colId xmlns:a16="http://schemas.microsoft.com/office/drawing/2014/main" val="2863352688"/>
                    </a:ext>
                  </a:extLst>
                </a:gridCol>
                <a:gridCol w="329184">
                  <a:extLst>
                    <a:ext uri="{9D8B030D-6E8A-4147-A177-3AD203B41FA5}">
                      <a16:colId xmlns:a16="http://schemas.microsoft.com/office/drawing/2014/main" val="2208934862"/>
                    </a:ext>
                  </a:extLst>
                </a:gridCol>
                <a:gridCol w="329184">
                  <a:extLst>
                    <a:ext uri="{9D8B030D-6E8A-4147-A177-3AD203B41FA5}">
                      <a16:colId xmlns:a16="http://schemas.microsoft.com/office/drawing/2014/main" val="4115142324"/>
                    </a:ext>
                  </a:extLst>
                </a:gridCol>
                <a:gridCol w="329184">
                  <a:extLst>
                    <a:ext uri="{9D8B030D-6E8A-4147-A177-3AD203B41FA5}">
                      <a16:colId xmlns:a16="http://schemas.microsoft.com/office/drawing/2014/main" val="962695304"/>
                    </a:ext>
                  </a:extLst>
                </a:gridCol>
                <a:gridCol w="329184">
                  <a:extLst>
                    <a:ext uri="{9D8B030D-6E8A-4147-A177-3AD203B41FA5}">
                      <a16:colId xmlns:a16="http://schemas.microsoft.com/office/drawing/2014/main" val="4011634761"/>
                    </a:ext>
                  </a:extLst>
                </a:gridCol>
                <a:gridCol w="329184">
                  <a:extLst>
                    <a:ext uri="{9D8B030D-6E8A-4147-A177-3AD203B41FA5}">
                      <a16:colId xmlns:a16="http://schemas.microsoft.com/office/drawing/2014/main" val="1538959306"/>
                    </a:ext>
                  </a:extLst>
                </a:gridCol>
                <a:gridCol w="329184">
                  <a:extLst>
                    <a:ext uri="{9D8B030D-6E8A-4147-A177-3AD203B41FA5}">
                      <a16:colId xmlns:a16="http://schemas.microsoft.com/office/drawing/2014/main" val="420490998"/>
                    </a:ext>
                  </a:extLst>
                </a:gridCol>
                <a:gridCol w="329184">
                  <a:extLst>
                    <a:ext uri="{9D8B030D-6E8A-4147-A177-3AD203B41FA5}">
                      <a16:colId xmlns:a16="http://schemas.microsoft.com/office/drawing/2014/main" val="508323950"/>
                    </a:ext>
                  </a:extLst>
                </a:gridCol>
                <a:gridCol w="329184">
                  <a:extLst>
                    <a:ext uri="{9D8B030D-6E8A-4147-A177-3AD203B41FA5}">
                      <a16:colId xmlns:a16="http://schemas.microsoft.com/office/drawing/2014/main" val="2971704812"/>
                    </a:ext>
                  </a:extLst>
                </a:gridCol>
                <a:gridCol w="329184">
                  <a:extLst>
                    <a:ext uri="{9D8B030D-6E8A-4147-A177-3AD203B41FA5}">
                      <a16:colId xmlns:a16="http://schemas.microsoft.com/office/drawing/2014/main" val="302963536"/>
                    </a:ext>
                  </a:extLst>
                </a:gridCol>
                <a:gridCol w="329184">
                  <a:extLst>
                    <a:ext uri="{9D8B030D-6E8A-4147-A177-3AD203B41FA5}">
                      <a16:colId xmlns:a16="http://schemas.microsoft.com/office/drawing/2014/main" val="954556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9645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- 2023-12-23 10:00:00</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the award-winning narrative of 'Abang Adik' through the lens of Malacca's own @Laixiang Pow. Each Fujifilm X-T3 shot weaves into the film's rich narrative, capturing its profound spirit and journey.Feast your eyes on some of his handpicked favourite shots and movie posters. Don't miss the enchantment; catch #AbangAdik in cinemas across Malaysia today. 🥚
#Fujifilm #FujifilmMY #FujifilmMalaysia #FujifilmInMyHands
#Photography #DigitalPhotography #XT3 #PhotographyLife #PhotographyLover #PhotographyDaily #FilmStillPhotography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富都青年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en-US" sz="1000" b="0" i="0" u="none" strike="noStrike" kern="1200" cap="none" spc="0" normalizeH="0" baseline="0" noProof="0">
                          <a:ln>
                            <a:noFill/>
                          </a:ln>
                          <a:solidFill>
                            <a:prstClr val="black"/>
                          </a:solidFill>
                          <a:effectLst/>
                          <a:uLnTx/>
                          <a:uFillTx/>
                          <a:latin typeface="Calibri"/>
                          <a:ea typeface="+mn-ea"/>
                          <a:cs typeface="+mn-cs"/>
                        </a:rPr>
                        <a:t>abangadikthemovie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金馬</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60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金馬影帝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金馬影展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金馬最佳男主角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馬來西亞劇照師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#28</a:t>
                      </a:r>
                      <a:r>
                        <a:rPr kumimoji="0" lang="en-US" sz="1000" b="0" i="0" u="none" strike="noStrike" kern="1200" cap="none" spc="0" normalizeH="0" baseline="0" noProof="0">
                          <a:ln>
                            <a:noFill/>
                          </a:ln>
                          <a:solidFill>
                            <a:prstClr val="black"/>
                          </a:solidFill>
                          <a:effectLst/>
                          <a:uLnTx/>
                          <a:uFillTx/>
                          <a:latin typeface="Calibri"/>
                          <a:ea typeface="+mn-ea"/>
                          <a:cs typeface="+mn-cs"/>
                        </a:rPr>
                        <a:t>worksstudios #malaysiafilmsetphotographers #laixiangpow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傅來祥</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https://quintly-eu-image-storage.s3.amazonaws.com/aaf8f68db843cc217addf8054c322eb2/79b98c42aa6a99f4c3ce538f143ae368.jpg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11193792"/>
                  </a:ext>
                </a:extLst>
              </a:tr>
            </a:tbl>
          </a:graphicData>
        </a:graphic>
      </p:graphicFrame>
      <p:sp>
        <p:nvSpPr>
          <p:cNvPr id="4" name="Text Placeholder 3">
            <a:extLst>
              <a:ext uri="{FF2B5EF4-FFF2-40B4-BE49-F238E27FC236}">
                <a16:creationId xmlns:a16="http://schemas.microsoft.com/office/drawing/2014/main" id="{1712258E-C10C-449F-B45F-2B7ED434630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391591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F9BCF-ED6C-4B58-8F8D-BA507D099875}"/>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1B6D28C7-A52E-4A7D-BBEC-EDEF0FB328E0}"/>
              </a:ext>
            </a:extLst>
          </p:cNvPr>
          <p:cNvGraphicFramePr>
            <a:graphicFrameLocks noGrp="1"/>
          </p:cNvGraphicFramePr>
          <p:nvPr>
            <p:ph type="tbl" sz="quarter" idx="13"/>
            <p:extLst>
              <p:ext uri="{D42A27DB-BD31-4B8C-83A1-F6EECF244321}">
                <p14:modId xmlns:p14="http://schemas.microsoft.com/office/powerpoint/2010/main" val="281496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96944530"/>
                    </a:ext>
                  </a:extLst>
                </a:gridCol>
                <a:gridCol w="1316737">
                  <a:extLst>
                    <a:ext uri="{9D8B030D-6E8A-4147-A177-3AD203B41FA5}">
                      <a16:colId xmlns:a16="http://schemas.microsoft.com/office/drawing/2014/main" val="3879823536"/>
                    </a:ext>
                  </a:extLst>
                </a:gridCol>
                <a:gridCol w="329184">
                  <a:extLst>
                    <a:ext uri="{9D8B030D-6E8A-4147-A177-3AD203B41FA5}">
                      <a16:colId xmlns:a16="http://schemas.microsoft.com/office/drawing/2014/main" val="3067355486"/>
                    </a:ext>
                  </a:extLst>
                </a:gridCol>
                <a:gridCol w="329184">
                  <a:extLst>
                    <a:ext uri="{9D8B030D-6E8A-4147-A177-3AD203B41FA5}">
                      <a16:colId xmlns:a16="http://schemas.microsoft.com/office/drawing/2014/main" val="613425615"/>
                    </a:ext>
                  </a:extLst>
                </a:gridCol>
                <a:gridCol w="329184">
                  <a:extLst>
                    <a:ext uri="{9D8B030D-6E8A-4147-A177-3AD203B41FA5}">
                      <a16:colId xmlns:a16="http://schemas.microsoft.com/office/drawing/2014/main" val="3181285371"/>
                    </a:ext>
                  </a:extLst>
                </a:gridCol>
                <a:gridCol w="329184">
                  <a:extLst>
                    <a:ext uri="{9D8B030D-6E8A-4147-A177-3AD203B41FA5}">
                      <a16:colId xmlns:a16="http://schemas.microsoft.com/office/drawing/2014/main" val="2226944405"/>
                    </a:ext>
                  </a:extLst>
                </a:gridCol>
                <a:gridCol w="329184">
                  <a:extLst>
                    <a:ext uri="{9D8B030D-6E8A-4147-A177-3AD203B41FA5}">
                      <a16:colId xmlns:a16="http://schemas.microsoft.com/office/drawing/2014/main" val="1165431432"/>
                    </a:ext>
                  </a:extLst>
                </a:gridCol>
                <a:gridCol w="329184">
                  <a:extLst>
                    <a:ext uri="{9D8B030D-6E8A-4147-A177-3AD203B41FA5}">
                      <a16:colId xmlns:a16="http://schemas.microsoft.com/office/drawing/2014/main" val="2526126115"/>
                    </a:ext>
                  </a:extLst>
                </a:gridCol>
                <a:gridCol w="329184">
                  <a:extLst>
                    <a:ext uri="{9D8B030D-6E8A-4147-A177-3AD203B41FA5}">
                      <a16:colId xmlns:a16="http://schemas.microsoft.com/office/drawing/2014/main" val="137388189"/>
                    </a:ext>
                  </a:extLst>
                </a:gridCol>
                <a:gridCol w="329184">
                  <a:extLst>
                    <a:ext uri="{9D8B030D-6E8A-4147-A177-3AD203B41FA5}">
                      <a16:colId xmlns:a16="http://schemas.microsoft.com/office/drawing/2014/main" val="2116114564"/>
                    </a:ext>
                  </a:extLst>
                </a:gridCol>
                <a:gridCol w="329184">
                  <a:extLst>
                    <a:ext uri="{9D8B030D-6E8A-4147-A177-3AD203B41FA5}">
                      <a16:colId xmlns:a16="http://schemas.microsoft.com/office/drawing/2014/main" val="1685120675"/>
                    </a:ext>
                  </a:extLst>
                </a:gridCol>
                <a:gridCol w="329184">
                  <a:extLst>
                    <a:ext uri="{9D8B030D-6E8A-4147-A177-3AD203B41FA5}">
                      <a16:colId xmlns:a16="http://schemas.microsoft.com/office/drawing/2014/main" val="1136945848"/>
                    </a:ext>
                  </a:extLst>
                </a:gridCol>
                <a:gridCol w="329184">
                  <a:extLst>
                    <a:ext uri="{9D8B030D-6E8A-4147-A177-3AD203B41FA5}">
                      <a16:colId xmlns:a16="http://schemas.microsoft.com/office/drawing/2014/main" val="3180299403"/>
                    </a:ext>
                  </a:extLst>
                </a:gridCol>
                <a:gridCol w="329184">
                  <a:extLst>
                    <a:ext uri="{9D8B030D-6E8A-4147-A177-3AD203B41FA5}">
                      <a16:colId xmlns:a16="http://schemas.microsoft.com/office/drawing/2014/main" val="720111034"/>
                    </a:ext>
                  </a:extLst>
                </a:gridCol>
                <a:gridCol w="329184">
                  <a:extLst>
                    <a:ext uri="{9D8B030D-6E8A-4147-A177-3AD203B41FA5}">
                      <a16:colId xmlns:a16="http://schemas.microsoft.com/office/drawing/2014/main" val="1296174136"/>
                    </a:ext>
                  </a:extLst>
                </a:gridCol>
                <a:gridCol w="329184">
                  <a:extLst>
                    <a:ext uri="{9D8B030D-6E8A-4147-A177-3AD203B41FA5}">
                      <a16:colId xmlns:a16="http://schemas.microsoft.com/office/drawing/2014/main" val="4089085529"/>
                    </a:ext>
                  </a:extLst>
                </a:gridCol>
                <a:gridCol w="329184">
                  <a:extLst>
                    <a:ext uri="{9D8B030D-6E8A-4147-A177-3AD203B41FA5}">
                      <a16:colId xmlns:a16="http://schemas.microsoft.com/office/drawing/2014/main" val="4213156676"/>
                    </a:ext>
                  </a:extLst>
                </a:gridCol>
                <a:gridCol w="329184">
                  <a:extLst>
                    <a:ext uri="{9D8B030D-6E8A-4147-A177-3AD203B41FA5}">
                      <a16:colId xmlns:a16="http://schemas.microsoft.com/office/drawing/2014/main" val="738760908"/>
                    </a:ext>
                  </a:extLst>
                </a:gridCol>
                <a:gridCol w="329184">
                  <a:extLst>
                    <a:ext uri="{9D8B030D-6E8A-4147-A177-3AD203B41FA5}">
                      <a16:colId xmlns:a16="http://schemas.microsoft.com/office/drawing/2014/main" val="172278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7423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- 2023-12-21 20:00:00</a:t>
                      </a:r>
                      <a:r>
                        <a:rPr kumimoji="0" lang="en-US" sz="1000" b="0" i="0" u="none" strike="noStrike" kern="1200" cap="none" spc="0" normalizeH="0" baseline="0" noProof="0">
                          <a:ln>
                            <a:noFill/>
                          </a:ln>
                          <a:solidFill>
                            <a:prstClr val="black"/>
                          </a:solidFill>
                          <a:effectLst/>
                          <a:uLnTx/>
                          <a:uFillTx/>
                          <a:latin typeface="Calibri"/>
                          <a:ea typeface="+mn-ea"/>
                          <a:cs typeface="+mn-cs"/>
                        </a:rPr>
                        <a:t>
 "I follow my own rules when I'm shooting. It's critical to represent our world the way it is. The way our world looks is not always the most pleasant thing, or the easiest thing to look at.”
With her Fujifilm X100V in hand, street and documentary photographer Suzanne Stein skillfully captures this compelling series of visual narratives within the darker side of New York City. 🏙
She expresses that the compact camera preserves crucial elements for crafting exceptional photographs while remaining lightweight and functional, ensuring a seamless and immersive photographic experience.
Capture the raw beauty of our world with the Fujifilm X100V and embrace the art of unfiltered storytelling.
𝗥𝗲𝗮𝗱 𝘁𝗵𝗲 𝗙𝘂𝗹𝗹 𝗥𝗲𝘃𝗶𝗲𝘄
https://fujifilm-x.com/en-my/stories/x100v-my-approach-suzanne-stein/
𝗙𝗶𝗻𝗱 𝗼𝘂𝘁 𝗺𝗼𝗿𝗲 𝗮𝗯𝗼𝘂𝘁 𝗫𝟭𝟬𝟬𝗩
https://fujifilm-x.com/en-my/products/cameras/x100v/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#MyApproach #X100V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https://quintly-eu-image-storage.s3.amazonaws.com/aaf8f68db843cc217addf8054c322eb2/4f0cda8d089b1433bbad6dfe549c9be0.jpg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81847649"/>
                  </a:ext>
                </a:extLst>
              </a:tr>
            </a:tbl>
          </a:graphicData>
        </a:graphic>
      </p:graphicFrame>
      <p:sp>
        <p:nvSpPr>
          <p:cNvPr id="4" name="Text Placeholder 3">
            <a:extLst>
              <a:ext uri="{FF2B5EF4-FFF2-40B4-BE49-F238E27FC236}">
                <a16:creationId xmlns:a16="http://schemas.microsoft.com/office/drawing/2014/main" id="{463D6507-0440-43BD-9FBD-E38844C9C51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243197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FB39D-19CE-4CB9-B1A7-332BAE639469}"/>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19BA7A24-89E4-48BE-8209-25D4163716CB}"/>
              </a:ext>
            </a:extLst>
          </p:cNvPr>
          <p:cNvGraphicFramePr>
            <a:graphicFrameLocks noGrp="1"/>
          </p:cNvGraphicFramePr>
          <p:nvPr>
            <p:ph type="tbl" sz="quarter" idx="13"/>
            <p:extLst>
              <p:ext uri="{D42A27DB-BD31-4B8C-83A1-F6EECF244321}">
                <p14:modId xmlns:p14="http://schemas.microsoft.com/office/powerpoint/2010/main" val="182669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6417768"/>
                    </a:ext>
                  </a:extLst>
                </a:gridCol>
                <a:gridCol w="1316737">
                  <a:extLst>
                    <a:ext uri="{9D8B030D-6E8A-4147-A177-3AD203B41FA5}">
                      <a16:colId xmlns:a16="http://schemas.microsoft.com/office/drawing/2014/main" val="2775128634"/>
                    </a:ext>
                  </a:extLst>
                </a:gridCol>
                <a:gridCol w="329184">
                  <a:extLst>
                    <a:ext uri="{9D8B030D-6E8A-4147-A177-3AD203B41FA5}">
                      <a16:colId xmlns:a16="http://schemas.microsoft.com/office/drawing/2014/main" val="2530158027"/>
                    </a:ext>
                  </a:extLst>
                </a:gridCol>
                <a:gridCol w="329184">
                  <a:extLst>
                    <a:ext uri="{9D8B030D-6E8A-4147-A177-3AD203B41FA5}">
                      <a16:colId xmlns:a16="http://schemas.microsoft.com/office/drawing/2014/main" val="693300945"/>
                    </a:ext>
                  </a:extLst>
                </a:gridCol>
                <a:gridCol w="329184">
                  <a:extLst>
                    <a:ext uri="{9D8B030D-6E8A-4147-A177-3AD203B41FA5}">
                      <a16:colId xmlns:a16="http://schemas.microsoft.com/office/drawing/2014/main" val="1307865186"/>
                    </a:ext>
                  </a:extLst>
                </a:gridCol>
                <a:gridCol w="329184">
                  <a:extLst>
                    <a:ext uri="{9D8B030D-6E8A-4147-A177-3AD203B41FA5}">
                      <a16:colId xmlns:a16="http://schemas.microsoft.com/office/drawing/2014/main" val="2520765509"/>
                    </a:ext>
                  </a:extLst>
                </a:gridCol>
                <a:gridCol w="329184">
                  <a:extLst>
                    <a:ext uri="{9D8B030D-6E8A-4147-A177-3AD203B41FA5}">
                      <a16:colId xmlns:a16="http://schemas.microsoft.com/office/drawing/2014/main" val="1259402326"/>
                    </a:ext>
                  </a:extLst>
                </a:gridCol>
                <a:gridCol w="329184">
                  <a:extLst>
                    <a:ext uri="{9D8B030D-6E8A-4147-A177-3AD203B41FA5}">
                      <a16:colId xmlns:a16="http://schemas.microsoft.com/office/drawing/2014/main" val="2103998519"/>
                    </a:ext>
                  </a:extLst>
                </a:gridCol>
                <a:gridCol w="329184">
                  <a:extLst>
                    <a:ext uri="{9D8B030D-6E8A-4147-A177-3AD203B41FA5}">
                      <a16:colId xmlns:a16="http://schemas.microsoft.com/office/drawing/2014/main" val="4294233744"/>
                    </a:ext>
                  </a:extLst>
                </a:gridCol>
                <a:gridCol w="329184">
                  <a:extLst>
                    <a:ext uri="{9D8B030D-6E8A-4147-A177-3AD203B41FA5}">
                      <a16:colId xmlns:a16="http://schemas.microsoft.com/office/drawing/2014/main" val="2979645886"/>
                    </a:ext>
                  </a:extLst>
                </a:gridCol>
                <a:gridCol w="329184">
                  <a:extLst>
                    <a:ext uri="{9D8B030D-6E8A-4147-A177-3AD203B41FA5}">
                      <a16:colId xmlns:a16="http://schemas.microsoft.com/office/drawing/2014/main" val="1651518408"/>
                    </a:ext>
                  </a:extLst>
                </a:gridCol>
                <a:gridCol w="329184">
                  <a:extLst>
                    <a:ext uri="{9D8B030D-6E8A-4147-A177-3AD203B41FA5}">
                      <a16:colId xmlns:a16="http://schemas.microsoft.com/office/drawing/2014/main" val="2014594457"/>
                    </a:ext>
                  </a:extLst>
                </a:gridCol>
                <a:gridCol w="329184">
                  <a:extLst>
                    <a:ext uri="{9D8B030D-6E8A-4147-A177-3AD203B41FA5}">
                      <a16:colId xmlns:a16="http://schemas.microsoft.com/office/drawing/2014/main" val="2205187816"/>
                    </a:ext>
                  </a:extLst>
                </a:gridCol>
                <a:gridCol w="329184">
                  <a:extLst>
                    <a:ext uri="{9D8B030D-6E8A-4147-A177-3AD203B41FA5}">
                      <a16:colId xmlns:a16="http://schemas.microsoft.com/office/drawing/2014/main" val="3966654017"/>
                    </a:ext>
                  </a:extLst>
                </a:gridCol>
                <a:gridCol w="329184">
                  <a:extLst>
                    <a:ext uri="{9D8B030D-6E8A-4147-A177-3AD203B41FA5}">
                      <a16:colId xmlns:a16="http://schemas.microsoft.com/office/drawing/2014/main" val="2262150688"/>
                    </a:ext>
                  </a:extLst>
                </a:gridCol>
                <a:gridCol w="329184">
                  <a:extLst>
                    <a:ext uri="{9D8B030D-6E8A-4147-A177-3AD203B41FA5}">
                      <a16:colId xmlns:a16="http://schemas.microsoft.com/office/drawing/2014/main" val="3792792880"/>
                    </a:ext>
                  </a:extLst>
                </a:gridCol>
                <a:gridCol w="329184">
                  <a:extLst>
                    <a:ext uri="{9D8B030D-6E8A-4147-A177-3AD203B41FA5}">
                      <a16:colId xmlns:a16="http://schemas.microsoft.com/office/drawing/2014/main" val="2639765229"/>
                    </a:ext>
                  </a:extLst>
                </a:gridCol>
                <a:gridCol w="329184">
                  <a:extLst>
                    <a:ext uri="{9D8B030D-6E8A-4147-A177-3AD203B41FA5}">
                      <a16:colId xmlns:a16="http://schemas.microsoft.com/office/drawing/2014/main" val="873069364"/>
                    </a:ext>
                  </a:extLst>
                </a:gridCol>
                <a:gridCol w="329184">
                  <a:extLst>
                    <a:ext uri="{9D8B030D-6E8A-4147-A177-3AD203B41FA5}">
                      <a16:colId xmlns:a16="http://schemas.microsoft.com/office/drawing/2014/main" val="48476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59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- 2023-12-20 12:00:01</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festive spirit at our 🏮🐉 Chinese New Year Cheongsam Portrait Photo Outing! 📸
🗓️ Photo Outing Details
• Date: Saturday, 20 Jan 2024
• Time: 9:30am - 12:00pm
• Location: Panglima 25 Cafe, Ipoh
Don't miss out on complimentary camera sensor &amp; lens cleaning as well as light refreshments &amp; coffee! 
Register now at only RM30 at 012 458 3777 (Mr. Lok)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https://quintly-eu-image-storage.s3.amazonaws.com/aaf8f68db843cc217addf8054c322eb2/4385e47e4a2d948da0f42ad1f0e0e94b.jpg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72673837"/>
                  </a:ext>
                </a:extLst>
              </a:tr>
            </a:tbl>
          </a:graphicData>
        </a:graphic>
      </p:graphicFrame>
      <p:sp>
        <p:nvSpPr>
          <p:cNvPr id="4" name="Text Placeholder 3">
            <a:extLst>
              <a:ext uri="{FF2B5EF4-FFF2-40B4-BE49-F238E27FC236}">
                <a16:creationId xmlns:a16="http://schemas.microsoft.com/office/drawing/2014/main" id="{EB65A36C-D421-41F7-BB9D-2C51F91863E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657758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99A51-A4D8-4DF8-9621-986F3F836F77}"/>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F359816E-C52C-4DAE-A558-57D9951F8C46}"/>
              </a:ext>
            </a:extLst>
          </p:cNvPr>
          <p:cNvGraphicFramePr>
            <a:graphicFrameLocks noGrp="1"/>
          </p:cNvGraphicFramePr>
          <p:nvPr>
            <p:ph type="tbl" sz="quarter" idx="13"/>
            <p:extLst>
              <p:ext uri="{D42A27DB-BD31-4B8C-83A1-F6EECF244321}">
                <p14:modId xmlns:p14="http://schemas.microsoft.com/office/powerpoint/2010/main" val="292993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8582459"/>
                    </a:ext>
                  </a:extLst>
                </a:gridCol>
                <a:gridCol w="1316737">
                  <a:extLst>
                    <a:ext uri="{9D8B030D-6E8A-4147-A177-3AD203B41FA5}">
                      <a16:colId xmlns:a16="http://schemas.microsoft.com/office/drawing/2014/main" val="1416941458"/>
                    </a:ext>
                  </a:extLst>
                </a:gridCol>
                <a:gridCol w="329184">
                  <a:extLst>
                    <a:ext uri="{9D8B030D-6E8A-4147-A177-3AD203B41FA5}">
                      <a16:colId xmlns:a16="http://schemas.microsoft.com/office/drawing/2014/main" val="4261111973"/>
                    </a:ext>
                  </a:extLst>
                </a:gridCol>
                <a:gridCol w="329184">
                  <a:extLst>
                    <a:ext uri="{9D8B030D-6E8A-4147-A177-3AD203B41FA5}">
                      <a16:colId xmlns:a16="http://schemas.microsoft.com/office/drawing/2014/main" val="3954778321"/>
                    </a:ext>
                  </a:extLst>
                </a:gridCol>
                <a:gridCol w="329184">
                  <a:extLst>
                    <a:ext uri="{9D8B030D-6E8A-4147-A177-3AD203B41FA5}">
                      <a16:colId xmlns:a16="http://schemas.microsoft.com/office/drawing/2014/main" val="2607911056"/>
                    </a:ext>
                  </a:extLst>
                </a:gridCol>
                <a:gridCol w="329184">
                  <a:extLst>
                    <a:ext uri="{9D8B030D-6E8A-4147-A177-3AD203B41FA5}">
                      <a16:colId xmlns:a16="http://schemas.microsoft.com/office/drawing/2014/main" val="411786061"/>
                    </a:ext>
                  </a:extLst>
                </a:gridCol>
                <a:gridCol w="329184">
                  <a:extLst>
                    <a:ext uri="{9D8B030D-6E8A-4147-A177-3AD203B41FA5}">
                      <a16:colId xmlns:a16="http://schemas.microsoft.com/office/drawing/2014/main" val="1121337211"/>
                    </a:ext>
                  </a:extLst>
                </a:gridCol>
                <a:gridCol w="329184">
                  <a:extLst>
                    <a:ext uri="{9D8B030D-6E8A-4147-A177-3AD203B41FA5}">
                      <a16:colId xmlns:a16="http://schemas.microsoft.com/office/drawing/2014/main" val="3349068672"/>
                    </a:ext>
                  </a:extLst>
                </a:gridCol>
                <a:gridCol w="329184">
                  <a:extLst>
                    <a:ext uri="{9D8B030D-6E8A-4147-A177-3AD203B41FA5}">
                      <a16:colId xmlns:a16="http://schemas.microsoft.com/office/drawing/2014/main" val="4140562612"/>
                    </a:ext>
                  </a:extLst>
                </a:gridCol>
                <a:gridCol w="329184">
                  <a:extLst>
                    <a:ext uri="{9D8B030D-6E8A-4147-A177-3AD203B41FA5}">
                      <a16:colId xmlns:a16="http://schemas.microsoft.com/office/drawing/2014/main" val="3137783343"/>
                    </a:ext>
                  </a:extLst>
                </a:gridCol>
                <a:gridCol w="329184">
                  <a:extLst>
                    <a:ext uri="{9D8B030D-6E8A-4147-A177-3AD203B41FA5}">
                      <a16:colId xmlns:a16="http://schemas.microsoft.com/office/drawing/2014/main" val="871096110"/>
                    </a:ext>
                  </a:extLst>
                </a:gridCol>
                <a:gridCol w="329184">
                  <a:extLst>
                    <a:ext uri="{9D8B030D-6E8A-4147-A177-3AD203B41FA5}">
                      <a16:colId xmlns:a16="http://schemas.microsoft.com/office/drawing/2014/main" val="3255676145"/>
                    </a:ext>
                  </a:extLst>
                </a:gridCol>
                <a:gridCol w="329184">
                  <a:extLst>
                    <a:ext uri="{9D8B030D-6E8A-4147-A177-3AD203B41FA5}">
                      <a16:colId xmlns:a16="http://schemas.microsoft.com/office/drawing/2014/main" val="1191422277"/>
                    </a:ext>
                  </a:extLst>
                </a:gridCol>
                <a:gridCol w="329184">
                  <a:extLst>
                    <a:ext uri="{9D8B030D-6E8A-4147-A177-3AD203B41FA5}">
                      <a16:colId xmlns:a16="http://schemas.microsoft.com/office/drawing/2014/main" val="4175790419"/>
                    </a:ext>
                  </a:extLst>
                </a:gridCol>
                <a:gridCol w="329184">
                  <a:extLst>
                    <a:ext uri="{9D8B030D-6E8A-4147-A177-3AD203B41FA5}">
                      <a16:colId xmlns:a16="http://schemas.microsoft.com/office/drawing/2014/main" val="2415583511"/>
                    </a:ext>
                  </a:extLst>
                </a:gridCol>
                <a:gridCol w="329184">
                  <a:extLst>
                    <a:ext uri="{9D8B030D-6E8A-4147-A177-3AD203B41FA5}">
                      <a16:colId xmlns:a16="http://schemas.microsoft.com/office/drawing/2014/main" val="2297898802"/>
                    </a:ext>
                  </a:extLst>
                </a:gridCol>
                <a:gridCol w="329184">
                  <a:extLst>
                    <a:ext uri="{9D8B030D-6E8A-4147-A177-3AD203B41FA5}">
                      <a16:colId xmlns:a16="http://schemas.microsoft.com/office/drawing/2014/main" val="4027584403"/>
                    </a:ext>
                  </a:extLst>
                </a:gridCol>
                <a:gridCol w="329184">
                  <a:extLst>
                    <a:ext uri="{9D8B030D-6E8A-4147-A177-3AD203B41FA5}">
                      <a16:colId xmlns:a16="http://schemas.microsoft.com/office/drawing/2014/main" val="437987842"/>
                    </a:ext>
                  </a:extLst>
                </a:gridCol>
                <a:gridCol w="329184">
                  <a:extLst>
                    <a:ext uri="{9D8B030D-6E8A-4147-A177-3AD203B41FA5}">
                      <a16:colId xmlns:a16="http://schemas.microsoft.com/office/drawing/2014/main" val="117506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6875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- 2023-12-19 20:00:00</a:t>
                      </a:r>
                      <a:r>
                        <a:rPr kumimoji="0" lang="en-US" sz="1000" b="0" i="0" u="none" strike="noStrike" kern="1200" cap="none" spc="0" normalizeH="0" baseline="0" noProof="0">
                          <a:ln>
                            <a:noFill/>
                          </a:ln>
                          <a:solidFill>
                            <a:prstClr val="black"/>
                          </a:solidFill>
                          <a:effectLst/>
                          <a:uLnTx/>
                          <a:uFillTx/>
                          <a:latin typeface="Calibri"/>
                          <a:ea typeface="+mn-ea"/>
                          <a:cs typeface="+mn-cs"/>
                        </a:rPr>
                        <a:t>
 Timeless elegance defines the X100V. Beyond its classic charm, it's crafted with cutting-edge technology, enhancing your image-making experience and guaranteeing exceptional-quality shots that breathe life into your stories.
☁ Weather-resistant design
💡 Exceptional low-light performance
📷 Adjustable focus distance for faster AF speed
📷 Real-time image representation with the Electronic Range Finder (ERF) Function.
Elevate your photography journey and effortlessly capture any moment. 
𝗙𝗶𝗻𝗱 𝗼𝘂𝘁 𝗺𝗼𝗿𝗲 𝗮𝗯𝗼𝘂𝘁 𝗫𝟭𝟬𝟬𝗩
https://fujifilm-x.com/en-my/products/cameras/x100v/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#X100V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https://quintly-eu-image-storage.s3.amazonaws.com/aaf8f68db843cc217addf8054c322eb2/fcb03eb57f5d29c4637a7e271edb4244.jpg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73604741"/>
                  </a:ext>
                </a:extLst>
              </a:tr>
            </a:tbl>
          </a:graphicData>
        </a:graphic>
      </p:graphicFrame>
      <p:sp>
        <p:nvSpPr>
          <p:cNvPr id="4" name="Text Placeholder 3">
            <a:extLst>
              <a:ext uri="{FF2B5EF4-FFF2-40B4-BE49-F238E27FC236}">
                <a16:creationId xmlns:a16="http://schemas.microsoft.com/office/drawing/2014/main" id="{D0CC6712-7FD4-44A2-A1FC-A7149F1C986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596024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0EB3C-270E-4446-A8C4-D87E5C26128A}"/>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9CA25EB0-A668-4C7E-83EA-C45036C19500}"/>
              </a:ext>
            </a:extLst>
          </p:cNvPr>
          <p:cNvGraphicFramePr>
            <a:graphicFrameLocks noGrp="1"/>
          </p:cNvGraphicFramePr>
          <p:nvPr>
            <p:ph type="tbl" sz="quarter" idx="13"/>
            <p:extLst>
              <p:ext uri="{D42A27DB-BD31-4B8C-83A1-F6EECF244321}">
                <p14:modId xmlns:p14="http://schemas.microsoft.com/office/powerpoint/2010/main" val="148002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32881862"/>
                    </a:ext>
                  </a:extLst>
                </a:gridCol>
                <a:gridCol w="1316737">
                  <a:extLst>
                    <a:ext uri="{9D8B030D-6E8A-4147-A177-3AD203B41FA5}">
                      <a16:colId xmlns:a16="http://schemas.microsoft.com/office/drawing/2014/main" val="1569074332"/>
                    </a:ext>
                  </a:extLst>
                </a:gridCol>
                <a:gridCol w="329184">
                  <a:extLst>
                    <a:ext uri="{9D8B030D-6E8A-4147-A177-3AD203B41FA5}">
                      <a16:colId xmlns:a16="http://schemas.microsoft.com/office/drawing/2014/main" val="941786739"/>
                    </a:ext>
                  </a:extLst>
                </a:gridCol>
                <a:gridCol w="329184">
                  <a:extLst>
                    <a:ext uri="{9D8B030D-6E8A-4147-A177-3AD203B41FA5}">
                      <a16:colId xmlns:a16="http://schemas.microsoft.com/office/drawing/2014/main" val="2519036845"/>
                    </a:ext>
                  </a:extLst>
                </a:gridCol>
                <a:gridCol w="329184">
                  <a:extLst>
                    <a:ext uri="{9D8B030D-6E8A-4147-A177-3AD203B41FA5}">
                      <a16:colId xmlns:a16="http://schemas.microsoft.com/office/drawing/2014/main" val="2278536154"/>
                    </a:ext>
                  </a:extLst>
                </a:gridCol>
                <a:gridCol w="329184">
                  <a:extLst>
                    <a:ext uri="{9D8B030D-6E8A-4147-A177-3AD203B41FA5}">
                      <a16:colId xmlns:a16="http://schemas.microsoft.com/office/drawing/2014/main" val="1467078680"/>
                    </a:ext>
                  </a:extLst>
                </a:gridCol>
                <a:gridCol w="329184">
                  <a:extLst>
                    <a:ext uri="{9D8B030D-6E8A-4147-A177-3AD203B41FA5}">
                      <a16:colId xmlns:a16="http://schemas.microsoft.com/office/drawing/2014/main" val="2658803664"/>
                    </a:ext>
                  </a:extLst>
                </a:gridCol>
                <a:gridCol w="329184">
                  <a:extLst>
                    <a:ext uri="{9D8B030D-6E8A-4147-A177-3AD203B41FA5}">
                      <a16:colId xmlns:a16="http://schemas.microsoft.com/office/drawing/2014/main" val="3179819759"/>
                    </a:ext>
                  </a:extLst>
                </a:gridCol>
                <a:gridCol w="329184">
                  <a:extLst>
                    <a:ext uri="{9D8B030D-6E8A-4147-A177-3AD203B41FA5}">
                      <a16:colId xmlns:a16="http://schemas.microsoft.com/office/drawing/2014/main" val="2446975407"/>
                    </a:ext>
                  </a:extLst>
                </a:gridCol>
                <a:gridCol w="329184">
                  <a:extLst>
                    <a:ext uri="{9D8B030D-6E8A-4147-A177-3AD203B41FA5}">
                      <a16:colId xmlns:a16="http://schemas.microsoft.com/office/drawing/2014/main" val="3515597711"/>
                    </a:ext>
                  </a:extLst>
                </a:gridCol>
                <a:gridCol w="329184">
                  <a:extLst>
                    <a:ext uri="{9D8B030D-6E8A-4147-A177-3AD203B41FA5}">
                      <a16:colId xmlns:a16="http://schemas.microsoft.com/office/drawing/2014/main" val="767015876"/>
                    </a:ext>
                  </a:extLst>
                </a:gridCol>
                <a:gridCol w="329184">
                  <a:extLst>
                    <a:ext uri="{9D8B030D-6E8A-4147-A177-3AD203B41FA5}">
                      <a16:colId xmlns:a16="http://schemas.microsoft.com/office/drawing/2014/main" val="3923422921"/>
                    </a:ext>
                  </a:extLst>
                </a:gridCol>
                <a:gridCol w="329184">
                  <a:extLst>
                    <a:ext uri="{9D8B030D-6E8A-4147-A177-3AD203B41FA5}">
                      <a16:colId xmlns:a16="http://schemas.microsoft.com/office/drawing/2014/main" val="3668925357"/>
                    </a:ext>
                  </a:extLst>
                </a:gridCol>
                <a:gridCol w="329184">
                  <a:extLst>
                    <a:ext uri="{9D8B030D-6E8A-4147-A177-3AD203B41FA5}">
                      <a16:colId xmlns:a16="http://schemas.microsoft.com/office/drawing/2014/main" val="697355494"/>
                    </a:ext>
                  </a:extLst>
                </a:gridCol>
                <a:gridCol w="329184">
                  <a:extLst>
                    <a:ext uri="{9D8B030D-6E8A-4147-A177-3AD203B41FA5}">
                      <a16:colId xmlns:a16="http://schemas.microsoft.com/office/drawing/2014/main" val="4037151915"/>
                    </a:ext>
                  </a:extLst>
                </a:gridCol>
                <a:gridCol w="329184">
                  <a:extLst>
                    <a:ext uri="{9D8B030D-6E8A-4147-A177-3AD203B41FA5}">
                      <a16:colId xmlns:a16="http://schemas.microsoft.com/office/drawing/2014/main" val="3597286571"/>
                    </a:ext>
                  </a:extLst>
                </a:gridCol>
                <a:gridCol w="329184">
                  <a:extLst>
                    <a:ext uri="{9D8B030D-6E8A-4147-A177-3AD203B41FA5}">
                      <a16:colId xmlns:a16="http://schemas.microsoft.com/office/drawing/2014/main" val="3515757321"/>
                    </a:ext>
                  </a:extLst>
                </a:gridCol>
                <a:gridCol w="329184">
                  <a:extLst>
                    <a:ext uri="{9D8B030D-6E8A-4147-A177-3AD203B41FA5}">
                      <a16:colId xmlns:a16="http://schemas.microsoft.com/office/drawing/2014/main" val="783865903"/>
                    </a:ext>
                  </a:extLst>
                </a:gridCol>
                <a:gridCol w="329184">
                  <a:extLst>
                    <a:ext uri="{9D8B030D-6E8A-4147-A177-3AD203B41FA5}">
                      <a16:colId xmlns:a16="http://schemas.microsoft.com/office/drawing/2014/main" val="2646791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2814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- 2023-12-17 20:00:00</a:t>
                      </a:r>
                      <a:r>
                        <a:rPr kumimoji="0" lang="en-US" sz="1000" b="0" i="0" u="none" strike="noStrike" kern="1200" cap="none" spc="0" normalizeH="0" baseline="0" noProof="0">
                          <a:ln>
                            <a:noFill/>
                          </a:ln>
                          <a:solidFill>
                            <a:prstClr val="black"/>
                          </a:solidFill>
                          <a:effectLst/>
                          <a:uLnTx/>
                          <a:uFillTx/>
                          <a:latin typeface="Calibri"/>
                          <a:ea typeface="+mn-ea"/>
                          <a:cs typeface="+mn-cs"/>
                        </a:rPr>
                        <a:t>
 Returning to Tho Ha, an ancient village renowned for ceramic 🏺 handcraft, marks a nostalgic journey for Street Photographer Chu Việt Hà. His photography journey began with the Fujifilm X100S here - and five years later with the Fujifilm X100V. In this collection of photos, he captures the evolving essence of the village's transformation. 
Let the Fujifilm X100V breathe life into your narratives, capturing every moment authentically. 📷✨
𝗥𝗲𝗮𝗱 𝘁𝗵𝗲 𝗙𝘂𝗹𝗹 𝗥𝗲𝘃𝗶𝗲𝘄
https://fujifilm-x.com/en-my/stories/journey-to-find-photography-inspiration-with-x100v/
𝗙𝗶𝗻𝗱 𝗼𝘂𝘁 𝗺𝗼𝗿𝗲 𝗮𝗯𝗼𝘂𝘁 𝗫𝟭𝟬𝟬𝗩
https://fujifilm-x.com/en-my/products/cameras/x100v/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#MyApproach #X100V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https://quintly-eu-image-storage.s3.amazonaws.com/aaf8f68db843cc217addf8054c322eb2/af5797098db5eb819560a6aa98646393.jpg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42647810"/>
                  </a:ext>
                </a:extLst>
              </a:tr>
            </a:tbl>
          </a:graphicData>
        </a:graphic>
      </p:graphicFrame>
      <p:sp>
        <p:nvSpPr>
          <p:cNvPr id="4" name="Text Placeholder 3">
            <a:extLst>
              <a:ext uri="{FF2B5EF4-FFF2-40B4-BE49-F238E27FC236}">
                <a16:creationId xmlns:a16="http://schemas.microsoft.com/office/drawing/2014/main" id="{2601438A-2A05-4F64-A575-9FD63FFA1B0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795180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2EFEC-A773-4064-B9D9-044DEBE76293}"/>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5ACAF9B5-8DE6-460B-B83E-517C28A78881}"/>
              </a:ext>
            </a:extLst>
          </p:cNvPr>
          <p:cNvGraphicFramePr>
            <a:graphicFrameLocks noGrp="1"/>
          </p:cNvGraphicFramePr>
          <p:nvPr>
            <p:ph type="tbl" sz="quarter" idx="13"/>
            <p:extLst>
              <p:ext uri="{D42A27DB-BD31-4B8C-83A1-F6EECF244321}">
                <p14:modId xmlns:p14="http://schemas.microsoft.com/office/powerpoint/2010/main" val="248255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79416906"/>
                    </a:ext>
                  </a:extLst>
                </a:gridCol>
                <a:gridCol w="1316737">
                  <a:extLst>
                    <a:ext uri="{9D8B030D-6E8A-4147-A177-3AD203B41FA5}">
                      <a16:colId xmlns:a16="http://schemas.microsoft.com/office/drawing/2014/main" val="4020298494"/>
                    </a:ext>
                  </a:extLst>
                </a:gridCol>
                <a:gridCol w="329184">
                  <a:extLst>
                    <a:ext uri="{9D8B030D-6E8A-4147-A177-3AD203B41FA5}">
                      <a16:colId xmlns:a16="http://schemas.microsoft.com/office/drawing/2014/main" val="3045500042"/>
                    </a:ext>
                  </a:extLst>
                </a:gridCol>
                <a:gridCol w="329184">
                  <a:extLst>
                    <a:ext uri="{9D8B030D-6E8A-4147-A177-3AD203B41FA5}">
                      <a16:colId xmlns:a16="http://schemas.microsoft.com/office/drawing/2014/main" val="2815481846"/>
                    </a:ext>
                  </a:extLst>
                </a:gridCol>
                <a:gridCol w="329184">
                  <a:extLst>
                    <a:ext uri="{9D8B030D-6E8A-4147-A177-3AD203B41FA5}">
                      <a16:colId xmlns:a16="http://schemas.microsoft.com/office/drawing/2014/main" val="3316029600"/>
                    </a:ext>
                  </a:extLst>
                </a:gridCol>
                <a:gridCol w="329184">
                  <a:extLst>
                    <a:ext uri="{9D8B030D-6E8A-4147-A177-3AD203B41FA5}">
                      <a16:colId xmlns:a16="http://schemas.microsoft.com/office/drawing/2014/main" val="651398284"/>
                    </a:ext>
                  </a:extLst>
                </a:gridCol>
                <a:gridCol w="329184">
                  <a:extLst>
                    <a:ext uri="{9D8B030D-6E8A-4147-A177-3AD203B41FA5}">
                      <a16:colId xmlns:a16="http://schemas.microsoft.com/office/drawing/2014/main" val="2673488374"/>
                    </a:ext>
                  </a:extLst>
                </a:gridCol>
                <a:gridCol w="329184">
                  <a:extLst>
                    <a:ext uri="{9D8B030D-6E8A-4147-A177-3AD203B41FA5}">
                      <a16:colId xmlns:a16="http://schemas.microsoft.com/office/drawing/2014/main" val="1999502673"/>
                    </a:ext>
                  </a:extLst>
                </a:gridCol>
                <a:gridCol w="329184">
                  <a:extLst>
                    <a:ext uri="{9D8B030D-6E8A-4147-A177-3AD203B41FA5}">
                      <a16:colId xmlns:a16="http://schemas.microsoft.com/office/drawing/2014/main" val="2105990643"/>
                    </a:ext>
                  </a:extLst>
                </a:gridCol>
                <a:gridCol w="329184">
                  <a:extLst>
                    <a:ext uri="{9D8B030D-6E8A-4147-A177-3AD203B41FA5}">
                      <a16:colId xmlns:a16="http://schemas.microsoft.com/office/drawing/2014/main" val="3632907048"/>
                    </a:ext>
                  </a:extLst>
                </a:gridCol>
                <a:gridCol w="329184">
                  <a:extLst>
                    <a:ext uri="{9D8B030D-6E8A-4147-A177-3AD203B41FA5}">
                      <a16:colId xmlns:a16="http://schemas.microsoft.com/office/drawing/2014/main" val="3984169214"/>
                    </a:ext>
                  </a:extLst>
                </a:gridCol>
                <a:gridCol w="329184">
                  <a:extLst>
                    <a:ext uri="{9D8B030D-6E8A-4147-A177-3AD203B41FA5}">
                      <a16:colId xmlns:a16="http://schemas.microsoft.com/office/drawing/2014/main" val="3586582708"/>
                    </a:ext>
                  </a:extLst>
                </a:gridCol>
                <a:gridCol w="329184">
                  <a:extLst>
                    <a:ext uri="{9D8B030D-6E8A-4147-A177-3AD203B41FA5}">
                      <a16:colId xmlns:a16="http://schemas.microsoft.com/office/drawing/2014/main" val="1456284307"/>
                    </a:ext>
                  </a:extLst>
                </a:gridCol>
                <a:gridCol w="329184">
                  <a:extLst>
                    <a:ext uri="{9D8B030D-6E8A-4147-A177-3AD203B41FA5}">
                      <a16:colId xmlns:a16="http://schemas.microsoft.com/office/drawing/2014/main" val="873360126"/>
                    </a:ext>
                  </a:extLst>
                </a:gridCol>
                <a:gridCol w="329184">
                  <a:extLst>
                    <a:ext uri="{9D8B030D-6E8A-4147-A177-3AD203B41FA5}">
                      <a16:colId xmlns:a16="http://schemas.microsoft.com/office/drawing/2014/main" val="2809953150"/>
                    </a:ext>
                  </a:extLst>
                </a:gridCol>
                <a:gridCol w="329184">
                  <a:extLst>
                    <a:ext uri="{9D8B030D-6E8A-4147-A177-3AD203B41FA5}">
                      <a16:colId xmlns:a16="http://schemas.microsoft.com/office/drawing/2014/main" val="1692242704"/>
                    </a:ext>
                  </a:extLst>
                </a:gridCol>
                <a:gridCol w="329184">
                  <a:extLst>
                    <a:ext uri="{9D8B030D-6E8A-4147-A177-3AD203B41FA5}">
                      <a16:colId xmlns:a16="http://schemas.microsoft.com/office/drawing/2014/main" val="741610160"/>
                    </a:ext>
                  </a:extLst>
                </a:gridCol>
                <a:gridCol w="329184">
                  <a:extLst>
                    <a:ext uri="{9D8B030D-6E8A-4147-A177-3AD203B41FA5}">
                      <a16:colId xmlns:a16="http://schemas.microsoft.com/office/drawing/2014/main" val="714958223"/>
                    </a:ext>
                  </a:extLst>
                </a:gridCol>
                <a:gridCol w="329184">
                  <a:extLst>
                    <a:ext uri="{9D8B030D-6E8A-4147-A177-3AD203B41FA5}">
                      <a16:colId xmlns:a16="http://schemas.microsoft.com/office/drawing/2014/main" val="2608837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656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- 2023-12-15 20:00:00</a:t>
                      </a:r>
                      <a:r>
                        <a:rPr kumimoji="0" lang="en-US" sz="1000" b="0" i="0" u="none" strike="noStrike" kern="1200" cap="none" spc="0" normalizeH="0" baseline="0" noProof="0">
                          <a:ln>
                            <a:noFill/>
                          </a:ln>
                          <a:solidFill>
                            <a:prstClr val="black"/>
                          </a:solidFill>
                          <a:effectLst/>
                          <a:uLnTx/>
                          <a:uFillTx/>
                          <a:latin typeface="Calibri"/>
                          <a:ea typeface="+mn-ea"/>
                          <a:cs typeface="+mn-cs"/>
                        </a:rPr>
                        <a:t>
 "Trust me, over these days the camera saw it all. Extreme weather, chilling cold, heavy snowfall – the GFX100 II didn’t just survive; it thrived. This aligns perfectly with my pursuit of perfection. I always chase the ultimate shot, and the GFX100 II is a willing partner in this quest.”
Despite extreme weather conditions, automotive and lifestyle photographer Oskar Bakke triumphs in his conquest to capture this remarkable flurry of shots amidst a blizzard wonderland.
Embark on an expedition into uncharted territories of imagination with the GFX100 II.
𝗥𝗲𝗮𝗱 𝘁𝗵𝗲 𝗙𝘂𝗹𝗹 𝗥𝗲𝘃𝗶𝗲𝘄
https://fujifilm-x.com/en-my/stories/gfx100ii-automobile-x-oskar-bakke/
𝗙𝗶𝗻𝗱 𝗼𝘂𝘁 𝗺𝗼𝗿𝗲 𝗮𝗯𝗼𝘂𝘁 𝗚𝗙𝗫𝟭𝟬𝟬 𝗜𝗜
https://fujifilm-x.com/en-my/products/cameras/gfx100-ii/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#MoreThanFullFrame #GFX100II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https://quintly-eu-image-storage.s3.amazonaws.com/aaf8f68db843cc217addf8054c322eb2/a389f891cc7335cc79f45009cdbddeb7.jpg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92175018"/>
                  </a:ext>
                </a:extLst>
              </a:tr>
            </a:tbl>
          </a:graphicData>
        </a:graphic>
      </p:graphicFrame>
      <p:sp>
        <p:nvSpPr>
          <p:cNvPr id="4" name="Text Placeholder 3">
            <a:extLst>
              <a:ext uri="{FF2B5EF4-FFF2-40B4-BE49-F238E27FC236}">
                <a16:creationId xmlns:a16="http://schemas.microsoft.com/office/drawing/2014/main" id="{5B72F056-755C-4452-99CE-ED42B5C5BF8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445737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CD59D-38A2-491F-862F-159297138320}"/>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48A338AC-FC37-4D25-8019-0A7B90EE0D9C}"/>
              </a:ext>
            </a:extLst>
          </p:cNvPr>
          <p:cNvGraphicFramePr>
            <a:graphicFrameLocks noGrp="1"/>
          </p:cNvGraphicFramePr>
          <p:nvPr>
            <p:ph type="tbl" sz="quarter" idx="13"/>
            <p:extLst>
              <p:ext uri="{D42A27DB-BD31-4B8C-83A1-F6EECF244321}">
                <p14:modId xmlns:p14="http://schemas.microsoft.com/office/powerpoint/2010/main" val="1131800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14549363"/>
                    </a:ext>
                  </a:extLst>
                </a:gridCol>
                <a:gridCol w="1316737">
                  <a:extLst>
                    <a:ext uri="{9D8B030D-6E8A-4147-A177-3AD203B41FA5}">
                      <a16:colId xmlns:a16="http://schemas.microsoft.com/office/drawing/2014/main" val="79219433"/>
                    </a:ext>
                  </a:extLst>
                </a:gridCol>
                <a:gridCol w="329184">
                  <a:extLst>
                    <a:ext uri="{9D8B030D-6E8A-4147-A177-3AD203B41FA5}">
                      <a16:colId xmlns:a16="http://schemas.microsoft.com/office/drawing/2014/main" val="467466496"/>
                    </a:ext>
                  </a:extLst>
                </a:gridCol>
                <a:gridCol w="329184">
                  <a:extLst>
                    <a:ext uri="{9D8B030D-6E8A-4147-A177-3AD203B41FA5}">
                      <a16:colId xmlns:a16="http://schemas.microsoft.com/office/drawing/2014/main" val="1671020250"/>
                    </a:ext>
                  </a:extLst>
                </a:gridCol>
                <a:gridCol w="329184">
                  <a:extLst>
                    <a:ext uri="{9D8B030D-6E8A-4147-A177-3AD203B41FA5}">
                      <a16:colId xmlns:a16="http://schemas.microsoft.com/office/drawing/2014/main" val="1314354854"/>
                    </a:ext>
                  </a:extLst>
                </a:gridCol>
                <a:gridCol w="329184">
                  <a:extLst>
                    <a:ext uri="{9D8B030D-6E8A-4147-A177-3AD203B41FA5}">
                      <a16:colId xmlns:a16="http://schemas.microsoft.com/office/drawing/2014/main" val="4042093200"/>
                    </a:ext>
                  </a:extLst>
                </a:gridCol>
                <a:gridCol w="329184">
                  <a:extLst>
                    <a:ext uri="{9D8B030D-6E8A-4147-A177-3AD203B41FA5}">
                      <a16:colId xmlns:a16="http://schemas.microsoft.com/office/drawing/2014/main" val="2099441873"/>
                    </a:ext>
                  </a:extLst>
                </a:gridCol>
                <a:gridCol w="329184">
                  <a:extLst>
                    <a:ext uri="{9D8B030D-6E8A-4147-A177-3AD203B41FA5}">
                      <a16:colId xmlns:a16="http://schemas.microsoft.com/office/drawing/2014/main" val="3706688054"/>
                    </a:ext>
                  </a:extLst>
                </a:gridCol>
                <a:gridCol w="329184">
                  <a:extLst>
                    <a:ext uri="{9D8B030D-6E8A-4147-A177-3AD203B41FA5}">
                      <a16:colId xmlns:a16="http://schemas.microsoft.com/office/drawing/2014/main" val="2855592326"/>
                    </a:ext>
                  </a:extLst>
                </a:gridCol>
                <a:gridCol w="329184">
                  <a:extLst>
                    <a:ext uri="{9D8B030D-6E8A-4147-A177-3AD203B41FA5}">
                      <a16:colId xmlns:a16="http://schemas.microsoft.com/office/drawing/2014/main" val="589378977"/>
                    </a:ext>
                  </a:extLst>
                </a:gridCol>
                <a:gridCol w="329184">
                  <a:extLst>
                    <a:ext uri="{9D8B030D-6E8A-4147-A177-3AD203B41FA5}">
                      <a16:colId xmlns:a16="http://schemas.microsoft.com/office/drawing/2014/main" val="2520123299"/>
                    </a:ext>
                  </a:extLst>
                </a:gridCol>
                <a:gridCol w="329184">
                  <a:extLst>
                    <a:ext uri="{9D8B030D-6E8A-4147-A177-3AD203B41FA5}">
                      <a16:colId xmlns:a16="http://schemas.microsoft.com/office/drawing/2014/main" val="1534816769"/>
                    </a:ext>
                  </a:extLst>
                </a:gridCol>
                <a:gridCol w="329184">
                  <a:extLst>
                    <a:ext uri="{9D8B030D-6E8A-4147-A177-3AD203B41FA5}">
                      <a16:colId xmlns:a16="http://schemas.microsoft.com/office/drawing/2014/main" val="2761920797"/>
                    </a:ext>
                  </a:extLst>
                </a:gridCol>
                <a:gridCol w="329184">
                  <a:extLst>
                    <a:ext uri="{9D8B030D-6E8A-4147-A177-3AD203B41FA5}">
                      <a16:colId xmlns:a16="http://schemas.microsoft.com/office/drawing/2014/main" val="240369268"/>
                    </a:ext>
                  </a:extLst>
                </a:gridCol>
                <a:gridCol w="329184">
                  <a:extLst>
                    <a:ext uri="{9D8B030D-6E8A-4147-A177-3AD203B41FA5}">
                      <a16:colId xmlns:a16="http://schemas.microsoft.com/office/drawing/2014/main" val="1041897850"/>
                    </a:ext>
                  </a:extLst>
                </a:gridCol>
                <a:gridCol w="329184">
                  <a:extLst>
                    <a:ext uri="{9D8B030D-6E8A-4147-A177-3AD203B41FA5}">
                      <a16:colId xmlns:a16="http://schemas.microsoft.com/office/drawing/2014/main" val="124113341"/>
                    </a:ext>
                  </a:extLst>
                </a:gridCol>
                <a:gridCol w="329184">
                  <a:extLst>
                    <a:ext uri="{9D8B030D-6E8A-4147-A177-3AD203B41FA5}">
                      <a16:colId xmlns:a16="http://schemas.microsoft.com/office/drawing/2014/main" val="563511175"/>
                    </a:ext>
                  </a:extLst>
                </a:gridCol>
                <a:gridCol w="329184">
                  <a:extLst>
                    <a:ext uri="{9D8B030D-6E8A-4147-A177-3AD203B41FA5}">
                      <a16:colId xmlns:a16="http://schemas.microsoft.com/office/drawing/2014/main" val="2141455438"/>
                    </a:ext>
                  </a:extLst>
                </a:gridCol>
                <a:gridCol w="329184">
                  <a:extLst>
                    <a:ext uri="{9D8B030D-6E8A-4147-A177-3AD203B41FA5}">
                      <a16:colId xmlns:a16="http://schemas.microsoft.com/office/drawing/2014/main" val="183669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749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- 2023-12-14 16:41:09</a:t>
                      </a:r>
                      <a:r>
                        <a:rPr kumimoji="0" lang="en-US" sz="1000" b="0" i="0" u="none" strike="noStrike" kern="1200" cap="none" spc="0" normalizeH="0" baseline="0" noProof="0">
                          <a:ln>
                            <a:noFill/>
                          </a:ln>
                          <a:solidFill>
                            <a:prstClr val="black"/>
                          </a:solidFill>
                          <a:effectLst/>
                          <a:uLnTx/>
                          <a:uFillTx/>
                          <a:latin typeface="Calibri"/>
                          <a:ea typeface="+mn-ea"/>
                          <a:cs typeface="+mn-cs"/>
                        </a:rPr>
                        <a:t>
 The GFX100II - a hybrid powerhouse where videography meets artistry. 📽️ Shoot in 4K/60p and 8K/30p, explore multiple cine formats, and more. Your cinematic vision, our precision. 🎥 
𝗙𝗶𝗻𝗱 𝗢𝘂𝘁 𝗠𝗼𝗿𝗲
https://fujifilm-x.com/en-my/products/cameras/gfx100-ii/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#Videography #MoreThanFullFrame #GFX100II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https://quintly-eu-image-storage.s3.amazonaws.com/aaf8f68db843cc217addf8054c322eb2/ebed9fb36afd19838422100d227008b2.jpg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235823"/>
                  </a:ext>
                </a:extLst>
              </a:tr>
            </a:tbl>
          </a:graphicData>
        </a:graphic>
      </p:graphicFrame>
      <p:sp>
        <p:nvSpPr>
          <p:cNvPr id="4" name="Text Placeholder 3">
            <a:extLst>
              <a:ext uri="{FF2B5EF4-FFF2-40B4-BE49-F238E27FC236}">
                <a16:creationId xmlns:a16="http://schemas.microsoft.com/office/drawing/2014/main" id="{99D9B288-3A81-4975-BE58-14202C60307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624708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A0D1B-597E-4277-9932-DF017357C889}"/>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559C52F5-9421-4AA4-A778-7D8EBD39006D}"/>
              </a:ext>
            </a:extLst>
          </p:cNvPr>
          <p:cNvGraphicFramePr>
            <a:graphicFrameLocks noGrp="1"/>
          </p:cNvGraphicFramePr>
          <p:nvPr>
            <p:ph type="tbl" sz="quarter" idx="13"/>
            <p:extLst>
              <p:ext uri="{D42A27DB-BD31-4B8C-83A1-F6EECF244321}">
                <p14:modId xmlns:p14="http://schemas.microsoft.com/office/powerpoint/2010/main" val="1599837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21716071"/>
                    </a:ext>
                  </a:extLst>
                </a:gridCol>
                <a:gridCol w="1316737">
                  <a:extLst>
                    <a:ext uri="{9D8B030D-6E8A-4147-A177-3AD203B41FA5}">
                      <a16:colId xmlns:a16="http://schemas.microsoft.com/office/drawing/2014/main" val="751538701"/>
                    </a:ext>
                  </a:extLst>
                </a:gridCol>
                <a:gridCol w="329184">
                  <a:extLst>
                    <a:ext uri="{9D8B030D-6E8A-4147-A177-3AD203B41FA5}">
                      <a16:colId xmlns:a16="http://schemas.microsoft.com/office/drawing/2014/main" val="2943932913"/>
                    </a:ext>
                  </a:extLst>
                </a:gridCol>
                <a:gridCol w="329184">
                  <a:extLst>
                    <a:ext uri="{9D8B030D-6E8A-4147-A177-3AD203B41FA5}">
                      <a16:colId xmlns:a16="http://schemas.microsoft.com/office/drawing/2014/main" val="1976542061"/>
                    </a:ext>
                  </a:extLst>
                </a:gridCol>
                <a:gridCol w="329184">
                  <a:extLst>
                    <a:ext uri="{9D8B030D-6E8A-4147-A177-3AD203B41FA5}">
                      <a16:colId xmlns:a16="http://schemas.microsoft.com/office/drawing/2014/main" val="3660238780"/>
                    </a:ext>
                  </a:extLst>
                </a:gridCol>
                <a:gridCol w="329184">
                  <a:extLst>
                    <a:ext uri="{9D8B030D-6E8A-4147-A177-3AD203B41FA5}">
                      <a16:colId xmlns:a16="http://schemas.microsoft.com/office/drawing/2014/main" val="2393204160"/>
                    </a:ext>
                  </a:extLst>
                </a:gridCol>
                <a:gridCol w="329184">
                  <a:extLst>
                    <a:ext uri="{9D8B030D-6E8A-4147-A177-3AD203B41FA5}">
                      <a16:colId xmlns:a16="http://schemas.microsoft.com/office/drawing/2014/main" val="2797087389"/>
                    </a:ext>
                  </a:extLst>
                </a:gridCol>
                <a:gridCol w="329184">
                  <a:extLst>
                    <a:ext uri="{9D8B030D-6E8A-4147-A177-3AD203B41FA5}">
                      <a16:colId xmlns:a16="http://schemas.microsoft.com/office/drawing/2014/main" val="1681721037"/>
                    </a:ext>
                  </a:extLst>
                </a:gridCol>
                <a:gridCol w="329184">
                  <a:extLst>
                    <a:ext uri="{9D8B030D-6E8A-4147-A177-3AD203B41FA5}">
                      <a16:colId xmlns:a16="http://schemas.microsoft.com/office/drawing/2014/main" val="561023754"/>
                    </a:ext>
                  </a:extLst>
                </a:gridCol>
                <a:gridCol w="329184">
                  <a:extLst>
                    <a:ext uri="{9D8B030D-6E8A-4147-A177-3AD203B41FA5}">
                      <a16:colId xmlns:a16="http://schemas.microsoft.com/office/drawing/2014/main" val="2176035924"/>
                    </a:ext>
                  </a:extLst>
                </a:gridCol>
                <a:gridCol w="329184">
                  <a:extLst>
                    <a:ext uri="{9D8B030D-6E8A-4147-A177-3AD203B41FA5}">
                      <a16:colId xmlns:a16="http://schemas.microsoft.com/office/drawing/2014/main" val="3383472762"/>
                    </a:ext>
                  </a:extLst>
                </a:gridCol>
                <a:gridCol w="329184">
                  <a:extLst>
                    <a:ext uri="{9D8B030D-6E8A-4147-A177-3AD203B41FA5}">
                      <a16:colId xmlns:a16="http://schemas.microsoft.com/office/drawing/2014/main" val="4207204954"/>
                    </a:ext>
                  </a:extLst>
                </a:gridCol>
                <a:gridCol w="329184">
                  <a:extLst>
                    <a:ext uri="{9D8B030D-6E8A-4147-A177-3AD203B41FA5}">
                      <a16:colId xmlns:a16="http://schemas.microsoft.com/office/drawing/2014/main" val="3562942466"/>
                    </a:ext>
                  </a:extLst>
                </a:gridCol>
                <a:gridCol w="329184">
                  <a:extLst>
                    <a:ext uri="{9D8B030D-6E8A-4147-A177-3AD203B41FA5}">
                      <a16:colId xmlns:a16="http://schemas.microsoft.com/office/drawing/2014/main" val="1517041722"/>
                    </a:ext>
                  </a:extLst>
                </a:gridCol>
                <a:gridCol w="329184">
                  <a:extLst>
                    <a:ext uri="{9D8B030D-6E8A-4147-A177-3AD203B41FA5}">
                      <a16:colId xmlns:a16="http://schemas.microsoft.com/office/drawing/2014/main" val="2454191979"/>
                    </a:ext>
                  </a:extLst>
                </a:gridCol>
                <a:gridCol w="329184">
                  <a:extLst>
                    <a:ext uri="{9D8B030D-6E8A-4147-A177-3AD203B41FA5}">
                      <a16:colId xmlns:a16="http://schemas.microsoft.com/office/drawing/2014/main" val="4169725454"/>
                    </a:ext>
                  </a:extLst>
                </a:gridCol>
                <a:gridCol w="329184">
                  <a:extLst>
                    <a:ext uri="{9D8B030D-6E8A-4147-A177-3AD203B41FA5}">
                      <a16:colId xmlns:a16="http://schemas.microsoft.com/office/drawing/2014/main" val="649981690"/>
                    </a:ext>
                  </a:extLst>
                </a:gridCol>
                <a:gridCol w="329184">
                  <a:extLst>
                    <a:ext uri="{9D8B030D-6E8A-4147-A177-3AD203B41FA5}">
                      <a16:colId xmlns:a16="http://schemas.microsoft.com/office/drawing/2014/main" val="562089329"/>
                    </a:ext>
                  </a:extLst>
                </a:gridCol>
                <a:gridCol w="329184">
                  <a:extLst>
                    <a:ext uri="{9D8B030D-6E8A-4147-A177-3AD203B41FA5}">
                      <a16:colId xmlns:a16="http://schemas.microsoft.com/office/drawing/2014/main" val="2554300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9667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- 2023-12-12 12:00:00</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our fantastic participants who joined us for the Outdoor Portrait Photography Workshop in Malacca on 26 November 2023! 🌟📷 
Your enthusiasm and dedication in bringing your creativity to life at the picturesque Masbro Village Homestay 🏡🌈 was inspiring. 
We hope you gained valuable skills and newfound inspiration through expert insights from the talented photographer, TW Wann Al-Hajj! See you in our next workshop! 😉
#Fujifilm #FujifilmMY #FujifilmMalaysia #Fujifilm_XSeries #Photography #DigitalPhotography #FujifilmPhotographyWorkshop #Malacca #PhotographyLife #PhotographyLover #PhotographyDaily #OutdoorPortraitPhotography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https://quintly-eu-image-storage.s3.amazonaws.com/aaf8f68db843cc217addf8054c322eb2/5bfb44633798d3871ab9341870b0e64e.jpg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12148816"/>
                  </a:ext>
                </a:extLst>
              </a:tr>
            </a:tbl>
          </a:graphicData>
        </a:graphic>
      </p:graphicFrame>
      <p:sp>
        <p:nvSpPr>
          <p:cNvPr id="4" name="Text Placeholder 3">
            <a:extLst>
              <a:ext uri="{FF2B5EF4-FFF2-40B4-BE49-F238E27FC236}">
                <a16:creationId xmlns:a16="http://schemas.microsoft.com/office/drawing/2014/main" id="{8E005B31-4778-4A62-BAC0-5E6DEA9ABEAC}"/>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555162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5F56-192C-45A1-BE4A-B4399E94852D}"/>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4C31668B-141C-4E02-8FCC-B0FD3D9935AD}"/>
              </a:ext>
            </a:extLst>
          </p:cNvPr>
          <p:cNvGraphicFramePr>
            <a:graphicFrameLocks noGrp="1"/>
          </p:cNvGraphicFramePr>
          <p:nvPr>
            <p:ph type="tbl" sz="quarter" idx="13"/>
            <p:extLst>
              <p:ext uri="{D42A27DB-BD31-4B8C-83A1-F6EECF244321}">
                <p14:modId xmlns:p14="http://schemas.microsoft.com/office/powerpoint/2010/main" val="355805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7503675"/>
                    </a:ext>
                  </a:extLst>
                </a:gridCol>
                <a:gridCol w="1316737">
                  <a:extLst>
                    <a:ext uri="{9D8B030D-6E8A-4147-A177-3AD203B41FA5}">
                      <a16:colId xmlns:a16="http://schemas.microsoft.com/office/drawing/2014/main" val="4240126507"/>
                    </a:ext>
                  </a:extLst>
                </a:gridCol>
                <a:gridCol w="329184">
                  <a:extLst>
                    <a:ext uri="{9D8B030D-6E8A-4147-A177-3AD203B41FA5}">
                      <a16:colId xmlns:a16="http://schemas.microsoft.com/office/drawing/2014/main" val="3716916437"/>
                    </a:ext>
                  </a:extLst>
                </a:gridCol>
                <a:gridCol w="329184">
                  <a:extLst>
                    <a:ext uri="{9D8B030D-6E8A-4147-A177-3AD203B41FA5}">
                      <a16:colId xmlns:a16="http://schemas.microsoft.com/office/drawing/2014/main" val="2923865417"/>
                    </a:ext>
                  </a:extLst>
                </a:gridCol>
                <a:gridCol w="329184">
                  <a:extLst>
                    <a:ext uri="{9D8B030D-6E8A-4147-A177-3AD203B41FA5}">
                      <a16:colId xmlns:a16="http://schemas.microsoft.com/office/drawing/2014/main" val="2600581194"/>
                    </a:ext>
                  </a:extLst>
                </a:gridCol>
                <a:gridCol w="329184">
                  <a:extLst>
                    <a:ext uri="{9D8B030D-6E8A-4147-A177-3AD203B41FA5}">
                      <a16:colId xmlns:a16="http://schemas.microsoft.com/office/drawing/2014/main" val="3946216165"/>
                    </a:ext>
                  </a:extLst>
                </a:gridCol>
                <a:gridCol w="329184">
                  <a:extLst>
                    <a:ext uri="{9D8B030D-6E8A-4147-A177-3AD203B41FA5}">
                      <a16:colId xmlns:a16="http://schemas.microsoft.com/office/drawing/2014/main" val="1002846950"/>
                    </a:ext>
                  </a:extLst>
                </a:gridCol>
                <a:gridCol w="329184">
                  <a:extLst>
                    <a:ext uri="{9D8B030D-6E8A-4147-A177-3AD203B41FA5}">
                      <a16:colId xmlns:a16="http://schemas.microsoft.com/office/drawing/2014/main" val="2183785773"/>
                    </a:ext>
                  </a:extLst>
                </a:gridCol>
                <a:gridCol w="329184">
                  <a:extLst>
                    <a:ext uri="{9D8B030D-6E8A-4147-A177-3AD203B41FA5}">
                      <a16:colId xmlns:a16="http://schemas.microsoft.com/office/drawing/2014/main" val="3178522407"/>
                    </a:ext>
                  </a:extLst>
                </a:gridCol>
                <a:gridCol w="329184">
                  <a:extLst>
                    <a:ext uri="{9D8B030D-6E8A-4147-A177-3AD203B41FA5}">
                      <a16:colId xmlns:a16="http://schemas.microsoft.com/office/drawing/2014/main" val="2858288897"/>
                    </a:ext>
                  </a:extLst>
                </a:gridCol>
                <a:gridCol w="329184">
                  <a:extLst>
                    <a:ext uri="{9D8B030D-6E8A-4147-A177-3AD203B41FA5}">
                      <a16:colId xmlns:a16="http://schemas.microsoft.com/office/drawing/2014/main" val="1639866774"/>
                    </a:ext>
                  </a:extLst>
                </a:gridCol>
                <a:gridCol w="329184">
                  <a:extLst>
                    <a:ext uri="{9D8B030D-6E8A-4147-A177-3AD203B41FA5}">
                      <a16:colId xmlns:a16="http://schemas.microsoft.com/office/drawing/2014/main" val="1638314031"/>
                    </a:ext>
                  </a:extLst>
                </a:gridCol>
                <a:gridCol w="329184">
                  <a:extLst>
                    <a:ext uri="{9D8B030D-6E8A-4147-A177-3AD203B41FA5}">
                      <a16:colId xmlns:a16="http://schemas.microsoft.com/office/drawing/2014/main" val="1217480106"/>
                    </a:ext>
                  </a:extLst>
                </a:gridCol>
                <a:gridCol w="329184">
                  <a:extLst>
                    <a:ext uri="{9D8B030D-6E8A-4147-A177-3AD203B41FA5}">
                      <a16:colId xmlns:a16="http://schemas.microsoft.com/office/drawing/2014/main" val="24517409"/>
                    </a:ext>
                  </a:extLst>
                </a:gridCol>
                <a:gridCol w="329184">
                  <a:extLst>
                    <a:ext uri="{9D8B030D-6E8A-4147-A177-3AD203B41FA5}">
                      <a16:colId xmlns:a16="http://schemas.microsoft.com/office/drawing/2014/main" val="3316578426"/>
                    </a:ext>
                  </a:extLst>
                </a:gridCol>
                <a:gridCol w="329184">
                  <a:extLst>
                    <a:ext uri="{9D8B030D-6E8A-4147-A177-3AD203B41FA5}">
                      <a16:colId xmlns:a16="http://schemas.microsoft.com/office/drawing/2014/main" val="2766663502"/>
                    </a:ext>
                  </a:extLst>
                </a:gridCol>
                <a:gridCol w="329184">
                  <a:extLst>
                    <a:ext uri="{9D8B030D-6E8A-4147-A177-3AD203B41FA5}">
                      <a16:colId xmlns:a16="http://schemas.microsoft.com/office/drawing/2014/main" val="3526829000"/>
                    </a:ext>
                  </a:extLst>
                </a:gridCol>
                <a:gridCol w="329184">
                  <a:extLst>
                    <a:ext uri="{9D8B030D-6E8A-4147-A177-3AD203B41FA5}">
                      <a16:colId xmlns:a16="http://schemas.microsoft.com/office/drawing/2014/main" val="3510696398"/>
                    </a:ext>
                  </a:extLst>
                </a:gridCol>
                <a:gridCol w="329184">
                  <a:extLst>
                    <a:ext uri="{9D8B030D-6E8A-4147-A177-3AD203B41FA5}">
                      <a16:colId xmlns:a16="http://schemas.microsoft.com/office/drawing/2014/main" val="653734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791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- 2023-12-11 20:00:29</a:t>
                      </a:r>
                      <a:r>
                        <a:rPr kumimoji="0" lang="en-US" sz="1000" b="0" i="0" u="none" strike="noStrike" kern="1200" cap="none" spc="0" normalizeH="0" baseline="0" noProof="0">
                          <a:ln>
                            <a:noFill/>
                          </a:ln>
                          <a:solidFill>
                            <a:prstClr val="black"/>
                          </a:solidFill>
                          <a:effectLst/>
                          <a:uLnTx/>
                          <a:uFillTx/>
                          <a:latin typeface="Calibri"/>
                          <a:ea typeface="+mn-ea"/>
                          <a:cs typeface="+mn-cs"/>
                        </a:rPr>
                        <a:t>
 “For me, it’s important that the equipment feels right and doesn’t distract me during the process or at a crucial moment. It should be there to help me and allow me to be fully present at any given moment. 
If that happens - you realise right away that this is a good camera, a camera which you can actually work. That’s how it went for me when I got the Fujifilm GFX100II.”
Watch the captivating story 📖 unfold in Markus Berger's (Markus Berger Photography) project 'Unfold' as he captures a breathtaking series of action shots with wakeboarder Pedro Caldas using the GFX100II.
𝗪𝗮𝘁𝗰𝗵 𝘁𝗵𝗲 𝗙𝘂𝗹𝗹 𝗩𝗶𝗱𝗲𝗼
https://www.youtube.com/watch?v=uE6647zFjPQ&amp;t=3s
𝗥𝗲𝗮𝗱 𝘁𝗵𝗲 𝗙𝘂𝗹𝗹 𝗥𝗲𝘃𝗶𝗲𝘄
https://fujifilm-x.com/en-my/stories/gfx100ii-action-photography-x-markus-berger/
𝗙𝗶𝗻𝗱 𝗼𝘂𝘁 𝗺𝗼𝗿𝗲 𝗮𝗯𝗼𝘂𝘁 𝗚𝗙𝗫𝟭𝟬𝟬 𝗜𝗜
https://fujifilm-x.com/en-my/products/cameras/gfx100-ii/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#MoreThanFullFrame #GFX100II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https://quintly-eu-image-storage.s3.amazonaws.com/aaf8f68db843cc217addf8054c322eb2/178434c034edfc3cc2bacf5809b916d1.jpg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195837"/>
                  </a:ext>
                </a:extLst>
              </a:tr>
            </a:tbl>
          </a:graphicData>
        </a:graphic>
      </p:graphicFrame>
      <p:sp>
        <p:nvSpPr>
          <p:cNvPr id="4" name="Text Placeholder 3">
            <a:extLst>
              <a:ext uri="{FF2B5EF4-FFF2-40B4-BE49-F238E27FC236}">
                <a16:creationId xmlns:a16="http://schemas.microsoft.com/office/drawing/2014/main" id="{EE8EC223-3695-4388-98CB-504ACF1E4164}"/>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855045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284C-800E-4C2B-BA9F-0D2C6CBF6EFC}"/>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F2D98E55-D3A8-4B88-8E5D-83E0ED49D16B}"/>
              </a:ext>
            </a:extLst>
          </p:cNvPr>
          <p:cNvGraphicFramePr>
            <a:graphicFrameLocks noGrp="1"/>
          </p:cNvGraphicFramePr>
          <p:nvPr>
            <p:ph type="tbl" sz="quarter" idx="13"/>
            <p:extLst>
              <p:ext uri="{D42A27DB-BD31-4B8C-83A1-F6EECF244321}">
                <p14:modId xmlns:p14="http://schemas.microsoft.com/office/powerpoint/2010/main" val="2085223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86347543"/>
                    </a:ext>
                  </a:extLst>
                </a:gridCol>
                <a:gridCol w="1316737">
                  <a:extLst>
                    <a:ext uri="{9D8B030D-6E8A-4147-A177-3AD203B41FA5}">
                      <a16:colId xmlns:a16="http://schemas.microsoft.com/office/drawing/2014/main" val="3927665440"/>
                    </a:ext>
                  </a:extLst>
                </a:gridCol>
                <a:gridCol w="329184">
                  <a:extLst>
                    <a:ext uri="{9D8B030D-6E8A-4147-A177-3AD203B41FA5}">
                      <a16:colId xmlns:a16="http://schemas.microsoft.com/office/drawing/2014/main" val="798999141"/>
                    </a:ext>
                  </a:extLst>
                </a:gridCol>
                <a:gridCol w="329184">
                  <a:extLst>
                    <a:ext uri="{9D8B030D-6E8A-4147-A177-3AD203B41FA5}">
                      <a16:colId xmlns:a16="http://schemas.microsoft.com/office/drawing/2014/main" val="139316280"/>
                    </a:ext>
                  </a:extLst>
                </a:gridCol>
                <a:gridCol w="329184">
                  <a:extLst>
                    <a:ext uri="{9D8B030D-6E8A-4147-A177-3AD203B41FA5}">
                      <a16:colId xmlns:a16="http://schemas.microsoft.com/office/drawing/2014/main" val="2590004867"/>
                    </a:ext>
                  </a:extLst>
                </a:gridCol>
                <a:gridCol w="329184">
                  <a:extLst>
                    <a:ext uri="{9D8B030D-6E8A-4147-A177-3AD203B41FA5}">
                      <a16:colId xmlns:a16="http://schemas.microsoft.com/office/drawing/2014/main" val="1000104203"/>
                    </a:ext>
                  </a:extLst>
                </a:gridCol>
                <a:gridCol w="329184">
                  <a:extLst>
                    <a:ext uri="{9D8B030D-6E8A-4147-A177-3AD203B41FA5}">
                      <a16:colId xmlns:a16="http://schemas.microsoft.com/office/drawing/2014/main" val="2621005929"/>
                    </a:ext>
                  </a:extLst>
                </a:gridCol>
                <a:gridCol w="329184">
                  <a:extLst>
                    <a:ext uri="{9D8B030D-6E8A-4147-A177-3AD203B41FA5}">
                      <a16:colId xmlns:a16="http://schemas.microsoft.com/office/drawing/2014/main" val="1487544533"/>
                    </a:ext>
                  </a:extLst>
                </a:gridCol>
                <a:gridCol w="329184">
                  <a:extLst>
                    <a:ext uri="{9D8B030D-6E8A-4147-A177-3AD203B41FA5}">
                      <a16:colId xmlns:a16="http://schemas.microsoft.com/office/drawing/2014/main" val="1043165577"/>
                    </a:ext>
                  </a:extLst>
                </a:gridCol>
                <a:gridCol w="329184">
                  <a:extLst>
                    <a:ext uri="{9D8B030D-6E8A-4147-A177-3AD203B41FA5}">
                      <a16:colId xmlns:a16="http://schemas.microsoft.com/office/drawing/2014/main" val="2585937935"/>
                    </a:ext>
                  </a:extLst>
                </a:gridCol>
                <a:gridCol w="329184">
                  <a:extLst>
                    <a:ext uri="{9D8B030D-6E8A-4147-A177-3AD203B41FA5}">
                      <a16:colId xmlns:a16="http://schemas.microsoft.com/office/drawing/2014/main" val="1052526119"/>
                    </a:ext>
                  </a:extLst>
                </a:gridCol>
                <a:gridCol w="329184">
                  <a:extLst>
                    <a:ext uri="{9D8B030D-6E8A-4147-A177-3AD203B41FA5}">
                      <a16:colId xmlns:a16="http://schemas.microsoft.com/office/drawing/2014/main" val="3699196840"/>
                    </a:ext>
                  </a:extLst>
                </a:gridCol>
                <a:gridCol w="329184">
                  <a:extLst>
                    <a:ext uri="{9D8B030D-6E8A-4147-A177-3AD203B41FA5}">
                      <a16:colId xmlns:a16="http://schemas.microsoft.com/office/drawing/2014/main" val="4001401526"/>
                    </a:ext>
                  </a:extLst>
                </a:gridCol>
                <a:gridCol w="329184">
                  <a:extLst>
                    <a:ext uri="{9D8B030D-6E8A-4147-A177-3AD203B41FA5}">
                      <a16:colId xmlns:a16="http://schemas.microsoft.com/office/drawing/2014/main" val="771408657"/>
                    </a:ext>
                  </a:extLst>
                </a:gridCol>
                <a:gridCol w="329184">
                  <a:extLst>
                    <a:ext uri="{9D8B030D-6E8A-4147-A177-3AD203B41FA5}">
                      <a16:colId xmlns:a16="http://schemas.microsoft.com/office/drawing/2014/main" val="3516816203"/>
                    </a:ext>
                  </a:extLst>
                </a:gridCol>
                <a:gridCol w="329184">
                  <a:extLst>
                    <a:ext uri="{9D8B030D-6E8A-4147-A177-3AD203B41FA5}">
                      <a16:colId xmlns:a16="http://schemas.microsoft.com/office/drawing/2014/main" val="371982883"/>
                    </a:ext>
                  </a:extLst>
                </a:gridCol>
                <a:gridCol w="329184">
                  <a:extLst>
                    <a:ext uri="{9D8B030D-6E8A-4147-A177-3AD203B41FA5}">
                      <a16:colId xmlns:a16="http://schemas.microsoft.com/office/drawing/2014/main" val="4279758083"/>
                    </a:ext>
                  </a:extLst>
                </a:gridCol>
                <a:gridCol w="329184">
                  <a:extLst>
                    <a:ext uri="{9D8B030D-6E8A-4147-A177-3AD203B41FA5}">
                      <a16:colId xmlns:a16="http://schemas.microsoft.com/office/drawing/2014/main" val="1887083257"/>
                    </a:ext>
                  </a:extLst>
                </a:gridCol>
                <a:gridCol w="329184">
                  <a:extLst>
                    <a:ext uri="{9D8B030D-6E8A-4147-A177-3AD203B41FA5}">
                      <a16:colId xmlns:a16="http://schemas.microsoft.com/office/drawing/2014/main" val="2012219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969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- 2023-12-10 14:00:00</a:t>
                      </a:r>
                      <a:r>
                        <a:rPr kumimoji="0" lang="en-US" sz="1000" b="0" i="0" u="none" strike="noStrike" kern="1200" cap="none" spc="0" normalizeH="0" baseline="0" noProof="0">
                          <a:ln>
                            <a:noFill/>
                          </a:ln>
                          <a:solidFill>
                            <a:prstClr val="black"/>
                          </a:solidFill>
                          <a:effectLst/>
                          <a:uLnTx/>
                          <a:uFillTx/>
                          <a:latin typeface="Calibri"/>
                          <a:ea typeface="+mn-ea"/>
                          <a:cs typeface="+mn-cs"/>
                        </a:rPr>
                        <a:t>
 To all the photography enthusiasts who joined us at the Photography Workshop in Telapak Warisan Balai Undang, Negeri Sembilan, on 25 November 2023, thank you for making the day extraordinary! 🌟📸 
We had an incredible time capturing the essence of this region's traditional clothing and exploring the art of Muay Thai, Fujifilm camera techniques, lighting tricks, and more. Thanks to expert photographer TW Wann Al-Hajj, Nanlite Malaysia, and Karyawan Lensa Negeri Sembilan for curating a wholesome experience of creativity and learning! 🙌
We hope to see you in our next workshop! ✨
#Fujifilm #FujifilmMY #FujifilmMalaysia #Fujifilm_XSeries #Photography #DigitalPhotography #FujifilmPhotographyWorkshop #NegeriSembilan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https://quintly-eu-image-storage.s3.amazonaws.com/aaf8f68db843cc217addf8054c322eb2/fdc01b5eebff54c9129451398af75132.jpg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85379419"/>
                  </a:ext>
                </a:extLst>
              </a:tr>
            </a:tbl>
          </a:graphicData>
        </a:graphic>
      </p:graphicFrame>
      <p:sp>
        <p:nvSpPr>
          <p:cNvPr id="4" name="Text Placeholder 3">
            <a:extLst>
              <a:ext uri="{FF2B5EF4-FFF2-40B4-BE49-F238E27FC236}">
                <a16:creationId xmlns:a16="http://schemas.microsoft.com/office/drawing/2014/main" id="{A0AEBA11-C4C3-4BB5-B0C3-8CFEBF7D8D84}"/>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611171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A5999-29E3-4A1D-A2D4-24E875E47106}"/>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5B6D149B-F9E9-4F9E-BA19-396042D0199D}"/>
              </a:ext>
            </a:extLst>
          </p:cNvPr>
          <p:cNvGraphicFramePr>
            <a:graphicFrameLocks noGrp="1"/>
          </p:cNvGraphicFramePr>
          <p:nvPr>
            <p:ph type="tbl" sz="quarter" idx="13"/>
            <p:extLst>
              <p:ext uri="{D42A27DB-BD31-4B8C-83A1-F6EECF244321}">
                <p14:modId xmlns:p14="http://schemas.microsoft.com/office/powerpoint/2010/main" val="212661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49388501"/>
                    </a:ext>
                  </a:extLst>
                </a:gridCol>
                <a:gridCol w="1316737">
                  <a:extLst>
                    <a:ext uri="{9D8B030D-6E8A-4147-A177-3AD203B41FA5}">
                      <a16:colId xmlns:a16="http://schemas.microsoft.com/office/drawing/2014/main" val="2521491058"/>
                    </a:ext>
                  </a:extLst>
                </a:gridCol>
                <a:gridCol w="329184">
                  <a:extLst>
                    <a:ext uri="{9D8B030D-6E8A-4147-A177-3AD203B41FA5}">
                      <a16:colId xmlns:a16="http://schemas.microsoft.com/office/drawing/2014/main" val="105348644"/>
                    </a:ext>
                  </a:extLst>
                </a:gridCol>
                <a:gridCol w="329184">
                  <a:extLst>
                    <a:ext uri="{9D8B030D-6E8A-4147-A177-3AD203B41FA5}">
                      <a16:colId xmlns:a16="http://schemas.microsoft.com/office/drawing/2014/main" val="35857827"/>
                    </a:ext>
                  </a:extLst>
                </a:gridCol>
                <a:gridCol w="329184">
                  <a:extLst>
                    <a:ext uri="{9D8B030D-6E8A-4147-A177-3AD203B41FA5}">
                      <a16:colId xmlns:a16="http://schemas.microsoft.com/office/drawing/2014/main" val="1692104717"/>
                    </a:ext>
                  </a:extLst>
                </a:gridCol>
                <a:gridCol w="329184">
                  <a:extLst>
                    <a:ext uri="{9D8B030D-6E8A-4147-A177-3AD203B41FA5}">
                      <a16:colId xmlns:a16="http://schemas.microsoft.com/office/drawing/2014/main" val="73056846"/>
                    </a:ext>
                  </a:extLst>
                </a:gridCol>
                <a:gridCol w="329184">
                  <a:extLst>
                    <a:ext uri="{9D8B030D-6E8A-4147-A177-3AD203B41FA5}">
                      <a16:colId xmlns:a16="http://schemas.microsoft.com/office/drawing/2014/main" val="3383467528"/>
                    </a:ext>
                  </a:extLst>
                </a:gridCol>
                <a:gridCol w="329184">
                  <a:extLst>
                    <a:ext uri="{9D8B030D-6E8A-4147-A177-3AD203B41FA5}">
                      <a16:colId xmlns:a16="http://schemas.microsoft.com/office/drawing/2014/main" val="2576647628"/>
                    </a:ext>
                  </a:extLst>
                </a:gridCol>
                <a:gridCol w="329184">
                  <a:extLst>
                    <a:ext uri="{9D8B030D-6E8A-4147-A177-3AD203B41FA5}">
                      <a16:colId xmlns:a16="http://schemas.microsoft.com/office/drawing/2014/main" val="294339327"/>
                    </a:ext>
                  </a:extLst>
                </a:gridCol>
                <a:gridCol w="329184">
                  <a:extLst>
                    <a:ext uri="{9D8B030D-6E8A-4147-A177-3AD203B41FA5}">
                      <a16:colId xmlns:a16="http://schemas.microsoft.com/office/drawing/2014/main" val="1166747623"/>
                    </a:ext>
                  </a:extLst>
                </a:gridCol>
                <a:gridCol w="329184">
                  <a:extLst>
                    <a:ext uri="{9D8B030D-6E8A-4147-A177-3AD203B41FA5}">
                      <a16:colId xmlns:a16="http://schemas.microsoft.com/office/drawing/2014/main" val="207401714"/>
                    </a:ext>
                  </a:extLst>
                </a:gridCol>
                <a:gridCol w="329184">
                  <a:extLst>
                    <a:ext uri="{9D8B030D-6E8A-4147-A177-3AD203B41FA5}">
                      <a16:colId xmlns:a16="http://schemas.microsoft.com/office/drawing/2014/main" val="966378183"/>
                    </a:ext>
                  </a:extLst>
                </a:gridCol>
                <a:gridCol w="329184">
                  <a:extLst>
                    <a:ext uri="{9D8B030D-6E8A-4147-A177-3AD203B41FA5}">
                      <a16:colId xmlns:a16="http://schemas.microsoft.com/office/drawing/2014/main" val="1189584958"/>
                    </a:ext>
                  </a:extLst>
                </a:gridCol>
                <a:gridCol w="329184">
                  <a:extLst>
                    <a:ext uri="{9D8B030D-6E8A-4147-A177-3AD203B41FA5}">
                      <a16:colId xmlns:a16="http://schemas.microsoft.com/office/drawing/2014/main" val="2001960009"/>
                    </a:ext>
                  </a:extLst>
                </a:gridCol>
                <a:gridCol w="329184">
                  <a:extLst>
                    <a:ext uri="{9D8B030D-6E8A-4147-A177-3AD203B41FA5}">
                      <a16:colId xmlns:a16="http://schemas.microsoft.com/office/drawing/2014/main" val="713572570"/>
                    </a:ext>
                  </a:extLst>
                </a:gridCol>
                <a:gridCol w="329184">
                  <a:extLst>
                    <a:ext uri="{9D8B030D-6E8A-4147-A177-3AD203B41FA5}">
                      <a16:colId xmlns:a16="http://schemas.microsoft.com/office/drawing/2014/main" val="1898956644"/>
                    </a:ext>
                  </a:extLst>
                </a:gridCol>
                <a:gridCol w="329184">
                  <a:extLst>
                    <a:ext uri="{9D8B030D-6E8A-4147-A177-3AD203B41FA5}">
                      <a16:colId xmlns:a16="http://schemas.microsoft.com/office/drawing/2014/main" val="62351260"/>
                    </a:ext>
                  </a:extLst>
                </a:gridCol>
                <a:gridCol w="329184">
                  <a:extLst>
                    <a:ext uri="{9D8B030D-6E8A-4147-A177-3AD203B41FA5}">
                      <a16:colId xmlns:a16="http://schemas.microsoft.com/office/drawing/2014/main" val="3666153992"/>
                    </a:ext>
                  </a:extLst>
                </a:gridCol>
                <a:gridCol w="329184">
                  <a:extLst>
                    <a:ext uri="{9D8B030D-6E8A-4147-A177-3AD203B41FA5}">
                      <a16:colId xmlns:a16="http://schemas.microsoft.com/office/drawing/2014/main" val="23765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447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- 2023-12-09 19:52:52</a:t>
                      </a:r>
                      <a:r>
                        <a:rPr kumimoji="0" lang="en-US" sz="1000" b="0" i="0" u="none" strike="noStrike" kern="1200" cap="none" spc="0" normalizeH="0" baseline="0" noProof="0">
                          <a:ln>
                            <a:noFill/>
                          </a:ln>
                          <a:solidFill>
                            <a:prstClr val="black"/>
                          </a:solidFill>
                          <a:effectLst/>
                          <a:uLnTx/>
                          <a:uFillTx/>
                          <a:latin typeface="Calibri"/>
                          <a:ea typeface="+mn-ea"/>
                          <a:cs typeface="+mn-cs"/>
                        </a:rPr>
                        <a:t>
 Meet John Ishii , a seasoned photojournalist and a long-time fan of Fujifilm cameras. In this exclusive video, John gives an honest review of the GFX100S, sharing insights from his rich experience in photography. Watch now to discover how the GFX100S stands out in the world of professional photography.
𝗙𝗶𝗻𝗱 𝗼𝘂𝘁 𝗺𝗼𝗿𝗲 𝗮𝗯𝗼𝘂𝘁 𝗚𝗙𝗫𝟭𝟬𝟬𝗦
https://fujifilm-x.com/en-my/products/cameras/gfx100s/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https://quintly-eu-image-storage.s3.amazonaws.com/aaf8f68db843cc217addf8054c322eb2/90f08333cd79f548d2903e16df2d3d78.jpg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57851737"/>
                  </a:ext>
                </a:extLst>
              </a:tr>
            </a:tbl>
          </a:graphicData>
        </a:graphic>
      </p:graphicFrame>
      <p:sp>
        <p:nvSpPr>
          <p:cNvPr id="4" name="Text Placeholder 3">
            <a:extLst>
              <a:ext uri="{FF2B5EF4-FFF2-40B4-BE49-F238E27FC236}">
                <a16:creationId xmlns:a16="http://schemas.microsoft.com/office/drawing/2014/main" id="{05DBE5CE-9C42-47CC-BC94-D8B9ACB5E7C7}"/>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259983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5D6D-384F-48A3-BC78-37ACEDEFE959}"/>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DA49C605-5E36-408E-A8EB-5FCAE00BCC6F}"/>
              </a:ext>
            </a:extLst>
          </p:cNvPr>
          <p:cNvGraphicFramePr>
            <a:graphicFrameLocks noGrp="1"/>
          </p:cNvGraphicFramePr>
          <p:nvPr>
            <p:ph type="tbl" sz="quarter" idx="13"/>
            <p:extLst>
              <p:ext uri="{D42A27DB-BD31-4B8C-83A1-F6EECF244321}">
                <p14:modId xmlns:p14="http://schemas.microsoft.com/office/powerpoint/2010/main" val="2162404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75606599"/>
                    </a:ext>
                  </a:extLst>
                </a:gridCol>
                <a:gridCol w="1316737">
                  <a:extLst>
                    <a:ext uri="{9D8B030D-6E8A-4147-A177-3AD203B41FA5}">
                      <a16:colId xmlns:a16="http://schemas.microsoft.com/office/drawing/2014/main" val="97548637"/>
                    </a:ext>
                  </a:extLst>
                </a:gridCol>
                <a:gridCol w="329184">
                  <a:extLst>
                    <a:ext uri="{9D8B030D-6E8A-4147-A177-3AD203B41FA5}">
                      <a16:colId xmlns:a16="http://schemas.microsoft.com/office/drawing/2014/main" val="3783257752"/>
                    </a:ext>
                  </a:extLst>
                </a:gridCol>
                <a:gridCol w="329184">
                  <a:extLst>
                    <a:ext uri="{9D8B030D-6E8A-4147-A177-3AD203B41FA5}">
                      <a16:colId xmlns:a16="http://schemas.microsoft.com/office/drawing/2014/main" val="1189738601"/>
                    </a:ext>
                  </a:extLst>
                </a:gridCol>
                <a:gridCol w="329184">
                  <a:extLst>
                    <a:ext uri="{9D8B030D-6E8A-4147-A177-3AD203B41FA5}">
                      <a16:colId xmlns:a16="http://schemas.microsoft.com/office/drawing/2014/main" val="3313157129"/>
                    </a:ext>
                  </a:extLst>
                </a:gridCol>
                <a:gridCol w="329184">
                  <a:extLst>
                    <a:ext uri="{9D8B030D-6E8A-4147-A177-3AD203B41FA5}">
                      <a16:colId xmlns:a16="http://schemas.microsoft.com/office/drawing/2014/main" val="2287229746"/>
                    </a:ext>
                  </a:extLst>
                </a:gridCol>
                <a:gridCol w="329184">
                  <a:extLst>
                    <a:ext uri="{9D8B030D-6E8A-4147-A177-3AD203B41FA5}">
                      <a16:colId xmlns:a16="http://schemas.microsoft.com/office/drawing/2014/main" val="2509685617"/>
                    </a:ext>
                  </a:extLst>
                </a:gridCol>
                <a:gridCol w="329184">
                  <a:extLst>
                    <a:ext uri="{9D8B030D-6E8A-4147-A177-3AD203B41FA5}">
                      <a16:colId xmlns:a16="http://schemas.microsoft.com/office/drawing/2014/main" val="1617913419"/>
                    </a:ext>
                  </a:extLst>
                </a:gridCol>
                <a:gridCol w="329184">
                  <a:extLst>
                    <a:ext uri="{9D8B030D-6E8A-4147-A177-3AD203B41FA5}">
                      <a16:colId xmlns:a16="http://schemas.microsoft.com/office/drawing/2014/main" val="2365261071"/>
                    </a:ext>
                  </a:extLst>
                </a:gridCol>
                <a:gridCol w="329184">
                  <a:extLst>
                    <a:ext uri="{9D8B030D-6E8A-4147-A177-3AD203B41FA5}">
                      <a16:colId xmlns:a16="http://schemas.microsoft.com/office/drawing/2014/main" val="81207798"/>
                    </a:ext>
                  </a:extLst>
                </a:gridCol>
                <a:gridCol w="329184">
                  <a:extLst>
                    <a:ext uri="{9D8B030D-6E8A-4147-A177-3AD203B41FA5}">
                      <a16:colId xmlns:a16="http://schemas.microsoft.com/office/drawing/2014/main" val="177200515"/>
                    </a:ext>
                  </a:extLst>
                </a:gridCol>
                <a:gridCol w="329184">
                  <a:extLst>
                    <a:ext uri="{9D8B030D-6E8A-4147-A177-3AD203B41FA5}">
                      <a16:colId xmlns:a16="http://schemas.microsoft.com/office/drawing/2014/main" val="3683102631"/>
                    </a:ext>
                  </a:extLst>
                </a:gridCol>
                <a:gridCol w="329184">
                  <a:extLst>
                    <a:ext uri="{9D8B030D-6E8A-4147-A177-3AD203B41FA5}">
                      <a16:colId xmlns:a16="http://schemas.microsoft.com/office/drawing/2014/main" val="3661141292"/>
                    </a:ext>
                  </a:extLst>
                </a:gridCol>
                <a:gridCol w="329184">
                  <a:extLst>
                    <a:ext uri="{9D8B030D-6E8A-4147-A177-3AD203B41FA5}">
                      <a16:colId xmlns:a16="http://schemas.microsoft.com/office/drawing/2014/main" val="4049929578"/>
                    </a:ext>
                  </a:extLst>
                </a:gridCol>
                <a:gridCol w="329184">
                  <a:extLst>
                    <a:ext uri="{9D8B030D-6E8A-4147-A177-3AD203B41FA5}">
                      <a16:colId xmlns:a16="http://schemas.microsoft.com/office/drawing/2014/main" val="3686107939"/>
                    </a:ext>
                  </a:extLst>
                </a:gridCol>
                <a:gridCol w="329184">
                  <a:extLst>
                    <a:ext uri="{9D8B030D-6E8A-4147-A177-3AD203B41FA5}">
                      <a16:colId xmlns:a16="http://schemas.microsoft.com/office/drawing/2014/main" val="915690043"/>
                    </a:ext>
                  </a:extLst>
                </a:gridCol>
                <a:gridCol w="329184">
                  <a:extLst>
                    <a:ext uri="{9D8B030D-6E8A-4147-A177-3AD203B41FA5}">
                      <a16:colId xmlns:a16="http://schemas.microsoft.com/office/drawing/2014/main" val="2076733114"/>
                    </a:ext>
                  </a:extLst>
                </a:gridCol>
                <a:gridCol w="329184">
                  <a:extLst>
                    <a:ext uri="{9D8B030D-6E8A-4147-A177-3AD203B41FA5}">
                      <a16:colId xmlns:a16="http://schemas.microsoft.com/office/drawing/2014/main" val="3200696563"/>
                    </a:ext>
                  </a:extLst>
                </a:gridCol>
                <a:gridCol w="329184">
                  <a:extLst>
                    <a:ext uri="{9D8B030D-6E8A-4147-A177-3AD203B41FA5}">
                      <a16:colId xmlns:a16="http://schemas.microsoft.com/office/drawing/2014/main" val="2338056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40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- 2023-12-09 10:00:58</a:t>
                      </a:r>
                      <a:r>
                        <a:rPr kumimoji="0" lang="en-US" sz="1000" b="0" i="0" u="none" strike="noStrike" kern="1200" cap="none" spc="0" normalizeH="0" baseline="0" noProof="0">
                          <a:ln>
                            <a:noFill/>
                          </a:ln>
                          <a:solidFill>
                            <a:prstClr val="black"/>
                          </a:solidFill>
                          <a:effectLst/>
                          <a:uLnTx/>
                          <a:uFillTx/>
                          <a:latin typeface="Calibri"/>
                          <a:ea typeface="+mn-ea"/>
                          <a:cs typeface="+mn-cs"/>
                        </a:rPr>
                        <a:t>
 Meet John Ishii, a seasoned photojournalist and a long-time fan of Fujifilm cameras. In this exclusive video, John gives an honest review of the GFX100S, sharing insights from his rich experience in photography. Watch now to discover how the GFX100S stands out in the world of professional photography.
𝗙𝗶𝗻𝗱 𝗼𝘂𝘁 𝗺𝗼𝗿𝗲 𝗮𝗯𝗼𝘂𝘁 𝗚𝗙𝗫𝟭𝟬𝟬𝗦
https://fujifilm-x.com/en-my/products/cameras/gfx100s/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#FujifilmInMyHands
#Photography #DigitalPhotography #GFX100S #MORETHANFULLFRAME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https://quintly-eu-image-storage.s3.amazonaws.com/aaf8f68db843cc217addf8054c322eb2/d161f32d8b5d4ae574fce87f65f87c5f.jpg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52206380"/>
                  </a:ext>
                </a:extLst>
              </a:tr>
            </a:tbl>
          </a:graphicData>
        </a:graphic>
      </p:graphicFrame>
      <p:sp>
        <p:nvSpPr>
          <p:cNvPr id="4" name="Text Placeholder 3">
            <a:extLst>
              <a:ext uri="{FF2B5EF4-FFF2-40B4-BE49-F238E27FC236}">
                <a16:creationId xmlns:a16="http://schemas.microsoft.com/office/drawing/2014/main" id="{958B2489-4292-407F-B405-7C4B15152AD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977023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C441F-E2D9-4991-B8B8-4AF0E0A815F5}"/>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1060B3A6-BADD-45A1-9424-7BFA8683ABC7}"/>
              </a:ext>
            </a:extLst>
          </p:cNvPr>
          <p:cNvGraphicFramePr>
            <a:graphicFrameLocks noGrp="1"/>
          </p:cNvGraphicFramePr>
          <p:nvPr>
            <p:ph type="tbl" sz="quarter" idx="13"/>
            <p:extLst>
              <p:ext uri="{D42A27DB-BD31-4B8C-83A1-F6EECF244321}">
                <p14:modId xmlns:p14="http://schemas.microsoft.com/office/powerpoint/2010/main" val="2904456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6509827"/>
                    </a:ext>
                  </a:extLst>
                </a:gridCol>
                <a:gridCol w="1316737">
                  <a:extLst>
                    <a:ext uri="{9D8B030D-6E8A-4147-A177-3AD203B41FA5}">
                      <a16:colId xmlns:a16="http://schemas.microsoft.com/office/drawing/2014/main" val="549892954"/>
                    </a:ext>
                  </a:extLst>
                </a:gridCol>
                <a:gridCol w="329184">
                  <a:extLst>
                    <a:ext uri="{9D8B030D-6E8A-4147-A177-3AD203B41FA5}">
                      <a16:colId xmlns:a16="http://schemas.microsoft.com/office/drawing/2014/main" val="3693285354"/>
                    </a:ext>
                  </a:extLst>
                </a:gridCol>
                <a:gridCol w="329184">
                  <a:extLst>
                    <a:ext uri="{9D8B030D-6E8A-4147-A177-3AD203B41FA5}">
                      <a16:colId xmlns:a16="http://schemas.microsoft.com/office/drawing/2014/main" val="1097926247"/>
                    </a:ext>
                  </a:extLst>
                </a:gridCol>
                <a:gridCol w="329184">
                  <a:extLst>
                    <a:ext uri="{9D8B030D-6E8A-4147-A177-3AD203B41FA5}">
                      <a16:colId xmlns:a16="http://schemas.microsoft.com/office/drawing/2014/main" val="1072072111"/>
                    </a:ext>
                  </a:extLst>
                </a:gridCol>
                <a:gridCol w="329184">
                  <a:extLst>
                    <a:ext uri="{9D8B030D-6E8A-4147-A177-3AD203B41FA5}">
                      <a16:colId xmlns:a16="http://schemas.microsoft.com/office/drawing/2014/main" val="4286030891"/>
                    </a:ext>
                  </a:extLst>
                </a:gridCol>
                <a:gridCol w="329184">
                  <a:extLst>
                    <a:ext uri="{9D8B030D-6E8A-4147-A177-3AD203B41FA5}">
                      <a16:colId xmlns:a16="http://schemas.microsoft.com/office/drawing/2014/main" val="261739483"/>
                    </a:ext>
                  </a:extLst>
                </a:gridCol>
                <a:gridCol w="329184">
                  <a:extLst>
                    <a:ext uri="{9D8B030D-6E8A-4147-A177-3AD203B41FA5}">
                      <a16:colId xmlns:a16="http://schemas.microsoft.com/office/drawing/2014/main" val="3148661315"/>
                    </a:ext>
                  </a:extLst>
                </a:gridCol>
                <a:gridCol w="329184">
                  <a:extLst>
                    <a:ext uri="{9D8B030D-6E8A-4147-A177-3AD203B41FA5}">
                      <a16:colId xmlns:a16="http://schemas.microsoft.com/office/drawing/2014/main" val="2048902586"/>
                    </a:ext>
                  </a:extLst>
                </a:gridCol>
                <a:gridCol w="329184">
                  <a:extLst>
                    <a:ext uri="{9D8B030D-6E8A-4147-A177-3AD203B41FA5}">
                      <a16:colId xmlns:a16="http://schemas.microsoft.com/office/drawing/2014/main" val="3532396036"/>
                    </a:ext>
                  </a:extLst>
                </a:gridCol>
                <a:gridCol w="329184">
                  <a:extLst>
                    <a:ext uri="{9D8B030D-6E8A-4147-A177-3AD203B41FA5}">
                      <a16:colId xmlns:a16="http://schemas.microsoft.com/office/drawing/2014/main" val="287950180"/>
                    </a:ext>
                  </a:extLst>
                </a:gridCol>
                <a:gridCol w="329184">
                  <a:extLst>
                    <a:ext uri="{9D8B030D-6E8A-4147-A177-3AD203B41FA5}">
                      <a16:colId xmlns:a16="http://schemas.microsoft.com/office/drawing/2014/main" val="1353319630"/>
                    </a:ext>
                  </a:extLst>
                </a:gridCol>
                <a:gridCol w="329184">
                  <a:extLst>
                    <a:ext uri="{9D8B030D-6E8A-4147-A177-3AD203B41FA5}">
                      <a16:colId xmlns:a16="http://schemas.microsoft.com/office/drawing/2014/main" val="2927749838"/>
                    </a:ext>
                  </a:extLst>
                </a:gridCol>
                <a:gridCol w="329184">
                  <a:extLst>
                    <a:ext uri="{9D8B030D-6E8A-4147-A177-3AD203B41FA5}">
                      <a16:colId xmlns:a16="http://schemas.microsoft.com/office/drawing/2014/main" val="2844263968"/>
                    </a:ext>
                  </a:extLst>
                </a:gridCol>
                <a:gridCol w="329184">
                  <a:extLst>
                    <a:ext uri="{9D8B030D-6E8A-4147-A177-3AD203B41FA5}">
                      <a16:colId xmlns:a16="http://schemas.microsoft.com/office/drawing/2014/main" val="3374085742"/>
                    </a:ext>
                  </a:extLst>
                </a:gridCol>
                <a:gridCol w="329184">
                  <a:extLst>
                    <a:ext uri="{9D8B030D-6E8A-4147-A177-3AD203B41FA5}">
                      <a16:colId xmlns:a16="http://schemas.microsoft.com/office/drawing/2014/main" val="1832308185"/>
                    </a:ext>
                  </a:extLst>
                </a:gridCol>
                <a:gridCol w="329184">
                  <a:extLst>
                    <a:ext uri="{9D8B030D-6E8A-4147-A177-3AD203B41FA5}">
                      <a16:colId xmlns:a16="http://schemas.microsoft.com/office/drawing/2014/main" val="296173079"/>
                    </a:ext>
                  </a:extLst>
                </a:gridCol>
                <a:gridCol w="329184">
                  <a:extLst>
                    <a:ext uri="{9D8B030D-6E8A-4147-A177-3AD203B41FA5}">
                      <a16:colId xmlns:a16="http://schemas.microsoft.com/office/drawing/2014/main" val="2373413767"/>
                    </a:ext>
                  </a:extLst>
                </a:gridCol>
                <a:gridCol w="329184">
                  <a:extLst>
                    <a:ext uri="{9D8B030D-6E8A-4147-A177-3AD203B41FA5}">
                      <a16:colId xmlns:a16="http://schemas.microsoft.com/office/drawing/2014/main" val="2307546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1646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- 2023-12-08 16:00:08</a:t>
                      </a:r>
                      <a:r>
                        <a:rPr kumimoji="0" lang="en-US" sz="1000" b="0" i="0" u="none" strike="noStrike" kern="1200" cap="none" spc="0" normalizeH="0" baseline="0" noProof="0">
                          <a:ln>
                            <a:noFill/>
                          </a:ln>
                          <a:solidFill>
                            <a:prstClr val="black"/>
                          </a:solidFill>
                          <a:effectLst/>
                          <a:uLnTx/>
                          <a:uFillTx/>
                          <a:latin typeface="Calibri"/>
                          <a:ea typeface="+mn-ea"/>
                          <a:cs typeface="+mn-cs"/>
                        </a:rPr>
                        <a:t>
 📸 Just two weeks left to join 'STREET STORIES' with Azul Adnan on 24 December 2023! Learn the art of storytelling as we venture through the streets and hidden alleys of Lebuh Pudu, Lebuh Ampang, Masjid India, and the River of Life.
Followed by a photo review session, you can expect to walk away with new and profound knowledge to enhance your storytelling skills.
🌟 Limited to 15 participants only, so hurry and register for both sessions now only RM30 per person! https://forms.gle/A8SY5auzvmiSmQYLA
#Photowalk #KualaLumpur #CaptureTheMoment #Fujifilm #FujifilmMY #FujifilmMalaysia #StreetPhotography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https://quintly-eu-image-storage.s3.amazonaws.com/aaf8f68db843cc217addf8054c322eb2/71da9841ee65a7ae2190e596aa8ebc14.jpg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36912977"/>
                  </a:ext>
                </a:extLst>
              </a:tr>
            </a:tbl>
          </a:graphicData>
        </a:graphic>
      </p:graphicFrame>
      <p:sp>
        <p:nvSpPr>
          <p:cNvPr id="4" name="Text Placeholder 3">
            <a:extLst>
              <a:ext uri="{FF2B5EF4-FFF2-40B4-BE49-F238E27FC236}">
                <a16:creationId xmlns:a16="http://schemas.microsoft.com/office/drawing/2014/main" id="{5FB2C12F-3BA5-426C-BF6E-1D993BEE369E}"/>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862798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C650-5B4B-488D-8798-13FEE3E3AA37}"/>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2DDA3DC7-CB6E-4210-A6CD-C46610039EA7}"/>
              </a:ext>
            </a:extLst>
          </p:cNvPr>
          <p:cNvGraphicFramePr>
            <a:graphicFrameLocks noGrp="1"/>
          </p:cNvGraphicFramePr>
          <p:nvPr>
            <p:ph type="tbl" sz="quarter" idx="13"/>
            <p:extLst>
              <p:ext uri="{D42A27DB-BD31-4B8C-83A1-F6EECF244321}">
                <p14:modId xmlns:p14="http://schemas.microsoft.com/office/powerpoint/2010/main" val="227281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85964301"/>
                    </a:ext>
                  </a:extLst>
                </a:gridCol>
                <a:gridCol w="1316737">
                  <a:extLst>
                    <a:ext uri="{9D8B030D-6E8A-4147-A177-3AD203B41FA5}">
                      <a16:colId xmlns:a16="http://schemas.microsoft.com/office/drawing/2014/main" val="1172274597"/>
                    </a:ext>
                  </a:extLst>
                </a:gridCol>
                <a:gridCol w="329184">
                  <a:extLst>
                    <a:ext uri="{9D8B030D-6E8A-4147-A177-3AD203B41FA5}">
                      <a16:colId xmlns:a16="http://schemas.microsoft.com/office/drawing/2014/main" val="832438812"/>
                    </a:ext>
                  </a:extLst>
                </a:gridCol>
                <a:gridCol w="329184">
                  <a:extLst>
                    <a:ext uri="{9D8B030D-6E8A-4147-A177-3AD203B41FA5}">
                      <a16:colId xmlns:a16="http://schemas.microsoft.com/office/drawing/2014/main" val="1095951279"/>
                    </a:ext>
                  </a:extLst>
                </a:gridCol>
                <a:gridCol w="329184">
                  <a:extLst>
                    <a:ext uri="{9D8B030D-6E8A-4147-A177-3AD203B41FA5}">
                      <a16:colId xmlns:a16="http://schemas.microsoft.com/office/drawing/2014/main" val="296787151"/>
                    </a:ext>
                  </a:extLst>
                </a:gridCol>
                <a:gridCol w="329184">
                  <a:extLst>
                    <a:ext uri="{9D8B030D-6E8A-4147-A177-3AD203B41FA5}">
                      <a16:colId xmlns:a16="http://schemas.microsoft.com/office/drawing/2014/main" val="1652738092"/>
                    </a:ext>
                  </a:extLst>
                </a:gridCol>
                <a:gridCol w="329184">
                  <a:extLst>
                    <a:ext uri="{9D8B030D-6E8A-4147-A177-3AD203B41FA5}">
                      <a16:colId xmlns:a16="http://schemas.microsoft.com/office/drawing/2014/main" val="552606260"/>
                    </a:ext>
                  </a:extLst>
                </a:gridCol>
                <a:gridCol w="329184">
                  <a:extLst>
                    <a:ext uri="{9D8B030D-6E8A-4147-A177-3AD203B41FA5}">
                      <a16:colId xmlns:a16="http://schemas.microsoft.com/office/drawing/2014/main" val="1317449722"/>
                    </a:ext>
                  </a:extLst>
                </a:gridCol>
                <a:gridCol w="329184">
                  <a:extLst>
                    <a:ext uri="{9D8B030D-6E8A-4147-A177-3AD203B41FA5}">
                      <a16:colId xmlns:a16="http://schemas.microsoft.com/office/drawing/2014/main" val="4210482539"/>
                    </a:ext>
                  </a:extLst>
                </a:gridCol>
                <a:gridCol w="329184">
                  <a:extLst>
                    <a:ext uri="{9D8B030D-6E8A-4147-A177-3AD203B41FA5}">
                      <a16:colId xmlns:a16="http://schemas.microsoft.com/office/drawing/2014/main" val="1153054446"/>
                    </a:ext>
                  </a:extLst>
                </a:gridCol>
                <a:gridCol w="329184">
                  <a:extLst>
                    <a:ext uri="{9D8B030D-6E8A-4147-A177-3AD203B41FA5}">
                      <a16:colId xmlns:a16="http://schemas.microsoft.com/office/drawing/2014/main" val="2791423337"/>
                    </a:ext>
                  </a:extLst>
                </a:gridCol>
                <a:gridCol w="329184">
                  <a:extLst>
                    <a:ext uri="{9D8B030D-6E8A-4147-A177-3AD203B41FA5}">
                      <a16:colId xmlns:a16="http://schemas.microsoft.com/office/drawing/2014/main" val="1475839484"/>
                    </a:ext>
                  </a:extLst>
                </a:gridCol>
                <a:gridCol w="329184">
                  <a:extLst>
                    <a:ext uri="{9D8B030D-6E8A-4147-A177-3AD203B41FA5}">
                      <a16:colId xmlns:a16="http://schemas.microsoft.com/office/drawing/2014/main" val="1804171666"/>
                    </a:ext>
                  </a:extLst>
                </a:gridCol>
                <a:gridCol w="329184">
                  <a:extLst>
                    <a:ext uri="{9D8B030D-6E8A-4147-A177-3AD203B41FA5}">
                      <a16:colId xmlns:a16="http://schemas.microsoft.com/office/drawing/2014/main" val="446309912"/>
                    </a:ext>
                  </a:extLst>
                </a:gridCol>
                <a:gridCol w="329184">
                  <a:extLst>
                    <a:ext uri="{9D8B030D-6E8A-4147-A177-3AD203B41FA5}">
                      <a16:colId xmlns:a16="http://schemas.microsoft.com/office/drawing/2014/main" val="3962780511"/>
                    </a:ext>
                  </a:extLst>
                </a:gridCol>
                <a:gridCol w="329184">
                  <a:extLst>
                    <a:ext uri="{9D8B030D-6E8A-4147-A177-3AD203B41FA5}">
                      <a16:colId xmlns:a16="http://schemas.microsoft.com/office/drawing/2014/main" val="4026178044"/>
                    </a:ext>
                  </a:extLst>
                </a:gridCol>
                <a:gridCol w="329184">
                  <a:extLst>
                    <a:ext uri="{9D8B030D-6E8A-4147-A177-3AD203B41FA5}">
                      <a16:colId xmlns:a16="http://schemas.microsoft.com/office/drawing/2014/main" val="1741497674"/>
                    </a:ext>
                  </a:extLst>
                </a:gridCol>
                <a:gridCol w="329184">
                  <a:extLst>
                    <a:ext uri="{9D8B030D-6E8A-4147-A177-3AD203B41FA5}">
                      <a16:colId xmlns:a16="http://schemas.microsoft.com/office/drawing/2014/main" val="2528883259"/>
                    </a:ext>
                  </a:extLst>
                </a:gridCol>
                <a:gridCol w="329184">
                  <a:extLst>
                    <a:ext uri="{9D8B030D-6E8A-4147-A177-3AD203B41FA5}">
                      <a16:colId xmlns:a16="http://schemas.microsoft.com/office/drawing/2014/main" val="427833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4475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- 2023-12-07 20:00:00</a:t>
                      </a:r>
                      <a:r>
                        <a:rPr kumimoji="0" lang="en-US" sz="1000" b="0" i="0" u="none" strike="noStrike" kern="1200" cap="none" spc="0" normalizeH="0" baseline="0" noProof="0">
                          <a:ln>
                            <a:noFill/>
                          </a:ln>
                          <a:solidFill>
                            <a:prstClr val="black"/>
                          </a:solidFill>
                          <a:effectLst/>
                          <a:uLnTx/>
                          <a:uFillTx/>
                          <a:latin typeface="Calibri"/>
                          <a:ea typeface="+mn-ea"/>
                          <a:cs typeface="+mn-cs"/>
                        </a:rPr>
                        <a:t>
 📸 Dive into our latest story as we explore the captivating world of still life images through the lens of the award-winning Fujifilm X-Photographer Nando Esteva (Nando Esteva Producciones Fotográficas). Nando Esteva masterfully demonstrates how the GF55mmF1.7 R WR transforms ordinary objects into extraordinary artistic expressions.
𝗥𝗲𝗮𝗱 𝘁𝗵𝗲 𝗙𝘂𝗹𝗹 𝗥𝗲𝘃𝗶𝗲𝘄
https://fujifilm-x.com/en-gb/stories/gf55mmf1-7-r-wr-still-life-x-nando-esteva/
𝗙𝗶𝗻𝗱 𝗼𝘂𝘁 𝗺𝗼𝗿𝗲 𝗮𝗯𝗼𝘂𝘁 𝗚𝗙𝟱𝟱𝗺𝗺𝗙𝟭.𝟳 𝗥 𝗪𝗥
https://fujifilm-x.com/en-my/products/lenses/gf55mmf17-r-wr/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#MoreThanFullFrame #DigitalPhotography #SettingtheStandard #GF55mm #PrimeLens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https://quintly-eu-image-storage.s3.amazonaws.com/aaf8f68db843cc217addf8054c322eb2/423ee47fcfd9960e169b3863e9d0496e.jpg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438610259"/>
                  </a:ext>
                </a:extLst>
              </a:tr>
            </a:tbl>
          </a:graphicData>
        </a:graphic>
      </p:graphicFrame>
      <p:sp>
        <p:nvSpPr>
          <p:cNvPr id="4" name="Text Placeholder 3">
            <a:extLst>
              <a:ext uri="{FF2B5EF4-FFF2-40B4-BE49-F238E27FC236}">
                <a16:creationId xmlns:a16="http://schemas.microsoft.com/office/drawing/2014/main" id="{2C158E9E-5CA8-4FD3-8F46-F5B65CE4B905}"/>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365012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8B2AE-8215-48A4-A123-0FBDFC1AC84E}"/>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21ED5065-DC6E-454C-8EF5-962B2337702A}"/>
              </a:ext>
            </a:extLst>
          </p:cNvPr>
          <p:cNvGraphicFramePr>
            <a:graphicFrameLocks noGrp="1"/>
          </p:cNvGraphicFramePr>
          <p:nvPr>
            <p:ph type="tbl" sz="quarter" idx="13"/>
            <p:extLst>
              <p:ext uri="{D42A27DB-BD31-4B8C-83A1-F6EECF244321}">
                <p14:modId xmlns:p14="http://schemas.microsoft.com/office/powerpoint/2010/main" val="85415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13287728"/>
                    </a:ext>
                  </a:extLst>
                </a:gridCol>
                <a:gridCol w="1316737">
                  <a:extLst>
                    <a:ext uri="{9D8B030D-6E8A-4147-A177-3AD203B41FA5}">
                      <a16:colId xmlns:a16="http://schemas.microsoft.com/office/drawing/2014/main" val="262913340"/>
                    </a:ext>
                  </a:extLst>
                </a:gridCol>
                <a:gridCol w="329184">
                  <a:extLst>
                    <a:ext uri="{9D8B030D-6E8A-4147-A177-3AD203B41FA5}">
                      <a16:colId xmlns:a16="http://schemas.microsoft.com/office/drawing/2014/main" val="1012150464"/>
                    </a:ext>
                  </a:extLst>
                </a:gridCol>
                <a:gridCol w="329184">
                  <a:extLst>
                    <a:ext uri="{9D8B030D-6E8A-4147-A177-3AD203B41FA5}">
                      <a16:colId xmlns:a16="http://schemas.microsoft.com/office/drawing/2014/main" val="775555562"/>
                    </a:ext>
                  </a:extLst>
                </a:gridCol>
                <a:gridCol w="329184">
                  <a:extLst>
                    <a:ext uri="{9D8B030D-6E8A-4147-A177-3AD203B41FA5}">
                      <a16:colId xmlns:a16="http://schemas.microsoft.com/office/drawing/2014/main" val="3503872380"/>
                    </a:ext>
                  </a:extLst>
                </a:gridCol>
                <a:gridCol w="329184">
                  <a:extLst>
                    <a:ext uri="{9D8B030D-6E8A-4147-A177-3AD203B41FA5}">
                      <a16:colId xmlns:a16="http://schemas.microsoft.com/office/drawing/2014/main" val="816295468"/>
                    </a:ext>
                  </a:extLst>
                </a:gridCol>
                <a:gridCol w="329184">
                  <a:extLst>
                    <a:ext uri="{9D8B030D-6E8A-4147-A177-3AD203B41FA5}">
                      <a16:colId xmlns:a16="http://schemas.microsoft.com/office/drawing/2014/main" val="2006821494"/>
                    </a:ext>
                  </a:extLst>
                </a:gridCol>
                <a:gridCol w="329184">
                  <a:extLst>
                    <a:ext uri="{9D8B030D-6E8A-4147-A177-3AD203B41FA5}">
                      <a16:colId xmlns:a16="http://schemas.microsoft.com/office/drawing/2014/main" val="2934597452"/>
                    </a:ext>
                  </a:extLst>
                </a:gridCol>
                <a:gridCol w="329184">
                  <a:extLst>
                    <a:ext uri="{9D8B030D-6E8A-4147-A177-3AD203B41FA5}">
                      <a16:colId xmlns:a16="http://schemas.microsoft.com/office/drawing/2014/main" val="3278144226"/>
                    </a:ext>
                  </a:extLst>
                </a:gridCol>
                <a:gridCol w="329184">
                  <a:extLst>
                    <a:ext uri="{9D8B030D-6E8A-4147-A177-3AD203B41FA5}">
                      <a16:colId xmlns:a16="http://schemas.microsoft.com/office/drawing/2014/main" val="989613742"/>
                    </a:ext>
                  </a:extLst>
                </a:gridCol>
                <a:gridCol w="329184">
                  <a:extLst>
                    <a:ext uri="{9D8B030D-6E8A-4147-A177-3AD203B41FA5}">
                      <a16:colId xmlns:a16="http://schemas.microsoft.com/office/drawing/2014/main" val="2688593728"/>
                    </a:ext>
                  </a:extLst>
                </a:gridCol>
                <a:gridCol w="329184">
                  <a:extLst>
                    <a:ext uri="{9D8B030D-6E8A-4147-A177-3AD203B41FA5}">
                      <a16:colId xmlns:a16="http://schemas.microsoft.com/office/drawing/2014/main" val="350819995"/>
                    </a:ext>
                  </a:extLst>
                </a:gridCol>
                <a:gridCol w="329184">
                  <a:extLst>
                    <a:ext uri="{9D8B030D-6E8A-4147-A177-3AD203B41FA5}">
                      <a16:colId xmlns:a16="http://schemas.microsoft.com/office/drawing/2014/main" val="2581984378"/>
                    </a:ext>
                  </a:extLst>
                </a:gridCol>
                <a:gridCol w="329184">
                  <a:extLst>
                    <a:ext uri="{9D8B030D-6E8A-4147-A177-3AD203B41FA5}">
                      <a16:colId xmlns:a16="http://schemas.microsoft.com/office/drawing/2014/main" val="1993966182"/>
                    </a:ext>
                  </a:extLst>
                </a:gridCol>
                <a:gridCol w="329184">
                  <a:extLst>
                    <a:ext uri="{9D8B030D-6E8A-4147-A177-3AD203B41FA5}">
                      <a16:colId xmlns:a16="http://schemas.microsoft.com/office/drawing/2014/main" val="1999057290"/>
                    </a:ext>
                  </a:extLst>
                </a:gridCol>
                <a:gridCol w="329184">
                  <a:extLst>
                    <a:ext uri="{9D8B030D-6E8A-4147-A177-3AD203B41FA5}">
                      <a16:colId xmlns:a16="http://schemas.microsoft.com/office/drawing/2014/main" val="3815501600"/>
                    </a:ext>
                  </a:extLst>
                </a:gridCol>
                <a:gridCol w="329184">
                  <a:extLst>
                    <a:ext uri="{9D8B030D-6E8A-4147-A177-3AD203B41FA5}">
                      <a16:colId xmlns:a16="http://schemas.microsoft.com/office/drawing/2014/main" val="1059993814"/>
                    </a:ext>
                  </a:extLst>
                </a:gridCol>
                <a:gridCol w="329184">
                  <a:extLst>
                    <a:ext uri="{9D8B030D-6E8A-4147-A177-3AD203B41FA5}">
                      <a16:colId xmlns:a16="http://schemas.microsoft.com/office/drawing/2014/main" val="385578438"/>
                    </a:ext>
                  </a:extLst>
                </a:gridCol>
                <a:gridCol w="329184">
                  <a:extLst>
                    <a:ext uri="{9D8B030D-6E8A-4147-A177-3AD203B41FA5}">
                      <a16:colId xmlns:a16="http://schemas.microsoft.com/office/drawing/2014/main" val="2832258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3818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- 2023-12-06 12:00:00</a:t>
                      </a:r>
                      <a:r>
                        <a:rPr kumimoji="0" lang="en-US" sz="1000" b="0" i="0" u="none" strike="noStrike" kern="1200" cap="none" spc="0" normalizeH="0" baseline="0" noProof="0">
                          <a:ln>
                            <a:noFill/>
                          </a:ln>
                          <a:solidFill>
                            <a:prstClr val="black"/>
                          </a:solidFill>
                          <a:effectLst/>
                          <a:uLnTx/>
                          <a:uFillTx/>
                          <a:latin typeface="Calibri"/>
                          <a:ea typeface="+mn-ea"/>
                          <a:cs typeface="+mn-cs"/>
                        </a:rPr>
                        <a:t>
 What thrilling skateboarding action shots from Roll and Capture: The Art of Skateboarding on 16 November 2023, organized by Srishti Digilife - Malaysia, Artishutter x N4 Camera Store, and Ameer Hakim! 
The participants went on a roll to capture exhilarating shots using Profoto lighting and our photography gear, we're happy to have supported photography enthusiasts to explore their creativity. 🌟📸 
#Fujifilm #FujifilmMY #FujifilmMalaysia #Fujifilm_XSeries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https://quintly-eu-image-storage.s3.amazonaws.com/aaf8f68db843cc217addf8054c322eb2/5f9aad00110f2355d04e1897e634a569.jpg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22036911"/>
                  </a:ext>
                </a:extLst>
              </a:tr>
            </a:tbl>
          </a:graphicData>
        </a:graphic>
      </p:graphicFrame>
      <p:sp>
        <p:nvSpPr>
          <p:cNvPr id="4" name="Text Placeholder 3">
            <a:extLst>
              <a:ext uri="{FF2B5EF4-FFF2-40B4-BE49-F238E27FC236}">
                <a16:creationId xmlns:a16="http://schemas.microsoft.com/office/drawing/2014/main" id="{CC710E48-0796-475B-9D5C-8487F179959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7350473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66E99-FC89-4A0C-B5F5-F7B1ADF4A0BF}"/>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0748FABD-5A64-4078-BB7B-FAE74CA97B04}"/>
              </a:ext>
            </a:extLst>
          </p:cNvPr>
          <p:cNvGraphicFramePr>
            <a:graphicFrameLocks noGrp="1"/>
          </p:cNvGraphicFramePr>
          <p:nvPr>
            <p:ph type="tbl" sz="quarter" idx="13"/>
            <p:extLst>
              <p:ext uri="{D42A27DB-BD31-4B8C-83A1-F6EECF244321}">
                <p14:modId xmlns:p14="http://schemas.microsoft.com/office/powerpoint/2010/main" val="401889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67027151"/>
                    </a:ext>
                  </a:extLst>
                </a:gridCol>
                <a:gridCol w="1316737">
                  <a:extLst>
                    <a:ext uri="{9D8B030D-6E8A-4147-A177-3AD203B41FA5}">
                      <a16:colId xmlns:a16="http://schemas.microsoft.com/office/drawing/2014/main" val="4164059194"/>
                    </a:ext>
                  </a:extLst>
                </a:gridCol>
                <a:gridCol w="329184">
                  <a:extLst>
                    <a:ext uri="{9D8B030D-6E8A-4147-A177-3AD203B41FA5}">
                      <a16:colId xmlns:a16="http://schemas.microsoft.com/office/drawing/2014/main" val="2486534128"/>
                    </a:ext>
                  </a:extLst>
                </a:gridCol>
                <a:gridCol w="329184">
                  <a:extLst>
                    <a:ext uri="{9D8B030D-6E8A-4147-A177-3AD203B41FA5}">
                      <a16:colId xmlns:a16="http://schemas.microsoft.com/office/drawing/2014/main" val="1456101019"/>
                    </a:ext>
                  </a:extLst>
                </a:gridCol>
                <a:gridCol w="329184">
                  <a:extLst>
                    <a:ext uri="{9D8B030D-6E8A-4147-A177-3AD203B41FA5}">
                      <a16:colId xmlns:a16="http://schemas.microsoft.com/office/drawing/2014/main" val="4174490757"/>
                    </a:ext>
                  </a:extLst>
                </a:gridCol>
                <a:gridCol w="329184">
                  <a:extLst>
                    <a:ext uri="{9D8B030D-6E8A-4147-A177-3AD203B41FA5}">
                      <a16:colId xmlns:a16="http://schemas.microsoft.com/office/drawing/2014/main" val="1429300678"/>
                    </a:ext>
                  </a:extLst>
                </a:gridCol>
                <a:gridCol w="329184">
                  <a:extLst>
                    <a:ext uri="{9D8B030D-6E8A-4147-A177-3AD203B41FA5}">
                      <a16:colId xmlns:a16="http://schemas.microsoft.com/office/drawing/2014/main" val="1078124830"/>
                    </a:ext>
                  </a:extLst>
                </a:gridCol>
                <a:gridCol w="329184">
                  <a:extLst>
                    <a:ext uri="{9D8B030D-6E8A-4147-A177-3AD203B41FA5}">
                      <a16:colId xmlns:a16="http://schemas.microsoft.com/office/drawing/2014/main" val="1594839749"/>
                    </a:ext>
                  </a:extLst>
                </a:gridCol>
                <a:gridCol w="329184">
                  <a:extLst>
                    <a:ext uri="{9D8B030D-6E8A-4147-A177-3AD203B41FA5}">
                      <a16:colId xmlns:a16="http://schemas.microsoft.com/office/drawing/2014/main" val="2310500205"/>
                    </a:ext>
                  </a:extLst>
                </a:gridCol>
                <a:gridCol w="329184">
                  <a:extLst>
                    <a:ext uri="{9D8B030D-6E8A-4147-A177-3AD203B41FA5}">
                      <a16:colId xmlns:a16="http://schemas.microsoft.com/office/drawing/2014/main" val="439559809"/>
                    </a:ext>
                  </a:extLst>
                </a:gridCol>
                <a:gridCol w="329184">
                  <a:extLst>
                    <a:ext uri="{9D8B030D-6E8A-4147-A177-3AD203B41FA5}">
                      <a16:colId xmlns:a16="http://schemas.microsoft.com/office/drawing/2014/main" val="1065256908"/>
                    </a:ext>
                  </a:extLst>
                </a:gridCol>
                <a:gridCol w="329184">
                  <a:extLst>
                    <a:ext uri="{9D8B030D-6E8A-4147-A177-3AD203B41FA5}">
                      <a16:colId xmlns:a16="http://schemas.microsoft.com/office/drawing/2014/main" val="1779158084"/>
                    </a:ext>
                  </a:extLst>
                </a:gridCol>
                <a:gridCol w="329184">
                  <a:extLst>
                    <a:ext uri="{9D8B030D-6E8A-4147-A177-3AD203B41FA5}">
                      <a16:colId xmlns:a16="http://schemas.microsoft.com/office/drawing/2014/main" val="2066663094"/>
                    </a:ext>
                  </a:extLst>
                </a:gridCol>
                <a:gridCol w="329184">
                  <a:extLst>
                    <a:ext uri="{9D8B030D-6E8A-4147-A177-3AD203B41FA5}">
                      <a16:colId xmlns:a16="http://schemas.microsoft.com/office/drawing/2014/main" val="1051591202"/>
                    </a:ext>
                  </a:extLst>
                </a:gridCol>
                <a:gridCol w="329184">
                  <a:extLst>
                    <a:ext uri="{9D8B030D-6E8A-4147-A177-3AD203B41FA5}">
                      <a16:colId xmlns:a16="http://schemas.microsoft.com/office/drawing/2014/main" val="147308309"/>
                    </a:ext>
                  </a:extLst>
                </a:gridCol>
                <a:gridCol w="329184">
                  <a:extLst>
                    <a:ext uri="{9D8B030D-6E8A-4147-A177-3AD203B41FA5}">
                      <a16:colId xmlns:a16="http://schemas.microsoft.com/office/drawing/2014/main" val="3097153020"/>
                    </a:ext>
                  </a:extLst>
                </a:gridCol>
                <a:gridCol w="329184">
                  <a:extLst>
                    <a:ext uri="{9D8B030D-6E8A-4147-A177-3AD203B41FA5}">
                      <a16:colId xmlns:a16="http://schemas.microsoft.com/office/drawing/2014/main" val="1114584928"/>
                    </a:ext>
                  </a:extLst>
                </a:gridCol>
                <a:gridCol w="329184">
                  <a:extLst>
                    <a:ext uri="{9D8B030D-6E8A-4147-A177-3AD203B41FA5}">
                      <a16:colId xmlns:a16="http://schemas.microsoft.com/office/drawing/2014/main" val="3241412748"/>
                    </a:ext>
                  </a:extLst>
                </a:gridCol>
                <a:gridCol w="329184">
                  <a:extLst>
                    <a:ext uri="{9D8B030D-6E8A-4147-A177-3AD203B41FA5}">
                      <a16:colId xmlns:a16="http://schemas.microsoft.com/office/drawing/2014/main" val="192054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590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- 2023-12-05 16:00:01</a:t>
                      </a:r>
                      <a:r>
                        <a:rPr kumimoji="0" lang="en-US" sz="1000" b="0" i="0" u="none" strike="noStrike" kern="1200" cap="none" spc="0" normalizeH="0" baseline="0" noProof="0">
                          <a:ln>
                            <a:noFill/>
                          </a:ln>
                          <a:solidFill>
                            <a:prstClr val="black"/>
                          </a:solidFill>
                          <a:effectLst/>
                          <a:uLnTx/>
                          <a:uFillTx/>
                          <a:latin typeface="Calibri"/>
                          <a:ea typeface="+mn-ea"/>
                          <a:cs typeface="+mn-cs"/>
                        </a:rPr>
                        <a:t>
 Thank you for sharing with us your photography journey, TAR UMT Photography Society. We're happy to have provided gear support in your exciting exploration of Penang &amp; Taiping from 14 - 16 November 2023!
We hope this experience inspires budding photographers with sparks of creativity ✨ and passion to dive further into photography through Fujifilm! 🌟📸 
#Fujifilm #FujifilmMY #FujifilmMalaysia #Fujifilm_XSeries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https://quintly-eu-image-storage.s3.amazonaws.com/aaf8f68db843cc217addf8054c322eb2/919c822d5503c93b1f1d6701a43f91eb.jpg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03525009"/>
                  </a:ext>
                </a:extLst>
              </a:tr>
            </a:tbl>
          </a:graphicData>
        </a:graphic>
      </p:graphicFrame>
      <p:sp>
        <p:nvSpPr>
          <p:cNvPr id="4" name="Text Placeholder 3">
            <a:extLst>
              <a:ext uri="{FF2B5EF4-FFF2-40B4-BE49-F238E27FC236}">
                <a16:creationId xmlns:a16="http://schemas.microsoft.com/office/drawing/2014/main" id="{67079E4F-A9F0-420D-8974-6307860C30B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0065188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6663</Words>
  <Application>Microsoft Office PowerPoint</Application>
  <PresentationFormat>On-screen Show (4:3)</PresentationFormat>
  <Paragraphs>1176</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Fan Demographics | FUJIFILM Malaysia</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2024-01-19T00:49:33Z</dcterms:created>
  <dcterms:modified xsi:type="dcterms:W3CDTF">2024-01-19T00:51:06Z</dcterms:modified>
</cp:coreProperties>
</file>