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SPLAT Malaysia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45261</c:v>
                </c:pt>
                <c:pt idx="1">
                  <c:v>45262</c:v>
                </c:pt>
                <c:pt idx="2">
                  <c:v>45263</c:v>
                </c:pt>
                <c:pt idx="3">
                  <c:v>45264</c:v>
                </c:pt>
                <c:pt idx="4">
                  <c:v>45265</c:v>
                </c:pt>
                <c:pt idx="5">
                  <c:v>45266</c:v>
                </c:pt>
                <c:pt idx="6">
                  <c:v>45267</c:v>
                </c:pt>
                <c:pt idx="7">
                  <c:v>45268</c:v>
                </c:pt>
                <c:pt idx="8">
                  <c:v>45269</c:v>
                </c:pt>
                <c:pt idx="9">
                  <c:v>45270</c:v>
                </c:pt>
                <c:pt idx="10">
                  <c:v>45271</c:v>
                </c:pt>
                <c:pt idx="11">
                  <c:v>45272</c:v>
                </c:pt>
                <c:pt idx="12">
                  <c:v>45273</c:v>
                </c:pt>
                <c:pt idx="13">
                  <c:v>45274</c:v>
                </c:pt>
                <c:pt idx="14">
                  <c:v>45275</c:v>
                </c:pt>
                <c:pt idx="15">
                  <c:v>45276</c:v>
                </c:pt>
                <c:pt idx="16">
                  <c:v>45277</c:v>
                </c:pt>
                <c:pt idx="17">
                  <c:v>45278</c:v>
                </c:pt>
                <c:pt idx="18">
                  <c:v>45279</c:v>
                </c:pt>
                <c:pt idx="19">
                  <c:v>45280</c:v>
                </c:pt>
                <c:pt idx="20">
                  <c:v>45281</c:v>
                </c:pt>
                <c:pt idx="21">
                  <c:v>45282</c:v>
                </c:pt>
                <c:pt idx="22">
                  <c:v>45283</c:v>
                </c:pt>
                <c:pt idx="23">
                  <c:v>45284</c:v>
                </c:pt>
                <c:pt idx="24">
                  <c:v>45285</c:v>
                </c:pt>
                <c:pt idx="25">
                  <c:v>45286</c:v>
                </c:pt>
                <c:pt idx="26">
                  <c:v>45287</c:v>
                </c:pt>
                <c:pt idx="27">
                  <c:v>45288</c:v>
                </c:pt>
                <c:pt idx="28">
                  <c:v>45289</c:v>
                </c:pt>
                <c:pt idx="29">
                  <c:v>45290</c:v>
                </c:pt>
                <c:pt idx="30">
                  <c:v>45291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12256</c:v>
                </c:pt>
                <c:pt idx="1">
                  <c:v>13981</c:v>
                </c:pt>
                <c:pt idx="2">
                  <c:v>12753</c:v>
                </c:pt>
                <c:pt idx="3">
                  <c:v>14316</c:v>
                </c:pt>
                <c:pt idx="4">
                  <c:v>14865</c:v>
                </c:pt>
                <c:pt idx="5">
                  <c:v>19162</c:v>
                </c:pt>
                <c:pt idx="6">
                  <c:v>20341</c:v>
                </c:pt>
                <c:pt idx="7">
                  <c:v>19260</c:v>
                </c:pt>
                <c:pt idx="8">
                  <c:v>18343</c:v>
                </c:pt>
                <c:pt idx="9">
                  <c:v>22576</c:v>
                </c:pt>
                <c:pt idx="10">
                  <c:v>36048</c:v>
                </c:pt>
                <c:pt idx="11">
                  <c:v>19691</c:v>
                </c:pt>
                <c:pt idx="12">
                  <c:v>10348</c:v>
                </c:pt>
                <c:pt idx="13">
                  <c:v>7353</c:v>
                </c:pt>
                <c:pt idx="14">
                  <c:v>5770</c:v>
                </c:pt>
                <c:pt idx="15">
                  <c:v>4032</c:v>
                </c:pt>
                <c:pt idx="16">
                  <c:v>4714</c:v>
                </c:pt>
                <c:pt idx="17">
                  <c:v>3900</c:v>
                </c:pt>
                <c:pt idx="18">
                  <c:v>3555</c:v>
                </c:pt>
                <c:pt idx="19">
                  <c:v>3225</c:v>
                </c:pt>
                <c:pt idx="20">
                  <c:v>3201</c:v>
                </c:pt>
                <c:pt idx="21">
                  <c:v>3578</c:v>
                </c:pt>
                <c:pt idx="22">
                  <c:v>3402</c:v>
                </c:pt>
                <c:pt idx="23">
                  <c:v>3032</c:v>
                </c:pt>
                <c:pt idx="24">
                  <c:v>3482</c:v>
                </c:pt>
                <c:pt idx="25">
                  <c:v>4180</c:v>
                </c:pt>
                <c:pt idx="26">
                  <c:v>3264</c:v>
                </c:pt>
                <c:pt idx="27">
                  <c:v>2871</c:v>
                </c:pt>
                <c:pt idx="28">
                  <c:v>3439</c:v>
                </c:pt>
                <c:pt idx="29">
                  <c:v>1249</c:v>
                </c:pt>
                <c:pt idx="30">
                  <c:v>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09-46F6-B488-C444A726D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9286072"/>
        <c:axId val="399286728"/>
      </c:lineChart>
      <c:dateAx>
        <c:axId val="399286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86728"/>
        <c:crosses val="autoZero"/>
        <c:auto val="1"/>
        <c:lblOffset val="100"/>
        <c:baseTimeUnit val="days"/>
      </c:dateAx>
      <c:valAx>
        <c:axId val="399286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928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Go.Mosaic.It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45261</c:v>
                </c:pt>
                <c:pt idx="1">
                  <c:v>45262</c:v>
                </c:pt>
                <c:pt idx="2">
                  <c:v>45263</c:v>
                </c:pt>
                <c:pt idx="3">
                  <c:v>45264</c:v>
                </c:pt>
                <c:pt idx="4">
                  <c:v>45265</c:v>
                </c:pt>
                <c:pt idx="5">
                  <c:v>45266</c:v>
                </c:pt>
                <c:pt idx="6">
                  <c:v>45267</c:v>
                </c:pt>
                <c:pt idx="7">
                  <c:v>45268</c:v>
                </c:pt>
                <c:pt idx="8">
                  <c:v>45269</c:v>
                </c:pt>
                <c:pt idx="9">
                  <c:v>45270</c:v>
                </c:pt>
                <c:pt idx="10">
                  <c:v>45271</c:v>
                </c:pt>
                <c:pt idx="11">
                  <c:v>45272</c:v>
                </c:pt>
                <c:pt idx="12">
                  <c:v>45273</c:v>
                </c:pt>
                <c:pt idx="13">
                  <c:v>45274</c:v>
                </c:pt>
                <c:pt idx="14">
                  <c:v>45275</c:v>
                </c:pt>
                <c:pt idx="15">
                  <c:v>45276</c:v>
                </c:pt>
                <c:pt idx="16">
                  <c:v>45277</c:v>
                </c:pt>
                <c:pt idx="17">
                  <c:v>45278</c:v>
                </c:pt>
                <c:pt idx="18">
                  <c:v>45279</c:v>
                </c:pt>
                <c:pt idx="19">
                  <c:v>45280</c:v>
                </c:pt>
                <c:pt idx="20">
                  <c:v>45281</c:v>
                </c:pt>
                <c:pt idx="21">
                  <c:v>45282</c:v>
                </c:pt>
                <c:pt idx="22">
                  <c:v>45283</c:v>
                </c:pt>
                <c:pt idx="23">
                  <c:v>45284</c:v>
                </c:pt>
                <c:pt idx="24">
                  <c:v>45285</c:v>
                </c:pt>
                <c:pt idx="25">
                  <c:v>45286</c:v>
                </c:pt>
                <c:pt idx="26">
                  <c:v>45287</c:v>
                </c:pt>
                <c:pt idx="27">
                  <c:v>45288</c:v>
                </c:pt>
                <c:pt idx="28">
                  <c:v>45289</c:v>
                </c:pt>
                <c:pt idx="29">
                  <c:v>45290</c:v>
                </c:pt>
                <c:pt idx="30">
                  <c:v>45291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10</c:v>
                </c:pt>
                <c:pt idx="6">
                  <c:v>8</c:v>
                </c:pt>
                <c:pt idx="7">
                  <c:v>6</c:v>
                </c:pt>
                <c:pt idx="8">
                  <c:v>4</c:v>
                </c:pt>
                <c:pt idx="9">
                  <c:v>12</c:v>
                </c:pt>
                <c:pt idx="10">
                  <c:v>9</c:v>
                </c:pt>
                <c:pt idx="11">
                  <c:v>14</c:v>
                </c:pt>
                <c:pt idx="12">
                  <c:v>26</c:v>
                </c:pt>
                <c:pt idx="13">
                  <c:v>30</c:v>
                </c:pt>
                <c:pt idx="14">
                  <c:v>21</c:v>
                </c:pt>
                <c:pt idx="15">
                  <c:v>39</c:v>
                </c:pt>
                <c:pt idx="16">
                  <c:v>29</c:v>
                </c:pt>
                <c:pt idx="17">
                  <c:v>48</c:v>
                </c:pt>
                <c:pt idx="18">
                  <c:v>32</c:v>
                </c:pt>
                <c:pt idx="19">
                  <c:v>24</c:v>
                </c:pt>
                <c:pt idx="20">
                  <c:v>21</c:v>
                </c:pt>
                <c:pt idx="21">
                  <c:v>21</c:v>
                </c:pt>
                <c:pt idx="22">
                  <c:v>19</c:v>
                </c:pt>
                <c:pt idx="23">
                  <c:v>9</c:v>
                </c:pt>
                <c:pt idx="24">
                  <c:v>17</c:v>
                </c:pt>
                <c:pt idx="25">
                  <c:v>9</c:v>
                </c:pt>
                <c:pt idx="26">
                  <c:v>0</c:v>
                </c:pt>
                <c:pt idx="27">
                  <c:v>6</c:v>
                </c:pt>
                <c:pt idx="28">
                  <c:v>12</c:v>
                </c:pt>
                <c:pt idx="29">
                  <c:v>3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A0-43A2-8387-06A31A235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444920"/>
        <c:axId val="404448528"/>
      </c:lineChart>
      <c:dateAx>
        <c:axId val="404444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48528"/>
        <c:crosses val="autoZero"/>
        <c:auto val="1"/>
        <c:lblOffset val="100"/>
        <c:baseTimeUnit val="days"/>
      </c:dateAx>
      <c:valAx>
        <c:axId val="40444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44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Go.Mosaic.It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45261</c:v>
                </c:pt>
                <c:pt idx="1">
                  <c:v>45262</c:v>
                </c:pt>
                <c:pt idx="2">
                  <c:v>45263</c:v>
                </c:pt>
                <c:pt idx="3">
                  <c:v>45264</c:v>
                </c:pt>
                <c:pt idx="4">
                  <c:v>45265</c:v>
                </c:pt>
                <c:pt idx="5">
                  <c:v>45266</c:v>
                </c:pt>
                <c:pt idx="6">
                  <c:v>45267</c:v>
                </c:pt>
                <c:pt idx="7">
                  <c:v>45268</c:v>
                </c:pt>
                <c:pt idx="8">
                  <c:v>45269</c:v>
                </c:pt>
                <c:pt idx="9">
                  <c:v>45270</c:v>
                </c:pt>
                <c:pt idx="10">
                  <c:v>45271</c:v>
                </c:pt>
                <c:pt idx="11">
                  <c:v>45272</c:v>
                </c:pt>
                <c:pt idx="12">
                  <c:v>45273</c:v>
                </c:pt>
                <c:pt idx="13">
                  <c:v>45274</c:v>
                </c:pt>
                <c:pt idx="14">
                  <c:v>45275</c:v>
                </c:pt>
                <c:pt idx="15">
                  <c:v>45276</c:v>
                </c:pt>
                <c:pt idx="16">
                  <c:v>45277</c:v>
                </c:pt>
                <c:pt idx="17">
                  <c:v>45278</c:v>
                </c:pt>
                <c:pt idx="18">
                  <c:v>45279</c:v>
                </c:pt>
                <c:pt idx="19">
                  <c:v>45280</c:v>
                </c:pt>
                <c:pt idx="20">
                  <c:v>45281</c:v>
                </c:pt>
                <c:pt idx="21">
                  <c:v>45282</c:v>
                </c:pt>
                <c:pt idx="22">
                  <c:v>45283</c:v>
                </c:pt>
                <c:pt idx="23">
                  <c:v>45284</c:v>
                </c:pt>
                <c:pt idx="24">
                  <c:v>45285</c:v>
                </c:pt>
                <c:pt idx="25">
                  <c:v>45286</c:v>
                </c:pt>
                <c:pt idx="26">
                  <c:v>45287</c:v>
                </c:pt>
                <c:pt idx="27">
                  <c:v>45288</c:v>
                </c:pt>
                <c:pt idx="28">
                  <c:v>45289</c:v>
                </c:pt>
                <c:pt idx="29">
                  <c:v>45290</c:v>
                </c:pt>
                <c:pt idx="30">
                  <c:v>45291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6</c:v>
                </c:pt>
                <c:pt idx="5">
                  <c:v>7</c:v>
                </c:pt>
                <c:pt idx="6">
                  <c:v>7</c:v>
                </c:pt>
                <c:pt idx="7">
                  <c:v>7</c:v>
                </c:pt>
                <c:pt idx="8">
                  <c:v>7</c:v>
                </c:pt>
                <c:pt idx="9">
                  <c:v>7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7</c:v>
                </c:pt>
                <c:pt idx="14">
                  <c:v>7</c:v>
                </c:pt>
                <c:pt idx="15">
                  <c:v>8</c:v>
                </c:pt>
                <c:pt idx="16">
                  <c:v>9</c:v>
                </c:pt>
                <c:pt idx="17">
                  <c:v>9</c:v>
                </c:pt>
                <c:pt idx="18">
                  <c:v>9</c:v>
                </c:pt>
                <c:pt idx="19">
                  <c:v>9</c:v>
                </c:pt>
                <c:pt idx="20">
                  <c:v>9</c:v>
                </c:pt>
                <c:pt idx="21">
                  <c:v>9</c:v>
                </c:pt>
                <c:pt idx="22">
                  <c:v>9</c:v>
                </c:pt>
                <c:pt idx="23">
                  <c:v>9</c:v>
                </c:pt>
                <c:pt idx="24">
                  <c:v>9</c:v>
                </c:pt>
                <c:pt idx="25">
                  <c:v>9</c:v>
                </c:pt>
                <c:pt idx="26">
                  <c:v>9</c:v>
                </c:pt>
                <c:pt idx="27">
                  <c:v>9</c:v>
                </c:pt>
                <c:pt idx="28">
                  <c:v>9</c:v>
                </c:pt>
                <c:pt idx="29">
                  <c:v>9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8E-4566-B670-71035CF781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4446888"/>
        <c:axId val="404447544"/>
      </c:lineChart>
      <c:dateAx>
        <c:axId val="404446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47544"/>
        <c:crosses val="autoZero"/>
        <c:auto val="1"/>
        <c:lblOffset val="100"/>
        <c:baseTimeUnit val="days"/>
      </c:dateAx>
      <c:valAx>
        <c:axId val="40444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444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Go.Mosaic.It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44896</c:v>
                </c:pt>
                <c:pt idx="1">
                  <c:v>44927</c:v>
                </c:pt>
                <c:pt idx="2">
                  <c:v>44958</c:v>
                </c:pt>
                <c:pt idx="3">
                  <c:v>44986</c:v>
                </c:pt>
                <c:pt idx="4">
                  <c:v>45017</c:v>
                </c:pt>
                <c:pt idx="5">
                  <c:v>45047</c:v>
                </c:pt>
                <c:pt idx="6">
                  <c:v>45078</c:v>
                </c:pt>
                <c:pt idx="7">
                  <c:v>45108</c:v>
                </c:pt>
                <c:pt idx="8">
                  <c:v>45139</c:v>
                </c:pt>
                <c:pt idx="9">
                  <c:v>45170</c:v>
                </c:pt>
                <c:pt idx="10">
                  <c:v>45200</c:v>
                </c:pt>
                <c:pt idx="11">
                  <c:v>45231</c:v>
                </c:pt>
                <c:pt idx="12">
                  <c:v>45261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6</c:v>
                </c:pt>
                <c:pt idx="11">
                  <c:v>6</c:v>
                </c:pt>
                <c:pt idx="1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2C-433F-BFDD-159409897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2734184"/>
        <c:axId val="342734512"/>
      </c:barChart>
      <c:dateAx>
        <c:axId val="342734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34512"/>
        <c:crosses val="autoZero"/>
        <c:auto val="1"/>
        <c:lblOffset val="100"/>
        <c:baseTimeUnit val="months"/>
      </c:dateAx>
      <c:valAx>
        <c:axId val="342734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734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Go.Mosaic.It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45261</c:v>
                </c:pt>
                <c:pt idx="1">
                  <c:v>45262</c:v>
                </c:pt>
                <c:pt idx="2">
                  <c:v>45263</c:v>
                </c:pt>
                <c:pt idx="3">
                  <c:v>45264</c:v>
                </c:pt>
                <c:pt idx="4">
                  <c:v>45265</c:v>
                </c:pt>
                <c:pt idx="5">
                  <c:v>45266</c:v>
                </c:pt>
                <c:pt idx="6">
                  <c:v>45267</c:v>
                </c:pt>
                <c:pt idx="7">
                  <c:v>45268</c:v>
                </c:pt>
                <c:pt idx="8">
                  <c:v>45269</c:v>
                </c:pt>
                <c:pt idx="9">
                  <c:v>45270</c:v>
                </c:pt>
                <c:pt idx="10">
                  <c:v>45271</c:v>
                </c:pt>
                <c:pt idx="11">
                  <c:v>45272</c:v>
                </c:pt>
                <c:pt idx="12">
                  <c:v>45273</c:v>
                </c:pt>
                <c:pt idx="13">
                  <c:v>45274</c:v>
                </c:pt>
                <c:pt idx="14">
                  <c:v>45275</c:v>
                </c:pt>
                <c:pt idx="15">
                  <c:v>45276</c:v>
                </c:pt>
                <c:pt idx="16">
                  <c:v>45277</c:v>
                </c:pt>
                <c:pt idx="17">
                  <c:v>45278</c:v>
                </c:pt>
                <c:pt idx="18">
                  <c:v>45279</c:v>
                </c:pt>
                <c:pt idx="19">
                  <c:v>45280</c:v>
                </c:pt>
                <c:pt idx="20">
                  <c:v>45281</c:v>
                </c:pt>
                <c:pt idx="21">
                  <c:v>45282</c:v>
                </c:pt>
                <c:pt idx="22">
                  <c:v>45283</c:v>
                </c:pt>
                <c:pt idx="23">
                  <c:v>45284</c:v>
                </c:pt>
                <c:pt idx="24">
                  <c:v>45285</c:v>
                </c:pt>
                <c:pt idx="25">
                  <c:v>45286</c:v>
                </c:pt>
                <c:pt idx="26">
                  <c:v>45287</c:v>
                </c:pt>
                <c:pt idx="27">
                  <c:v>45288</c:v>
                </c:pt>
                <c:pt idx="28">
                  <c:v>45289</c:v>
                </c:pt>
                <c:pt idx="29">
                  <c:v>45290</c:v>
                </c:pt>
                <c:pt idx="30">
                  <c:v>45291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0E-4E22-9702-27BA8E8A66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513712"/>
        <c:axId val="347512072"/>
      </c:lineChart>
      <c:dateAx>
        <c:axId val="347513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12072"/>
        <c:crosses val="autoZero"/>
        <c:auto val="1"/>
        <c:lblOffset val="100"/>
        <c:baseTimeUnit val="days"/>
      </c:dateAx>
      <c:valAx>
        <c:axId val="347512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513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Go.Mosaic.It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45261</c:v>
                </c:pt>
                <c:pt idx="1">
                  <c:v>45262</c:v>
                </c:pt>
                <c:pt idx="2">
                  <c:v>45263</c:v>
                </c:pt>
                <c:pt idx="3">
                  <c:v>45264</c:v>
                </c:pt>
                <c:pt idx="4">
                  <c:v>45265</c:v>
                </c:pt>
                <c:pt idx="5">
                  <c:v>45266</c:v>
                </c:pt>
                <c:pt idx="6">
                  <c:v>45267</c:v>
                </c:pt>
                <c:pt idx="7">
                  <c:v>45268</c:v>
                </c:pt>
                <c:pt idx="8">
                  <c:v>45269</c:v>
                </c:pt>
                <c:pt idx="9">
                  <c:v>45270</c:v>
                </c:pt>
                <c:pt idx="10">
                  <c:v>45271</c:v>
                </c:pt>
                <c:pt idx="11">
                  <c:v>45272</c:v>
                </c:pt>
                <c:pt idx="12">
                  <c:v>45273</c:v>
                </c:pt>
                <c:pt idx="13">
                  <c:v>45274</c:v>
                </c:pt>
                <c:pt idx="14">
                  <c:v>45275</c:v>
                </c:pt>
                <c:pt idx="15">
                  <c:v>45276</c:v>
                </c:pt>
                <c:pt idx="16">
                  <c:v>45277</c:v>
                </c:pt>
                <c:pt idx="17">
                  <c:v>45278</c:v>
                </c:pt>
                <c:pt idx="18">
                  <c:v>45279</c:v>
                </c:pt>
                <c:pt idx="19">
                  <c:v>45280</c:v>
                </c:pt>
                <c:pt idx="20">
                  <c:v>45281</c:v>
                </c:pt>
                <c:pt idx="21">
                  <c:v>45282</c:v>
                </c:pt>
                <c:pt idx="22">
                  <c:v>45283</c:v>
                </c:pt>
                <c:pt idx="23">
                  <c:v>45284</c:v>
                </c:pt>
                <c:pt idx="24">
                  <c:v>45285</c:v>
                </c:pt>
                <c:pt idx="25">
                  <c:v>45286</c:v>
                </c:pt>
                <c:pt idx="26">
                  <c:v>45287</c:v>
                </c:pt>
                <c:pt idx="27">
                  <c:v>45288</c:v>
                </c:pt>
                <c:pt idx="28">
                  <c:v>45289</c:v>
                </c:pt>
                <c:pt idx="29">
                  <c:v>45290</c:v>
                </c:pt>
                <c:pt idx="30">
                  <c:v>45291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269</c:v>
                </c:pt>
                <c:pt idx="5">
                  <c:v>844</c:v>
                </c:pt>
                <c:pt idx="6">
                  <c:v>693</c:v>
                </c:pt>
                <c:pt idx="7">
                  <c:v>872</c:v>
                </c:pt>
                <c:pt idx="8">
                  <c:v>1086</c:v>
                </c:pt>
                <c:pt idx="9">
                  <c:v>837</c:v>
                </c:pt>
                <c:pt idx="10">
                  <c:v>1229</c:v>
                </c:pt>
                <c:pt idx="11">
                  <c:v>1739</c:v>
                </c:pt>
                <c:pt idx="12">
                  <c:v>2273</c:v>
                </c:pt>
                <c:pt idx="13">
                  <c:v>2450</c:v>
                </c:pt>
                <c:pt idx="14">
                  <c:v>2178</c:v>
                </c:pt>
                <c:pt idx="15">
                  <c:v>2765</c:v>
                </c:pt>
                <c:pt idx="16">
                  <c:v>2584</c:v>
                </c:pt>
                <c:pt idx="17">
                  <c:v>2623</c:v>
                </c:pt>
                <c:pt idx="18">
                  <c:v>2291</c:v>
                </c:pt>
                <c:pt idx="19">
                  <c:v>2681</c:v>
                </c:pt>
                <c:pt idx="20">
                  <c:v>2556</c:v>
                </c:pt>
                <c:pt idx="21">
                  <c:v>2033</c:v>
                </c:pt>
                <c:pt idx="22">
                  <c:v>2335</c:v>
                </c:pt>
                <c:pt idx="23">
                  <c:v>2107</c:v>
                </c:pt>
                <c:pt idx="24">
                  <c:v>2068</c:v>
                </c:pt>
                <c:pt idx="25">
                  <c:v>1505</c:v>
                </c:pt>
                <c:pt idx="26">
                  <c:v>609</c:v>
                </c:pt>
                <c:pt idx="27">
                  <c:v>707</c:v>
                </c:pt>
                <c:pt idx="28">
                  <c:v>1225</c:v>
                </c:pt>
                <c:pt idx="29">
                  <c:v>619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00-4782-AC02-A42072E0FF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179544"/>
        <c:axId val="407182168"/>
      </c:lineChart>
      <c:dateAx>
        <c:axId val="407179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182168"/>
        <c:crosses val="autoZero"/>
        <c:auto val="1"/>
        <c:lblOffset val="100"/>
        <c:baseTimeUnit val="days"/>
      </c:dateAx>
      <c:valAx>
        <c:axId val="407182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17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Go.Mosaic.It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45261</c:v>
                </c:pt>
                <c:pt idx="1">
                  <c:v>45262</c:v>
                </c:pt>
                <c:pt idx="2">
                  <c:v>45263</c:v>
                </c:pt>
                <c:pt idx="3">
                  <c:v>45264</c:v>
                </c:pt>
                <c:pt idx="4">
                  <c:v>45265</c:v>
                </c:pt>
                <c:pt idx="5">
                  <c:v>45266</c:v>
                </c:pt>
                <c:pt idx="6">
                  <c:v>45267</c:v>
                </c:pt>
                <c:pt idx="7">
                  <c:v>45268</c:v>
                </c:pt>
                <c:pt idx="8">
                  <c:v>45269</c:v>
                </c:pt>
                <c:pt idx="9">
                  <c:v>45270</c:v>
                </c:pt>
                <c:pt idx="10">
                  <c:v>45271</c:v>
                </c:pt>
                <c:pt idx="11">
                  <c:v>45272</c:v>
                </c:pt>
                <c:pt idx="12">
                  <c:v>45273</c:v>
                </c:pt>
                <c:pt idx="13">
                  <c:v>45274</c:v>
                </c:pt>
                <c:pt idx="14">
                  <c:v>45275</c:v>
                </c:pt>
                <c:pt idx="15">
                  <c:v>45276</c:v>
                </c:pt>
                <c:pt idx="16">
                  <c:v>45277</c:v>
                </c:pt>
                <c:pt idx="17">
                  <c:v>45278</c:v>
                </c:pt>
                <c:pt idx="18">
                  <c:v>45279</c:v>
                </c:pt>
                <c:pt idx="19">
                  <c:v>45280</c:v>
                </c:pt>
                <c:pt idx="20">
                  <c:v>45281</c:v>
                </c:pt>
                <c:pt idx="21">
                  <c:v>45282</c:v>
                </c:pt>
                <c:pt idx="22">
                  <c:v>45283</c:v>
                </c:pt>
                <c:pt idx="23">
                  <c:v>45284</c:v>
                </c:pt>
                <c:pt idx="24">
                  <c:v>45285</c:v>
                </c:pt>
                <c:pt idx="25">
                  <c:v>45286</c:v>
                </c:pt>
                <c:pt idx="26">
                  <c:v>45287</c:v>
                </c:pt>
                <c:pt idx="27">
                  <c:v>45288</c:v>
                </c:pt>
                <c:pt idx="28">
                  <c:v>45289</c:v>
                </c:pt>
                <c:pt idx="29">
                  <c:v>45290</c:v>
                </c:pt>
                <c:pt idx="30">
                  <c:v>45291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13</c:v>
                </c:pt>
                <c:pt idx="5">
                  <c:v>26</c:v>
                </c:pt>
                <c:pt idx="6">
                  <c:v>34</c:v>
                </c:pt>
                <c:pt idx="7">
                  <c:v>23</c:v>
                </c:pt>
                <c:pt idx="8">
                  <c:v>29</c:v>
                </c:pt>
                <c:pt idx="9">
                  <c:v>27</c:v>
                </c:pt>
                <c:pt idx="10">
                  <c:v>31</c:v>
                </c:pt>
                <c:pt idx="11">
                  <c:v>42</c:v>
                </c:pt>
                <c:pt idx="12">
                  <c:v>56</c:v>
                </c:pt>
                <c:pt idx="13">
                  <c:v>50</c:v>
                </c:pt>
                <c:pt idx="14">
                  <c:v>47</c:v>
                </c:pt>
                <c:pt idx="15">
                  <c:v>56</c:v>
                </c:pt>
                <c:pt idx="16">
                  <c:v>52</c:v>
                </c:pt>
                <c:pt idx="17">
                  <c:v>70</c:v>
                </c:pt>
                <c:pt idx="18">
                  <c:v>63</c:v>
                </c:pt>
                <c:pt idx="19">
                  <c:v>63</c:v>
                </c:pt>
                <c:pt idx="20">
                  <c:v>46</c:v>
                </c:pt>
                <c:pt idx="21">
                  <c:v>45</c:v>
                </c:pt>
                <c:pt idx="22">
                  <c:v>60</c:v>
                </c:pt>
                <c:pt idx="23">
                  <c:v>33</c:v>
                </c:pt>
                <c:pt idx="24">
                  <c:v>65</c:v>
                </c:pt>
                <c:pt idx="25">
                  <c:v>88</c:v>
                </c:pt>
                <c:pt idx="26">
                  <c:v>65</c:v>
                </c:pt>
                <c:pt idx="27">
                  <c:v>41</c:v>
                </c:pt>
                <c:pt idx="28">
                  <c:v>100</c:v>
                </c:pt>
                <c:pt idx="29">
                  <c:v>45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892-4EE1-BF6C-0995DF1711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07177576"/>
        <c:axId val="407178232"/>
      </c:lineChart>
      <c:dateAx>
        <c:axId val="407177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178232"/>
        <c:crosses val="autoZero"/>
        <c:auto val="1"/>
        <c:lblOffset val="100"/>
        <c:baseTimeUnit val="days"/>
      </c:dateAx>
      <c:valAx>
        <c:axId val="40717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717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Go.Mosaic.It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45261</c:v>
                </c:pt>
                <c:pt idx="1">
                  <c:v>45262</c:v>
                </c:pt>
                <c:pt idx="2">
                  <c:v>45263</c:v>
                </c:pt>
                <c:pt idx="3">
                  <c:v>45264</c:v>
                </c:pt>
                <c:pt idx="4">
                  <c:v>45265</c:v>
                </c:pt>
                <c:pt idx="5">
                  <c:v>45266</c:v>
                </c:pt>
                <c:pt idx="6">
                  <c:v>45267</c:v>
                </c:pt>
                <c:pt idx="7">
                  <c:v>45268</c:v>
                </c:pt>
                <c:pt idx="8">
                  <c:v>45269</c:v>
                </c:pt>
                <c:pt idx="9">
                  <c:v>45270</c:v>
                </c:pt>
                <c:pt idx="10">
                  <c:v>45271</c:v>
                </c:pt>
                <c:pt idx="11">
                  <c:v>45272</c:v>
                </c:pt>
                <c:pt idx="12">
                  <c:v>45273</c:v>
                </c:pt>
                <c:pt idx="13">
                  <c:v>45274</c:v>
                </c:pt>
                <c:pt idx="14">
                  <c:v>45275</c:v>
                </c:pt>
                <c:pt idx="15">
                  <c:v>45276</c:v>
                </c:pt>
                <c:pt idx="16">
                  <c:v>45277</c:v>
                </c:pt>
                <c:pt idx="17">
                  <c:v>45278</c:v>
                </c:pt>
                <c:pt idx="18">
                  <c:v>45279</c:v>
                </c:pt>
                <c:pt idx="19">
                  <c:v>45280</c:v>
                </c:pt>
                <c:pt idx="20">
                  <c:v>45281</c:v>
                </c:pt>
                <c:pt idx="21">
                  <c:v>45282</c:v>
                </c:pt>
                <c:pt idx="22">
                  <c:v>45283</c:v>
                </c:pt>
                <c:pt idx="23">
                  <c:v>45284</c:v>
                </c:pt>
                <c:pt idx="24">
                  <c:v>45285</c:v>
                </c:pt>
                <c:pt idx="25">
                  <c:v>45286</c:v>
                </c:pt>
                <c:pt idx="26">
                  <c:v>45287</c:v>
                </c:pt>
                <c:pt idx="27">
                  <c:v>45288</c:v>
                </c:pt>
                <c:pt idx="28">
                  <c:v>45289</c:v>
                </c:pt>
                <c:pt idx="29">
                  <c:v>45290</c:v>
                </c:pt>
                <c:pt idx="30">
                  <c:v>45291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16.6666666666667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14.285714285714301</c:v>
                </c:pt>
                <c:pt idx="17">
                  <c:v>12.5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6A-4DC6-BB30-7FF6C4F9E3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01045336"/>
        <c:axId val="401043368"/>
      </c:barChart>
      <c:dateAx>
        <c:axId val="4010453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43368"/>
        <c:crosses val="autoZero"/>
        <c:auto val="1"/>
        <c:lblOffset val="100"/>
        <c:baseTimeUnit val="days"/>
      </c:dateAx>
      <c:valAx>
        <c:axId val="401043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1045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Go.Mosaic.It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45261</c:v>
                </c:pt>
                <c:pt idx="1">
                  <c:v>45262</c:v>
                </c:pt>
                <c:pt idx="2">
                  <c:v>45263</c:v>
                </c:pt>
                <c:pt idx="3">
                  <c:v>45264</c:v>
                </c:pt>
                <c:pt idx="4">
                  <c:v>45265</c:v>
                </c:pt>
                <c:pt idx="5">
                  <c:v>45266</c:v>
                </c:pt>
                <c:pt idx="6">
                  <c:v>45267</c:v>
                </c:pt>
                <c:pt idx="7">
                  <c:v>45268</c:v>
                </c:pt>
                <c:pt idx="8">
                  <c:v>45269</c:v>
                </c:pt>
                <c:pt idx="9">
                  <c:v>45270</c:v>
                </c:pt>
                <c:pt idx="10">
                  <c:v>45271</c:v>
                </c:pt>
                <c:pt idx="11">
                  <c:v>45272</c:v>
                </c:pt>
                <c:pt idx="12">
                  <c:v>45273</c:v>
                </c:pt>
                <c:pt idx="13">
                  <c:v>45274</c:v>
                </c:pt>
                <c:pt idx="14">
                  <c:v>45275</c:v>
                </c:pt>
                <c:pt idx="15">
                  <c:v>45276</c:v>
                </c:pt>
                <c:pt idx="16">
                  <c:v>45277</c:v>
                </c:pt>
                <c:pt idx="17">
                  <c:v>45278</c:v>
                </c:pt>
                <c:pt idx="18">
                  <c:v>45279</c:v>
                </c:pt>
                <c:pt idx="19">
                  <c:v>45280</c:v>
                </c:pt>
                <c:pt idx="20">
                  <c:v>45281</c:v>
                </c:pt>
                <c:pt idx="21">
                  <c:v>45282</c:v>
                </c:pt>
                <c:pt idx="22">
                  <c:v>45283</c:v>
                </c:pt>
                <c:pt idx="23">
                  <c:v>45284</c:v>
                </c:pt>
                <c:pt idx="24">
                  <c:v>45285</c:v>
                </c:pt>
                <c:pt idx="25">
                  <c:v>45286</c:v>
                </c:pt>
                <c:pt idx="26">
                  <c:v>45287</c:v>
                </c:pt>
                <c:pt idx="27">
                  <c:v>45288</c:v>
                </c:pt>
                <c:pt idx="28">
                  <c:v>45289</c:v>
                </c:pt>
                <c:pt idx="29">
                  <c:v>45290</c:v>
                </c:pt>
                <c:pt idx="30">
                  <c:v>45291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16.6666666666667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14.285714285714301</c:v>
                </c:pt>
                <c:pt idx="17">
                  <c:v>12.5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A2-4AF8-B96B-CDE0DDE6B6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12970424"/>
        <c:axId val="512967472"/>
      </c:barChart>
      <c:dateAx>
        <c:axId val="5129704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967472"/>
        <c:crosses val="autoZero"/>
        <c:auto val="1"/>
        <c:lblOffset val="100"/>
        <c:baseTimeUnit val="days"/>
      </c:dateAx>
      <c:valAx>
        <c:axId val="512967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970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D9E21-456D-48AE-9ECA-603F45CBE49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GENERAL REPORT (SPLAT)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95D97A-5D94-45C3-A009-AB36D6A77C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41863670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4445F-90C5-4A0A-A0FA-B9D5461DC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Facebook Reach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A68DAA-E007-431F-8E8E-CA420F7BF03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3770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FD92B-B54E-479C-9CF8-F30A19FB81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EFA65-D5A4-4F8C-9DCD-D03FED06E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0162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479A8-BDB7-4573-A12A-31A11DF9B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Views | Go.Mosaic.It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CF8539-6C06-4BAA-9690-10662737AF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57886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2B040C-B23E-4CA9-B433-F3D6203001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5955E-1643-47A0-B8AA-C956F695A1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01632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A8D320-D8BB-4B98-A264-A35D9608DE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Go.Mosaic.It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BFB7B9-C85D-4BE2-90FE-5499A59AC0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1074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99F318-7E07-4B41-ABDF-3DF36A87E3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311A47-C260-4A35-B2D2-F924F55F3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333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E7C13-0DA7-4603-835B-BEB15BDAD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Total Historical | Go.Mosaic.It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5F6F92-2411-4AD4-962D-C5E13953A8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12637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8A3C7A-26DC-4078-BA6A-AC05B7DC67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12/01/2022 - 12/31/2023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911979-2AFE-445E-957F-8EE29E079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221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5D61F-EF6D-4AD7-BCF3-8AD67CC29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Go.Mosaic.It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C90497-0043-4A71-B2F1-BD2DED9EAA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06064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F4845F-0E5D-4944-86AF-24AF41D16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A898F-E2CC-48D1-8782-687307981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3942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9E733-F161-40F2-8988-17B4993DA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Go.Mosaic.It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750D4-7F1A-4321-BC35-2236B47163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3459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123315662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834673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7572878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4210111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55555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40485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094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6043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04488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7752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9599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8318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8188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8504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802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Go.Mosaic.It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051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8DCB0E-7DDC-4CC6-94FE-93BDD6AF18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42344357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EA7CC-268D-4D4C-BAD1-510A00EF7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Go.Mosaic.It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B9E123-092C-4840-A214-F89B697E083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76372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B57DD0-70F7-451E-BD09-DE7E795514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54704D-A189-4D47-8E57-31EB33DA3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0127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AF765-908F-42CE-B17B-32F462EC1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Go.Mosaic.It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01E1D2-002E-430C-B275-F662F8F429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659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2C91D2-259C-4F96-B979-20E7EEB21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CA235-768D-4AD9-88AA-06A443194C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768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68450-A326-44D6-AD4B-43FDD212E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Go.Mosaic.It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7357F0-3539-4607-B0C3-BDF3904A75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9763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37CE5-CECD-433F-80F4-7F50164EA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CA161-F8ED-4021-B880-F3A37B3E0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1904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9053D-CC3E-4285-BB2E-28D0A2CA6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Go.Mosaic.It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F6823F-FE13-4B54-B588-266C79D37E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9395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7">
                  <a:extLst>
                    <a:ext uri="{9D8B030D-6E8A-4147-A177-3AD203B41FA5}">
                      <a16:colId xmlns:a16="http://schemas.microsoft.com/office/drawing/2014/main" val="2257525785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18595990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9588707"/>
                    </a:ext>
                  </a:extLst>
                </a:gridCol>
                <a:gridCol w="740665">
                  <a:extLst>
                    <a:ext uri="{9D8B030D-6E8A-4147-A177-3AD203B41FA5}">
                      <a16:colId xmlns:a16="http://schemas.microsoft.com/office/drawing/2014/main" val="35690743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65382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41644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5109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15351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45468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58961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3371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168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3474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1058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395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Go.Mosaic.It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6914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88F740-0FDA-40F1-B7AA-48B2E93355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</p:spTree>
    <p:extLst>
      <p:ext uri="{BB962C8B-B14F-4D97-AF65-F5344CB8AC3E}">
        <p14:creationId xmlns:p14="http://schemas.microsoft.com/office/powerpoint/2010/main" val="6945795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5A4B0-B079-4A08-8411-F4DA0422D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Go.Mosaic.It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E0D98C-D9DB-4F65-B6E2-5AC9A5E191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85171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4CA646-20CC-4E24-BB8C-F6F8D30F12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EE895-0DFF-4087-9A90-169D925B8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54333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247</Words>
  <Application>Microsoft Office PowerPoint</Application>
  <PresentationFormat>On-screen Show (4:3)</PresentationFormat>
  <Paragraphs>89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GENERAL REPORT (SPLAT)</vt:lpstr>
      <vt:lpstr>Facebook Facebook Reach | 2 profiles</vt:lpstr>
      <vt:lpstr>Facebook Page Views | Go.Mosaic.It</vt:lpstr>
      <vt:lpstr>Facebook Fans Total | Go.Mosaic.It</vt:lpstr>
      <vt:lpstr>Facebook Fan Total Historical | Go.Mosaic.It</vt:lpstr>
      <vt:lpstr>Facebook Fans Change | Go.Mosaic.It</vt:lpstr>
      <vt:lpstr>Facebook Key Metrics Table | Go.Mosaic.It</vt:lpstr>
      <vt:lpstr>Facebook Reach | Go.Mosaic.It</vt:lpstr>
      <vt:lpstr>Facebook Engaged Users | Go.Mosaic.It</vt:lpstr>
      <vt:lpstr>Facebook Fans Change Rate | Go.Mosaic.It</vt:lpstr>
      <vt:lpstr>Facebook Key Metrics Table | Go.Mosaic.It</vt:lpstr>
      <vt:lpstr>Facebook Fans Change Rate | Go.Mosaic.It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REPORT (SPLAT)</dc:title>
  <dc:creator>Frederik Born</dc:creator>
  <cp:lastModifiedBy>Frederik Born</cp:lastModifiedBy>
  <cp:revision>1</cp:revision>
  <dcterms:created xsi:type="dcterms:W3CDTF">2024-01-14T11:34:39Z</dcterms:created>
  <dcterms:modified xsi:type="dcterms:W3CDTF">2024-01-14T11:35:05Z</dcterms:modified>
</cp:coreProperties>
</file>