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extLst>
            <c:ext xmlns:c16="http://schemas.microsoft.com/office/drawing/2014/chart" uri="{C3380CC4-5D6E-409C-BE32-E72D297353CC}">
              <c16:uniqueId val="{00000000-BA3D-4605-A50B-6E0404E49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777568"/>
        <c:axId val="383778880"/>
      </c:barChart>
      <c:catAx>
        <c:axId val="38377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78880"/>
        <c:crosses val="autoZero"/>
        <c:auto val="1"/>
        <c:lblAlgn val="ctr"/>
        <c:lblOffset val="100"/>
        <c:noMultiLvlLbl val="0"/>
      </c:catAx>
      <c:valAx>
        <c:axId val="38377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7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EB30F-A1E1-44CE-ADE4-D32F4D2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Total Historical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B2DFB5-C558-4A04-929D-A03D1AB123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3590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098B1-4497-43E8-B6DA-B3B841D23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0AD43-2EFD-4D51-B3EC-B9B7C5670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0124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Total Historical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Total Historical | FUJIFILM Malaysia</dc:title>
  <dc:creator>Frederik Born</dc:creator>
  <cp:lastModifiedBy>Frederik Born</cp:lastModifiedBy>
  <cp:revision>1</cp:revision>
  <dcterms:created xsi:type="dcterms:W3CDTF">2023-12-11T01:34:12Z</dcterms:created>
  <dcterms:modified xsi:type="dcterms:W3CDTF">2023-12-11T01:34:28Z</dcterms:modified>
</cp:coreProperties>
</file>