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</c:f>
              <c:numCache>
                <c:formatCode>m/d/yyyy</c:formatCode>
                <c:ptCount val="14"/>
                <c:pt idx="0">
                  <c:v>44835</c:v>
                </c:pt>
                <c:pt idx="1">
                  <c:v>44866</c:v>
                </c:pt>
                <c:pt idx="2">
                  <c:v>44896</c:v>
                </c:pt>
                <c:pt idx="3">
                  <c:v>44927</c:v>
                </c:pt>
                <c:pt idx="4">
                  <c:v>44958</c:v>
                </c:pt>
                <c:pt idx="5">
                  <c:v>44986</c:v>
                </c:pt>
                <c:pt idx="6">
                  <c:v>45017</c:v>
                </c:pt>
                <c:pt idx="7">
                  <c:v>45047</c:v>
                </c:pt>
                <c:pt idx="8">
                  <c:v>45078</c:v>
                </c:pt>
                <c:pt idx="9">
                  <c:v>45108</c:v>
                </c:pt>
                <c:pt idx="10">
                  <c:v>45139</c:v>
                </c:pt>
                <c:pt idx="11">
                  <c:v>45170</c:v>
                </c:pt>
                <c:pt idx="12">
                  <c:v>45200</c:v>
                </c:pt>
                <c:pt idx="13">
                  <c:v>45231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70650</c:v>
                </c:pt>
                <c:pt idx="1">
                  <c:v>70933</c:v>
                </c:pt>
                <c:pt idx="2">
                  <c:v>71204</c:v>
                </c:pt>
                <c:pt idx="3">
                  <c:v>71294</c:v>
                </c:pt>
                <c:pt idx="4">
                  <c:v>71751</c:v>
                </c:pt>
                <c:pt idx="5">
                  <c:v>72113</c:v>
                </c:pt>
                <c:pt idx="6">
                  <c:v>72396</c:v>
                </c:pt>
                <c:pt idx="7">
                  <c:v>72923</c:v>
                </c:pt>
                <c:pt idx="8">
                  <c:v>73068</c:v>
                </c:pt>
                <c:pt idx="9">
                  <c:v>73273</c:v>
                </c:pt>
                <c:pt idx="10">
                  <c:v>73559</c:v>
                </c:pt>
                <c:pt idx="11">
                  <c:v>73756</c:v>
                </c:pt>
                <c:pt idx="12">
                  <c:v>73801</c:v>
                </c:pt>
                <c:pt idx="13">
                  <c:v>73808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DE-48AE-8E51-53B535CB6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896368"/>
        <c:axId val="256897024"/>
      </c:barChart>
      <c:dateAx>
        <c:axId val="256896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97024"/>
        <c:crosses val="autoZero"/>
        <c:auto val="1"/>
        <c:lblOffset val="100"/>
        <c:baseTimeUnit val="months"/>
      </c:dateAx>
      <c:valAx>
        <c:axId val="256897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9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44BA6-DBF3-4049-A9B2-E65E699B1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CDB89A-BA81-41FA-96D3-522A044749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4938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93BE5-9962-4576-8DBE-E47DF473C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F117E-CF91-4BFB-B48A-1B527933D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053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2023-12-11T01:31:22Z</dcterms:created>
  <dcterms:modified xsi:type="dcterms:W3CDTF">2023-12-11T01:31:37Z</dcterms:modified>
</cp:coreProperties>
</file>