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extLst>
            <c:ext xmlns:c16="http://schemas.microsoft.com/office/drawing/2014/chart" uri="{C3380CC4-5D6E-409C-BE32-E72D297353CC}">
              <c16:uniqueId val="{00000000-C0A1-470E-ADF0-432CF7DE6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835976"/>
        <c:axId val="399836304"/>
      </c:barChart>
      <c:catAx>
        <c:axId val="39983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6304"/>
        <c:crosses val="autoZero"/>
        <c:auto val="1"/>
        <c:lblAlgn val="ctr"/>
        <c:lblOffset val="100"/>
        <c:noMultiLvlLbl val="0"/>
      </c:catAx>
      <c:valAx>
        <c:axId val="39983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3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5C67C-85CF-410E-AA75-494651493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0A8DE8-5E6A-4548-BFA0-DC9C5EDD9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7694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0BDAF-B3F8-42E6-BFD1-44AA82860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52BF4-EDC6-46A7-9838-9FBE73146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708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2023-12-11T01:29:12Z</dcterms:created>
  <dcterms:modified xsi:type="dcterms:W3CDTF">2023-12-11T01:29:28Z</dcterms:modified>
</cp:coreProperties>
</file>