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Sheet1!$A$2:$A$14</c:f>
              <c:numCache>
                <c:formatCode>m/d/yyyy</c:formatCode>
                <c:ptCount val="13"/>
                <c:pt idx="0">
                  <c:v>44835</c:v>
                </c:pt>
                <c:pt idx="1">
                  <c:v>44866</c:v>
                </c:pt>
                <c:pt idx="2">
                  <c:v>44896</c:v>
                </c:pt>
                <c:pt idx="3">
                  <c:v>44927</c:v>
                </c:pt>
                <c:pt idx="4">
                  <c:v>44958</c:v>
                </c:pt>
                <c:pt idx="5">
                  <c:v>44986</c:v>
                </c:pt>
                <c:pt idx="6">
                  <c:v>45017</c:v>
                </c:pt>
                <c:pt idx="7">
                  <c:v>45047</c:v>
                </c:pt>
                <c:pt idx="8">
                  <c:v>45078</c:v>
                </c:pt>
                <c:pt idx="9">
                  <c:v>45108</c:v>
                </c:pt>
                <c:pt idx="10">
                  <c:v>45139</c:v>
                </c:pt>
                <c:pt idx="11">
                  <c:v>45170</c:v>
                </c:pt>
                <c:pt idx="12">
                  <c:v>45200</c:v>
                </c:pt>
              </c:numCache>
            </c:numRef>
          </c:cat>
          <c:val>
            <c:numRef>
              <c:f>Sheet1!$B$2:$B$14</c:f>
              <c:numCache>
                <c:formatCode>General</c:formatCode>
                <c:ptCount val="13"/>
                <c:pt idx="0">
                  <c:v>70650</c:v>
                </c:pt>
                <c:pt idx="1">
                  <c:v>70933</c:v>
                </c:pt>
                <c:pt idx="2">
                  <c:v>71204</c:v>
                </c:pt>
                <c:pt idx="3">
                  <c:v>71294</c:v>
                </c:pt>
                <c:pt idx="4">
                  <c:v>71751</c:v>
                </c:pt>
                <c:pt idx="5">
                  <c:v>72113</c:v>
                </c:pt>
                <c:pt idx="6">
                  <c:v>72396</c:v>
                </c:pt>
                <c:pt idx="7">
                  <c:v>72923</c:v>
                </c:pt>
                <c:pt idx="8">
                  <c:v>73068</c:v>
                </c:pt>
                <c:pt idx="9">
                  <c:v>73273</c:v>
                </c:pt>
                <c:pt idx="10">
                  <c:v>73559</c:v>
                </c:pt>
                <c:pt idx="11">
                  <c:v>73756</c:v>
                </c:pt>
                <c:pt idx="12">
                  <c:v>73801</c:v>
                </c:pt>
              </c:numCache>
            </c:numRef>
          </c:val>
          <c:extLst>
            <c:ext xmlns:c16="http://schemas.microsoft.com/office/drawing/2014/chart" uri="{C3380CC4-5D6E-409C-BE32-E72D297353CC}">
              <c16:uniqueId val="{00000000-48E6-4468-A611-2FEAB3DC3ED3}"/>
            </c:ext>
          </c:extLst>
        </c:ser>
        <c:dLbls>
          <c:showLegendKey val="0"/>
          <c:showVal val="0"/>
          <c:showCatName val="0"/>
          <c:showSerName val="0"/>
          <c:showPercent val="0"/>
          <c:showBubbleSize val="0"/>
        </c:dLbls>
        <c:gapWidth val="219"/>
        <c:overlap val="-27"/>
        <c:axId val="381641816"/>
        <c:axId val="381640504"/>
      </c:barChart>
      <c:dateAx>
        <c:axId val="38164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40504"/>
        <c:crosses val="autoZero"/>
        <c:auto val="1"/>
        <c:lblOffset val="100"/>
        <c:baseTimeUnit val="months"/>
      </c:dateAx>
      <c:valAx>
        <c:axId val="38164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4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-1.3547932585487501E-3</c:v>
                </c:pt>
                <c:pt idx="1">
                  <c:v>-4.0644348403354501E-3</c:v>
                </c:pt>
                <c:pt idx="2">
                  <c:v>-2.7097333622371602E-3</c:v>
                </c:pt>
                <c:pt idx="3">
                  <c:v>2.7098067907758202E-3</c:v>
                </c:pt>
                <c:pt idx="4">
                  <c:v>0</c:v>
                </c:pt>
                <c:pt idx="5">
                  <c:v>-4.0646000433557303E-3</c:v>
                </c:pt>
                <c:pt idx="6">
                  <c:v>4.06476525980625E-3</c:v>
                </c:pt>
                <c:pt idx="7">
                  <c:v>-6.7743334055928896E-3</c:v>
                </c:pt>
                <c:pt idx="8">
                  <c:v>-1.3549584705228801E-3</c:v>
                </c:pt>
                <c:pt idx="9">
                  <c:v>-1.3549768298962101E-3</c:v>
                </c:pt>
                <c:pt idx="10">
                  <c:v>0</c:v>
                </c:pt>
                <c:pt idx="11">
                  <c:v>5.4199807590683104E-3</c:v>
                </c:pt>
                <c:pt idx="12">
                  <c:v>4.06476525980625E-3</c:v>
                </c:pt>
                <c:pt idx="13">
                  <c:v>1.3548666811185801E-3</c:v>
                </c:pt>
                <c:pt idx="14">
                  <c:v>-1.35484832473005E-3</c:v>
                </c:pt>
                <c:pt idx="15">
                  <c:v>-1.3548666811185801E-3</c:v>
                </c:pt>
                <c:pt idx="16">
                  <c:v>-8.1293102280271499E-3</c:v>
                </c:pt>
                <c:pt idx="17">
                  <c:v>-1.35499518976708E-3</c:v>
                </c:pt>
                <c:pt idx="18">
                  <c:v>1.3550135501355001E-3</c:v>
                </c:pt>
                <c:pt idx="19">
                  <c:v>-6.77497594883538E-3</c:v>
                </c:pt>
                <c:pt idx="20">
                  <c:v>5.4203479863407199E-3</c:v>
                </c:pt>
                <c:pt idx="21">
                  <c:v>4.0650406504065002E-3</c:v>
                </c:pt>
                <c:pt idx="22">
                  <c:v>0</c:v>
                </c:pt>
                <c:pt idx="23">
                  <c:v>-1.3549584705228801E-3</c:v>
                </c:pt>
                <c:pt idx="24">
                  <c:v>-1.3549768298962101E-3</c:v>
                </c:pt>
                <c:pt idx="25">
                  <c:v>4.0649855693012304E-3</c:v>
                </c:pt>
                <c:pt idx="26">
                  <c:v>8.1296406698823896E-3</c:v>
                </c:pt>
                <c:pt idx="27">
                  <c:v>0</c:v>
                </c:pt>
                <c:pt idx="28">
                  <c:v>6.7741498441945503E-3</c:v>
                </c:pt>
                <c:pt idx="29">
                  <c:v>1.35473819684346E-3</c:v>
                </c:pt>
              </c:numCache>
            </c:numRef>
          </c:val>
          <c:extLst>
            <c:ext xmlns:c16="http://schemas.microsoft.com/office/drawing/2014/chart" uri="{C3380CC4-5D6E-409C-BE32-E72D297353CC}">
              <c16:uniqueId val="{00000000-C5FB-4AD1-9D2A-7FB11B891DDB}"/>
            </c:ext>
          </c:extLst>
        </c:ser>
        <c:dLbls>
          <c:showLegendKey val="0"/>
          <c:showVal val="0"/>
          <c:showCatName val="0"/>
          <c:showSerName val="0"/>
          <c:showPercent val="0"/>
          <c:showBubbleSize val="0"/>
        </c:dLbls>
        <c:gapWidth val="219"/>
        <c:overlap val="-27"/>
        <c:axId val="380876200"/>
        <c:axId val="380874560"/>
      </c:barChart>
      <c:dateAx>
        <c:axId val="380876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74560"/>
        <c:crosses val="autoZero"/>
        <c:auto val="1"/>
        <c:lblOffset val="100"/>
        <c:baseTimeUnit val="days"/>
      </c:dateAx>
      <c:valAx>
        <c:axId val="38087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7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-1</c:v>
                </c:pt>
                <c:pt idx="1">
                  <c:v>-3</c:v>
                </c:pt>
                <c:pt idx="2">
                  <c:v>-2</c:v>
                </c:pt>
                <c:pt idx="3">
                  <c:v>2</c:v>
                </c:pt>
                <c:pt idx="4">
                  <c:v>0</c:v>
                </c:pt>
                <c:pt idx="5">
                  <c:v>-3</c:v>
                </c:pt>
                <c:pt idx="6">
                  <c:v>3</c:v>
                </c:pt>
                <c:pt idx="7">
                  <c:v>-5</c:v>
                </c:pt>
                <c:pt idx="8">
                  <c:v>-1</c:v>
                </c:pt>
                <c:pt idx="9">
                  <c:v>-1</c:v>
                </c:pt>
                <c:pt idx="10">
                  <c:v>0</c:v>
                </c:pt>
                <c:pt idx="11">
                  <c:v>4</c:v>
                </c:pt>
                <c:pt idx="12">
                  <c:v>3</c:v>
                </c:pt>
                <c:pt idx="13">
                  <c:v>1</c:v>
                </c:pt>
                <c:pt idx="14">
                  <c:v>-1</c:v>
                </c:pt>
                <c:pt idx="15">
                  <c:v>-1</c:v>
                </c:pt>
                <c:pt idx="16">
                  <c:v>-6</c:v>
                </c:pt>
                <c:pt idx="17">
                  <c:v>-1</c:v>
                </c:pt>
                <c:pt idx="18">
                  <c:v>1</c:v>
                </c:pt>
                <c:pt idx="19">
                  <c:v>-5</c:v>
                </c:pt>
                <c:pt idx="20">
                  <c:v>4</c:v>
                </c:pt>
                <c:pt idx="21">
                  <c:v>3</c:v>
                </c:pt>
                <c:pt idx="22">
                  <c:v>0</c:v>
                </c:pt>
                <c:pt idx="23">
                  <c:v>-1</c:v>
                </c:pt>
                <c:pt idx="24">
                  <c:v>-1</c:v>
                </c:pt>
                <c:pt idx="25">
                  <c:v>3</c:v>
                </c:pt>
                <c:pt idx="26">
                  <c:v>6</c:v>
                </c:pt>
                <c:pt idx="27">
                  <c:v>0</c:v>
                </c:pt>
                <c:pt idx="28">
                  <c:v>5</c:v>
                </c:pt>
                <c:pt idx="29">
                  <c:v>1</c:v>
                </c:pt>
              </c:numCache>
            </c:numRef>
          </c:val>
          <c:smooth val="0"/>
          <c:extLst>
            <c:ext xmlns:c16="http://schemas.microsoft.com/office/drawing/2014/chart" uri="{C3380CC4-5D6E-409C-BE32-E72D297353CC}">
              <c16:uniqueId val="{00000000-9C63-41A1-8123-D5FC491C6E3B}"/>
            </c:ext>
          </c:extLst>
        </c:ser>
        <c:dLbls>
          <c:showLegendKey val="0"/>
          <c:showVal val="0"/>
          <c:showCatName val="0"/>
          <c:showSerName val="0"/>
          <c:showPercent val="0"/>
          <c:showBubbleSize val="0"/>
        </c:dLbls>
        <c:smooth val="0"/>
        <c:axId val="383604056"/>
        <c:axId val="383605040"/>
      </c:lineChart>
      <c:dateAx>
        <c:axId val="38360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05040"/>
        <c:crosses val="autoZero"/>
        <c:auto val="1"/>
        <c:lblOffset val="100"/>
        <c:baseTimeUnit val="days"/>
      </c:dateAx>
      <c:valAx>
        <c:axId val="38360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0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73800</c:v>
                </c:pt>
                <c:pt idx="1">
                  <c:v>73797</c:v>
                </c:pt>
                <c:pt idx="2">
                  <c:v>73796</c:v>
                </c:pt>
                <c:pt idx="3">
                  <c:v>73799</c:v>
                </c:pt>
                <c:pt idx="4">
                  <c:v>73796</c:v>
                </c:pt>
                <c:pt idx="5">
                  <c:v>73798</c:v>
                </c:pt>
                <c:pt idx="6">
                  <c:v>73794</c:v>
                </c:pt>
                <c:pt idx="7">
                  <c:v>73792</c:v>
                </c:pt>
                <c:pt idx="8">
                  <c:v>73790</c:v>
                </c:pt>
                <c:pt idx="9">
                  <c:v>73790</c:v>
                </c:pt>
                <c:pt idx="10">
                  <c:v>73794</c:v>
                </c:pt>
                <c:pt idx="11">
                  <c:v>73797</c:v>
                </c:pt>
                <c:pt idx="12">
                  <c:v>73798</c:v>
                </c:pt>
                <c:pt idx="13">
                  <c:v>73797</c:v>
                </c:pt>
                <c:pt idx="14">
                  <c:v>73797</c:v>
                </c:pt>
                <c:pt idx="15">
                  <c:v>73791</c:v>
                </c:pt>
                <c:pt idx="16">
                  <c:v>73790</c:v>
                </c:pt>
                <c:pt idx="17">
                  <c:v>73791</c:v>
                </c:pt>
                <c:pt idx="18">
                  <c:v>73786</c:v>
                </c:pt>
                <c:pt idx="19">
                  <c:v>73789</c:v>
                </c:pt>
                <c:pt idx="20">
                  <c:v>73790</c:v>
                </c:pt>
                <c:pt idx="21">
                  <c:v>73794</c:v>
                </c:pt>
                <c:pt idx="22">
                  <c:v>73792</c:v>
                </c:pt>
                <c:pt idx="23">
                  <c:v>73791</c:v>
                </c:pt>
                <c:pt idx="24">
                  <c:v>73793</c:v>
                </c:pt>
                <c:pt idx="25">
                  <c:v>73800</c:v>
                </c:pt>
                <c:pt idx="26">
                  <c:v>73800</c:v>
                </c:pt>
                <c:pt idx="27">
                  <c:v>73805</c:v>
                </c:pt>
                <c:pt idx="28">
                  <c:v>73805</c:v>
                </c:pt>
                <c:pt idx="29">
                  <c:v>73808</c:v>
                </c:pt>
              </c:numCache>
            </c:numRef>
          </c:val>
          <c:smooth val="0"/>
          <c:extLst>
            <c:ext xmlns:c16="http://schemas.microsoft.com/office/drawing/2014/chart" uri="{C3380CC4-5D6E-409C-BE32-E72D297353CC}">
              <c16:uniqueId val="{00000000-CEB6-4845-8C03-4E9E25DB6747}"/>
            </c:ext>
          </c:extLst>
        </c:ser>
        <c:dLbls>
          <c:showLegendKey val="0"/>
          <c:showVal val="0"/>
          <c:showCatName val="0"/>
          <c:showSerName val="0"/>
          <c:showPercent val="0"/>
          <c:showBubbleSize val="0"/>
        </c:dLbls>
        <c:smooth val="0"/>
        <c:axId val="383607008"/>
        <c:axId val="383607664"/>
      </c:lineChart>
      <c:dateAx>
        <c:axId val="383607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07664"/>
        <c:crosses val="autoZero"/>
        <c:auto val="1"/>
        <c:lblOffset val="100"/>
        <c:baseTimeUnit val="days"/>
      </c:dateAx>
      <c:valAx>
        <c:axId val="38360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0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2347</c:v>
                </c:pt>
                <c:pt idx="1">
                  <c:v>3827</c:v>
                </c:pt>
                <c:pt idx="2">
                  <c:v>5853</c:v>
                </c:pt>
                <c:pt idx="3">
                  <c:v>4032</c:v>
                </c:pt>
                <c:pt idx="4">
                  <c:v>3058</c:v>
                </c:pt>
                <c:pt idx="5">
                  <c:v>3274</c:v>
                </c:pt>
                <c:pt idx="6">
                  <c:v>3299</c:v>
                </c:pt>
                <c:pt idx="7">
                  <c:v>3515</c:v>
                </c:pt>
                <c:pt idx="8">
                  <c:v>1857</c:v>
                </c:pt>
                <c:pt idx="9">
                  <c:v>2335</c:v>
                </c:pt>
                <c:pt idx="10">
                  <c:v>2033</c:v>
                </c:pt>
                <c:pt idx="11">
                  <c:v>900</c:v>
                </c:pt>
                <c:pt idx="12">
                  <c:v>1969</c:v>
                </c:pt>
                <c:pt idx="13">
                  <c:v>1428</c:v>
                </c:pt>
                <c:pt idx="14">
                  <c:v>3032</c:v>
                </c:pt>
                <c:pt idx="15">
                  <c:v>2196</c:v>
                </c:pt>
                <c:pt idx="16">
                  <c:v>1168</c:v>
                </c:pt>
                <c:pt idx="17">
                  <c:v>2954</c:v>
                </c:pt>
                <c:pt idx="18">
                  <c:v>3714</c:v>
                </c:pt>
                <c:pt idx="19">
                  <c:v>1801</c:v>
                </c:pt>
                <c:pt idx="20">
                  <c:v>1650</c:v>
                </c:pt>
                <c:pt idx="21">
                  <c:v>2454</c:v>
                </c:pt>
                <c:pt idx="22">
                  <c:v>4408</c:v>
                </c:pt>
                <c:pt idx="23">
                  <c:v>2867</c:v>
                </c:pt>
                <c:pt idx="24">
                  <c:v>2566</c:v>
                </c:pt>
                <c:pt idx="25">
                  <c:v>3601</c:v>
                </c:pt>
                <c:pt idx="26">
                  <c:v>4105</c:v>
                </c:pt>
                <c:pt idx="27">
                  <c:v>6176</c:v>
                </c:pt>
                <c:pt idx="28">
                  <c:v>8659</c:v>
                </c:pt>
                <c:pt idx="29">
                  <c:v>5439</c:v>
                </c:pt>
              </c:numCache>
            </c:numRef>
          </c:val>
          <c:smooth val="0"/>
          <c:extLst>
            <c:ext xmlns:c16="http://schemas.microsoft.com/office/drawing/2014/chart" uri="{C3380CC4-5D6E-409C-BE32-E72D297353CC}">
              <c16:uniqueId val="{00000000-1F68-4F9F-AC6F-B1FF8D1FE858}"/>
            </c:ext>
          </c:extLst>
        </c:ser>
        <c:dLbls>
          <c:showLegendKey val="0"/>
          <c:showVal val="0"/>
          <c:showCatName val="0"/>
          <c:showSerName val="0"/>
          <c:showPercent val="0"/>
          <c:showBubbleSize val="0"/>
        </c:dLbls>
        <c:smooth val="0"/>
        <c:axId val="380773064"/>
        <c:axId val="380770112"/>
      </c:lineChart>
      <c:dateAx>
        <c:axId val="380773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70112"/>
        <c:crosses val="autoZero"/>
        <c:auto val="1"/>
        <c:lblOffset val="100"/>
        <c:baseTimeUnit val="days"/>
      </c:dateAx>
      <c:valAx>
        <c:axId val="38077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7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c:f>
              <c:numCache>
                <c:formatCode>m/d/yyyy</c:formatCode>
                <c:ptCount val="2"/>
                <c:pt idx="0">
                  <c:v>45200</c:v>
                </c:pt>
                <c:pt idx="1">
                  <c:v>45231</c:v>
                </c:pt>
              </c:numCache>
            </c:numRef>
          </c:cat>
          <c:val>
            <c:numRef>
              <c:f>Sheet1!$B$2:$B$3</c:f>
              <c:numCache>
                <c:formatCode>General</c:formatCode>
                <c:ptCount val="2"/>
                <c:pt idx="0">
                  <c:v>36136</c:v>
                </c:pt>
                <c:pt idx="1">
                  <c:v>36323</c:v>
                </c:pt>
              </c:numCache>
            </c:numRef>
          </c:val>
          <c:extLst>
            <c:ext xmlns:c16="http://schemas.microsoft.com/office/drawing/2014/chart" uri="{C3380CC4-5D6E-409C-BE32-E72D297353CC}">
              <c16:uniqueId val="{00000000-BF51-40CE-A162-0F0DFCC7B112}"/>
            </c:ext>
          </c:extLst>
        </c:ser>
        <c:dLbls>
          <c:showLegendKey val="0"/>
          <c:showVal val="0"/>
          <c:showCatName val="0"/>
          <c:showSerName val="0"/>
          <c:showPercent val="0"/>
          <c:showBubbleSize val="0"/>
        </c:dLbls>
        <c:gapWidth val="219"/>
        <c:overlap val="-27"/>
        <c:axId val="380769456"/>
        <c:axId val="383605696"/>
      </c:barChart>
      <c:dateAx>
        <c:axId val="380769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05696"/>
        <c:crosses val="autoZero"/>
        <c:auto val="1"/>
        <c:lblOffset val="100"/>
        <c:baseTimeUnit val="months"/>
      </c:dateAx>
      <c:valAx>
        <c:axId val="38360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6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131</c:v>
                </c:pt>
                <c:pt idx="1">
                  <c:v>296</c:v>
                </c:pt>
                <c:pt idx="2">
                  <c:v>591</c:v>
                </c:pt>
                <c:pt idx="3">
                  <c:v>196</c:v>
                </c:pt>
                <c:pt idx="4">
                  <c:v>254</c:v>
                </c:pt>
                <c:pt idx="5">
                  <c:v>319</c:v>
                </c:pt>
                <c:pt idx="6">
                  <c:v>238</c:v>
                </c:pt>
                <c:pt idx="7">
                  <c:v>239</c:v>
                </c:pt>
                <c:pt idx="8">
                  <c:v>249</c:v>
                </c:pt>
                <c:pt idx="9">
                  <c:v>271</c:v>
                </c:pt>
                <c:pt idx="10">
                  <c:v>167</c:v>
                </c:pt>
                <c:pt idx="11">
                  <c:v>185</c:v>
                </c:pt>
                <c:pt idx="12">
                  <c:v>156</c:v>
                </c:pt>
                <c:pt idx="13">
                  <c:v>145</c:v>
                </c:pt>
                <c:pt idx="14">
                  <c:v>173</c:v>
                </c:pt>
                <c:pt idx="15">
                  <c:v>178</c:v>
                </c:pt>
                <c:pt idx="16">
                  <c:v>167</c:v>
                </c:pt>
                <c:pt idx="17">
                  <c:v>183</c:v>
                </c:pt>
                <c:pt idx="18">
                  <c:v>257</c:v>
                </c:pt>
                <c:pt idx="19">
                  <c:v>173</c:v>
                </c:pt>
                <c:pt idx="20">
                  <c:v>169</c:v>
                </c:pt>
                <c:pt idx="21">
                  <c:v>268</c:v>
                </c:pt>
                <c:pt idx="22">
                  <c:v>206</c:v>
                </c:pt>
                <c:pt idx="23">
                  <c:v>210</c:v>
                </c:pt>
                <c:pt idx="24">
                  <c:v>229</c:v>
                </c:pt>
                <c:pt idx="25">
                  <c:v>281</c:v>
                </c:pt>
                <c:pt idx="26">
                  <c:v>208</c:v>
                </c:pt>
                <c:pt idx="27">
                  <c:v>256</c:v>
                </c:pt>
                <c:pt idx="28">
                  <c:v>371</c:v>
                </c:pt>
                <c:pt idx="29">
                  <c:v>270</c:v>
                </c:pt>
              </c:numCache>
            </c:numRef>
          </c:val>
          <c:smooth val="0"/>
          <c:extLst>
            <c:ext xmlns:c16="http://schemas.microsoft.com/office/drawing/2014/chart" uri="{C3380CC4-5D6E-409C-BE32-E72D297353CC}">
              <c16:uniqueId val="{00000000-DB53-42DB-99CD-AF48DCDEE973}"/>
            </c:ext>
          </c:extLst>
        </c:ser>
        <c:dLbls>
          <c:showLegendKey val="0"/>
          <c:showVal val="0"/>
          <c:showCatName val="0"/>
          <c:showSerName val="0"/>
          <c:showPercent val="0"/>
          <c:showBubbleSize val="0"/>
        </c:dLbls>
        <c:smooth val="0"/>
        <c:axId val="388449056"/>
        <c:axId val="388443480"/>
      </c:lineChart>
      <c:dateAx>
        <c:axId val="38844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43480"/>
        <c:crosses val="autoZero"/>
        <c:auto val="1"/>
        <c:lblOffset val="100"/>
        <c:baseTimeUnit val="days"/>
      </c:dateAx>
      <c:valAx>
        <c:axId val="38844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4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c:f>
              <c:numCache>
                <c:formatCode>m/d/yyyy</c:formatCode>
                <c:ptCount val="2"/>
                <c:pt idx="0">
                  <c:v>45200</c:v>
                </c:pt>
                <c:pt idx="1">
                  <c:v>45231</c:v>
                </c:pt>
              </c:numCache>
            </c:numRef>
          </c:cat>
          <c:val>
            <c:numRef>
              <c:f>Sheet1!$B$2:$B$3</c:f>
              <c:numCache>
                <c:formatCode>General</c:formatCode>
                <c:ptCount val="2"/>
                <c:pt idx="0">
                  <c:v>5809</c:v>
                </c:pt>
                <c:pt idx="1">
                  <c:v>6609</c:v>
                </c:pt>
              </c:numCache>
            </c:numRef>
          </c:val>
          <c:extLst>
            <c:ext xmlns:c16="http://schemas.microsoft.com/office/drawing/2014/chart" uri="{C3380CC4-5D6E-409C-BE32-E72D297353CC}">
              <c16:uniqueId val="{00000000-FAC9-4952-B92F-0D0D38E64ED5}"/>
            </c:ext>
          </c:extLst>
        </c:ser>
        <c:dLbls>
          <c:showLegendKey val="0"/>
          <c:showVal val="0"/>
          <c:showCatName val="0"/>
          <c:showSerName val="0"/>
          <c:showPercent val="0"/>
          <c:showBubbleSize val="0"/>
        </c:dLbls>
        <c:gapWidth val="219"/>
        <c:overlap val="-27"/>
        <c:axId val="388446432"/>
        <c:axId val="388446760"/>
      </c:barChart>
      <c:dateAx>
        <c:axId val="388446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46760"/>
        <c:crosses val="autoZero"/>
        <c:auto val="1"/>
        <c:lblOffset val="100"/>
        <c:baseTimeUnit val="months"/>
      </c:dateAx>
      <c:valAx>
        <c:axId val="38844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4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numCache>
            </c:numRef>
          </c:val>
          <c:smooth val="0"/>
          <c:extLst>
            <c:ext xmlns:c16="http://schemas.microsoft.com/office/drawing/2014/chart" uri="{C3380CC4-5D6E-409C-BE32-E72D297353CC}">
              <c16:uniqueId val="{00000000-E2FE-4286-A837-349D7BEA0C65}"/>
            </c:ext>
          </c:extLst>
        </c:ser>
        <c:dLbls>
          <c:showLegendKey val="0"/>
          <c:showVal val="0"/>
          <c:showCatName val="0"/>
          <c:showSerName val="0"/>
          <c:showPercent val="0"/>
          <c:showBubbleSize val="0"/>
        </c:dLbls>
        <c:smooth val="0"/>
        <c:axId val="387230632"/>
        <c:axId val="387231616"/>
      </c:lineChart>
      <c:dateAx>
        <c:axId val="38723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31616"/>
        <c:crosses val="autoZero"/>
        <c:auto val="1"/>
        <c:lblOffset val="100"/>
        <c:baseTimeUnit val="days"/>
      </c:dateAx>
      <c:valAx>
        <c:axId val="38723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3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c:f>
              <c:numCache>
                <c:formatCode>m/d/yyyy</c:formatCode>
                <c:ptCount val="2"/>
                <c:pt idx="0">
                  <c:v>45200</c:v>
                </c:pt>
                <c:pt idx="1">
                  <c:v>45231</c:v>
                </c:pt>
              </c:numCache>
            </c:numRef>
          </c:cat>
          <c:val>
            <c:numRef>
              <c:f>Sheet1!$B$2:$B$3</c:f>
              <c:numCache>
                <c:formatCode>General</c:formatCode>
                <c:ptCount val="2"/>
                <c:pt idx="0">
                  <c:v>3802</c:v>
                </c:pt>
                <c:pt idx="1">
                  <c:v>4324</c:v>
                </c:pt>
              </c:numCache>
            </c:numRef>
          </c:val>
          <c:extLst>
            <c:ext xmlns:c16="http://schemas.microsoft.com/office/drawing/2014/chart" uri="{C3380CC4-5D6E-409C-BE32-E72D297353CC}">
              <c16:uniqueId val="{00000000-BE65-415B-B447-3B9B4028134C}"/>
            </c:ext>
          </c:extLst>
        </c:ser>
        <c:dLbls>
          <c:showLegendKey val="0"/>
          <c:showVal val="0"/>
          <c:showCatName val="0"/>
          <c:showSerName val="0"/>
          <c:showPercent val="0"/>
          <c:showBubbleSize val="0"/>
        </c:dLbls>
        <c:gapWidth val="219"/>
        <c:overlap val="-27"/>
        <c:axId val="387227352"/>
        <c:axId val="387232928"/>
      </c:barChart>
      <c:dateAx>
        <c:axId val="38722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32928"/>
        <c:crosses val="autoZero"/>
        <c:auto val="1"/>
        <c:lblOffset val="100"/>
        <c:baseTimeUnit val="months"/>
      </c:dateAx>
      <c:valAx>
        <c:axId val="38723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2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43</c:v>
                </c:pt>
                <c:pt idx="1">
                  <c:v>3331</c:v>
                </c:pt>
                <c:pt idx="2">
                  <c:v>24034</c:v>
                </c:pt>
                <c:pt idx="3">
                  <c:v>10622</c:v>
                </c:pt>
                <c:pt idx="4">
                  <c:v>4539</c:v>
                </c:pt>
                <c:pt idx="5">
                  <c:v>1450</c:v>
                </c:pt>
                <c:pt idx="6">
                  <c:v>960</c:v>
                </c:pt>
              </c:numCache>
            </c:numRef>
          </c:val>
          <c:extLst>
            <c:ext xmlns:c16="http://schemas.microsoft.com/office/drawing/2014/chart" uri="{C3380CC4-5D6E-409C-BE32-E72D297353CC}">
              <c16:uniqueId val="{00000000-B795-4E6D-863E-218B5900A3B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38</c:v>
                </c:pt>
                <c:pt idx="1">
                  <c:v>3100</c:v>
                </c:pt>
                <c:pt idx="2">
                  <c:v>18398</c:v>
                </c:pt>
                <c:pt idx="3">
                  <c:v>4583</c:v>
                </c:pt>
                <c:pt idx="4">
                  <c:v>1468</c:v>
                </c:pt>
                <c:pt idx="5">
                  <c:v>365</c:v>
                </c:pt>
                <c:pt idx="6">
                  <c:v>241</c:v>
                </c:pt>
              </c:numCache>
            </c:numRef>
          </c:val>
          <c:extLst>
            <c:ext xmlns:c16="http://schemas.microsoft.com/office/drawing/2014/chart" uri="{C3380CC4-5D6E-409C-BE32-E72D297353CC}">
              <c16:uniqueId val="{00000001-B795-4E6D-863E-218B5900A3BE}"/>
            </c:ext>
          </c:extLst>
        </c:ser>
        <c:dLbls>
          <c:showLegendKey val="0"/>
          <c:showVal val="0"/>
          <c:showCatName val="0"/>
          <c:showSerName val="0"/>
          <c:showPercent val="0"/>
          <c:showBubbleSize val="0"/>
        </c:dLbls>
        <c:gapWidth val="219"/>
        <c:overlap val="-27"/>
        <c:axId val="508457432"/>
        <c:axId val="508452840"/>
      </c:barChart>
      <c:catAx>
        <c:axId val="50845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452840"/>
        <c:crosses val="autoZero"/>
        <c:auto val="1"/>
        <c:lblAlgn val="ctr"/>
        <c:lblOffset val="100"/>
        <c:noMultiLvlLbl val="0"/>
      </c:catAx>
      <c:valAx>
        <c:axId val="50845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45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D7BAF-C4DA-4AA1-B456-8D02B3943ADC}"/>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1EE4EC87-608E-4761-AF4B-0F23F0BA16A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132505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D1F6C-1D6F-49D6-97C1-25DCD532D87E}"/>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FBFDB129-7788-41D5-BEBB-5BDBB8B38953}"/>
              </a:ext>
            </a:extLst>
          </p:cNvPr>
          <p:cNvGraphicFramePr>
            <a:graphicFrameLocks noGrp="1"/>
          </p:cNvGraphicFramePr>
          <p:nvPr>
            <p:ph type="tbl" sz="quarter" idx="13"/>
            <p:extLst>
              <p:ext uri="{D42A27DB-BD31-4B8C-83A1-F6EECF244321}">
                <p14:modId xmlns:p14="http://schemas.microsoft.com/office/powerpoint/2010/main" val="159587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231211623"/>
                    </a:ext>
                  </a:extLst>
                </a:gridCol>
                <a:gridCol w="740665">
                  <a:extLst>
                    <a:ext uri="{9D8B030D-6E8A-4147-A177-3AD203B41FA5}">
                      <a16:colId xmlns:a16="http://schemas.microsoft.com/office/drawing/2014/main" val="1414099720"/>
                    </a:ext>
                  </a:extLst>
                </a:gridCol>
                <a:gridCol w="411480">
                  <a:extLst>
                    <a:ext uri="{9D8B030D-6E8A-4147-A177-3AD203B41FA5}">
                      <a16:colId xmlns:a16="http://schemas.microsoft.com/office/drawing/2014/main" val="3330184851"/>
                    </a:ext>
                  </a:extLst>
                </a:gridCol>
                <a:gridCol w="740665">
                  <a:extLst>
                    <a:ext uri="{9D8B030D-6E8A-4147-A177-3AD203B41FA5}">
                      <a16:colId xmlns:a16="http://schemas.microsoft.com/office/drawing/2014/main" val="224532130"/>
                    </a:ext>
                  </a:extLst>
                </a:gridCol>
                <a:gridCol w="411480">
                  <a:extLst>
                    <a:ext uri="{9D8B030D-6E8A-4147-A177-3AD203B41FA5}">
                      <a16:colId xmlns:a16="http://schemas.microsoft.com/office/drawing/2014/main" val="1579379338"/>
                    </a:ext>
                  </a:extLst>
                </a:gridCol>
                <a:gridCol w="411480">
                  <a:extLst>
                    <a:ext uri="{9D8B030D-6E8A-4147-A177-3AD203B41FA5}">
                      <a16:colId xmlns:a16="http://schemas.microsoft.com/office/drawing/2014/main" val="1494939150"/>
                    </a:ext>
                  </a:extLst>
                </a:gridCol>
                <a:gridCol w="411480">
                  <a:extLst>
                    <a:ext uri="{9D8B030D-6E8A-4147-A177-3AD203B41FA5}">
                      <a16:colId xmlns:a16="http://schemas.microsoft.com/office/drawing/2014/main" val="2714678572"/>
                    </a:ext>
                  </a:extLst>
                </a:gridCol>
                <a:gridCol w="411480">
                  <a:extLst>
                    <a:ext uri="{9D8B030D-6E8A-4147-A177-3AD203B41FA5}">
                      <a16:colId xmlns:a16="http://schemas.microsoft.com/office/drawing/2014/main" val="3027149684"/>
                    </a:ext>
                  </a:extLst>
                </a:gridCol>
                <a:gridCol w="411480">
                  <a:extLst>
                    <a:ext uri="{9D8B030D-6E8A-4147-A177-3AD203B41FA5}">
                      <a16:colId xmlns:a16="http://schemas.microsoft.com/office/drawing/2014/main" val="2393119997"/>
                    </a:ext>
                  </a:extLst>
                </a:gridCol>
                <a:gridCol w="411480">
                  <a:extLst>
                    <a:ext uri="{9D8B030D-6E8A-4147-A177-3AD203B41FA5}">
                      <a16:colId xmlns:a16="http://schemas.microsoft.com/office/drawing/2014/main" val="1944365531"/>
                    </a:ext>
                  </a:extLst>
                </a:gridCol>
                <a:gridCol w="411480">
                  <a:extLst>
                    <a:ext uri="{9D8B030D-6E8A-4147-A177-3AD203B41FA5}">
                      <a16:colId xmlns:a16="http://schemas.microsoft.com/office/drawing/2014/main" val="4203419298"/>
                    </a:ext>
                  </a:extLst>
                </a:gridCol>
                <a:gridCol w="411480">
                  <a:extLst>
                    <a:ext uri="{9D8B030D-6E8A-4147-A177-3AD203B41FA5}">
                      <a16:colId xmlns:a16="http://schemas.microsoft.com/office/drawing/2014/main" val="110658354"/>
                    </a:ext>
                  </a:extLst>
                </a:gridCol>
                <a:gridCol w="411480">
                  <a:extLst>
                    <a:ext uri="{9D8B030D-6E8A-4147-A177-3AD203B41FA5}">
                      <a16:colId xmlns:a16="http://schemas.microsoft.com/office/drawing/2014/main" val="1735417089"/>
                    </a:ext>
                  </a:extLst>
                </a:gridCol>
                <a:gridCol w="411480">
                  <a:extLst>
                    <a:ext uri="{9D8B030D-6E8A-4147-A177-3AD203B41FA5}">
                      <a16:colId xmlns:a16="http://schemas.microsoft.com/office/drawing/2014/main" val="21888191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3958558"/>
                  </a:ext>
                </a:extLst>
              </a:tr>
              <a:tr h="370840">
                <a:tc>
                  <a:txBody>
                    <a:bodyPr/>
                    <a:lstStyle/>
                    <a:p>
                      <a:r>
                        <a:rPr lang="en-US" sz="1000"/>
                        <a:t>FUJIFILM Malaysia</a:t>
                      </a:r>
                    </a:p>
                  </a:txBody>
                  <a:tcPr/>
                </a:tc>
                <a:tc>
                  <a:txBody>
                    <a:bodyPr/>
                    <a:lstStyle/>
                    <a:p>
                      <a:r>
                        <a:rPr lang="en-US" sz="1000"/>
                        <a:t>73816</a:t>
                      </a:r>
                    </a:p>
                  </a:txBody>
                  <a:tcPr/>
                </a:tc>
                <a:tc>
                  <a:txBody>
                    <a:bodyPr/>
                    <a:lstStyle/>
                    <a:p>
                      <a:r>
                        <a:rPr lang="en-US" sz="1000"/>
                        <a:t>4</a:t>
                      </a:r>
                    </a:p>
                  </a:txBody>
                  <a:tcPr/>
                </a:tc>
                <a:tc>
                  <a:txBody>
                    <a:bodyPr/>
                    <a:lstStyle/>
                    <a:p>
                      <a:r>
                        <a:rPr lang="en-US" sz="1000"/>
                        <a:t>75640</a:t>
                      </a:r>
                    </a:p>
                  </a:txBody>
                  <a:tcPr/>
                </a:tc>
                <a:tc>
                  <a:txBody>
                    <a:bodyPr/>
                    <a:lstStyle/>
                    <a:p>
                      <a:r>
                        <a:rPr lang="en-US" sz="1000"/>
                        <a:t>40</a:t>
                      </a:r>
                    </a:p>
                  </a:txBody>
                  <a:tcPr/>
                </a:tc>
                <a:tc>
                  <a:txBody>
                    <a:bodyPr/>
                    <a:lstStyle/>
                    <a:p>
                      <a:r>
                        <a:rPr lang="en-US" sz="1000"/>
                        <a:t>39</a:t>
                      </a:r>
                    </a:p>
                  </a:txBody>
                  <a:tcPr/>
                </a:tc>
                <a:tc>
                  <a:txBody>
                    <a:bodyPr/>
                    <a:lstStyle/>
                    <a:p>
                      <a:r>
                        <a:rPr lang="en-US" sz="1000"/>
                        <a:t>960</a:t>
                      </a:r>
                    </a:p>
                  </a:txBody>
                  <a:tcPr/>
                </a:tc>
                <a:tc>
                  <a:txBody>
                    <a:bodyPr/>
                    <a:lstStyle/>
                    <a:p>
                      <a:r>
                        <a:rPr lang="en-US" sz="1000"/>
                        <a:t>0</a:t>
                      </a:r>
                    </a:p>
                  </a:txBody>
                  <a:tcPr/>
                </a:tc>
                <a:tc>
                  <a:txBody>
                    <a:bodyPr/>
                    <a:lstStyle/>
                    <a:p>
                      <a:r>
                        <a:rPr lang="en-US" sz="1000"/>
                        <a:t>114</a:t>
                      </a:r>
                    </a:p>
                  </a:txBody>
                  <a:tcPr/>
                </a:tc>
                <a:tc>
                  <a:txBody>
                    <a:bodyPr/>
                    <a:lstStyle/>
                    <a:p>
                      <a:r>
                        <a:rPr lang="en-US" sz="1000"/>
                        <a:t>91</a:t>
                      </a:r>
                    </a:p>
                  </a:txBody>
                  <a:tcPr/>
                </a:tc>
                <a:tc>
                  <a:txBody>
                    <a:bodyPr/>
                    <a:lstStyle/>
                    <a:p>
                      <a:r>
                        <a:rPr lang="en-US" sz="1000"/>
                        <a:t>0</a:t>
                      </a:r>
                    </a:p>
                  </a:txBody>
                  <a:tcPr/>
                </a:tc>
                <a:tc>
                  <a:txBody>
                    <a:bodyPr/>
                    <a:lstStyle/>
                    <a:p>
                      <a:r>
                        <a:rPr lang="en-US" sz="1000"/>
                        <a:t>0</a:t>
                      </a:r>
                    </a:p>
                  </a:txBody>
                  <a:tcPr/>
                </a:tc>
                <a:tc>
                  <a:txBody>
                    <a:bodyPr/>
                    <a:lstStyle/>
                    <a:p>
                      <a:r>
                        <a:rPr lang="en-US" sz="1000"/>
                        <a:t>0.0405 %</a:t>
                      </a:r>
                    </a:p>
                  </a:txBody>
                  <a:tcPr/>
                </a:tc>
                <a:tc>
                  <a:txBody>
                    <a:bodyPr/>
                    <a:lstStyle/>
                    <a:p>
                      <a:r>
                        <a:rPr lang="en-US" sz="1000"/>
                        <a:t>0.0 %</a:t>
                      </a:r>
                    </a:p>
                  </a:txBody>
                  <a:tcPr/>
                </a:tc>
                <a:extLst>
                  <a:ext uri="{0D108BD9-81ED-4DB2-BD59-A6C34878D82A}">
                    <a16:rowId xmlns:a16="http://schemas.microsoft.com/office/drawing/2014/main" val="3020193779"/>
                  </a:ext>
                </a:extLst>
              </a:tr>
            </a:tbl>
          </a:graphicData>
        </a:graphic>
      </p:graphicFrame>
      <p:sp>
        <p:nvSpPr>
          <p:cNvPr id="4" name="Text Placeholder 3">
            <a:extLst>
              <a:ext uri="{FF2B5EF4-FFF2-40B4-BE49-F238E27FC236}">
                <a16:creationId xmlns:a16="http://schemas.microsoft.com/office/drawing/2014/main" id="{5EE12BE2-2298-408E-928B-421C68325B32}"/>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198191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991C8-A8D7-469B-AD7E-C1F27EE5A2E1}"/>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C7113A8E-CC0E-4315-BEEB-1C7AFA95D5BD}"/>
              </a:ext>
            </a:extLst>
          </p:cNvPr>
          <p:cNvGraphicFramePr>
            <a:graphicFrameLocks noGrp="1"/>
          </p:cNvGraphicFramePr>
          <p:nvPr>
            <p:ph type="chart" sz="quarter" idx="13"/>
            <p:extLst>
              <p:ext uri="{D42A27DB-BD31-4B8C-83A1-F6EECF244321}">
                <p14:modId xmlns:p14="http://schemas.microsoft.com/office/powerpoint/2010/main" val="1206383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1970CC-3906-4A3C-89A8-CF4DC3A3A45E}"/>
              </a:ext>
            </a:extLst>
          </p:cNvPr>
          <p:cNvSpPr>
            <a:spLocks noGrp="1"/>
          </p:cNvSpPr>
          <p:nvPr>
            <p:ph type="body" sz="quarter" idx="14"/>
          </p:nvPr>
        </p:nvSpPr>
        <p:spPr/>
        <p:txBody>
          <a:bodyPr/>
          <a:lstStyle/>
          <a:p>
            <a:r>
              <a:rPr lang="en-US"/>
              <a:t>10/01/2022 - 10/31/2023</a:t>
            </a:r>
          </a:p>
        </p:txBody>
      </p:sp>
      <p:sp>
        <p:nvSpPr>
          <p:cNvPr id="5" name="Footer Placeholder 4">
            <a:extLst>
              <a:ext uri="{FF2B5EF4-FFF2-40B4-BE49-F238E27FC236}">
                <a16:creationId xmlns:a16="http://schemas.microsoft.com/office/drawing/2014/main" id="{709861A4-93AB-48A4-B5F3-7681776EB2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074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4FC7B-1FE0-4552-8136-38A7B8C8E86B}"/>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121D2A62-FEDE-4DF1-94CD-B8529DF08D80}"/>
              </a:ext>
            </a:extLst>
          </p:cNvPr>
          <p:cNvGraphicFramePr>
            <a:graphicFrameLocks noGrp="1"/>
          </p:cNvGraphicFramePr>
          <p:nvPr>
            <p:ph type="chart" sz="quarter" idx="13"/>
            <p:extLst>
              <p:ext uri="{D42A27DB-BD31-4B8C-83A1-F6EECF244321}">
                <p14:modId xmlns:p14="http://schemas.microsoft.com/office/powerpoint/2010/main" val="388296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73BA45-97DF-4055-9F20-3D295DB9837F}"/>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AEDE8DBF-49EE-49AA-A5D0-AF653BEFF8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9580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70F4F-4ED9-4C59-984C-15D733E0C91B}"/>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3D60A4BF-80F8-4D83-8EDD-D7C363EF196B}"/>
              </a:ext>
            </a:extLst>
          </p:cNvPr>
          <p:cNvGraphicFramePr>
            <a:graphicFrameLocks noGrp="1"/>
          </p:cNvGraphicFramePr>
          <p:nvPr>
            <p:ph type="chart" sz="quarter" idx="13"/>
            <p:extLst>
              <p:ext uri="{D42A27DB-BD31-4B8C-83A1-F6EECF244321}">
                <p14:modId xmlns:p14="http://schemas.microsoft.com/office/powerpoint/2010/main" val="4179850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3D6690-6DBA-4788-B0EA-325D03829439}"/>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6FC31F56-A48B-4E23-A4F3-238C77BD13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4067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52859-24DD-410D-84E2-98B8B7DA129A}"/>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0A314303-F8B1-4525-9CA9-8E0D63BF330D}"/>
              </a:ext>
            </a:extLst>
          </p:cNvPr>
          <p:cNvGraphicFramePr>
            <a:graphicFrameLocks noGrp="1"/>
          </p:cNvGraphicFramePr>
          <p:nvPr>
            <p:ph type="chart" sz="quarter" idx="13"/>
            <p:extLst>
              <p:ext uri="{D42A27DB-BD31-4B8C-83A1-F6EECF244321}">
                <p14:modId xmlns:p14="http://schemas.microsoft.com/office/powerpoint/2010/main" val="803979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064D1C-F508-4F3D-8CA8-95B870766AE0}"/>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07892353-E9E5-485D-8107-044688B6F6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0672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2B9C5-C745-4263-B4F9-E8BC4EDCBC95}"/>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38D7A3C3-D617-42C0-96D1-F477C30E1AFC}"/>
              </a:ext>
            </a:extLst>
          </p:cNvPr>
          <p:cNvGraphicFramePr>
            <a:graphicFrameLocks noGrp="1"/>
          </p:cNvGraphicFramePr>
          <p:nvPr>
            <p:ph type="chart" sz="quarter" idx="13"/>
            <p:extLst>
              <p:ext uri="{D42A27DB-BD31-4B8C-83A1-F6EECF244321}">
                <p14:modId xmlns:p14="http://schemas.microsoft.com/office/powerpoint/2010/main" val="4020618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D45B94-F22D-46A5-9275-8C5AB1BE812A}"/>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08194DF5-B571-496D-A71E-DD37F9D1EA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0798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837CE-913C-4AA9-B836-95F2AFB339ED}"/>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06CDCB2C-8040-4C61-9666-739FDF323281}"/>
              </a:ext>
            </a:extLst>
          </p:cNvPr>
          <p:cNvGraphicFramePr>
            <a:graphicFrameLocks noGrp="1"/>
          </p:cNvGraphicFramePr>
          <p:nvPr>
            <p:ph type="chart" sz="quarter" idx="13"/>
            <p:extLst>
              <p:ext uri="{D42A27DB-BD31-4B8C-83A1-F6EECF244321}">
                <p14:modId xmlns:p14="http://schemas.microsoft.com/office/powerpoint/2010/main" val="1722300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2803F7-27F4-456C-A809-4BD962C546A5}"/>
              </a:ext>
            </a:extLst>
          </p:cNvPr>
          <p:cNvSpPr>
            <a:spLocks noGrp="1"/>
          </p:cNvSpPr>
          <p:nvPr>
            <p:ph type="body" sz="quarter" idx="14"/>
          </p:nvPr>
        </p:nvSpPr>
        <p:spPr/>
        <p:txBody>
          <a:bodyPr/>
          <a:lstStyle/>
          <a:p>
            <a:r>
              <a:rPr lang="en-US"/>
              <a:t>10/01/2023 - 11/30/2023</a:t>
            </a:r>
          </a:p>
        </p:txBody>
      </p:sp>
      <p:sp>
        <p:nvSpPr>
          <p:cNvPr id="5" name="Footer Placeholder 4">
            <a:extLst>
              <a:ext uri="{FF2B5EF4-FFF2-40B4-BE49-F238E27FC236}">
                <a16:creationId xmlns:a16="http://schemas.microsoft.com/office/drawing/2014/main" id="{2732D551-67BE-401B-A6B3-2A7DBF8AA7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4175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5AD21-54BD-480E-9B6D-A8B00C28AEB5}"/>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F3BBD402-B5EC-4369-A698-2783DCE6935E}"/>
              </a:ext>
            </a:extLst>
          </p:cNvPr>
          <p:cNvGraphicFramePr>
            <a:graphicFrameLocks noGrp="1"/>
          </p:cNvGraphicFramePr>
          <p:nvPr>
            <p:ph type="chart" sz="quarter" idx="13"/>
            <p:extLst>
              <p:ext uri="{D42A27DB-BD31-4B8C-83A1-F6EECF244321}">
                <p14:modId xmlns:p14="http://schemas.microsoft.com/office/powerpoint/2010/main" val="2414141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F2617D-7B91-4ADB-A38E-CBB0CE8112A9}"/>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E5D082EA-35E1-45E1-AF1B-0BB85ADA83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4947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23FA1-CE55-4120-8070-892BB2CFE7D8}"/>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DF696410-E37D-44DD-8044-6C6919139736}"/>
              </a:ext>
            </a:extLst>
          </p:cNvPr>
          <p:cNvGraphicFramePr>
            <a:graphicFrameLocks noGrp="1"/>
          </p:cNvGraphicFramePr>
          <p:nvPr>
            <p:ph type="chart" sz="quarter" idx="13"/>
            <p:extLst>
              <p:ext uri="{D42A27DB-BD31-4B8C-83A1-F6EECF244321}">
                <p14:modId xmlns:p14="http://schemas.microsoft.com/office/powerpoint/2010/main" val="249964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BE5808-B8F7-4865-833E-76D4328BE231}"/>
              </a:ext>
            </a:extLst>
          </p:cNvPr>
          <p:cNvSpPr>
            <a:spLocks noGrp="1"/>
          </p:cNvSpPr>
          <p:nvPr>
            <p:ph type="body" sz="quarter" idx="14"/>
          </p:nvPr>
        </p:nvSpPr>
        <p:spPr/>
        <p:txBody>
          <a:bodyPr/>
          <a:lstStyle/>
          <a:p>
            <a:r>
              <a:rPr lang="en-US"/>
              <a:t>10/01/2023 - 11/30/2023</a:t>
            </a:r>
          </a:p>
        </p:txBody>
      </p:sp>
      <p:sp>
        <p:nvSpPr>
          <p:cNvPr id="5" name="Footer Placeholder 4">
            <a:extLst>
              <a:ext uri="{FF2B5EF4-FFF2-40B4-BE49-F238E27FC236}">
                <a16:creationId xmlns:a16="http://schemas.microsoft.com/office/drawing/2014/main" id="{AFD2CED4-E402-45C7-9E87-D586C4D560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2956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FCC9A-EC73-4993-98A6-935BAB0B9413}"/>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2B72CE3A-9A08-408F-8A24-23804E176142}"/>
              </a:ext>
            </a:extLst>
          </p:cNvPr>
          <p:cNvGraphicFramePr>
            <a:graphicFrameLocks noGrp="1"/>
          </p:cNvGraphicFramePr>
          <p:nvPr>
            <p:ph type="chart" sz="quarter" idx="13"/>
            <p:extLst>
              <p:ext uri="{D42A27DB-BD31-4B8C-83A1-F6EECF244321}">
                <p14:modId xmlns:p14="http://schemas.microsoft.com/office/powerpoint/2010/main" val="1425570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416197-6878-4235-80A5-26533E673279}"/>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8EB4CD83-18D1-434D-A98F-817EE1C4BB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9641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D32B9-008F-44EB-8B20-6C937E1E4568}"/>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B56F7A5E-BF64-42B2-BD10-338513EE5F7D}"/>
              </a:ext>
            </a:extLst>
          </p:cNvPr>
          <p:cNvGraphicFramePr>
            <a:graphicFrameLocks noGrp="1"/>
          </p:cNvGraphicFramePr>
          <p:nvPr>
            <p:ph type="chart" sz="quarter" idx="13"/>
            <p:extLst>
              <p:ext uri="{D42A27DB-BD31-4B8C-83A1-F6EECF244321}">
                <p14:modId xmlns:p14="http://schemas.microsoft.com/office/powerpoint/2010/main" val="1898462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BE1B45-5762-4302-A342-AE66F72A0524}"/>
              </a:ext>
            </a:extLst>
          </p:cNvPr>
          <p:cNvSpPr>
            <a:spLocks noGrp="1"/>
          </p:cNvSpPr>
          <p:nvPr>
            <p:ph type="body" sz="quarter" idx="14"/>
          </p:nvPr>
        </p:nvSpPr>
        <p:spPr/>
        <p:txBody>
          <a:bodyPr/>
          <a:lstStyle/>
          <a:p>
            <a:r>
              <a:rPr lang="en-US"/>
              <a:t>10/01/2023 - 11/30/2023</a:t>
            </a:r>
          </a:p>
        </p:txBody>
      </p:sp>
      <p:sp>
        <p:nvSpPr>
          <p:cNvPr id="5" name="Footer Placeholder 4">
            <a:extLst>
              <a:ext uri="{FF2B5EF4-FFF2-40B4-BE49-F238E27FC236}">
                <a16:creationId xmlns:a16="http://schemas.microsoft.com/office/drawing/2014/main" id="{6829E458-A2AF-44F9-B2A3-AC2727243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3144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2E80-4956-4140-911C-F4C2D1DE2724}"/>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1CB2F02F-469A-47E4-B2B5-906784AAD4CB}"/>
              </a:ext>
            </a:extLst>
          </p:cNvPr>
          <p:cNvGraphicFramePr>
            <a:graphicFrameLocks noGrp="1"/>
          </p:cNvGraphicFramePr>
          <p:nvPr>
            <p:ph type="tbl" sz="quarter" idx="13"/>
            <p:extLst>
              <p:ext uri="{D42A27DB-BD31-4B8C-83A1-F6EECF244321}">
                <p14:modId xmlns:p14="http://schemas.microsoft.com/office/powerpoint/2010/main" val="1955692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06484536"/>
                    </a:ext>
                  </a:extLst>
                </a:gridCol>
                <a:gridCol w="1645920">
                  <a:extLst>
                    <a:ext uri="{9D8B030D-6E8A-4147-A177-3AD203B41FA5}">
                      <a16:colId xmlns:a16="http://schemas.microsoft.com/office/drawing/2014/main" val="2338235763"/>
                    </a:ext>
                  </a:extLst>
                </a:gridCol>
                <a:gridCol w="1645920">
                  <a:extLst>
                    <a:ext uri="{9D8B030D-6E8A-4147-A177-3AD203B41FA5}">
                      <a16:colId xmlns:a16="http://schemas.microsoft.com/office/drawing/2014/main" val="2892246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241232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extLst>
                  <a:ext uri="{0D108BD9-81ED-4DB2-BD59-A6C34878D82A}">
                    <a16:rowId xmlns:a16="http://schemas.microsoft.com/office/drawing/2014/main" val="2418131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6.4 %</a:t>
                      </a:r>
                    </a:p>
                  </a:txBody>
                  <a:tcPr/>
                </a:tc>
                <a:extLst>
                  <a:ext uri="{0D108BD9-81ED-4DB2-BD59-A6C34878D82A}">
                    <a16:rowId xmlns:a16="http://schemas.microsoft.com/office/drawing/2014/main" val="3328906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extLst>
                  <a:ext uri="{0D108BD9-81ED-4DB2-BD59-A6C34878D82A}">
                    <a16:rowId xmlns:a16="http://schemas.microsoft.com/office/drawing/2014/main" val="36675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extLst>
                  <a:ext uri="{0D108BD9-81ED-4DB2-BD59-A6C34878D82A}">
                    <a16:rowId xmlns:a16="http://schemas.microsoft.com/office/drawing/2014/main" val="45259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extLst>
                  <a:ext uri="{0D108BD9-81ED-4DB2-BD59-A6C34878D82A}">
                    <a16:rowId xmlns:a16="http://schemas.microsoft.com/office/drawing/2014/main" val="122681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2277180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386246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381313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125384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1849440784"/>
                  </a:ext>
                </a:extLst>
              </a:tr>
            </a:tbl>
          </a:graphicData>
        </a:graphic>
      </p:graphicFrame>
      <p:sp>
        <p:nvSpPr>
          <p:cNvPr id="4" name="Text Placeholder 3">
            <a:extLst>
              <a:ext uri="{FF2B5EF4-FFF2-40B4-BE49-F238E27FC236}">
                <a16:creationId xmlns:a16="http://schemas.microsoft.com/office/drawing/2014/main" id="{ED6A54B6-CA21-4CE1-B307-3B6B176CA641}"/>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763829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E0DA-76DD-43B0-A4FF-EDF189582D12}"/>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22A82922-E502-4AE5-B7DC-F40F0677FFBB}"/>
              </a:ext>
            </a:extLst>
          </p:cNvPr>
          <p:cNvGraphicFramePr>
            <a:graphicFrameLocks noGrp="1"/>
          </p:cNvGraphicFramePr>
          <p:nvPr>
            <p:ph type="tbl" sz="quarter" idx="13"/>
            <p:extLst>
              <p:ext uri="{D42A27DB-BD31-4B8C-83A1-F6EECF244321}">
                <p14:modId xmlns:p14="http://schemas.microsoft.com/office/powerpoint/2010/main" val="928332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84167879"/>
                    </a:ext>
                  </a:extLst>
                </a:gridCol>
                <a:gridCol w="1645920">
                  <a:extLst>
                    <a:ext uri="{9D8B030D-6E8A-4147-A177-3AD203B41FA5}">
                      <a16:colId xmlns:a16="http://schemas.microsoft.com/office/drawing/2014/main" val="475999108"/>
                    </a:ext>
                  </a:extLst>
                </a:gridCol>
                <a:gridCol w="1645920">
                  <a:extLst>
                    <a:ext uri="{9D8B030D-6E8A-4147-A177-3AD203B41FA5}">
                      <a16:colId xmlns:a16="http://schemas.microsoft.com/office/drawing/2014/main" val="2560656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89818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87736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411409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89901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52599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409456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398593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446104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565702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70590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186506637"/>
                  </a:ext>
                </a:extLst>
              </a:tr>
            </a:tbl>
          </a:graphicData>
        </a:graphic>
      </p:graphicFrame>
      <p:sp>
        <p:nvSpPr>
          <p:cNvPr id="4" name="Text Placeholder 3">
            <a:extLst>
              <a:ext uri="{FF2B5EF4-FFF2-40B4-BE49-F238E27FC236}">
                <a16:creationId xmlns:a16="http://schemas.microsoft.com/office/drawing/2014/main" id="{D51FB0E8-E124-440A-8857-0205E37EC9B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365146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73CA8-708A-496D-B6CC-8E4581C3A884}"/>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79CE7BEB-88DE-47DD-83A5-D737165E3081}"/>
              </a:ext>
            </a:extLst>
          </p:cNvPr>
          <p:cNvGraphicFramePr>
            <a:graphicFrameLocks noGrp="1"/>
          </p:cNvGraphicFramePr>
          <p:nvPr>
            <p:ph type="tbl" sz="quarter" idx="13"/>
            <p:extLst>
              <p:ext uri="{D42A27DB-BD31-4B8C-83A1-F6EECF244321}">
                <p14:modId xmlns:p14="http://schemas.microsoft.com/office/powerpoint/2010/main" val="257552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81839815"/>
                    </a:ext>
                  </a:extLst>
                </a:gridCol>
                <a:gridCol w="1645920">
                  <a:extLst>
                    <a:ext uri="{9D8B030D-6E8A-4147-A177-3AD203B41FA5}">
                      <a16:colId xmlns:a16="http://schemas.microsoft.com/office/drawing/2014/main" val="1483321180"/>
                    </a:ext>
                  </a:extLst>
                </a:gridCol>
                <a:gridCol w="1645920">
                  <a:extLst>
                    <a:ext uri="{9D8B030D-6E8A-4147-A177-3AD203B41FA5}">
                      <a16:colId xmlns:a16="http://schemas.microsoft.com/office/drawing/2014/main" val="736581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55050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406508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74580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839281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49372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257244108"/>
                  </a:ext>
                </a:extLst>
              </a:tr>
            </a:tbl>
          </a:graphicData>
        </a:graphic>
      </p:graphicFrame>
      <p:sp>
        <p:nvSpPr>
          <p:cNvPr id="4" name="Text Placeholder 3">
            <a:extLst>
              <a:ext uri="{FF2B5EF4-FFF2-40B4-BE49-F238E27FC236}">
                <a16:creationId xmlns:a16="http://schemas.microsoft.com/office/drawing/2014/main" id="{4FEBC765-BCAC-4EB0-90D2-E917F1961B1B}"/>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20408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ED930-F6C4-4910-B3BC-29FEC191A6CB}"/>
              </a:ext>
            </a:extLst>
          </p:cNvPr>
          <p:cNvSpPr>
            <a:spLocks noGrp="1"/>
          </p:cNvSpPr>
          <p:nvPr>
            <p:ph type="title"/>
          </p:nvPr>
        </p:nvSpPr>
        <p:spPr/>
        <p:txBody>
          <a:bodyPr/>
          <a:lstStyle/>
          <a:p>
            <a:r>
              <a:rPr lang="en-US"/>
              <a:t>Facebook Fan Demographics | FUJIFILM Malaysia</a:t>
            </a:r>
          </a:p>
        </p:txBody>
      </p:sp>
      <p:graphicFrame>
        <p:nvGraphicFramePr>
          <p:cNvPr id="6" name="Chart Placeholder 5">
            <a:extLst>
              <a:ext uri="{FF2B5EF4-FFF2-40B4-BE49-F238E27FC236}">
                <a16:creationId xmlns:a16="http://schemas.microsoft.com/office/drawing/2014/main" id="{34B6C4B1-F631-4F91-8A2E-8DE716E49135}"/>
              </a:ext>
            </a:extLst>
          </p:cNvPr>
          <p:cNvGraphicFramePr>
            <a:graphicFrameLocks noGrp="1"/>
          </p:cNvGraphicFramePr>
          <p:nvPr>
            <p:ph type="chart" sz="quarter" idx="13"/>
            <p:extLst>
              <p:ext uri="{D42A27DB-BD31-4B8C-83A1-F6EECF244321}">
                <p14:modId xmlns:p14="http://schemas.microsoft.com/office/powerpoint/2010/main" val="1677319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850AD3-23D0-4F55-8BC9-71796B26FA96}"/>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B17F2125-F982-43F1-B213-89CBF844B0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9575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9AB7A-A492-4B71-A0B9-56A387F7B79D}"/>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5DBB502D-09D4-4942-9A31-947FE7365BEC}"/>
              </a:ext>
            </a:extLst>
          </p:cNvPr>
          <p:cNvGraphicFramePr>
            <a:graphicFrameLocks noGrp="1"/>
          </p:cNvGraphicFramePr>
          <p:nvPr>
            <p:ph type="tbl" sz="quarter" idx="13"/>
            <p:extLst>
              <p:ext uri="{D42A27DB-BD31-4B8C-83A1-F6EECF244321}">
                <p14:modId xmlns:p14="http://schemas.microsoft.com/office/powerpoint/2010/main" val="1300843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33651115"/>
                    </a:ext>
                  </a:extLst>
                </a:gridCol>
                <a:gridCol w="1316737">
                  <a:extLst>
                    <a:ext uri="{9D8B030D-6E8A-4147-A177-3AD203B41FA5}">
                      <a16:colId xmlns:a16="http://schemas.microsoft.com/office/drawing/2014/main" val="436737159"/>
                    </a:ext>
                  </a:extLst>
                </a:gridCol>
                <a:gridCol w="329184">
                  <a:extLst>
                    <a:ext uri="{9D8B030D-6E8A-4147-A177-3AD203B41FA5}">
                      <a16:colId xmlns:a16="http://schemas.microsoft.com/office/drawing/2014/main" val="310527578"/>
                    </a:ext>
                  </a:extLst>
                </a:gridCol>
                <a:gridCol w="329184">
                  <a:extLst>
                    <a:ext uri="{9D8B030D-6E8A-4147-A177-3AD203B41FA5}">
                      <a16:colId xmlns:a16="http://schemas.microsoft.com/office/drawing/2014/main" val="2603952671"/>
                    </a:ext>
                  </a:extLst>
                </a:gridCol>
                <a:gridCol w="329184">
                  <a:extLst>
                    <a:ext uri="{9D8B030D-6E8A-4147-A177-3AD203B41FA5}">
                      <a16:colId xmlns:a16="http://schemas.microsoft.com/office/drawing/2014/main" val="2252037973"/>
                    </a:ext>
                  </a:extLst>
                </a:gridCol>
                <a:gridCol w="329184">
                  <a:extLst>
                    <a:ext uri="{9D8B030D-6E8A-4147-A177-3AD203B41FA5}">
                      <a16:colId xmlns:a16="http://schemas.microsoft.com/office/drawing/2014/main" val="2830862024"/>
                    </a:ext>
                  </a:extLst>
                </a:gridCol>
                <a:gridCol w="329184">
                  <a:extLst>
                    <a:ext uri="{9D8B030D-6E8A-4147-A177-3AD203B41FA5}">
                      <a16:colId xmlns:a16="http://schemas.microsoft.com/office/drawing/2014/main" val="1665939277"/>
                    </a:ext>
                  </a:extLst>
                </a:gridCol>
                <a:gridCol w="329184">
                  <a:extLst>
                    <a:ext uri="{9D8B030D-6E8A-4147-A177-3AD203B41FA5}">
                      <a16:colId xmlns:a16="http://schemas.microsoft.com/office/drawing/2014/main" val="3061586602"/>
                    </a:ext>
                  </a:extLst>
                </a:gridCol>
                <a:gridCol w="329184">
                  <a:extLst>
                    <a:ext uri="{9D8B030D-6E8A-4147-A177-3AD203B41FA5}">
                      <a16:colId xmlns:a16="http://schemas.microsoft.com/office/drawing/2014/main" val="1378099243"/>
                    </a:ext>
                  </a:extLst>
                </a:gridCol>
                <a:gridCol w="329184">
                  <a:extLst>
                    <a:ext uri="{9D8B030D-6E8A-4147-A177-3AD203B41FA5}">
                      <a16:colId xmlns:a16="http://schemas.microsoft.com/office/drawing/2014/main" val="2443899325"/>
                    </a:ext>
                  </a:extLst>
                </a:gridCol>
                <a:gridCol w="329184">
                  <a:extLst>
                    <a:ext uri="{9D8B030D-6E8A-4147-A177-3AD203B41FA5}">
                      <a16:colId xmlns:a16="http://schemas.microsoft.com/office/drawing/2014/main" val="2845923572"/>
                    </a:ext>
                  </a:extLst>
                </a:gridCol>
                <a:gridCol w="329184">
                  <a:extLst>
                    <a:ext uri="{9D8B030D-6E8A-4147-A177-3AD203B41FA5}">
                      <a16:colId xmlns:a16="http://schemas.microsoft.com/office/drawing/2014/main" val="2324874244"/>
                    </a:ext>
                  </a:extLst>
                </a:gridCol>
                <a:gridCol w="329184">
                  <a:extLst>
                    <a:ext uri="{9D8B030D-6E8A-4147-A177-3AD203B41FA5}">
                      <a16:colId xmlns:a16="http://schemas.microsoft.com/office/drawing/2014/main" val="773474105"/>
                    </a:ext>
                  </a:extLst>
                </a:gridCol>
                <a:gridCol w="329184">
                  <a:extLst>
                    <a:ext uri="{9D8B030D-6E8A-4147-A177-3AD203B41FA5}">
                      <a16:colId xmlns:a16="http://schemas.microsoft.com/office/drawing/2014/main" val="2223523632"/>
                    </a:ext>
                  </a:extLst>
                </a:gridCol>
                <a:gridCol w="329184">
                  <a:extLst>
                    <a:ext uri="{9D8B030D-6E8A-4147-A177-3AD203B41FA5}">
                      <a16:colId xmlns:a16="http://schemas.microsoft.com/office/drawing/2014/main" val="1271498628"/>
                    </a:ext>
                  </a:extLst>
                </a:gridCol>
                <a:gridCol w="329184">
                  <a:extLst>
                    <a:ext uri="{9D8B030D-6E8A-4147-A177-3AD203B41FA5}">
                      <a16:colId xmlns:a16="http://schemas.microsoft.com/office/drawing/2014/main" val="2757556226"/>
                    </a:ext>
                  </a:extLst>
                </a:gridCol>
                <a:gridCol w="329184">
                  <a:extLst>
                    <a:ext uri="{9D8B030D-6E8A-4147-A177-3AD203B41FA5}">
                      <a16:colId xmlns:a16="http://schemas.microsoft.com/office/drawing/2014/main" val="417584499"/>
                    </a:ext>
                  </a:extLst>
                </a:gridCol>
                <a:gridCol w="329184">
                  <a:extLst>
                    <a:ext uri="{9D8B030D-6E8A-4147-A177-3AD203B41FA5}">
                      <a16:colId xmlns:a16="http://schemas.microsoft.com/office/drawing/2014/main" val="203743390"/>
                    </a:ext>
                  </a:extLst>
                </a:gridCol>
                <a:gridCol w="329184">
                  <a:extLst>
                    <a:ext uri="{9D8B030D-6E8A-4147-A177-3AD203B41FA5}">
                      <a16:colId xmlns:a16="http://schemas.microsoft.com/office/drawing/2014/main" val="3950828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64026104"/>
                  </a:ext>
                </a:extLst>
              </a:tr>
            </a:tbl>
          </a:graphicData>
        </a:graphic>
      </p:graphicFrame>
      <p:sp>
        <p:nvSpPr>
          <p:cNvPr id="4" name="Text Placeholder 3">
            <a:extLst>
              <a:ext uri="{FF2B5EF4-FFF2-40B4-BE49-F238E27FC236}">
                <a16:creationId xmlns:a16="http://schemas.microsoft.com/office/drawing/2014/main" id="{A1110A17-1656-479F-B6F7-04AADBBF45A1}"/>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801338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2ACF5-63BC-4638-8E73-744CADF3CF44}"/>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745EA3EC-BB92-467C-97A8-1C0CA81E31B0}"/>
              </a:ext>
            </a:extLst>
          </p:cNvPr>
          <p:cNvGraphicFramePr>
            <a:graphicFrameLocks noGrp="1"/>
          </p:cNvGraphicFramePr>
          <p:nvPr>
            <p:ph type="tbl" sz="quarter" idx="13"/>
            <p:extLst>
              <p:ext uri="{D42A27DB-BD31-4B8C-83A1-F6EECF244321}">
                <p14:modId xmlns:p14="http://schemas.microsoft.com/office/powerpoint/2010/main" val="1312605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498309"/>
                    </a:ext>
                  </a:extLst>
                </a:gridCol>
                <a:gridCol w="1316737">
                  <a:extLst>
                    <a:ext uri="{9D8B030D-6E8A-4147-A177-3AD203B41FA5}">
                      <a16:colId xmlns:a16="http://schemas.microsoft.com/office/drawing/2014/main" val="2382437676"/>
                    </a:ext>
                  </a:extLst>
                </a:gridCol>
                <a:gridCol w="329184">
                  <a:extLst>
                    <a:ext uri="{9D8B030D-6E8A-4147-A177-3AD203B41FA5}">
                      <a16:colId xmlns:a16="http://schemas.microsoft.com/office/drawing/2014/main" val="427115314"/>
                    </a:ext>
                  </a:extLst>
                </a:gridCol>
                <a:gridCol w="329184">
                  <a:extLst>
                    <a:ext uri="{9D8B030D-6E8A-4147-A177-3AD203B41FA5}">
                      <a16:colId xmlns:a16="http://schemas.microsoft.com/office/drawing/2014/main" val="3083855912"/>
                    </a:ext>
                  </a:extLst>
                </a:gridCol>
                <a:gridCol w="329184">
                  <a:extLst>
                    <a:ext uri="{9D8B030D-6E8A-4147-A177-3AD203B41FA5}">
                      <a16:colId xmlns:a16="http://schemas.microsoft.com/office/drawing/2014/main" val="3850393906"/>
                    </a:ext>
                  </a:extLst>
                </a:gridCol>
                <a:gridCol w="329184">
                  <a:extLst>
                    <a:ext uri="{9D8B030D-6E8A-4147-A177-3AD203B41FA5}">
                      <a16:colId xmlns:a16="http://schemas.microsoft.com/office/drawing/2014/main" val="312780010"/>
                    </a:ext>
                  </a:extLst>
                </a:gridCol>
                <a:gridCol w="329184">
                  <a:extLst>
                    <a:ext uri="{9D8B030D-6E8A-4147-A177-3AD203B41FA5}">
                      <a16:colId xmlns:a16="http://schemas.microsoft.com/office/drawing/2014/main" val="4292506836"/>
                    </a:ext>
                  </a:extLst>
                </a:gridCol>
                <a:gridCol w="329184">
                  <a:extLst>
                    <a:ext uri="{9D8B030D-6E8A-4147-A177-3AD203B41FA5}">
                      <a16:colId xmlns:a16="http://schemas.microsoft.com/office/drawing/2014/main" val="2429731920"/>
                    </a:ext>
                  </a:extLst>
                </a:gridCol>
                <a:gridCol w="329184">
                  <a:extLst>
                    <a:ext uri="{9D8B030D-6E8A-4147-A177-3AD203B41FA5}">
                      <a16:colId xmlns:a16="http://schemas.microsoft.com/office/drawing/2014/main" val="690399766"/>
                    </a:ext>
                  </a:extLst>
                </a:gridCol>
                <a:gridCol w="329184">
                  <a:extLst>
                    <a:ext uri="{9D8B030D-6E8A-4147-A177-3AD203B41FA5}">
                      <a16:colId xmlns:a16="http://schemas.microsoft.com/office/drawing/2014/main" val="463155362"/>
                    </a:ext>
                  </a:extLst>
                </a:gridCol>
                <a:gridCol w="329184">
                  <a:extLst>
                    <a:ext uri="{9D8B030D-6E8A-4147-A177-3AD203B41FA5}">
                      <a16:colId xmlns:a16="http://schemas.microsoft.com/office/drawing/2014/main" val="3944670176"/>
                    </a:ext>
                  </a:extLst>
                </a:gridCol>
                <a:gridCol w="329184">
                  <a:extLst>
                    <a:ext uri="{9D8B030D-6E8A-4147-A177-3AD203B41FA5}">
                      <a16:colId xmlns:a16="http://schemas.microsoft.com/office/drawing/2014/main" val="3098817943"/>
                    </a:ext>
                  </a:extLst>
                </a:gridCol>
                <a:gridCol w="329184">
                  <a:extLst>
                    <a:ext uri="{9D8B030D-6E8A-4147-A177-3AD203B41FA5}">
                      <a16:colId xmlns:a16="http://schemas.microsoft.com/office/drawing/2014/main" val="4265486272"/>
                    </a:ext>
                  </a:extLst>
                </a:gridCol>
                <a:gridCol w="329184">
                  <a:extLst>
                    <a:ext uri="{9D8B030D-6E8A-4147-A177-3AD203B41FA5}">
                      <a16:colId xmlns:a16="http://schemas.microsoft.com/office/drawing/2014/main" val="4161598347"/>
                    </a:ext>
                  </a:extLst>
                </a:gridCol>
                <a:gridCol w="329184">
                  <a:extLst>
                    <a:ext uri="{9D8B030D-6E8A-4147-A177-3AD203B41FA5}">
                      <a16:colId xmlns:a16="http://schemas.microsoft.com/office/drawing/2014/main" val="3598775238"/>
                    </a:ext>
                  </a:extLst>
                </a:gridCol>
                <a:gridCol w="329184">
                  <a:extLst>
                    <a:ext uri="{9D8B030D-6E8A-4147-A177-3AD203B41FA5}">
                      <a16:colId xmlns:a16="http://schemas.microsoft.com/office/drawing/2014/main" val="1379183537"/>
                    </a:ext>
                  </a:extLst>
                </a:gridCol>
                <a:gridCol w="329184">
                  <a:extLst>
                    <a:ext uri="{9D8B030D-6E8A-4147-A177-3AD203B41FA5}">
                      <a16:colId xmlns:a16="http://schemas.microsoft.com/office/drawing/2014/main" val="1808819582"/>
                    </a:ext>
                  </a:extLst>
                </a:gridCol>
                <a:gridCol w="329184">
                  <a:extLst>
                    <a:ext uri="{9D8B030D-6E8A-4147-A177-3AD203B41FA5}">
                      <a16:colId xmlns:a16="http://schemas.microsoft.com/office/drawing/2014/main" val="1612610214"/>
                    </a:ext>
                  </a:extLst>
                </a:gridCol>
                <a:gridCol w="329184">
                  <a:extLst>
                    <a:ext uri="{9D8B030D-6E8A-4147-A177-3AD203B41FA5}">
                      <a16:colId xmlns:a16="http://schemas.microsoft.com/office/drawing/2014/main" val="317839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50814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- 2023-11-29 12:00:01</a:t>
                      </a:r>
                      <a:r>
                        <a:rPr kumimoji="0" lang="en-US" sz="1000" b="0" i="0" u="none" strike="noStrike" kern="1200" cap="none" spc="0" normalizeH="0" baseline="0" noProof="0">
                          <a:ln>
                            <a:noFill/>
                          </a:ln>
                          <a:solidFill>
                            <a:prstClr val="black"/>
                          </a:solidFill>
                          <a:effectLst/>
                          <a:uLnTx/>
                          <a:uFillTx/>
                          <a:latin typeface="Calibri"/>
                          <a:ea typeface="+mn-ea"/>
                          <a:cs typeface="+mn-cs"/>
                        </a:rPr>
                        <a:t>
 🌟 Let's give a big welcome to Vincent Lim, Founder of Marry Me bridal gallery, as he joins the ranks of our official Fujifilm X Photographers! A master in wedding and lifestyle photography as well as a skilled visual designer, Vincent brings a unique flair to every capture. 📸💒
Browse this album to see his amazing work. Shot using the GFX50S II and the latest GF55mmF1.7 lens.
#Fujifilm #FujifilmMY #FujifilmMalaysia #Fujifilm_XSeries #Photography #DigitalPhotography #WeddingPhotographer #GFX50SII #MoreThanFullFrame #WeddingPhotography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https://quintly-eu-image-storage.s3.amazonaws.com/aaf8f68db843cc217addf8054c322eb2/8dd796f39fcdf487e9259633bc22a8d5.jpg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88346805"/>
                  </a:ext>
                </a:extLst>
              </a:tr>
            </a:tbl>
          </a:graphicData>
        </a:graphic>
      </p:graphicFrame>
      <p:sp>
        <p:nvSpPr>
          <p:cNvPr id="4" name="Text Placeholder 3">
            <a:extLst>
              <a:ext uri="{FF2B5EF4-FFF2-40B4-BE49-F238E27FC236}">
                <a16:creationId xmlns:a16="http://schemas.microsoft.com/office/drawing/2014/main" id="{509282EF-0028-4472-BE28-123694830F2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674419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55EB1-9E42-4A40-A3A1-32B8C09D3CE0}"/>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A4671985-CACB-4593-9A79-F8C15A38D066}"/>
              </a:ext>
            </a:extLst>
          </p:cNvPr>
          <p:cNvGraphicFramePr>
            <a:graphicFrameLocks noGrp="1"/>
          </p:cNvGraphicFramePr>
          <p:nvPr>
            <p:ph type="tbl" sz="quarter" idx="13"/>
            <p:extLst>
              <p:ext uri="{D42A27DB-BD31-4B8C-83A1-F6EECF244321}">
                <p14:modId xmlns:p14="http://schemas.microsoft.com/office/powerpoint/2010/main" val="415419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29507611"/>
                    </a:ext>
                  </a:extLst>
                </a:gridCol>
                <a:gridCol w="1316737">
                  <a:extLst>
                    <a:ext uri="{9D8B030D-6E8A-4147-A177-3AD203B41FA5}">
                      <a16:colId xmlns:a16="http://schemas.microsoft.com/office/drawing/2014/main" val="51840911"/>
                    </a:ext>
                  </a:extLst>
                </a:gridCol>
                <a:gridCol w="329184">
                  <a:extLst>
                    <a:ext uri="{9D8B030D-6E8A-4147-A177-3AD203B41FA5}">
                      <a16:colId xmlns:a16="http://schemas.microsoft.com/office/drawing/2014/main" val="2838045902"/>
                    </a:ext>
                  </a:extLst>
                </a:gridCol>
                <a:gridCol w="329184">
                  <a:extLst>
                    <a:ext uri="{9D8B030D-6E8A-4147-A177-3AD203B41FA5}">
                      <a16:colId xmlns:a16="http://schemas.microsoft.com/office/drawing/2014/main" val="4138349304"/>
                    </a:ext>
                  </a:extLst>
                </a:gridCol>
                <a:gridCol w="329184">
                  <a:extLst>
                    <a:ext uri="{9D8B030D-6E8A-4147-A177-3AD203B41FA5}">
                      <a16:colId xmlns:a16="http://schemas.microsoft.com/office/drawing/2014/main" val="3955922865"/>
                    </a:ext>
                  </a:extLst>
                </a:gridCol>
                <a:gridCol w="329184">
                  <a:extLst>
                    <a:ext uri="{9D8B030D-6E8A-4147-A177-3AD203B41FA5}">
                      <a16:colId xmlns:a16="http://schemas.microsoft.com/office/drawing/2014/main" val="3426837728"/>
                    </a:ext>
                  </a:extLst>
                </a:gridCol>
                <a:gridCol w="329184">
                  <a:extLst>
                    <a:ext uri="{9D8B030D-6E8A-4147-A177-3AD203B41FA5}">
                      <a16:colId xmlns:a16="http://schemas.microsoft.com/office/drawing/2014/main" val="1321546971"/>
                    </a:ext>
                  </a:extLst>
                </a:gridCol>
                <a:gridCol w="329184">
                  <a:extLst>
                    <a:ext uri="{9D8B030D-6E8A-4147-A177-3AD203B41FA5}">
                      <a16:colId xmlns:a16="http://schemas.microsoft.com/office/drawing/2014/main" val="943880349"/>
                    </a:ext>
                  </a:extLst>
                </a:gridCol>
                <a:gridCol w="329184">
                  <a:extLst>
                    <a:ext uri="{9D8B030D-6E8A-4147-A177-3AD203B41FA5}">
                      <a16:colId xmlns:a16="http://schemas.microsoft.com/office/drawing/2014/main" val="928731493"/>
                    </a:ext>
                  </a:extLst>
                </a:gridCol>
                <a:gridCol w="329184">
                  <a:extLst>
                    <a:ext uri="{9D8B030D-6E8A-4147-A177-3AD203B41FA5}">
                      <a16:colId xmlns:a16="http://schemas.microsoft.com/office/drawing/2014/main" val="744353596"/>
                    </a:ext>
                  </a:extLst>
                </a:gridCol>
                <a:gridCol w="329184">
                  <a:extLst>
                    <a:ext uri="{9D8B030D-6E8A-4147-A177-3AD203B41FA5}">
                      <a16:colId xmlns:a16="http://schemas.microsoft.com/office/drawing/2014/main" val="3768863501"/>
                    </a:ext>
                  </a:extLst>
                </a:gridCol>
                <a:gridCol w="329184">
                  <a:extLst>
                    <a:ext uri="{9D8B030D-6E8A-4147-A177-3AD203B41FA5}">
                      <a16:colId xmlns:a16="http://schemas.microsoft.com/office/drawing/2014/main" val="1513917642"/>
                    </a:ext>
                  </a:extLst>
                </a:gridCol>
                <a:gridCol w="329184">
                  <a:extLst>
                    <a:ext uri="{9D8B030D-6E8A-4147-A177-3AD203B41FA5}">
                      <a16:colId xmlns:a16="http://schemas.microsoft.com/office/drawing/2014/main" val="3709253002"/>
                    </a:ext>
                  </a:extLst>
                </a:gridCol>
                <a:gridCol w="329184">
                  <a:extLst>
                    <a:ext uri="{9D8B030D-6E8A-4147-A177-3AD203B41FA5}">
                      <a16:colId xmlns:a16="http://schemas.microsoft.com/office/drawing/2014/main" val="1293585711"/>
                    </a:ext>
                  </a:extLst>
                </a:gridCol>
                <a:gridCol w="329184">
                  <a:extLst>
                    <a:ext uri="{9D8B030D-6E8A-4147-A177-3AD203B41FA5}">
                      <a16:colId xmlns:a16="http://schemas.microsoft.com/office/drawing/2014/main" val="4283732788"/>
                    </a:ext>
                  </a:extLst>
                </a:gridCol>
                <a:gridCol w="329184">
                  <a:extLst>
                    <a:ext uri="{9D8B030D-6E8A-4147-A177-3AD203B41FA5}">
                      <a16:colId xmlns:a16="http://schemas.microsoft.com/office/drawing/2014/main" val="3767997562"/>
                    </a:ext>
                  </a:extLst>
                </a:gridCol>
                <a:gridCol w="329184">
                  <a:extLst>
                    <a:ext uri="{9D8B030D-6E8A-4147-A177-3AD203B41FA5}">
                      <a16:colId xmlns:a16="http://schemas.microsoft.com/office/drawing/2014/main" val="3513200345"/>
                    </a:ext>
                  </a:extLst>
                </a:gridCol>
                <a:gridCol w="329184">
                  <a:extLst>
                    <a:ext uri="{9D8B030D-6E8A-4147-A177-3AD203B41FA5}">
                      <a16:colId xmlns:a16="http://schemas.microsoft.com/office/drawing/2014/main" val="265563360"/>
                    </a:ext>
                  </a:extLst>
                </a:gridCol>
                <a:gridCol w="329184">
                  <a:extLst>
                    <a:ext uri="{9D8B030D-6E8A-4147-A177-3AD203B41FA5}">
                      <a16:colId xmlns:a16="http://schemas.microsoft.com/office/drawing/2014/main" val="3590616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1902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- 2023-11-29 15:11:35</a:t>
                      </a:r>
                      <a:r>
                        <a:rPr kumimoji="0" lang="en-US" sz="1000" b="0" i="0" u="none" strike="noStrike" kern="1200" cap="none" spc="0" normalizeH="0" baseline="0" noProof="0">
                          <a:ln>
                            <a:noFill/>
                          </a:ln>
                          <a:solidFill>
                            <a:prstClr val="black"/>
                          </a:solidFill>
                          <a:effectLst/>
                          <a:uLnTx/>
                          <a:uFillTx/>
                          <a:latin typeface="Calibri"/>
                          <a:ea typeface="+mn-ea"/>
                          <a:cs typeface="+mn-cs"/>
                        </a:rPr>
                        <a:t>
 🌟 Exciting news! We're thrilled to welcome Azizul Azman of Candid Pictures Studio to our esteemed group of Fujifilm X Photographers! Azizul, an expert in wedding, portrait, event, and studio photography and videography, infuses each shot with his distinctive style. 📸💒
🌟 Swipe to explore a selection of his incredible work.
#Fujifilm #FujifilmMY #FujifilmMalaysia #Fujifilm_XSeries #Photography #DigitalPhotography #WeddingPhotographer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https://quintly-eu-image-storage.s3.amazonaws.com/aaf8f68db843cc217addf8054c322eb2/f3116beb5d44afb8c8540f40336c4290.jpg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51681171"/>
                  </a:ext>
                </a:extLst>
              </a:tr>
            </a:tbl>
          </a:graphicData>
        </a:graphic>
      </p:graphicFrame>
      <p:sp>
        <p:nvSpPr>
          <p:cNvPr id="4" name="Text Placeholder 3">
            <a:extLst>
              <a:ext uri="{FF2B5EF4-FFF2-40B4-BE49-F238E27FC236}">
                <a16:creationId xmlns:a16="http://schemas.microsoft.com/office/drawing/2014/main" id="{92D3D82F-A2CF-4317-9BFD-EC447CC832FD}"/>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902745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9B37D-8F62-4F75-AFD0-A86B6FCF640B}"/>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94A12445-EC6C-418B-A980-866DCAAD7F56}"/>
              </a:ext>
            </a:extLst>
          </p:cNvPr>
          <p:cNvGraphicFramePr>
            <a:graphicFrameLocks noGrp="1"/>
          </p:cNvGraphicFramePr>
          <p:nvPr>
            <p:ph type="tbl" sz="quarter" idx="13"/>
            <p:extLst>
              <p:ext uri="{D42A27DB-BD31-4B8C-83A1-F6EECF244321}">
                <p14:modId xmlns:p14="http://schemas.microsoft.com/office/powerpoint/2010/main" val="1374484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71596829"/>
                    </a:ext>
                  </a:extLst>
                </a:gridCol>
                <a:gridCol w="1316737">
                  <a:extLst>
                    <a:ext uri="{9D8B030D-6E8A-4147-A177-3AD203B41FA5}">
                      <a16:colId xmlns:a16="http://schemas.microsoft.com/office/drawing/2014/main" val="3976795131"/>
                    </a:ext>
                  </a:extLst>
                </a:gridCol>
                <a:gridCol w="329184">
                  <a:extLst>
                    <a:ext uri="{9D8B030D-6E8A-4147-A177-3AD203B41FA5}">
                      <a16:colId xmlns:a16="http://schemas.microsoft.com/office/drawing/2014/main" val="1637714712"/>
                    </a:ext>
                  </a:extLst>
                </a:gridCol>
                <a:gridCol w="329184">
                  <a:extLst>
                    <a:ext uri="{9D8B030D-6E8A-4147-A177-3AD203B41FA5}">
                      <a16:colId xmlns:a16="http://schemas.microsoft.com/office/drawing/2014/main" val="644091137"/>
                    </a:ext>
                  </a:extLst>
                </a:gridCol>
                <a:gridCol w="329184">
                  <a:extLst>
                    <a:ext uri="{9D8B030D-6E8A-4147-A177-3AD203B41FA5}">
                      <a16:colId xmlns:a16="http://schemas.microsoft.com/office/drawing/2014/main" val="4006077611"/>
                    </a:ext>
                  </a:extLst>
                </a:gridCol>
                <a:gridCol w="329184">
                  <a:extLst>
                    <a:ext uri="{9D8B030D-6E8A-4147-A177-3AD203B41FA5}">
                      <a16:colId xmlns:a16="http://schemas.microsoft.com/office/drawing/2014/main" val="2892079316"/>
                    </a:ext>
                  </a:extLst>
                </a:gridCol>
                <a:gridCol w="329184">
                  <a:extLst>
                    <a:ext uri="{9D8B030D-6E8A-4147-A177-3AD203B41FA5}">
                      <a16:colId xmlns:a16="http://schemas.microsoft.com/office/drawing/2014/main" val="1944226328"/>
                    </a:ext>
                  </a:extLst>
                </a:gridCol>
                <a:gridCol w="329184">
                  <a:extLst>
                    <a:ext uri="{9D8B030D-6E8A-4147-A177-3AD203B41FA5}">
                      <a16:colId xmlns:a16="http://schemas.microsoft.com/office/drawing/2014/main" val="1095226583"/>
                    </a:ext>
                  </a:extLst>
                </a:gridCol>
                <a:gridCol w="329184">
                  <a:extLst>
                    <a:ext uri="{9D8B030D-6E8A-4147-A177-3AD203B41FA5}">
                      <a16:colId xmlns:a16="http://schemas.microsoft.com/office/drawing/2014/main" val="383396397"/>
                    </a:ext>
                  </a:extLst>
                </a:gridCol>
                <a:gridCol w="329184">
                  <a:extLst>
                    <a:ext uri="{9D8B030D-6E8A-4147-A177-3AD203B41FA5}">
                      <a16:colId xmlns:a16="http://schemas.microsoft.com/office/drawing/2014/main" val="650275745"/>
                    </a:ext>
                  </a:extLst>
                </a:gridCol>
                <a:gridCol w="329184">
                  <a:extLst>
                    <a:ext uri="{9D8B030D-6E8A-4147-A177-3AD203B41FA5}">
                      <a16:colId xmlns:a16="http://schemas.microsoft.com/office/drawing/2014/main" val="3651435482"/>
                    </a:ext>
                  </a:extLst>
                </a:gridCol>
                <a:gridCol w="329184">
                  <a:extLst>
                    <a:ext uri="{9D8B030D-6E8A-4147-A177-3AD203B41FA5}">
                      <a16:colId xmlns:a16="http://schemas.microsoft.com/office/drawing/2014/main" val="2346338235"/>
                    </a:ext>
                  </a:extLst>
                </a:gridCol>
                <a:gridCol w="329184">
                  <a:extLst>
                    <a:ext uri="{9D8B030D-6E8A-4147-A177-3AD203B41FA5}">
                      <a16:colId xmlns:a16="http://schemas.microsoft.com/office/drawing/2014/main" val="410759819"/>
                    </a:ext>
                  </a:extLst>
                </a:gridCol>
                <a:gridCol w="329184">
                  <a:extLst>
                    <a:ext uri="{9D8B030D-6E8A-4147-A177-3AD203B41FA5}">
                      <a16:colId xmlns:a16="http://schemas.microsoft.com/office/drawing/2014/main" val="3645482320"/>
                    </a:ext>
                  </a:extLst>
                </a:gridCol>
                <a:gridCol w="329184">
                  <a:extLst>
                    <a:ext uri="{9D8B030D-6E8A-4147-A177-3AD203B41FA5}">
                      <a16:colId xmlns:a16="http://schemas.microsoft.com/office/drawing/2014/main" val="964541686"/>
                    </a:ext>
                  </a:extLst>
                </a:gridCol>
                <a:gridCol w="329184">
                  <a:extLst>
                    <a:ext uri="{9D8B030D-6E8A-4147-A177-3AD203B41FA5}">
                      <a16:colId xmlns:a16="http://schemas.microsoft.com/office/drawing/2014/main" val="1292795877"/>
                    </a:ext>
                  </a:extLst>
                </a:gridCol>
                <a:gridCol w="329184">
                  <a:extLst>
                    <a:ext uri="{9D8B030D-6E8A-4147-A177-3AD203B41FA5}">
                      <a16:colId xmlns:a16="http://schemas.microsoft.com/office/drawing/2014/main" val="1982401796"/>
                    </a:ext>
                  </a:extLst>
                </a:gridCol>
                <a:gridCol w="329184">
                  <a:extLst>
                    <a:ext uri="{9D8B030D-6E8A-4147-A177-3AD203B41FA5}">
                      <a16:colId xmlns:a16="http://schemas.microsoft.com/office/drawing/2014/main" val="3453718330"/>
                    </a:ext>
                  </a:extLst>
                </a:gridCol>
                <a:gridCol w="329184">
                  <a:extLst>
                    <a:ext uri="{9D8B030D-6E8A-4147-A177-3AD203B41FA5}">
                      <a16:colId xmlns:a16="http://schemas.microsoft.com/office/drawing/2014/main" val="678492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48459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- 2023-11-03 13:10:58</a:t>
                      </a:r>
                      <a:r>
                        <a:rPr kumimoji="0" lang="en-US" sz="1000" b="0" i="0" u="none" strike="noStrike" kern="1200" cap="none" spc="0" normalizeH="0" baseline="0" noProof="0">
                          <a:ln>
                            <a:noFill/>
                          </a:ln>
                          <a:solidFill>
                            <a:prstClr val="black"/>
                          </a:solidFill>
                          <a:effectLst/>
                          <a:uLnTx/>
                          <a:uFillTx/>
                          <a:latin typeface="Calibri"/>
                          <a:ea typeface="+mn-ea"/>
                          <a:cs typeface="+mn-cs"/>
                        </a:rPr>
                        <a:t>
 🎉 We’re Moving Soon!🎉
Hey Team, Partners, and Valued Customers!
Fujifilm Malaysia is excited to announce that we are moving to a new space designed to better serve your needs and to continue providing top-notch services to all of you.
🌟 Starting 6th November, find us at our new corporate office address:"
📍 Level 19, Menara CelcomDigi, 
📍 No. 6, Persiaran Barat, Seksyen 52, 46200, Petaling Jaya, Selangor.
Reach out to us at our general line 📞 03 – 5569 8388, which will be diverted to 📱 012 221 5784 during this transition phase for seamless communication.
We're thrilled to begin this new chapter and can't wait to welcome you to our new home. Your unwavering support means the world to us, and we're committed to making this move as smooth as possible.
Here's to new beginnings and continued partnerships!
#Fujifilm #FujifilmMY #FujifilmMalaysia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https://quintly-image-storage.s3.amazonaws.com/aaf8f68db843cc217addf8054c322eb2/5e3a8075dc52c5274652ff6a6777d857.jpg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77842297"/>
                  </a:ext>
                </a:extLst>
              </a:tr>
            </a:tbl>
          </a:graphicData>
        </a:graphic>
      </p:graphicFrame>
      <p:sp>
        <p:nvSpPr>
          <p:cNvPr id="4" name="Text Placeholder 3">
            <a:extLst>
              <a:ext uri="{FF2B5EF4-FFF2-40B4-BE49-F238E27FC236}">
                <a16:creationId xmlns:a16="http://schemas.microsoft.com/office/drawing/2014/main" id="{65A61E26-5124-46E1-BF89-21615B0C0276}"/>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957532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14A0-4D5E-475C-B6B3-554B9E6A99E7}"/>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0119491F-9B37-4C36-96FC-E81161FBC171}"/>
              </a:ext>
            </a:extLst>
          </p:cNvPr>
          <p:cNvGraphicFramePr>
            <a:graphicFrameLocks noGrp="1"/>
          </p:cNvGraphicFramePr>
          <p:nvPr>
            <p:ph type="tbl" sz="quarter" idx="13"/>
            <p:extLst>
              <p:ext uri="{D42A27DB-BD31-4B8C-83A1-F6EECF244321}">
                <p14:modId xmlns:p14="http://schemas.microsoft.com/office/powerpoint/2010/main" val="2738435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78624074"/>
                    </a:ext>
                  </a:extLst>
                </a:gridCol>
                <a:gridCol w="1316737">
                  <a:extLst>
                    <a:ext uri="{9D8B030D-6E8A-4147-A177-3AD203B41FA5}">
                      <a16:colId xmlns:a16="http://schemas.microsoft.com/office/drawing/2014/main" val="102219920"/>
                    </a:ext>
                  </a:extLst>
                </a:gridCol>
                <a:gridCol w="329184">
                  <a:extLst>
                    <a:ext uri="{9D8B030D-6E8A-4147-A177-3AD203B41FA5}">
                      <a16:colId xmlns:a16="http://schemas.microsoft.com/office/drawing/2014/main" val="3466710782"/>
                    </a:ext>
                  </a:extLst>
                </a:gridCol>
                <a:gridCol w="329184">
                  <a:extLst>
                    <a:ext uri="{9D8B030D-6E8A-4147-A177-3AD203B41FA5}">
                      <a16:colId xmlns:a16="http://schemas.microsoft.com/office/drawing/2014/main" val="3304515749"/>
                    </a:ext>
                  </a:extLst>
                </a:gridCol>
                <a:gridCol w="329184">
                  <a:extLst>
                    <a:ext uri="{9D8B030D-6E8A-4147-A177-3AD203B41FA5}">
                      <a16:colId xmlns:a16="http://schemas.microsoft.com/office/drawing/2014/main" val="2324940638"/>
                    </a:ext>
                  </a:extLst>
                </a:gridCol>
                <a:gridCol w="329184">
                  <a:extLst>
                    <a:ext uri="{9D8B030D-6E8A-4147-A177-3AD203B41FA5}">
                      <a16:colId xmlns:a16="http://schemas.microsoft.com/office/drawing/2014/main" val="827958595"/>
                    </a:ext>
                  </a:extLst>
                </a:gridCol>
                <a:gridCol w="329184">
                  <a:extLst>
                    <a:ext uri="{9D8B030D-6E8A-4147-A177-3AD203B41FA5}">
                      <a16:colId xmlns:a16="http://schemas.microsoft.com/office/drawing/2014/main" val="669201565"/>
                    </a:ext>
                  </a:extLst>
                </a:gridCol>
                <a:gridCol w="329184">
                  <a:extLst>
                    <a:ext uri="{9D8B030D-6E8A-4147-A177-3AD203B41FA5}">
                      <a16:colId xmlns:a16="http://schemas.microsoft.com/office/drawing/2014/main" val="2753672439"/>
                    </a:ext>
                  </a:extLst>
                </a:gridCol>
                <a:gridCol w="329184">
                  <a:extLst>
                    <a:ext uri="{9D8B030D-6E8A-4147-A177-3AD203B41FA5}">
                      <a16:colId xmlns:a16="http://schemas.microsoft.com/office/drawing/2014/main" val="2773394526"/>
                    </a:ext>
                  </a:extLst>
                </a:gridCol>
                <a:gridCol w="329184">
                  <a:extLst>
                    <a:ext uri="{9D8B030D-6E8A-4147-A177-3AD203B41FA5}">
                      <a16:colId xmlns:a16="http://schemas.microsoft.com/office/drawing/2014/main" val="1506540187"/>
                    </a:ext>
                  </a:extLst>
                </a:gridCol>
                <a:gridCol w="329184">
                  <a:extLst>
                    <a:ext uri="{9D8B030D-6E8A-4147-A177-3AD203B41FA5}">
                      <a16:colId xmlns:a16="http://schemas.microsoft.com/office/drawing/2014/main" val="2685102790"/>
                    </a:ext>
                  </a:extLst>
                </a:gridCol>
                <a:gridCol w="329184">
                  <a:extLst>
                    <a:ext uri="{9D8B030D-6E8A-4147-A177-3AD203B41FA5}">
                      <a16:colId xmlns:a16="http://schemas.microsoft.com/office/drawing/2014/main" val="2365051387"/>
                    </a:ext>
                  </a:extLst>
                </a:gridCol>
                <a:gridCol w="329184">
                  <a:extLst>
                    <a:ext uri="{9D8B030D-6E8A-4147-A177-3AD203B41FA5}">
                      <a16:colId xmlns:a16="http://schemas.microsoft.com/office/drawing/2014/main" val="3779436112"/>
                    </a:ext>
                  </a:extLst>
                </a:gridCol>
                <a:gridCol w="329184">
                  <a:extLst>
                    <a:ext uri="{9D8B030D-6E8A-4147-A177-3AD203B41FA5}">
                      <a16:colId xmlns:a16="http://schemas.microsoft.com/office/drawing/2014/main" val="2208895194"/>
                    </a:ext>
                  </a:extLst>
                </a:gridCol>
                <a:gridCol w="329184">
                  <a:extLst>
                    <a:ext uri="{9D8B030D-6E8A-4147-A177-3AD203B41FA5}">
                      <a16:colId xmlns:a16="http://schemas.microsoft.com/office/drawing/2014/main" val="2200313455"/>
                    </a:ext>
                  </a:extLst>
                </a:gridCol>
                <a:gridCol w="329184">
                  <a:extLst>
                    <a:ext uri="{9D8B030D-6E8A-4147-A177-3AD203B41FA5}">
                      <a16:colId xmlns:a16="http://schemas.microsoft.com/office/drawing/2014/main" val="4293181766"/>
                    </a:ext>
                  </a:extLst>
                </a:gridCol>
                <a:gridCol w="329184">
                  <a:extLst>
                    <a:ext uri="{9D8B030D-6E8A-4147-A177-3AD203B41FA5}">
                      <a16:colId xmlns:a16="http://schemas.microsoft.com/office/drawing/2014/main" val="3234212668"/>
                    </a:ext>
                  </a:extLst>
                </a:gridCol>
                <a:gridCol w="329184">
                  <a:extLst>
                    <a:ext uri="{9D8B030D-6E8A-4147-A177-3AD203B41FA5}">
                      <a16:colId xmlns:a16="http://schemas.microsoft.com/office/drawing/2014/main" val="3989851734"/>
                    </a:ext>
                  </a:extLst>
                </a:gridCol>
                <a:gridCol w="329184">
                  <a:extLst>
                    <a:ext uri="{9D8B030D-6E8A-4147-A177-3AD203B41FA5}">
                      <a16:colId xmlns:a16="http://schemas.microsoft.com/office/drawing/2014/main" val="1538565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437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- 2023-11-28 10:00:00</a:t>
                      </a:r>
                      <a:r>
                        <a:rPr kumimoji="0" lang="en-US" sz="1000" b="0" i="0" u="none" strike="noStrike" kern="1200" cap="none" spc="0" normalizeH="0" baseline="0" noProof="0">
                          <a:ln>
                            <a:noFill/>
                          </a:ln>
                          <a:solidFill>
                            <a:prstClr val="black"/>
                          </a:solidFill>
                          <a:effectLst/>
                          <a:uLnTx/>
                          <a:uFillTx/>
                          <a:latin typeface="Calibri"/>
                          <a:ea typeface="+mn-ea"/>
                          <a:cs typeface="+mn-cs"/>
                        </a:rPr>
                        <a:t>
 Satoshi Minakawa skillfully captures model/actress Kokoro Aoshima and the strong spirit she exudes with her striking gaze in this stunning set of portraits using the new GF55mmF1.7 R WR lens.
He describes the lens as having a "natural" focus—a beautiful gradation between the in-focus areas and the smooth blurring of out-of-focus elements. When paired with the latest GFX100II, this dynamic combination creates a unique expression of natural, elegant bokeh and a profound sense of depth.
Dive into a world of captivating portraits, natural focus, and breathtaking depth – where every image tells a story of its own with the GF55mmF1.7 R WR lens.
𝗙𝗶𝗻𝗱 𝗢𝘂𝘁 𝗠𝗼𝗿𝗲
https://fujifilm-x.com/global/products/lenses/gf55mmf17-r-wr/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#SettingtheStandard #GF55mm #PrimeLens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https://quintly-eu-image-storage.s3.amazonaws.com/aaf8f68db843cc217addf8054c322eb2/746d120a84993ae8bfdc5addbbf30fb1.jpg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62652976"/>
                  </a:ext>
                </a:extLst>
              </a:tr>
            </a:tbl>
          </a:graphicData>
        </a:graphic>
      </p:graphicFrame>
      <p:sp>
        <p:nvSpPr>
          <p:cNvPr id="4" name="Text Placeholder 3">
            <a:extLst>
              <a:ext uri="{FF2B5EF4-FFF2-40B4-BE49-F238E27FC236}">
                <a16:creationId xmlns:a16="http://schemas.microsoft.com/office/drawing/2014/main" id="{B59F708D-6654-494D-B779-AA5E086B8AA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588416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414A-0708-4703-B36E-083EA94A2630}"/>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487C0FD4-348A-4E3D-9872-CF08DCC08542}"/>
              </a:ext>
            </a:extLst>
          </p:cNvPr>
          <p:cNvGraphicFramePr>
            <a:graphicFrameLocks noGrp="1"/>
          </p:cNvGraphicFramePr>
          <p:nvPr>
            <p:ph type="tbl" sz="quarter" idx="13"/>
            <p:extLst>
              <p:ext uri="{D42A27DB-BD31-4B8C-83A1-F6EECF244321}">
                <p14:modId xmlns:p14="http://schemas.microsoft.com/office/powerpoint/2010/main" val="3012712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04136225"/>
                    </a:ext>
                  </a:extLst>
                </a:gridCol>
                <a:gridCol w="1316737">
                  <a:extLst>
                    <a:ext uri="{9D8B030D-6E8A-4147-A177-3AD203B41FA5}">
                      <a16:colId xmlns:a16="http://schemas.microsoft.com/office/drawing/2014/main" val="2465365322"/>
                    </a:ext>
                  </a:extLst>
                </a:gridCol>
                <a:gridCol w="329184">
                  <a:extLst>
                    <a:ext uri="{9D8B030D-6E8A-4147-A177-3AD203B41FA5}">
                      <a16:colId xmlns:a16="http://schemas.microsoft.com/office/drawing/2014/main" val="3244155451"/>
                    </a:ext>
                  </a:extLst>
                </a:gridCol>
                <a:gridCol w="329184">
                  <a:extLst>
                    <a:ext uri="{9D8B030D-6E8A-4147-A177-3AD203B41FA5}">
                      <a16:colId xmlns:a16="http://schemas.microsoft.com/office/drawing/2014/main" val="3241536584"/>
                    </a:ext>
                  </a:extLst>
                </a:gridCol>
                <a:gridCol w="329184">
                  <a:extLst>
                    <a:ext uri="{9D8B030D-6E8A-4147-A177-3AD203B41FA5}">
                      <a16:colId xmlns:a16="http://schemas.microsoft.com/office/drawing/2014/main" val="3932847678"/>
                    </a:ext>
                  </a:extLst>
                </a:gridCol>
                <a:gridCol w="329184">
                  <a:extLst>
                    <a:ext uri="{9D8B030D-6E8A-4147-A177-3AD203B41FA5}">
                      <a16:colId xmlns:a16="http://schemas.microsoft.com/office/drawing/2014/main" val="3419051084"/>
                    </a:ext>
                  </a:extLst>
                </a:gridCol>
                <a:gridCol w="329184">
                  <a:extLst>
                    <a:ext uri="{9D8B030D-6E8A-4147-A177-3AD203B41FA5}">
                      <a16:colId xmlns:a16="http://schemas.microsoft.com/office/drawing/2014/main" val="3581975933"/>
                    </a:ext>
                  </a:extLst>
                </a:gridCol>
                <a:gridCol w="329184">
                  <a:extLst>
                    <a:ext uri="{9D8B030D-6E8A-4147-A177-3AD203B41FA5}">
                      <a16:colId xmlns:a16="http://schemas.microsoft.com/office/drawing/2014/main" val="85695714"/>
                    </a:ext>
                  </a:extLst>
                </a:gridCol>
                <a:gridCol w="329184">
                  <a:extLst>
                    <a:ext uri="{9D8B030D-6E8A-4147-A177-3AD203B41FA5}">
                      <a16:colId xmlns:a16="http://schemas.microsoft.com/office/drawing/2014/main" val="2088342443"/>
                    </a:ext>
                  </a:extLst>
                </a:gridCol>
                <a:gridCol w="329184">
                  <a:extLst>
                    <a:ext uri="{9D8B030D-6E8A-4147-A177-3AD203B41FA5}">
                      <a16:colId xmlns:a16="http://schemas.microsoft.com/office/drawing/2014/main" val="2545833187"/>
                    </a:ext>
                  </a:extLst>
                </a:gridCol>
                <a:gridCol w="329184">
                  <a:extLst>
                    <a:ext uri="{9D8B030D-6E8A-4147-A177-3AD203B41FA5}">
                      <a16:colId xmlns:a16="http://schemas.microsoft.com/office/drawing/2014/main" val="2334999234"/>
                    </a:ext>
                  </a:extLst>
                </a:gridCol>
                <a:gridCol w="329184">
                  <a:extLst>
                    <a:ext uri="{9D8B030D-6E8A-4147-A177-3AD203B41FA5}">
                      <a16:colId xmlns:a16="http://schemas.microsoft.com/office/drawing/2014/main" val="3623151306"/>
                    </a:ext>
                  </a:extLst>
                </a:gridCol>
                <a:gridCol w="329184">
                  <a:extLst>
                    <a:ext uri="{9D8B030D-6E8A-4147-A177-3AD203B41FA5}">
                      <a16:colId xmlns:a16="http://schemas.microsoft.com/office/drawing/2014/main" val="1469746029"/>
                    </a:ext>
                  </a:extLst>
                </a:gridCol>
                <a:gridCol w="329184">
                  <a:extLst>
                    <a:ext uri="{9D8B030D-6E8A-4147-A177-3AD203B41FA5}">
                      <a16:colId xmlns:a16="http://schemas.microsoft.com/office/drawing/2014/main" val="4180638810"/>
                    </a:ext>
                  </a:extLst>
                </a:gridCol>
                <a:gridCol w="329184">
                  <a:extLst>
                    <a:ext uri="{9D8B030D-6E8A-4147-A177-3AD203B41FA5}">
                      <a16:colId xmlns:a16="http://schemas.microsoft.com/office/drawing/2014/main" val="4259885147"/>
                    </a:ext>
                  </a:extLst>
                </a:gridCol>
                <a:gridCol w="329184">
                  <a:extLst>
                    <a:ext uri="{9D8B030D-6E8A-4147-A177-3AD203B41FA5}">
                      <a16:colId xmlns:a16="http://schemas.microsoft.com/office/drawing/2014/main" val="3863106356"/>
                    </a:ext>
                  </a:extLst>
                </a:gridCol>
                <a:gridCol w="329184">
                  <a:extLst>
                    <a:ext uri="{9D8B030D-6E8A-4147-A177-3AD203B41FA5}">
                      <a16:colId xmlns:a16="http://schemas.microsoft.com/office/drawing/2014/main" val="148424328"/>
                    </a:ext>
                  </a:extLst>
                </a:gridCol>
                <a:gridCol w="329184">
                  <a:extLst>
                    <a:ext uri="{9D8B030D-6E8A-4147-A177-3AD203B41FA5}">
                      <a16:colId xmlns:a16="http://schemas.microsoft.com/office/drawing/2014/main" val="4225216976"/>
                    </a:ext>
                  </a:extLst>
                </a:gridCol>
                <a:gridCol w="329184">
                  <a:extLst>
                    <a:ext uri="{9D8B030D-6E8A-4147-A177-3AD203B41FA5}">
                      <a16:colId xmlns:a16="http://schemas.microsoft.com/office/drawing/2014/main" val="2860135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1436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- 2023-11-26 20:00:00</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all enthusiastic participants who joined us at Harvey Norman IPC Flagship Store for an incredible Street Portraiture Photography Workshop on 28 Oct 2023! 🌟
During the workshop, the talented instructor, FishQuan from Studio21 photography, shared her expertise and guidance to enrich our learning experience in street portraiture photography. We hope this invaluable insight will inspire you to capture incredible moments in the streets ahead. Stay tuned for more photography adventures coming up soon!
#Fujifilm #FujifilmMY #FujifilmMalaysia #Fujifilm_XSeries #Photography #DigitalPhotography #FujifilmPhotographyWorkshop #Selangor #PhotographyLife #PhotographyLover #PhotographyDaily #StreetPortraitPhotography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https://quintly-eu-image-storage.s3.amazonaws.com/aaf8f68db843cc217addf8054c322eb2/ebc3ecd22f935fa714034f0aaf15f97d.jpg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70645769"/>
                  </a:ext>
                </a:extLst>
              </a:tr>
            </a:tbl>
          </a:graphicData>
        </a:graphic>
      </p:graphicFrame>
      <p:sp>
        <p:nvSpPr>
          <p:cNvPr id="4" name="Text Placeholder 3">
            <a:extLst>
              <a:ext uri="{FF2B5EF4-FFF2-40B4-BE49-F238E27FC236}">
                <a16:creationId xmlns:a16="http://schemas.microsoft.com/office/drawing/2014/main" id="{ABEEFC4E-C184-4C48-9C1F-982F06323F79}"/>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886696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0728F-9CD0-40FD-A873-8482B5C6C446}"/>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CBE7FF43-AA12-4B48-B205-3C001B860740}"/>
              </a:ext>
            </a:extLst>
          </p:cNvPr>
          <p:cNvGraphicFramePr>
            <a:graphicFrameLocks noGrp="1"/>
          </p:cNvGraphicFramePr>
          <p:nvPr>
            <p:ph type="tbl" sz="quarter" idx="13"/>
            <p:extLst>
              <p:ext uri="{D42A27DB-BD31-4B8C-83A1-F6EECF244321}">
                <p14:modId xmlns:p14="http://schemas.microsoft.com/office/powerpoint/2010/main" val="268972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19091948"/>
                    </a:ext>
                  </a:extLst>
                </a:gridCol>
                <a:gridCol w="1316737">
                  <a:extLst>
                    <a:ext uri="{9D8B030D-6E8A-4147-A177-3AD203B41FA5}">
                      <a16:colId xmlns:a16="http://schemas.microsoft.com/office/drawing/2014/main" val="25262160"/>
                    </a:ext>
                  </a:extLst>
                </a:gridCol>
                <a:gridCol w="329184">
                  <a:extLst>
                    <a:ext uri="{9D8B030D-6E8A-4147-A177-3AD203B41FA5}">
                      <a16:colId xmlns:a16="http://schemas.microsoft.com/office/drawing/2014/main" val="3744888858"/>
                    </a:ext>
                  </a:extLst>
                </a:gridCol>
                <a:gridCol w="329184">
                  <a:extLst>
                    <a:ext uri="{9D8B030D-6E8A-4147-A177-3AD203B41FA5}">
                      <a16:colId xmlns:a16="http://schemas.microsoft.com/office/drawing/2014/main" val="2892985501"/>
                    </a:ext>
                  </a:extLst>
                </a:gridCol>
                <a:gridCol w="329184">
                  <a:extLst>
                    <a:ext uri="{9D8B030D-6E8A-4147-A177-3AD203B41FA5}">
                      <a16:colId xmlns:a16="http://schemas.microsoft.com/office/drawing/2014/main" val="397892265"/>
                    </a:ext>
                  </a:extLst>
                </a:gridCol>
                <a:gridCol w="329184">
                  <a:extLst>
                    <a:ext uri="{9D8B030D-6E8A-4147-A177-3AD203B41FA5}">
                      <a16:colId xmlns:a16="http://schemas.microsoft.com/office/drawing/2014/main" val="1823794012"/>
                    </a:ext>
                  </a:extLst>
                </a:gridCol>
                <a:gridCol w="329184">
                  <a:extLst>
                    <a:ext uri="{9D8B030D-6E8A-4147-A177-3AD203B41FA5}">
                      <a16:colId xmlns:a16="http://schemas.microsoft.com/office/drawing/2014/main" val="1837973851"/>
                    </a:ext>
                  </a:extLst>
                </a:gridCol>
                <a:gridCol w="329184">
                  <a:extLst>
                    <a:ext uri="{9D8B030D-6E8A-4147-A177-3AD203B41FA5}">
                      <a16:colId xmlns:a16="http://schemas.microsoft.com/office/drawing/2014/main" val="1423481534"/>
                    </a:ext>
                  </a:extLst>
                </a:gridCol>
                <a:gridCol w="329184">
                  <a:extLst>
                    <a:ext uri="{9D8B030D-6E8A-4147-A177-3AD203B41FA5}">
                      <a16:colId xmlns:a16="http://schemas.microsoft.com/office/drawing/2014/main" val="692755600"/>
                    </a:ext>
                  </a:extLst>
                </a:gridCol>
                <a:gridCol w="329184">
                  <a:extLst>
                    <a:ext uri="{9D8B030D-6E8A-4147-A177-3AD203B41FA5}">
                      <a16:colId xmlns:a16="http://schemas.microsoft.com/office/drawing/2014/main" val="378359860"/>
                    </a:ext>
                  </a:extLst>
                </a:gridCol>
                <a:gridCol w="329184">
                  <a:extLst>
                    <a:ext uri="{9D8B030D-6E8A-4147-A177-3AD203B41FA5}">
                      <a16:colId xmlns:a16="http://schemas.microsoft.com/office/drawing/2014/main" val="2355033990"/>
                    </a:ext>
                  </a:extLst>
                </a:gridCol>
                <a:gridCol w="329184">
                  <a:extLst>
                    <a:ext uri="{9D8B030D-6E8A-4147-A177-3AD203B41FA5}">
                      <a16:colId xmlns:a16="http://schemas.microsoft.com/office/drawing/2014/main" val="1767555350"/>
                    </a:ext>
                  </a:extLst>
                </a:gridCol>
                <a:gridCol w="329184">
                  <a:extLst>
                    <a:ext uri="{9D8B030D-6E8A-4147-A177-3AD203B41FA5}">
                      <a16:colId xmlns:a16="http://schemas.microsoft.com/office/drawing/2014/main" val="2651260632"/>
                    </a:ext>
                  </a:extLst>
                </a:gridCol>
                <a:gridCol w="329184">
                  <a:extLst>
                    <a:ext uri="{9D8B030D-6E8A-4147-A177-3AD203B41FA5}">
                      <a16:colId xmlns:a16="http://schemas.microsoft.com/office/drawing/2014/main" val="3678631860"/>
                    </a:ext>
                  </a:extLst>
                </a:gridCol>
                <a:gridCol w="329184">
                  <a:extLst>
                    <a:ext uri="{9D8B030D-6E8A-4147-A177-3AD203B41FA5}">
                      <a16:colId xmlns:a16="http://schemas.microsoft.com/office/drawing/2014/main" val="3625842711"/>
                    </a:ext>
                  </a:extLst>
                </a:gridCol>
                <a:gridCol w="329184">
                  <a:extLst>
                    <a:ext uri="{9D8B030D-6E8A-4147-A177-3AD203B41FA5}">
                      <a16:colId xmlns:a16="http://schemas.microsoft.com/office/drawing/2014/main" val="3315884114"/>
                    </a:ext>
                  </a:extLst>
                </a:gridCol>
                <a:gridCol w="329184">
                  <a:extLst>
                    <a:ext uri="{9D8B030D-6E8A-4147-A177-3AD203B41FA5}">
                      <a16:colId xmlns:a16="http://schemas.microsoft.com/office/drawing/2014/main" val="3147934940"/>
                    </a:ext>
                  </a:extLst>
                </a:gridCol>
                <a:gridCol w="329184">
                  <a:extLst>
                    <a:ext uri="{9D8B030D-6E8A-4147-A177-3AD203B41FA5}">
                      <a16:colId xmlns:a16="http://schemas.microsoft.com/office/drawing/2014/main" val="3219228826"/>
                    </a:ext>
                  </a:extLst>
                </a:gridCol>
                <a:gridCol w="329184">
                  <a:extLst>
                    <a:ext uri="{9D8B030D-6E8A-4147-A177-3AD203B41FA5}">
                      <a16:colId xmlns:a16="http://schemas.microsoft.com/office/drawing/2014/main" val="311042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8271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- 2023-11-07 12:30:18</a:t>
                      </a:r>
                      <a:r>
                        <a:rPr kumimoji="0" lang="en-US" sz="1000" b="0" i="0" u="none" strike="noStrike" kern="1200" cap="none" spc="0" normalizeH="0" baseline="0" noProof="0">
                          <a:ln>
                            <a:noFill/>
                          </a:ln>
                          <a:solidFill>
                            <a:prstClr val="black"/>
                          </a:solidFill>
                          <a:effectLst/>
                          <a:uLnTx/>
                          <a:uFillTx/>
                          <a:latin typeface="Calibri"/>
                          <a:ea typeface="+mn-ea"/>
                          <a:cs typeface="+mn-cs"/>
                        </a:rPr>
                        <a:t>
 “This will be my camera of choice,” declares Getty Images Sports Stringer Photographer for Malaysia, Foo Yeen, capturing the dynamic energy of the 1st Malaysia Open Diving Championship 2023. 
With the Fujifilm GFX100 II in hand, harnessing the power of the new GFX 102MP CMOS II HS sensor and the lightning-fast X-Processor 5, each frame freezes a fraction of time, delivering double the signal readout speed. The results? Unparalleled clarity in every splash and every triumphant moment of the athletes' descent.
Immortalise the essence of atheletic grace with GFX100 II and GF250mm. 
#Fujifilm #FujifilmMY #FujifilmMalaysia #Photography #DigitalPhotography #MoreThanFullFrame #GFX100II #MediumFormat #SportsPhotography #Diving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https://quintly-image-storage.s3.amazonaws.com/aaf8f68db843cc217addf8054c322eb2/e2d913bc3ef373f0eb804f33755e2edf.jpg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2325034"/>
                  </a:ext>
                </a:extLst>
              </a:tr>
            </a:tbl>
          </a:graphicData>
        </a:graphic>
      </p:graphicFrame>
      <p:sp>
        <p:nvSpPr>
          <p:cNvPr id="4" name="Text Placeholder 3">
            <a:extLst>
              <a:ext uri="{FF2B5EF4-FFF2-40B4-BE49-F238E27FC236}">
                <a16:creationId xmlns:a16="http://schemas.microsoft.com/office/drawing/2014/main" id="{4A2E7AA6-CF13-4136-B35A-7BBFC6B0A6E6}"/>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601673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816C3-F063-498E-B8DC-6CF4CD0E0366}"/>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D56F1152-11FE-4E88-9661-9DB88B92EEA4}"/>
              </a:ext>
            </a:extLst>
          </p:cNvPr>
          <p:cNvGraphicFramePr>
            <a:graphicFrameLocks noGrp="1"/>
          </p:cNvGraphicFramePr>
          <p:nvPr>
            <p:ph type="tbl" sz="quarter" idx="13"/>
            <p:extLst>
              <p:ext uri="{D42A27DB-BD31-4B8C-83A1-F6EECF244321}">
                <p14:modId xmlns:p14="http://schemas.microsoft.com/office/powerpoint/2010/main" val="3629928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31852846"/>
                    </a:ext>
                  </a:extLst>
                </a:gridCol>
                <a:gridCol w="1316737">
                  <a:extLst>
                    <a:ext uri="{9D8B030D-6E8A-4147-A177-3AD203B41FA5}">
                      <a16:colId xmlns:a16="http://schemas.microsoft.com/office/drawing/2014/main" val="2342855429"/>
                    </a:ext>
                  </a:extLst>
                </a:gridCol>
                <a:gridCol w="329184">
                  <a:extLst>
                    <a:ext uri="{9D8B030D-6E8A-4147-A177-3AD203B41FA5}">
                      <a16:colId xmlns:a16="http://schemas.microsoft.com/office/drawing/2014/main" val="2583927155"/>
                    </a:ext>
                  </a:extLst>
                </a:gridCol>
                <a:gridCol w="329184">
                  <a:extLst>
                    <a:ext uri="{9D8B030D-6E8A-4147-A177-3AD203B41FA5}">
                      <a16:colId xmlns:a16="http://schemas.microsoft.com/office/drawing/2014/main" val="3707000801"/>
                    </a:ext>
                  </a:extLst>
                </a:gridCol>
                <a:gridCol w="329184">
                  <a:extLst>
                    <a:ext uri="{9D8B030D-6E8A-4147-A177-3AD203B41FA5}">
                      <a16:colId xmlns:a16="http://schemas.microsoft.com/office/drawing/2014/main" val="461397773"/>
                    </a:ext>
                  </a:extLst>
                </a:gridCol>
                <a:gridCol w="329184">
                  <a:extLst>
                    <a:ext uri="{9D8B030D-6E8A-4147-A177-3AD203B41FA5}">
                      <a16:colId xmlns:a16="http://schemas.microsoft.com/office/drawing/2014/main" val="1107489411"/>
                    </a:ext>
                  </a:extLst>
                </a:gridCol>
                <a:gridCol w="329184">
                  <a:extLst>
                    <a:ext uri="{9D8B030D-6E8A-4147-A177-3AD203B41FA5}">
                      <a16:colId xmlns:a16="http://schemas.microsoft.com/office/drawing/2014/main" val="1620511562"/>
                    </a:ext>
                  </a:extLst>
                </a:gridCol>
                <a:gridCol w="329184">
                  <a:extLst>
                    <a:ext uri="{9D8B030D-6E8A-4147-A177-3AD203B41FA5}">
                      <a16:colId xmlns:a16="http://schemas.microsoft.com/office/drawing/2014/main" val="670041755"/>
                    </a:ext>
                  </a:extLst>
                </a:gridCol>
                <a:gridCol w="329184">
                  <a:extLst>
                    <a:ext uri="{9D8B030D-6E8A-4147-A177-3AD203B41FA5}">
                      <a16:colId xmlns:a16="http://schemas.microsoft.com/office/drawing/2014/main" val="80974634"/>
                    </a:ext>
                  </a:extLst>
                </a:gridCol>
                <a:gridCol w="329184">
                  <a:extLst>
                    <a:ext uri="{9D8B030D-6E8A-4147-A177-3AD203B41FA5}">
                      <a16:colId xmlns:a16="http://schemas.microsoft.com/office/drawing/2014/main" val="1244850793"/>
                    </a:ext>
                  </a:extLst>
                </a:gridCol>
                <a:gridCol w="329184">
                  <a:extLst>
                    <a:ext uri="{9D8B030D-6E8A-4147-A177-3AD203B41FA5}">
                      <a16:colId xmlns:a16="http://schemas.microsoft.com/office/drawing/2014/main" val="4045516504"/>
                    </a:ext>
                  </a:extLst>
                </a:gridCol>
                <a:gridCol w="329184">
                  <a:extLst>
                    <a:ext uri="{9D8B030D-6E8A-4147-A177-3AD203B41FA5}">
                      <a16:colId xmlns:a16="http://schemas.microsoft.com/office/drawing/2014/main" val="1762888716"/>
                    </a:ext>
                  </a:extLst>
                </a:gridCol>
                <a:gridCol w="329184">
                  <a:extLst>
                    <a:ext uri="{9D8B030D-6E8A-4147-A177-3AD203B41FA5}">
                      <a16:colId xmlns:a16="http://schemas.microsoft.com/office/drawing/2014/main" val="1325483859"/>
                    </a:ext>
                  </a:extLst>
                </a:gridCol>
                <a:gridCol w="329184">
                  <a:extLst>
                    <a:ext uri="{9D8B030D-6E8A-4147-A177-3AD203B41FA5}">
                      <a16:colId xmlns:a16="http://schemas.microsoft.com/office/drawing/2014/main" val="1890329828"/>
                    </a:ext>
                  </a:extLst>
                </a:gridCol>
                <a:gridCol w="329184">
                  <a:extLst>
                    <a:ext uri="{9D8B030D-6E8A-4147-A177-3AD203B41FA5}">
                      <a16:colId xmlns:a16="http://schemas.microsoft.com/office/drawing/2014/main" val="3550338067"/>
                    </a:ext>
                  </a:extLst>
                </a:gridCol>
                <a:gridCol w="329184">
                  <a:extLst>
                    <a:ext uri="{9D8B030D-6E8A-4147-A177-3AD203B41FA5}">
                      <a16:colId xmlns:a16="http://schemas.microsoft.com/office/drawing/2014/main" val="1016190665"/>
                    </a:ext>
                  </a:extLst>
                </a:gridCol>
                <a:gridCol w="329184">
                  <a:extLst>
                    <a:ext uri="{9D8B030D-6E8A-4147-A177-3AD203B41FA5}">
                      <a16:colId xmlns:a16="http://schemas.microsoft.com/office/drawing/2014/main" val="3340435547"/>
                    </a:ext>
                  </a:extLst>
                </a:gridCol>
                <a:gridCol w="329184">
                  <a:extLst>
                    <a:ext uri="{9D8B030D-6E8A-4147-A177-3AD203B41FA5}">
                      <a16:colId xmlns:a16="http://schemas.microsoft.com/office/drawing/2014/main" val="536998738"/>
                    </a:ext>
                  </a:extLst>
                </a:gridCol>
                <a:gridCol w="329184">
                  <a:extLst>
                    <a:ext uri="{9D8B030D-6E8A-4147-A177-3AD203B41FA5}">
                      <a16:colId xmlns:a16="http://schemas.microsoft.com/office/drawing/2014/main" val="3458174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0900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- 2023-11-15 21:00:01</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all the participants who attended the Night Portrait Photography Workshop in collaboration with Johan Photo Camtronics on 21 Oct 2023! 🌟
We hope you've had an illuminating experience with our talented X-Photographer Joie Koo and gained valuable insights to master capturing stunning night portraits. We look forward to seeing your captivating nighttime shots!
#Fujifilm #FujifilmMY #FujifilmMalaysia #Fujifilm_XSeries #Photography #DigitalPhotography #FujifilmPhotographyWorkshop #Johor #PhotographyLife #PhotographyLover #PhotographyDaily #NightPortraitPhotography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https://quintly-image-storage.s3.amazonaws.com/aaf8f68db843cc217addf8054c322eb2/547736dfb10098e30d02ed3e1480ff13.jpg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54153449"/>
                  </a:ext>
                </a:extLst>
              </a:tr>
            </a:tbl>
          </a:graphicData>
        </a:graphic>
      </p:graphicFrame>
      <p:sp>
        <p:nvSpPr>
          <p:cNvPr id="4" name="Text Placeholder 3">
            <a:extLst>
              <a:ext uri="{FF2B5EF4-FFF2-40B4-BE49-F238E27FC236}">
                <a16:creationId xmlns:a16="http://schemas.microsoft.com/office/drawing/2014/main" id="{EA42FD9C-1621-4003-832C-D4FD5A70FF16}"/>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908256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265BE-3677-451F-8E30-E465665179EE}"/>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C1DD632A-265A-4C49-A5F2-895239088498}"/>
              </a:ext>
            </a:extLst>
          </p:cNvPr>
          <p:cNvGraphicFramePr>
            <a:graphicFrameLocks noGrp="1"/>
          </p:cNvGraphicFramePr>
          <p:nvPr>
            <p:ph type="tbl" sz="quarter" idx="13"/>
            <p:extLst>
              <p:ext uri="{D42A27DB-BD31-4B8C-83A1-F6EECF244321}">
                <p14:modId xmlns:p14="http://schemas.microsoft.com/office/powerpoint/2010/main" val="1798716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24452765"/>
                    </a:ext>
                  </a:extLst>
                </a:gridCol>
                <a:gridCol w="1316737">
                  <a:extLst>
                    <a:ext uri="{9D8B030D-6E8A-4147-A177-3AD203B41FA5}">
                      <a16:colId xmlns:a16="http://schemas.microsoft.com/office/drawing/2014/main" val="2218508339"/>
                    </a:ext>
                  </a:extLst>
                </a:gridCol>
                <a:gridCol w="329184">
                  <a:extLst>
                    <a:ext uri="{9D8B030D-6E8A-4147-A177-3AD203B41FA5}">
                      <a16:colId xmlns:a16="http://schemas.microsoft.com/office/drawing/2014/main" val="2202738471"/>
                    </a:ext>
                  </a:extLst>
                </a:gridCol>
                <a:gridCol w="329184">
                  <a:extLst>
                    <a:ext uri="{9D8B030D-6E8A-4147-A177-3AD203B41FA5}">
                      <a16:colId xmlns:a16="http://schemas.microsoft.com/office/drawing/2014/main" val="1031151383"/>
                    </a:ext>
                  </a:extLst>
                </a:gridCol>
                <a:gridCol w="329184">
                  <a:extLst>
                    <a:ext uri="{9D8B030D-6E8A-4147-A177-3AD203B41FA5}">
                      <a16:colId xmlns:a16="http://schemas.microsoft.com/office/drawing/2014/main" val="63254872"/>
                    </a:ext>
                  </a:extLst>
                </a:gridCol>
                <a:gridCol w="329184">
                  <a:extLst>
                    <a:ext uri="{9D8B030D-6E8A-4147-A177-3AD203B41FA5}">
                      <a16:colId xmlns:a16="http://schemas.microsoft.com/office/drawing/2014/main" val="3384096070"/>
                    </a:ext>
                  </a:extLst>
                </a:gridCol>
                <a:gridCol w="329184">
                  <a:extLst>
                    <a:ext uri="{9D8B030D-6E8A-4147-A177-3AD203B41FA5}">
                      <a16:colId xmlns:a16="http://schemas.microsoft.com/office/drawing/2014/main" val="2980580797"/>
                    </a:ext>
                  </a:extLst>
                </a:gridCol>
                <a:gridCol w="329184">
                  <a:extLst>
                    <a:ext uri="{9D8B030D-6E8A-4147-A177-3AD203B41FA5}">
                      <a16:colId xmlns:a16="http://schemas.microsoft.com/office/drawing/2014/main" val="4068674227"/>
                    </a:ext>
                  </a:extLst>
                </a:gridCol>
                <a:gridCol w="329184">
                  <a:extLst>
                    <a:ext uri="{9D8B030D-6E8A-4147-A177-3AD203B41FA5}">
                      <a16:colId xmlns:a16="http://schemas.microsoft.com/office/drawing/2014/main" val="3719067832"/>
                    </a:ext>
                  </a:extLst>
                </a:gridCol>
                <a:gridCol w="329184">
                  <a:extLst>
                    <a:ext uri="{9D8B030D-6E8A-4147-A177-3AD203B41FA5}">
                      <a16:colId xmlns:a16="http://schemas.microsoft.com/office/drawing/2014/main" val="981675087"/>
                    </a:ext>
                  </a:extLst>
                </a:gridCol>
                <a:gridCol w="329184">
                  <a:extLst>
                    <a:ext uri="{9D8B030D-6E8A-4147-A177-3AD203B41FA5}">
                      <a16:colId xmlns:a16="http://schemas.microsoft.com/office/drawing/2014/main" val="414019278"/>
                    </a:ext>
                  </a:extLst>
                </a:gridCol>
                <a:gridCol w="329184">
                  <a:extLst>
                    <a:ext uri="{9D8B030D-6E8A-4147-A177-3AD203B41FA5}">
                      <a16:colId xmlns:a16="http://schemas.microsoft.com/office/drawing/2014/main" val="1148025541"/>
                    </a:ext>
                  </a:extLst>
                </a:gridCol>
                <a:gridCol w="329184">
                  <a:extLst>
                    <a:ext uri="{9D8B030D-6E8A-4147-A177-3AD203B41FA5}">
                      <a16:colId xmlns:a16="http://schemas.microsoft.com/office/drawing/2014/main" val="1270039920"/>
                    </a:ext>
                  </a:extLst>
                </a:gridCol>
                <a:gridCol w="329184">
                  <a:extLst>
                    <a:ext uri="{9D8B030D-6E8A-4147-A177-3AD203B41FA5}">
                      <a16:colId xmlns:a16="http://schemas.microsoft.com/office/drawing/2014/main" val="2301512810"/>
                    </a:ext>
                  </a:extLst>
                </a:gridCol>
                <a:gridCol w="329184">
                  <a:extLst>
                    <a:ext uri="{9D8B030D-6E8A-4147-A177-3AD203B41FA5}">
                      <a16:colId xmlns:a16="http://schemas.microsoft.com/office/drawing/2014/main" val="2656079424"/>
                    </a:ext>
                  </a:extLst>
                </a:gridCol>
                <a:gridCol w="329184">
                  <a:extLst>
                    <a:ext uri="{9D8B030D-6E8A-4147-A177-3AD203B41FA5}">
                      <a16:colId xmlns:a16="http://schemas.microsoft.com/office/drawing/2014/main" val="3022803087"/>
                    </a:ext>
                  </a:extLst>
                </a:gridCol>
                <a:gridCol w="329184">
                  <a:extLst>
                    <a:ext uri="{9D8B030D-6E8A-4147-A177-3AD203B41FA5}">
                      <a16:colId xmlns:a16="http://schemas.microsoft.com/office/drawing/2014/main" val="911373612"/>
                    </a:ext>
                  </a:extLst>
                </a:gridCol>
                <a:gridCol w="329184">
                  <a:extLst>
                    <a:ext uri="{9D8B030D-6E8A-4147-A177-3AD203B41FA5}">
                      <a16:colId xmlns:a16="http://schemas.microsoft.com/office/drawing/2014/main" val="1457780330"/>
                    </a:ext>
                  </a:extLst>
                </a:gridCol>
                <a:gridCol w="329184">
                  <a:extLst>
                    <a:ext uri="{9D8B030D-6E8A-4147-A177-3AD203B41FA5}">
                      <a16:colId xmlns:a16="http://schemas.microsoft.com/office/drawing/2014/main" val="1512846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95965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- 2023-11-14 11:00:01</a:t>
                      </a:r>
                      <a:r>
                        <a:rPr kumimoji="0" lang="en-US" sz="1000" b="0" i="0" u="none" strike="noStrike" kern="1200" cap="none" spc="0" normalizeH="0" baseline="0" noProof="0">
                          <a:ln>
                            <a:noFill/>
                          </a:ln>
                          <a:solidFill>
                            <a:prstClr val="black"/>
                          </a:solidFill>
                          <a:effectLst/>
                          <a:uLnTx/>
                          <a:uFillTx/>
                          <a:latin typeface="Calibri"/>
                          <a:ea typeface="+mn-ea"/>
                          <a:cs typeface="+mn-cs"/>
                        </a:rPr>
                        <a:t>
 Discover photography’s next evolution with the FUJIFILM X-T5, featuring a seamless Dial Operation, versatile Three-way Tilting LCD for a more comfortable and intuitive image-making experience, and a astonishingly featherweight 557g body for effortless mobility, unleashing limitless creativity.
#Fujifilm #FujifilmMY #FujifilmMalaysia #Fujifilm_XSeries #Photography #DigitalPhotography #XT5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https://quintly-image-storage.s3.amazonaws.com/aaf8f68db843cc217addf8054c322eb2/0c7ff0c3f2b2efb7eef9b0f3223270c3.jpg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19670195"/>
                  </a:ext>
                </a:extLst>
              </a:tr>
            </a:tbl>
          </a:graphicData>
        </a:graphic>
      </p:graphicFrame>
      <p:sp>
        <p:nvSpPr>
          <p:cNvPr id="4" name="Text Placeholder 3">
            <a:extLst>
              <a:ext uri="{FF2B5EF4-FFF2-40B4-BE49-F238E27FC236}">
                <a16:creationId xmlns:a16="http://schemas.microsoft.com/office/drawing/2014/main" id="{DAEBC2E0-71CD-4A44-9CF0-165F840EE873}"/>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02390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C522D-2AA5-4DF0-A489-4352F7D740E3}"/>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CE6FEDDB-711C-4A4F-9D53-3924EDBBC204}"/>
              </a:ext>
            </a:extLst>
          </p:cNvPr>
          <p:cNvGraphicFramePr>
            <a:graphicFrameLocks noGrp="1"/>
          </p:cNvGraphicFramePr>
          <p:nvPr>
            <p:ph type="tbl" sz="quarter" idx="13"/>
            <p:extLst>
              <p:ext uri="{D42A27DB-BD31-4B8C-83A1-F6EECF244321}">
                <p14:modId xmlns:p14="http://schemas.microsoft.com/office/powerpoint/2010/main" val="421889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9839133"/>
                    </a:ext>
                  </a:extLst>
                </a:gridCol>
                <a:gridCol w="1316737">
                  <a:extLst>
                    <a:ext uri="{9D8B030D-6E8A-4147-A177-3AD203B41FA5}">
                      <a16:colId xmlns:a16="http://schemas.microsoft.com/office/drawing/2014/main" val="633939738"/>
                    </a:ext>
                  </a:extLst>
                </a:gridCol>
                <a:gridCol w="329184">
                  <a:extLst>
                    <a:ext uri="{9D8B030D-6E8A-4147-A177-3AD203B41FA5}">
                      <a16:colId xmlns:a16="http://schemas.microsoft.com/office/drawing/2014/main" val="1080137043"/>
                    </a:ext>
                  </a:extLst>
                </a:gridCol>
                <a:gridCol w="329184">
                  <a:extLst>
                    <a:ext uri="{9D8B030D-6E8A-4147-A177-3AD203B41FA5}">
                      <a16:colId xmlns:a16="http://schemas.microsoft.com/office/drawing/2014/main" val="3694483084"/>
                    </a:ext>
                  </a:extLst>
                </a:gridCol>
                <a:gridCol w="329184">
                  <a:extLst>
                    <a:ext uri="{9D8B030D-6E8A-4147-A177-3AD203B41FA5}">
                      <a16:colId xmlns:a16="http://schemas.microsoft.com/office/drawing/2014/main" val="459060421"/>
                    </a:ext>
                  </a:extLst>
                </a:gridCol>
                <a:gridCol w="329184">
                  <a:extLst>
                    <a:ext uri="{9D8B030D-6E8A-4147-A177-3AD203B41FA5}">
                      <a16:colId xmlns:a16="http://schemas.microsoft.com/office/drawing/2014/main" val="1448537014"/>
                    </a:ext>
                  </a:extLst>
                </a:gridCol>
                <a:gridCol w="329184">
                  <a:extLst>
                    <a:ext uri="{9D8B030D-6E8A-4147-A177-3AD203B41FA5}">
                      <a16:colId xmlns:a16="http://schemas.microsoft.com/office/drawing/2014/main" val="1072764207"/>
                    </a:ext>
                  </a:extLst>
                </a:gridCol>
                <a:gridCol w="329184">
                  <a:extLst>
                    <a:ext uri="{9D8B030D-6E8A-4147-A177-3AD203B41FA5}">
                      <a16:colId xmlns:a16="http://schemas.microsoft.com/office/drawing/2014/main" val="3345101323"/>
                    </a:ext>
                  </a:extLst>
                </a:gridCol>
                <a:gridCol w="329184">
                  <a:extLst>
                    <a:ext uri="{9D8B030D-6E8A-4147-A177-3AD203B41FA5}">
                      <a16:colId xmlns:a16="http://schemas.microsoft.com/office/drawing/2014/main" val="2687654374"/>
                    </a:ext>
                  </a:extLst>
                </a:gridCol>
                <a:gridCol w="329184">
                  <a:extLst>
                    <a:ext uri="{9D8B030D-6E8A-4147-A177-3AD203B41FA5}">
                      <a16:colId xmlns:a16="http://schemas.microsoft.com/office/drawing/2014/main" val="878518917"/>
                    </a:ext>
                  </a:extLst>
                </a:gridCol>
                <a:gridCol w="329184">
                  <a:extLst>
                    <a:ext uri="{9D8B030D-6E8A-4147-A177-3AD203B41FA5}">
                      <a16:colId xmlns:a16="http://schemas.microsoft.com/office/drawing/2014/main" val="4034881882"/>
                    </a:ext>
                  </a:extLst>
                </a:gridCol>
                <a:gridCol w="329184">
                  <a:extLst>
                    <a:ext uri="{9D8B030D-6E8A-4147-A177-3AD203B41FA5}">
                      <a16:colId xmlns:a16="http://schemas.microsoft.com/office/drawing/2014/main" val="2145243535"/>
                    </a:ext>
                  </a:extLst>
                </a:gridCol>
                <a:gridCol w="329184">
                  <a:extLst>
                    <a:ext uri="{9D8B030D-6E8A-4147-A177-3AD203B41FA5}">
                      <a16:colId xmlns:a16="http://schemas.microsoft.com/office/drawing/2014/main" val="3545446573"/>
                    </a:ext>
                  </a:extLst>
                </a:gridCol>
                <a:gridCol w="329184">
                  <a:extLst>
                    <a:ext uri="{9D8B030D-6E8A-4147-A177-3AD203B41FA5}">
                      <a16:colId xmlns:a16="http://schemas.microsoft.com/office/drawing/2014/main" val="3254859052"/>
                    </a:ext>
                  </a:extLst>
                </a:gridCol>
                <a:gridCol w="329184">
                  <a:extLst>
                    <a:ext uri="{9D8B030D-6E8A-4147-A177-3AD203B41FA5}">
                      <a16:colId xmlns:a16="http://schemas.microsoft.com/office/drawing/2014/main" val="311256152"/>
                    </a:ext>
                  </a:extLst>
                </a:gridCol>
                <a:gridCol w="329184">
                  <a:extLst>
                    <a:ext uri="{9D8B030D-6E8A-4147-A177-3AD203B41FA5}">
                      <a16:colId xmlns:a16="http://schemas.microsoft.com/office/drawing/2014/main" val="2121322029"/>
                    </a:ext>
                  </a:extLst>
                </a:gridCol>
                <a:gridCol w="329184">
                  <a:extLst>
                    <a:ext uri="{9D8B030D-6E8A-4147-A177-3AD203B41FA5}">
                      <a16:colId xmlns:a16="http://schemas.microsoft.com/office/drawing/2014/main" val="495783658"/>
                    </a:ext>
                  </a:extLst>
                </a:gridCol>
                <a:gridCol w="329184">
                  <a:extLst>
                    <a:ext uri="{9D8B030D-6E8A-4147-A177-3AD203B41FA5}">
                      <a16:colId xmlns:a16="http://schemas.microsoft.com/office/drawing/2014/main" val="2387379091"/>
                    </a:ext>
                  </a:extLst>
                </a:gridCol>
                <a:gridCol w="329184">
                  <a:extLst>
                    <a:ext uri="{9D8B030D-6E8A-4147-A177-3AD203B41FA5}">
                      <a16:colId xmlns:a16="http://schemas.microsoft.com/office/drawing/2014/main" val="1099440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9309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- 2023-11-30 21:00:06</a:t>
                      </a:r>
                      <a:r>
                        <a:rPr kumimoji="0" lang="en-US" sz="1000" b="0" i="0" u="none" strike="noStrike" kern="1200" cap="none" spc="0" normalizeH="0" baseline="0" noProof="0">
                          <a:ln>
                            <a:noFill/>
                          </a:ln>
                          <a:solidFill>
                            <a:prstClr val="black"/>
                          </a:solidFill>
                          <a:effectLst/>
                          <a:uLnTx/>
                          <a:uFillTx/>
                          <a:latin typeface="Calibri"/>
                          <a:ea typeface="+mn-ea"/>
                          <a:cs typeface="+mn-cs"/>
                        </a:rPr>
                        <a:t>
 📸 Join 'STREET STORIES' Photowalk with Azul Adnan! Explore the art of photography storytelling.
🗓️ Session 1 (Photowalk):
• Date: Sunday, Dec 24, 2023
• Time: 8:00am - 12:00pm
• Location: Yusoof &amp; Zakhir Restaurant
🗓️ Session 2 (Photo Review):
• Date: Saturday, Dec 30, 2023
• Time: 10:00am - 1:00pm
• Location: GMBB, Level 9 Temu Temu
🌟Limited to 15 participants. Register now for both sessions at only RM30 per person: https://forms.gle/A8SY5auzvmiSmQYLA 
🌟 This isn't your ordinary photowalk. We'll encourage participants to see beyond the surface and seek scenes with captivating narratives. The goal? To capture images that tell stories, whether in a single frame or through a series of photos.
🚶‍♂️ The journey begins at Yusoof &amp; Zakhir Restaurant, leading you through the streets and hidden alleys of Lebuh Pudu, Lebuh Ampang, Masjid India, and River of Life, concluding at Central Market.
📷 Participants will be tasked with curating their favorite shots, which will be showcased during a photo review session at GMBB six days later.
#Photowalk #KualaLumpur #CaptureTheMoment #Fujifilm #FujifilmMY #FujifilmMalaysia #StreetPhotography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https://quintly-eu-image-storage.s3.amazonaws.com/aaf8f68db843cc217addf8054c322eb2/71da9841ee65a7ae2190e596aa8ebc14.jpg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39824206"/>
                  </a:ext>
                </a:extLst>
              </a:tr>
            </a:tbl>
          </a:graphicData>
        </a:graphic>
      </p:graphicFrame>
      <p:sp>
        <p:nvSpPr>
          <p:cNvPr id="4" name="Text Placeholder 3">
            <a:extLst>
              <a:ext uri="{FF2B5EF4-FFF2-40B4-BE49-F238E27FC236}">
                <a16:creationId xmlns:a16="http://schemas.microsoft.com/office/drawing/2014/main" id="{1B9A6974-2759-41A4-9E24-28CA12FB16A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231909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92F9D-55E6-4A3C-B68A-1FDDC6822522}"/>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61C7EDB2-8608-4052-853B-9B63EEFFC35E}"/>
              </a:ext>
            </a:extLst>
          </p:cNvPr>
          <p:cNvGraphicFramePr>
            <a:graphicFrameLocks noGrp="1"/>
          </p:cNvGraphicFramePr>
          <p:nvPr>
            <p:ph type="tbl" sz="quarter" idx="13"/>
            <p:extLst>
              <p:ext uri="{D42A27DB-BD31-4B8C-83A1-F6EECF244321}">
                <p14:modId xmlns:p14="http://schemas.microsoft.com/office/powerpoint/2010/main" val="3547942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49095339"/>
                    </a:ext>
                  </a:extLst>
                </a:gridCol>
                <a:gridCol w="1316737">
                  <a:extLst>
                    <a:ext uri="{9D8B030D-6E8A-4147-A177-3AD203B41FA5}">
                      <a16:colId xmlns:a16="http://schemas.microsoft.com/office/drawing/2014/main" val="2666669977"/>
                    </a:ext>
                  </a:extLst>
                </a:gridCol>
                <a:gridCol w="329184">
                  <a:extLst>
                    <a:ext uri="{9D8B030D-6E8A-4147-A177-3AD203B41FA5}">
                      <a16:colId xmlns:a16="http://schemas.microsoft.com/office/drawing/2014/main" val="2139243772"/>
                    </a:ext>
                  </a:extLst>
                </a:gridCol>
                <a:gridCol w="329184">
                  <a:extLst>
                    <a:ext uri="{9D8B030D-6E8A-4147-A177-3AD203B41FA5}">
                      <a16:colId xmlns:a16="http://schemas.microsoft.com/office/drawing/2014/main" val="2140542109"/>
                    </a:ext>
                  </a:extLst>
                </a:gridCol>
                <a:gridCol w="329184">
                  <a:extLst>
                    <a:ext uri="{9D8B030D-6E8A-4147-A177-3AD203B41FA5}">
                      <a16:colId xmlns:a16="http://schemas.microsoft.com/office/drawing/2014/main" val="650166727"/>
                    </a:ext>
                  </a:extLst>
                </a:gridCol>
                <a:gridCol w="329184">
                  <a:extLst>
                    <a:ext uri="{9D8B030D-6E8A-4147-A177-3AD203B41FA5}">
                      <a16:colId xmlns:a16="http://schemas.microsoft.com/office/drawing/2014/main" val="2983826913"/>
                    </a:ext>
                  </a:extLst>
                </a:gridCol>
                <a:gridCol w="329184">
                  <a:extLst>
                    <a:ext uri="{9D8B030D-6E8A-4147-A177-3AD203B41FA5}">
                      <a16:colId xmlns:a16="http://schemas.microsoft.com/office/drawing/2014/main" val="550108933"/>
                    </a:ext>
                  </a:extLst>
                </a:gridCol>
                <a:gridCol w="329184">
                  <a:extLst>
                    <a:ext uri="{9D8B030D-6E8A-4147-A177-3AD203B41FA5}">
                      <a16:colId xmlns:a16="http://schemas.microsoft.com/office/drawing/2014/main" val="1673144694"/>
                    </a:ext>
                  </a:extLst>
                </a:gridCol>
                <a:gridCol w="329184">
                  <a:extLst>
                    <a:ext uri="{9D8B030D-6E8A-4147-A177-3AD203B41FA5}">
                      <a16:colId xmlns:a16="http://schemas.microsoft.com/office/drawing/2014/main" val="2432858509"/>
                    </a:ext>
                  </a:extLst>
                </a:gridCol>
                <a:gridCol w="329184">
                  <a:extLst>
                    <a:ext uri="{9D8B030D-6E8A-4147-A177-3AD203B41FA5}">
                      <a16:colId xmlns:a16="http://schemas.microsoft.com/office/drawing/2014/main" val="3926744776"/>
                    </a:ext>
                  </a:extLst>
                </a:gridCol>
                <a:gridCol w="329184">
                  <a:extLst>
                    <a:ext uri="{9D8B030D-6E8A-4147-A177-3AD203B41FA5}">
                      <a16:colId xmlns:a16="http://schemas.microsoft.com/office/drawing/2014/main" val="3399210446"/>
                    </a:ext>
                  </a:extLst>
                </a:gridCol>
                <a:gridCol w="329184">
                  <a:extLst>
                    <a:ext uri="{9D8B030D-6E8A-4147-A177-3AD203B41FA5}">
                      <a16:colId xmlns:a16="http://schemas.microsoft.com/office/drawing/2014/main" val="398612229"/>
                    </a:ext>
                  </a:extLst>
                </a:gridCol>
                <a:gridCol w="329184">
                  <a:extLst>
                    <a:ext uri="{9D8B030D-6E8A-4147-A177-3AD203B41FA5}">
                      <a16:colId xmlns:a16="http://schemas.microsoft.com/office/drawing/2014/main" val="2373202601"/>
                    </a:ext>
                  </a:extLst>
                </a:gridCol>
                <a:gridCol w="329184">
                  <a:extLst>
                    <a:ext uri="{9D8B030D-6E8A-4147-A177-3AD203B41FA5}">
                      <a16:colId xmlns:a16="http://schemas.microsoft.com/office/drawing/2014/main" val="1438995754"/>
                    </a:ext>
                  </a:extLst>
                </a:gridCol>
                <a:gridCol w="329184">
                  <a:extLst>
                    <a:ext uri="{9D8B030D-6E8A-4147-A177-3AD203B41FA5}">
                      <a16:colId xmlns:a16="http://schemas.microsoft.com/office/drawing/2014/main" val="3337302094"/>
                    </a:ext>
                  </a:extLst>
                </a:gridCol>
                <a:gridCol w="329184">
                  <a:extLst>
                    <a:ext uri="{9D8B030D-6E8A-4147-A177-3AD203B41FA5}">
                      <a16:colId xmlns:a16="http://schemas.microsoft.com/office/drawing/2014/main" val="1442336060"/>
                    </a:ext>
                  </a:extLst>
                </a:gridCol>
                <a:gridCol w="329184">
                  <a:extLst>
                    <a:ext uri="{9D8B030D-6E8A-4147-A177-3AD203B41FA5}">
                      <a16:colId xmlns:a16="http://schemas.microsoft.com/office/drawing/2014/main" val="2124850332"/>
                    </a:ext>
                  </a:extLst>
                </a:gridCol>
                <a:gridCol w="329184">
                  <a:extLst>
                    <a:ext uri="{9D8B030D-6E8A-4147-A177-3AD203B41FA5}">
                      <a16:colId xmlns:a16="http://schemas.microsoft.com/office/drawing/2014/main" val="3963685613"/>
                    </a:ext>
                  </a:extLst>
                </a:gridCol>
                <a:gridCol w="329184">
                  <a:extLst>
                    <a:ext uri="{9D8B030D-6E8A-4147-A177-3AD203B41FA5}">
                      <a16:colId xmlns:a16="http://schemas.microsoft.com/office/drawing/2014/main" val="1602164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23381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- 2023-11-04 15:12:02</a:t>
                      </a:r>
                      <a:r>
                        <a:rPr kumimoji="0" lang="en-US" sz="1000" b="0" i="0" u="none" strike="noStrike" kern="1200" cap="none" spc="0" normalizeH="0" baseline="0" noProof="0">
                          <a:ln>
                            <a:noFill/>
                          </a:ln>
                          <a:solidFill>
                            <a:prstClr val="black"/>
                          </a:solidFill>
                          <a:effectLst/>
                          <a:uLnTx/>
                          <a:uFillTx/>
                          <a:latin typeface="Calibri"/>
                          <a:ea typeface="+mn-ea"/>
                          <a:cs typeface="+mn-cs"/>
                        </a:rPr>
                        <a:t>
 YL Camera  X Fujifilm Presents: 
Discover Kuala Kurau &amp; Kuala Sepetang 🖤
Embark on a Photographic Journey:
📅 Date: 24th-26th November 2023 (Fri-Sun)
Guided by Expertise:
📸 Instructor: Thomas Phoon, Esteemed X-Photographer
Investment:
💰 Fee: RM 688 per participant**
(Note: Accommodation is on a Twin Sharing basis**)
Locale of Inspiration:
📍 Venue: The scenic Kuala Kurau and Kuala Sepetang
Photographic Themes:
🏙️ Street Scenes | 🧑‍🤝‍🧑 Human Interest Stories
🌄 Majestic Landscapes - Sunsets to Behold
🎣 Kuala Sangga's Time-Honored Fishing Traditions
🦅 Exclusive Eagle Feeding | 🌌 Enchanting Firefly Evenings
** What the Fee Covers:
1️⃣ Round-trip Transport from YL Camera PJ33
2️⃣ Two Nights of Hotel Accommodations (Twin Sharing**)
3️⃣ A Cultural Boat Trip in Kuala Sepetang
4️⃣ Meal Plan: 3 Lunches and 2 Dinners
🌟 Open to All: Whether you're a Fujifilm user or not, join us to experience the Fujifilm X Series cameras!
🔥 Hurry, Slots are Limited! 🔥
🟨 Secure Your Spot: Registration is confirmed upon payment.
To register, please visit: https://bit.ly/3QJMxNy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https://quintly-image-storage.s3.amazonaws.com/aaf8f68db843cc217addf8054c322eb2/575a3d6d1b573ecf1309c9bdb78f2dd8.jpg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39921711"/>
                  </a:ext>
                </a:extLst>
              </a:tr>
            </a:tbl>
          </a:graphicData>
        </a:graphic>
      </p:graphicFrame>
      <p:sp>
        <p:nvSpPr>
          <p:cNvPr id="4" name="Text Placeholder 3">
            <a:extLst>
              <a:ext uri="{FF2B5EF4-FFF2-40B4-BE49-F238E27FC236}">
                <a16:creationId xmlns:a16="http://schemas.microsoft.com/office/drawing/2014/main" id="{0818F59B-2A80-4F31-8943-6AEBA1E35F1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885826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FE92-4C72-49D3-9231-C8A75EB7E9C4}"/>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89982FF1-7B2F-459B-A102-52BCB5E14C1E}"/>
              </a:ext>
            </a:extLst>
          </p:cNvPr>
          <p:cNvGraphicFramePr>
            <a:graphicFrameLocks noGrp="1"/>
          </p:cNvGraphicFramePr>
          <p:nvPr>
            <p:ph type="tbl" sz="quarter" idx="13"/>
            <p:extLst>
              <p:ext uri="{D42A27DB-BD31-4B8C-83A1-F6EECF244321}">
                <p14:modId xmlns:p14="http://schemas.microsoft.com/office/powerpoint/2010/main" val="3883452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07298654"/>
                    </a:ext>
                  </a:extLst>
                </a:gridCol>
                <a:gridCol w="1316737">
                  <a:extLst>
                    <a:ext uri="{9D8B030D-6E8A-4147-A177-3AD203B41FA5}">
                      <a16:colId xmlns:a16="http://schemas.microsoft.com/office/drawing/2014/main" val="3227113397"/>
                    </a:ext>
                  </a:extLst>
                </a:gridCol>
                <a:gridCol w="329184">
                  <a:extLst>
                    <a:ext uri="{9D8B030D-6E8A-4147-A177-3AD203B41FA5}">
                      <a16:colId xmlns:a16="http://schemas.microsoft.com/office/drawing/2014/main" val="1737319525"/>
                    </a:ext>
                  </a:extLst>
                </a:gridCol>
                <a:gridCol w="329184">
                  <a:extLst>
                    <a:ext uri="{9D8B030D-6E8A-4147-A177-3AD203B41FA5}">
                      <a16:colId xmlns:a16="http://schemas.microsoft.com/office/drawing/2014/main" val="1430304440"/>
                    </a:ext>
                  </a:extLst>
                </a:gridCol>
                <a:gridCol w="329184">
                  <a:extLst>
                    <a:ext uri="{9D8B030D-6E8A-4147-A177-3AD203B41FA5}">
                      <a16:colId xmlns:a16="http://schemas.microsoft.com/office/drawing/2014/main" val="4278152936"/>
                    </a:ext>
                  </a:extLst>
                </a:gridCol>
                <a:gridCol w="329184">
                  <a:extLst>
                    <a:ext uri="{9D8B030D-6E8A-4147-A177-3AD203B41FA5}">
                      <a16:colId xmlns:a16="http://schemas.microsoft.com/office/drawing/2014/main" val="2619734939"/>
                    </a:ext>
                  </a:extLst>
                </a:gridCol>
                <a:gridCol w="329184">
                  <a:extLst>
                    <a:ext uri="{9D8B030D-6E8A-4147-A177-3AD203B41FA5}">
                      <a16:colId xmlns:a16="http://schemas.microsoft.com/office/drawing/2014/main" val="3614322949"/>
                    </a:ext>
                  </a:extLst>
                </a:gridCol>
                <a:gridCol w="329184">
                  <a:extLst>
                    <a:ext uri="{9D8B030D-6E8A-4147-A177-3AD203B41FA5}">
                      <a16:colId xmlns:a16="http://schemas.microsoft.com/office/drawing/2014/main" val="2668388684"/>
                    </a:ext>
                  </a:extLst>
                </a:gridCol>
                <a:gridCol w="329184">
                  <a:extLst>
                    <a:ext uri="{9D8B030D-6E8A-4147-A177-3AD203B41FA5}">
                      <a16:colId xmlns:a16="http://schemas.microsoft.com/office/drawing/2014/main" val="230580613"/>
                    </a:ext>
                  </a:extLst>
                </a:gridCol>
                <a:gridCol w="329184">
                  <a:extLst>
                    <a:ext uri="{9D8B030D-6E8A-4147-A177-3AD203B41FA5}">
                      <a16:colId xmlns:a16="http://schemas.microsoft.com/office/drawing/2014/main" val="1532999450"/>
                    </a:ext>
                  </a:extLst>
                </a:gridCol>
                <a:gridCol w="329184">
                  <a:extLst>
                    <a:ext uri="{9D8B030D-6E8A-4147-A177-3AD203B41FA5}">
                      <a16:colId xmlns:a16="http://schemas.microsoft.com/office/drawing/2014/main" val="137921109"/>
                    </a:ext>
                  </a:extLst>
                </a:gridCol>
                <a:gridCol w="329184">
                  <a:extLst>
                    <a:ext uri="{9D8B030D-6E8A-4147-A177-3AD203B41FA5}">
                      <a16:colId xmlns:a16="http://schemas.microsoft.com/office/drawing/2014/main" val="1007098725"/>
                    </a:ext>
                  </a:extLst>
                </a:gridCol>
                <a:gridCol w="329184">
                  <a:extLst>
                    <a:ext uri="{9D8B030D-6E8A-4147-A177-3AD203B41FA5}">
                      <a16:colId xmlns:a16="http://schemas.microsoft.com/office/drawing/2014/main" val="3983539512"/>
                    </a:ext>
                  </a:extLst>
                </a:gridCol>
                <a:gridCol w="329184">
                  <a:extLst>
                    <a:ext uri="{9D8B030D-6E8A-4147-A177-3AD203B41FA5}">
                      <a16:colId xmlns:a16="http://schemas.microsoft.com/office/drawing/2014/main" val="3233602226"/>
                    </a:ext>
                  </a:extLst>
                </a:gridCol>
                <a:gridCol w="329184">
                  <a:extLst>
                    <a:ext uri="{9D8B030D-6E8A-4147-A177-3AD203B41FA5}">
                      <a16:colId xmlns:a16="http://schemas.microsoft.com/office/drawing/2014/main" val="1145934305"/>
                    </a:ext>
                  </a:extLst>
                </a:gridCol>
                <a:gridCol w="329184">
                  <a:extLst>
                    <a:ext uri="{9D8B030D-6E8A-4147-A177-3AD203B41FA5}">
                      <a16:colId xmlns:a16="http://schemas.microsoft.com/office/drawing/2014/main" val="1543641331"/>
                    </a:ext>
                  </a:extLst>
                </a:gridCol>
                <a:gridCol w="329184">
                  <a:extLst>
                    <a:ext uri="{9D8B030D-6E8A-4147-A177-3AD203B41FA5}">
                      <a16:colId xmlns:a16="http://schemas.microsoft.com/office/drawing/2014/main" val="1668766875"/>
                    </a:ext>
                  </a:extLst>
                </a:gridCol>
                <a:gridCol w="329184">
                  <a:extLst>
                    <a:ext uri="{9D8B030D-6E8A-4147-A177-3AD203B41FA5}">
                      <a16:colId xmlns:a16="http://schemas.microsoft.com/office/drawing/2014/main" val="3903964235"/>
                    </a:ext>
                  </a:extLst>
                </a:gridCol>
                <a:gridCol w="329184">
                  <a:extLst>
                    <a:ext uri="{9D8B030D-6E8A-4147-A177-3AD203B41FA5}">
                      <a16:colId xmlns:a16="http://schemas.microsoft.com/office/drawing/2014/main" val="732435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9892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- 2023-11-23 13:00:11</a:t>
                      </a:r>
                      <a:r>
                        <a:rPr kumimoji="0" lang="en-US" sz="1000" b="0" i="0" u="none" strike="noStrike" kern="1200" cap="none" spc="0" normalizeH="0" baseline="0" noProof="0">
                          <a:ln>
                            <a:noFill/>
                          </a:ln>
                          <a:solidFill>
                            <a:prstClr val="black"/>
                          </a:solidFill>
                          <a:effectLst/>
                          <a:uLnTx/>
                          <a:uFillTx/>
                          <a:latin typeface="Calibri"/>
                          <a:ea typeface="+mn-ea"/>
                          <a:cs typeface="+mn-cs"/>
                        </a:rPr>
                        <a:t>
 Capturing the Essence of Asia's Architectural Marvels: Abdul Khabir Mohamed Ali, Creative Director and Commercial Photographer, reflects on his journey. 📸 In 2018, he embarked on a challenging mission to document the construction of one of Asia's tallest buildings. For Abdul, the task was defined by the '3D' - Dirty, Dangerous, and Difficult. 🏗️ 
His choice of gear? The robust yet lightweight Fujifilm X-H1 as his faithful backup and the GFX100S as his primary warrior. Why Fujifilm? In Khabir's words, it's about 'reliability'. Amidst the harsh conditions and critical moments where milliseconds matter, his Fujifilm cameras stand as unwavering partners, delivering exceptional detail and unbeatable build quality.
#Fujifilm #FujifilmMY #FujifilmMalaysia #Photography #DigitalPhotography  #FUJIFJILMInMyHands
#XH1 #GFX100S #MORETHANFULLFRAME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https://quintly-image-storage.s3.amazonaws.com/aaf8f68db843cc217addf8054c322eb2/ee02aa00666019881765227e2cdf63e0.jpg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97830423"/>
                  </a:ext>
                </a:extLst>
              </a:tr>
            </a:tbl>
          </a:graphicData>
        </a:graphic>
      </p:graphicFrame>
      <p:sp>
        <p:nvSpPr>
          <p:cNvPr id="4" name="Text Placeholder 3">
            <a:extLst>
              <a:ext uri="{FF2B5EF4-FFF2-40B4-BE49-F238E27FC236}">
                <a16:creationId xmlns:a16="http://schemas.microsoft.com/office/drawing/2014/main" id="{9207DD8E-C1C1-4912-B08D-59176812D78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038249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DFD7F-DB56-479E-89C8-44BD62CAD231}"/>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061B7EB6-56D5-4D91-8E2D-B8EB6891D4D0}"/>
              </a:ext>
            </a:extLst>
          </p:cNvPr>
          <p:cNvGraphicFramePr>
            <a:graphicFrameLocks noGrp="1"/>
          </p:cNvGraphicFramePr>
          <p:nvPr>
            <p:ph type="tbl" sz="quarter" idx="13"/>
            <p:extLst>
              <p:ext uri="{D42A27DB-BD31-4B8C-83A1-F6EECF244321}">
                <p14:modId xmlns:p14="http://schemas.microsoft.com/office/powerpoint/2010/main" val="3543206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01621197"/>
                    </a:ext>
                  </a:extLst>
                </a:gridCol>
                <a:gridCol w="1316737">
                  <a:extLst>
                    <a:ext uri="{9D8B030D-6E8A-4147-A177-3AD203B41FA5}">
                      <a16:colId xmlns:a16="http://schemas.microsoft.com/office/drawing/2014/main" val="2595077447"/>
                    </a:ext>
                  </a:extLst>
                </a:gridCol>
                <a:gridCol w="329184">
                  <a:extLst>
                    <a:ext uri="{9D8B030D-6E8A-4147-A177-3AD203B41FA5}">
                      <a16:colId xmlns:a16="http://schemas.microsoft.com/office/drawing/2014/main" val="1532323722"/>
                    </a:ext>
                  </a:extLst>
                </a:gridCol>
                <a:gridCol w="329184">
                  <a:extLst>
                    <a:ext uri="{9D8B030D-6E8A-4147-A177-3AD203B41FA5}">
                      <a16:colId xmlns:a16="http://schemas.microsoft.com/office/drawing/2014/main" val="3505903004"/>
                    </a:ext>
                  </a:extLst>
                </a:gridCol>
                <a:gridCol w="329184">
                  <a:extLst>
                    <a:ext uri="{9D8B030D-6E8A-4147-A177-3AD203B41FA5}">
                      <a16:colId xmlns:a16="http://schemas.microsoft.com/office/drawing/2014/main" val="2341115027"/>
                    </a:ext>
                  </a:extLst>
                </a:gridCol>
                <a:gridCol w="329184">
                  <a:extLst>
                    <a:ext uri="{9D8B030D-6E8A-4147-A177-3AD203B41FA5}">
                      <a16:colId xmlns:a16="http://schemas.microsoft.com/office/drawing/2014/main" val="3718464964"/>
                    </a:ext>
                  </a:extLst>
                </a:gridCol>
                <a:gridCol w="329184">
                  <a:extLst>
                    <a:ext uri="{9D8B030D-6E8A-4147-A177-3AD203B41FA5}">
                      <a16:colId xmlns:a16="http://schemas.microsoft.com/office/drawing/2014/main" val="1720818365"/>
                    </a:ext>
                  </a:extLst>
                </a:gridCol>
                <a:gridCol w="329184">
                  <a:extLst>
                    <a:ext uri="{9D8B030D-6E8A-4147-A177-3AD203B41FA5}">
                      <a16:colId xmlns:a16="http://schemas.microsoft.com/office/drawing/2014/main" val="2787963252"/>
                    </a:ext>
                  </a:extLst>
                </a:gridCol>
                <a:gridCol w="329184">
                  <a:extLst>
                    <a:ext uri="{9D8B030D-6E8A-4147-A177-3AD203B41FA5}">
                      <a16:colId xmlns:a16="http://schemas.microsoft.com/office/drawing/2014/main" val="2887611416"/>
                    </a:ext>
                  </a:extLst>
                </a:gridCol>
                <a:gridCol w="329184">
                  <a:extLst>
                    <a:ext uri="{9D8B030D-6E8A-4147-A177-3AD203B41FA5}">
                      <a16:colId xmlns:a16="http://schemas.microsoft.com/office/drawing/2014/main" val="3733710056"/>
                    </a:ext>
                  </a:extLst>
                </a:gridCol>
                <a:gridCol w="329184">
                  <a:extLst>
                    <a:ext uri="{9D8B030D-6E8A-4147-A177-3AD203B41FA5}">
                      <a16:colId xmlns:a16="http://schemas.microsoft.com/office/drawing/2014/main" val="3291601397"/>
                    </a:ext>
                  </a:extLst>
                </a:gridCol>
                <a:gridCol w="329184">
                  <a:extLst>
                    <a:ext uri="{9D8B030D-6E8A-4147-A177-3AD203B41FA5}">
                      <a16:colId xmlns:a16="http://schemas.microsoft.com/office/drawing/2014/main" val="4217057173"/>
                    </a:ext>
                  </a:extLst>
                </a:gridCol>
                <a:gridCol w="329184">
                  <a:extLst>
                    <a:ext uri="{9D8B030D-6E8A-4147-A177-3AD203B41FA5}">
                      <a16:colId xmlns:a16="http://schemas.microsoft.com/office/drawing/2014/main" val="395975406"/>
                    </a:ext>
                  </a:extLst>
                </a:gridCol>
                <a:gridCol w="329184">
                  <a:extLst>
                    <a:ext uri="{9D8B030D-6E8A-4147-A177-3AD203B41FA5}">
                      <a16:colId xmlns:a16="http://schemas.microsoft.com/office/drawing/2014/main" val="1466472632"/>
                    </a:ext>
                  </a:extLst>
                </a:gridCol>
                <a:gridCol w="329184">
                  <a:extLst>
                    <a:ext uri="{9D8B030D-6E8A-4147-A177-3AD203B41FA5}">
                      <a16:colId xmlns:a16="http://schemas.microsoft.com/office/drawing/2014/main" val="3850454592"/>
                    </a:ext>
                  </a:extLst>
                </a:gridCol>
                <a:gridCol w="329184">
                  <a:extLst>
                    <a:ext uri="{9D8B030D-6E8A-4147-A177-3AD203B41FA5}">
                      <a16:colId xmlns:a16="http://schemas.microsoft.com/office/drawing/2014/main" val="4201037854"/>
                    </a:ext>
                  </a:extLst>
                </a:gridCol>
                <a:gridCol w="329184">
                  <a:extLst>
                    <a:ext uri="{9D8B030D-6E8A-4147-A177-3AD203B41FA5}">
                      <a16:colId xmlns:a16="http://schemas.microsoft.com/office/drawing/2014/main" val="2641043824"/>
                    </a:ext>
                  </a:extLst>
                </a:gridCol>
                <a:gridCol w="329184">
                  <a:extLst>
                    <a:ext uri="{9D8B030D-6E8A-4147-A177-3AD203B41FA5}">
                      <a16:colId xmlns:a16="http://schemas.microsoft.com/office/drawing/2014/main" val="2785886350"/>
                    </a:ext>
                  </a:extLst>
                </a:gridCol>
                <a:gridCol w="329184">
                  <a:extLst>
                    <a:ext uri="{9D8B030D-6E8A-4147-A177-3AD203B41FA5}">
                      <a16:colId xmlns:a16="http://schemas.microsoft.com/office/drawing/2014/main" val="556082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0446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- 2023-11-18 20:00:00</a:t>
                      </a:r>
                      <a:r>
                        <a:rPr kumimoji="0" lang="en-US" sz="1000" b="0" i="0" u="none" strike="noStrike" kern="1200" cap="none" spc="0" normalizeH="0" baseline="0" noProof="0">
                          <a:ln>
                            <a:noFill/>
                          </a:ln>
                          <a:solidFill>
                            <a:prstClr val="black"/>
                          </a:solidFill>
                          <a:effectLst/>
                          <a:uLnTx/>
                          <a:uFillTx/>
                          <a:latin typeface="Calibri"/>
                          <a:ea typeface="+mn-ea"/>
                          <a:cs typeface="+mn-cs"/>
                        </a:rPr>
                        <a:t>
 Spotlighting @desmond_low97’s Fujifilm journey: 
"I started with X-T20 4 years ago and upgraded to the XT-3 in 2022. Fujifilm's film simulations let me effortlessly choose the right colour profiles for each scene, enhancing my creativity and enjoyment. The camera's sleek design itself drives me to capture life's moments." 
Swipe to see some of Desmond’s work, captured with 
Fujifilm X-T3｜33mm f1.4
#Fujifilm #FujifilmMY #FujifilmMalaysia #Fujifilm_XSeries #Photography #DigitalPhotography #XT3 #FujifilminHisHands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https://quintly-image-storage.s3.amazonaws.com/aaf8f68db843cc217addf8054c322eb2/9537fe535b765a75bea6272fb719edfd.jpg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35608090"/>
                  </a:ext>
                </a:extLst>
              </a:tr>
            </a:tbl>
          </a:graphicData>
        </a:graphic>
      </p:graphicFrame>
      <p:sp>
        <p:nvSpPr>
          <p:cNvPr id="4" name="Text Placeholder 3">
            <a:extLst>
              <a:ext uri="{FF2B5EF4-FFF2-40B4-BE49-F238E27FC236}">
                <a16:creationId xmlns:a16="http://schemas.microsoft.com/office/drawing/2014/main" id="{05E34D70-95E5-4DDB-A0EB-32A13119474B}"/>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7685626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975CC-DBC4-401C-B299-8300DCB8AB64}"/>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CC5C16AD-1C3B-447A-8205-D7D47A24651E}"/>
              </a:ext>
            </a:extLst>
          </p:cNvPr>
          <p:cNvGraphicFramePr>
            <a:graphicFrameLocks noGrp="1"/>
          </p:cNvGraphicFramePr>
          <p:nvPr>
            <p:ph type="tbl" sz="quarter" idx="13"/>
            <p:extLst>
              <p:ext uri="{D42A27DB-BD31-4B8C-83A1-F6EECF244321}">
                <p14:modId xmlns:p14="http://schemas.microsoft.com/office/powerpoint/2010/main" val="2812461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73430201"/>
                    </a:ext>
                  </a:extLst>
                </a:gridCol>
                <a:gridCol w="1316737">
                  <a:extLst>
                    <a:ext uri="{9D8B030D-6E8A-4147-A177-3AD203B41FA5}">
                      <a16:colId xmlns:a16="http://schemas.microsoft.com/office/drawing/2014/main" val="2175459013"/>
                    </a:ext>
                  </a:extLst>
                </a:gridCol>
                <a:gridCol w="329184">
                  <a:extLst>
                    <a:ext uri="{9D8B030D-6E8A-4147-A177-3AD203B41FA5}">
                      <a16:colId xmlns:a16="http://schemas.microsoft.com/office/drawing/2014/main" val="2108799429"/>
                    </a:ext>
                  </a:extLst>
                </a:gridCol>
                <a:gridCol w="329184">
                  <a:extLst>
                    <a:ext uri="{9D8B030D-6E8A-4147-A177-3AD203B41FA5}">
                      <a16:colId xmlns:a16="http://schemas.microsoft.com/office/drawing/2014/main" val="1863056291"/>
                    </a:ext>
                  </a:extLst>
                </a:gridCol>
                <a:gridCol w="329184">
                  <a:extLst>
                    <a:ext uri="{9D8B030D-6E8A-4147-A177-3AD203B41FA5}">
                      <a16:colId xmlns:a16="http://schemas.microsoft.com/office/drawing/2014/main" val="2799691643"/>
                    </a:ext>
                  </a:extLst>
                </a:gridCol>
                <a:gridCol w="329184">
                  <a:extLst>
                    <a:ext uri="{9D8B030D-6E8A-4147-A177-3AD203B41FA5}">
                      <a16:colId xmlns:a16="http://schemas.microsoft.com/office/drawing/2014/main" val="524224205"/>
                    </a:ext>
                  </a:extLst>
                </a:gridCol>
                <a:gridCol w="329184">
                  <a:extLst>
                    <a:ext uri="{9D8B030D-6E8A-4147-A177-3AD203B41FA5}">
                      <a16:colId xmlns:a16="http://schemas.microsoft.com/office/drawing/2014/main" val="771737359"/>
                    </a:ext>
                  </a:extLst>
                </a:gridCol>
                <a:gridCol w="329184">
                  <a:extLst>
                    <a:ext uri="{9D8B030D-6E8A-4147-A177-3AD203B41FA5}">
                      <a16:colId xmlns:a16="http://schemas.microsoft.com/office/drawing/2014/main" val="1329447305"/>
                    </a:ext>
                  </a:extLst>
                </a:gridCol>
                <a:gridCol w="329184">
                  <a:extLst>
                    <a:ext uri="{9D8B030D-6E8A-4147-A177-3AD203B41FA5}">
                      <a16:colId xmlns:a16="http://schemas.microsoft.com/office/drawing/2014/main" val="2574696842"/>
                    </a:ext>
                  </a:extLst>
                </a:gridCol>
                <a:gridCol w="329184">
                  <a:extLst>
                    <a:ext uri="{9D8B030D-6E8A-4147-A177-3AD203B41FA5}">
                      <a16:colId xmlns:a16="http://schemas.microsoft.com/office/drawing/2014/main" val="3133466964"/>
                    </a:ext>
                  </a:extLst>
                </a:gridCol>
                <a:gridCol w="329184">
                  <a:extLst>
                    <a:ext uri="{9D8B030D-6E8A-4147-A177-3AD203B41FA5}">
                      <a16:colId xmlns:a16="http://schemas.microsoft.com/office/drawing/2014/main" val="1976056771"/>
                    </a:ext>
                  </a:extLst>
                </a:gridCol>
                <a:gridCol w="329184">
                  <a:extLst>
                    <a:ext uri="{9D8B030D-6E8A-4147-A177-3AD203B41FA5}">
                      <a16:colId xmlns:a16="http://schemas.microsoft.com/office/drawing/2014/main" val="1148854201"/>
                    </a:ext>
                  </a:extLst>
                </a:gridCol>
                <a:gridCol w="329184">
                  <a:extLst>
                    <a:ext uri="{9D8B030D-6E8A-4147-A177-3AD203B41FA5}">
                      <a16:colId xmlns:a16="http://schemas.microsoft.com/office/drawing/2014/main" val="1957690681"/>
                    </a:ext>
                  </a:extLst>
                </a:gridCol>
                <a:gridCol w="329184">
                  <a:extLst>
                    <a:ext uri="{9D8B030D-6E8A-4147-A177-3AD203B41FA5}">
                      <a16:colId xmlns:a16="http://schemas.microsoft.com/office/drawing/2014/main" val="2606083951"/>
                    </a:ext>
                  </a:extLst>
                </a:gridCol>
                <a:gridCol w="329184">
                  <a:extLst>
                    <a:ext uri="{9D8B030D-6E8A-4147-A177-3AD203B41FA5}">
                      <a16:colId xmlns:a16="http://schemas.microsoft.com/office/drawing/2014/main" val="237897136"/>
                    </a:ext>
                  </a:extLst>
                </a:gridCol>
                <a:gridCol w="329184">
                  <a:extLst>
                    <a:ext uri="{9D8B030D-6E8A-4147-A177-3AD203B41FA5}">
                      <a16:colId xmlns:a16="http://schemas.microsoft.com/office/drawing/2014/main" val="2387213576"/>
                    </a:ext>
                  </a:extLst>
                </a:gridCol>
                <a:gridCol w="329184">
                  <a:extLst>
                    <a:ext uri="{9D8B030D-6E8A-4147-A177-3AD203B41FA5}">
                      <a16:colId xmlns:a16="http://schemas.microsoft.com/office/drawing/2014/main" val="1982368745"/>
                    </a:ext>
                  </a:extLst>
                </a:gridCol>
                <a:gridCol w="329184">
                  <a:extLst>
                    <a:ext uri="{9D8B030D-6E8A-4147-A177-3AD203B41FA5}">
                      <a16:colId xmlns:a16="http://schemas.microsoft.com/office/drawing/2014/main" val="3771384588"/>
                    </a:ext>
                  </a:extLst>
                </a:gridCol>
                <a:gridCol w="329184">
                  <a:extLst>
                    <a:ext uri="{9D8B030D-6E8A-4147-A177-3AD203B41FA5}">
                      <a16:colId xmlns:a16="http://schemas.microsoft.com/office/drawing/2014/main" val="1046531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37481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- 2023-11-23 16:00:00</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the fantastic participants for joining our More Than Full Frame Dance Photography Workshop at Black Lotus Production in collaboration with Srishti Digilife - Malaysia, SLR Centre Camera Shop, and X-Photographer Joie Koo on 28 Oct 2023! 🌟
We hope you had an enjoyable, hands-on experience exploring the new and exciting features of the latest photographer gear - GFX100 II and GF55mmF1.7 R WR, and gained valuable insights into the world of dance photography and new avenues for self-expression. Stay tuned for more exciting workshops!
#Fujifilm #FujifilmMY #FujifilmMalaysia #Fujifilm_XSeries #Photography #DigitalPhotography #FujifilmPhotographyWorkshop #Ipoh #PhotographyLife #PhotographyLover #PhotographyDaily #MoreThanFullFrameDancePhotography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https://quintly-image-storage.s3.amazonaws.com/aaf8f68db843cc217addf8054c322eb2/c54103bf4754976c5f8001fecfd1ac11.jpg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81058847"/>
                  </a:ext>
                </a:extLst>
              </a:tr>
            </a:tbl>
          </a:graphicData>
        </a:graphic>
      </p:graphicFrame>
      <p:sp>
        <p:nvSpPr>
          <p:cNvPr id="4" name="Text Placeholder 3">
            <a:extLst>
              <a:ext uri="{FF2B5EF4-FFF2-40B4-BE49-F238E27FC236}">
                <a16:creationId xmlns:a16="http://schemas.microsoft.com/office/drawing/2014/main" id="{E24FFDF7-9D46-402C-9B7F-0669A901E52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8971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8D922-5529-49E5-8AE6-CB16CB0D640C}"/>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83CBCF92-8E63-4746-BB29-EC547DF642E5}"/>
              </a:ext>
            </a:extLst>
          </p:cNvPr>
          <p:cNvGraphicFramePr>
            <a:graphicFrameLocks noGrp="1"/>
          </p:cNvGraphicFramePr>
          <p:nvPr>
            <p:ph type="tbl" sz="quarter" idx="13"/>
            <p:extLst>
              <p:ext uri="{D42A27DB-BD31-4B8C-83A1-F6EECF244321}">
                <p14:modId xmlns:p14="http://schemas.microsoft.com/office/powerpoint/2010/main" val="1435098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08829016"/>
                    </a:ext>
                  </a:extLst>
                </a:gridCol>
                <a:gridCol w="1316737">
                  <a:extLst>
                    <a:ext uri="{9D8B030D-6E8A-4147-A177-3AD203B41FA5}">
                      <a16:colId xmlns:a16="http://schemas.microsoft.com/office/drawing/2014/main" val="501295342"/>
                    </a:ext>
                  </a:extLst>
                </a:gridCol>
                <a:gridCol w="329184">
                  <a:extLst>
                    <a:ext uri="{9D8B030D-6E8A-4147-A177-3AD203B41FA5}">
                      <a16:colId xmlns:a16="http://schemas.microsoft.com/office/drawing/2014/main" val="3134356332"/>
                    </a:ext>
                  </a:extLst>
                </a:gridCol>
                <a:gridCol w="329184">
                  <a:extLst>
                    <a:ext uri="{9D8B030D-6E8A-4147-A177-3AD203B41FA5}">
                      <a16:colId xmlns:a16="http://schemas.microsoft.com/office/drawing/2014/main" val="2624944369"/>
                    </a:ext>
                  </a:extLst>
                </a:gridCol>
                <a:gridCol w="329184">
                  <a:extLst>
                    <a:ext uri="{9D8B030D-6E8A-4147-A177-3AD203B41FA5}">
                      <a16:colId xmlns:a16="http://schemas.microsoft.com/office/drawing/2014/main" val="2716217350"/>
                    </a:ext>
                  </a:extLst>
                </a:gridCol>
                <a:gridCol w="329184">
                  <a:extLst>
                    <a:ext uri="{9D8B030D-6E8A-4147-A177-3AD203B41FA5}">
                      <a16:colId xmlns:a16="http://schemas.microsoft.com/office/drawing/2014/main" val="2591240186"/>
                    </a:ext>
                  </a:extLst>
                </a:gridCol>
                <a:gridCol w="329184">
                  <a:extLst>
                    <a:ext uri="{9D8B030D-6E8A-4147-A177-3AD203B41FA5}">
                      <a16:colId xmlns:a16="http://schemas.microsoft.com/office/drawing/2014/main" val="3442825310"/>
                    </a:ext>
                  </a:extLst>
                </a:gridCol>
                <a:gridCol w="329184">
                  <a:extLst>
                    <a:ext uri="{9D8B030D-6E8A-4147-A177-3AD203B41FA5}">
                      <a16:colId xmlns:a16="http://schemas.microsoft.com/office/drawing/2014/main" val="558304515"/>
                    </a:ext>
                  </a:extLst>
                </a:gridCol>
                <a:gridCol w="329184">
                  <a:extLst>
                    <a:ext uri="{9D8B030D-6E8A-4147-A177-3AD203B41FA5}">
                      <a16:colId xmlns:a16="http://schemas.microsoft.com/office/drawing/2014/main" val="2213115552"/>
                    </a:ext>
                  </a:extLst>
                </a:gridCol>
                <a:gridCol w="329184">
                  <a:extLst>
                    <a:ext uri="{9D8B030D-6E8A-4147-A177-3AD203B41FA5}">
                      <a16:colId xmlns:a16="http://schemas.microsoft.com/office/drawing/2014/main" val="1400215253"/>
                    </a:ext>
                  </a:extLst>
                </a:gridCol>
                <a:gridCol w="329184">
                  <a:extLst>
                    <a:ext uri="{9D8B030D-6E8A-4147-A177-3AD203B41FA5}">
                      <a16:colId xmlns:a16="http://schemas.microsoft.com/office/drawing/2014/main" val="2717302449"/>
                    </a:ext>
                  </a:extLst>
                </a:gridCol>
                <a:gridCol w="329184">
                  <a:extLst>
                    <a:ext uri="{9D8B030D-6E8A-4147-A177-3AD203B41FA5}">
                      <a16:colId xmlns:a16="http://schemas.microsoft.com/office/drawing/2014/main" val="658299501"/>
                    </a:ext>
                  </a:extLst>
                </a:gridCol>
                <a:gridCol w="329184">
                  <a:extLst>
                    <a:ext uri="{9D8B030D-6E8A-4147-A177-3AD203B41FA5}">
                      <a16:colId xmlns:a16="http://schemas.microsoft.com/office/drawing/2014/main" val="3728736769"/>
                    </a:ext>
                  </a:extLst>
                </a:gridCol>
                <a:gridCol w="329184">
                  <a:extLst>
                    <a:ext uri="{9D8B030D-6E8A-4147-A177-3AD203B41FA5}">
                      <a16:colId xmlns:a16="http://schemas.microsoft.com/office/drawing/2014/main" val="445806138"/>
                    </a:ext>
                  </a:extLst>
                </a:gridCol>
                <a:gridCol w="329184">
                  <a:extLst>
                    <a:ext uri="{9D8B030D-6E8A-4147-A177-3AD203B41FA5}">
                      <a16:colId xmlns:a16="http://schemas.microsoft.com/office/drawing/2014/main" val="533388678"/>
                    </a:ext>
                  </a:extLst>
                </a:gridCol>
                <a:gridCol w="329184">
                  <a:extLst>
                    <a:ext uri="{9D8B030D-6E8A-4147-A177-3AD203B41FA5}">
                      <a16:colId xmlns:a16="http://schemas.microsoft.com/office/drawing/2014/main" val="3095705367"/>
                    </a:ext>
                  </a:extLst>
                </a:gridCol>
                <a:gridCol w="329184">
                  <a:extLst>
                    <a:ext uri="{9D8B030D-6E8A-4147-A177-3AD203B41FA5}">
                      <a16:colId xmlns:a16="http://schemas.microsoft.com/office/drawing/2014/main" val="1452893379"/>
                    </a:ext>
                  </a:extLst>
                </a:gridCol>
                <a:gridCol w="329184">
                  <a:extLst>
                    <a:ext uri="{9D8B030D-6E8A-4147-A177-3AD203B41FA5}">
                      <a16:colId xmlns:a16="http://schemas.microsoft.com/office/drawing/2014/main" val="2719620227"/>
                    </a:ext>
                  </a:extLst>
                </a:gridCol>
                <a:gridCol w="329184">
                  <a:extLst>
                    <a:ext uri="{9D8B030D-6E8A-4147-A177-3AD203B41FA5}">
                      <a16:colId xmlns:a16="http://schemas.microsoft.com/office/drawing/2014/main" val="1270102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5931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- 2023-11-08 15:54:53</a:t>
                      </a:r>
                      <a:r>
                        <a:rPr kumimoji="0" lang="en-US" sz="1000" b="0" i="0" u="none" strike="noStrike" kern="1200" cap="none" spc="0" normalizeH="0" baseline="0" noProof="0">
                          <a:ln>
                            <a:noFill/>
                          </a:ln>
                          <a:solidFill>
                            <a:prstClr val="black"/>
                          </a:solidFill>
                          <a:effectLst/>
                          <a:uLnTx/>
                          <a:uFillTx/>
                          <a:latin typeface="Calibri"/>
                          <a:ea typeface="+mn-ea"/>
                          <a:cs typeface="+mn-cs"/>
                        </a:rPr>
                        <a:t>
 Photography enthusiasts, get your lenses ready! 📸 Can you guess where Fujifilm's next retail kiosk location will be? Drop your predictions in the comments below and stay tuned for the big reveal! 
#Fujifilm #FujifilmMY #FujifilmMalaysia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https://quintly-image-storage.s3.amazonaws.com/aaf8f68db843cc217addf8054c322eb2/3b214a92602ec3b7d487154c8084c5a1.jpg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3449465"/>
                  </a:ext>
                </a:extLst>
              </a:tr>
            </a:tbl>
          </a:graphicData>
        </a:graphic>
      </p:graphicFrame>
      <p:sp>
        <p:nvSpPr>
          <p:cNvPr id="4" name="Text Placeholder 3">
            <a:extLst>
              <a:ext uri="{FF2B5EF4-FFF2-40B4-BE49-F238E27FC236}">
                <a16:creationId xmlns:a16="http://schemas.microsoft.com/office/drawing/2014/main" id="{35FBA56A-20AA-482A-9DCE-659F26CF77B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9599635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B11A2-92AA-45A1-AF97-429110E668BE}"/>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748C625A-6DBD-4B78-9D93-2AB3F54A8DA3}"/>
              </a:ext>
            </a:extLst>
          </p:cNvPr>
          <p:cNvGraphicFramePr>
            <a:graphicFrameLocks noGrp="1"/>
          </p:cNvGraphicFramePr>
          <p:nvPr>
            <p:ph type="tbl" sz="quarter" idx="13"/>
            <p:extLst>
              <p:ext uri="{D42A27DB-BD31-4B8C-83A1-F6EECF244321}">
                <p14:modId xmlns:p14="http://schemas.microsoft.com/office/powerpoint/2010/main" val="197599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11665950"/>
                    </a:ext>
                  </a:extLst>
                </a:gridCol>
                <a:gridCol w="1316737">
                  <a:extLst>
                    <a:ext uri="{9D8B030D-6E8A-4147-A177-3AD203B41FA5}">
                      <a16:colId xmlns:a16="http://schemas.microsoft.com/office/drawing/2014/main" val="1569465192"/>
                    </a:ext>
                  </a:extLst>
                </a:gridCol>
                <a:gridCol w="329184">
                  <a:extLst>
                    <a:ext uri="{9D8B030D-6E8A-4147-A177-3AD203B41FA5}">
                      <a16:colId xmlns:a16="http://schemas.microsoft.com/office/drawing/2014/main" val="736222751"/>
                    </a:ext>
                  </a:extLst>
                </a:gridCol>
                <a:gridCol w="329184">
                  <a:extLst>
                    <a:ext uri="{9D8B030D-6E8A-4147-A177-3AD203B41FA5}">
                      <a16:colId xmlns:a16="http://schemas.microsoft.com/office/drawing/2014/main" val="287987055"/>
                    </a:ext>
                  </a:extLst>
                </a:gridCol>
                <a:gridCol w="329184">
                  <a:extLst>
                    <a:ext uri="{9D8B030D-6E8A-4147-A177-3AD203B41FA5}">
                      <a16:colId xmlns:a16="http://schemas.microsoft.com/office/drawing/2014/main" val="870290212"/>
                    </a:ext>
                  </a:extLst>
                </a:gridCol>
                <a:gridCol w="329184">
                  <a:extLst>
                    <a:ext uri="{9D8B030D-6E8A-4147-A177-3AD203B41FA5}">
                      <a16:colId xmlns:a16="http://schemas.microsoft.com/office/drawing/2014/main" val="2696543022"/>
                    </a:ext>
                  </a:extLst>
                </a:gridCol>
                <a:gridCol w="329184">
                  <a:extLst>
                    <a:ext uri="{9D8B030D-6E8A-4147-A177-3AD203B41FA5}">
                      <a16:colId xmlns:a16="http://schemas.microsoft.com/office/drawing/2014/main" val="3447840943"/>
                    </a:ext>
                  </a:extLst>
                </a:gridCol>
                <a:gridCol w="329184">
                  <a:extLst>
                    <a:ext uri="{9D8B030D-6E8A-4147-A177-3AD203B41FA5}">
                      <a16:colId xmlns:a16="http://schemas.microsoft.com/office/drawing/2014/main" val="1226367516"/>
                    </a:ext>
                  </a:extLst>
                </a:gridCol>
                <a:gridCol w="329184">
                  <a:extLst>
                    <a:ext uri="{9D8B030D-6E8A-4147-A177-3AD203B41FA5}">
                      <a16:colId xmlns:a16="http://schemas.microsoft.com/office/drawing/2014/main" val="2529054161"/>
                    </a:ext>
                  </a:extLst>
                </a:gridCol>
                <a:gridCol w="329184">
                  <a:extLst>
                    <a:ext uri="{9D8B030D-6E8A-4147-A177-3AD203B41FA5}">
                      <a16:colId xmlns:a16="http://schemas.microsoft.com/office/drawing/2014/main" val="1557481625"/>
                    </a:ext>
                  </a:extLst>
                </a:gridCol>
                <a:gridCol w="329184">
                  <a:extLst>
                    <a:ext uri="{9D8B030D-6E8A-4147-A177-3AD203B41FA5}">
                      <a16:colId xmlns:a16="http://schemas.microsoft.com/office/drawing/2014/main" val="464254159"/>
                    </a:ext>
                  </a:extLst>
                </a:gridCol>
                <a:gridCol w="329184">
                  <a:extLst>
                    <a:ext uri="{9D8B030D-6E8A-4147-A177-3AD203B41FA5}">
                      <a16:colId xmlns:a16="http://schemas.microsoft.com/office/drawing/2014/main" val="2257447921"/>
                    </a:ext>
                  </a:extLst>
                </a:gridCol>
                <a:gridCol w="329184">
                  <a:extLst>
                    <a:ext uri="{9D8B030D-6E8A-4147-A177-3AD203B41FA5}">
                      <a16:colId xmlns:a16="http://schemas.microsoft.com/office/drawing/2014/main" val="2954245748"/>
                    </a:ext>
                  </a:extLst>
                </a:gridCol>
                <a:gridCol w="329184">
                  <a:extLst>
                    <a:ext uri="{9D8B030D-6E8A-4147-A177-3AD203B41FA5}">
                      <a16:colId xmlns:a16="http://schemas.microsoft.com/office/drawing/2014/main" val="121133133"/>
                    </a:ext>
                  </a:extLst>
                </a:gridCol>
                <a:gridCol w="329184">
                  <a:extLst>
                    <a:ext uri="{9D8B030D-6E8A-4147-A177-3AD203B41FA5}">
                      <a16:colId xmlns:a16="http://schemas.microsoft.com/office/drawing/2014/main" val="3697232842"/>
                    </a:ext>
                  </a:extLst>
                </a:gridCol>
                <a:gridCol w="329184">
                  <a:extLst>
                    <a:ext uri="{9D8B030D-6E8A-4147-A177-3AD203B41FA5}">
                      <a16:colId xmlns:a16="http://schemas.microsoft.com/office/drawing/2014/main" val="2748873488"/>
                    </a:ext>
                  </a:extLst>
                </a:gridCol>
                <a:gridCol w="329184">
                  <a:extLst>
                    <a:ext uri="{9D8B030D-6E8A-4147-A177-3AD203B41FA5}">
                      <a16:colId xmlns:a16="http://schemas.microsoft.com/office/drawing/2014/main" val="3743865664"/>
                    </a:ext>
                  </a:extLst>
                </a:gridCol>
                <a:gridCol w="329184">
                  <a:extLst>
                    <a:ext uri="{9D8B030D-6E8A-4147-A177-3AD203B41FA5}">
                      <a16:colId xmlns:a16="http://schemas.microsoft.com/office/drawing/2014/main" val="4294545832"/>
                    </a:ext>
                  </a:extLst>
                </a:gridCol>
                <a:gridCol w="329184">
                  <a:extLst>
                    <a:ext uri="{9D8B030D-6E8A-4147-A177-3AD203B41FA5}">
                      <a16:colId xmlns:a16="http://schemas.microsoft.com/office/drawing/2014/main" val="593159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29704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- 2023-11-03 15:00:03</a:t>
                      </a:r>
                      <a:r>
                        <a:rPr kumimoji="0" lang="en-US" sz="1000" b="0" i="0" u="none" strike="noStrike" kern="1200" cap="none" spc="0" normalizeH="0" baseline="0" noProof="0">
                          <a:ln>
                            <a:noFill/>
                          </a:ln>
                          <a:solidFill>
                            <a:prstClr val="black"/>
                          </a:solidFill>
                          <a:effectLst/>
                          <a:uLnTx/>
                          <a:uFillTx/>
                          <a:latin typeface="Calibri"/>
                          <a:ea typeface="+mn-ea"/>
                          <a:cs typeface="+mn-cs"/>
                        </a:rPr>
                        <a:t>
 Imagine owning the latest in camera technology with the financial ease of an 0% interest-free plan! Whether you're a seasoned professional or an enthusiastic beginner, our X-Series lineup is designed to elevate your photography to new heights.
 Don't let the shutter close on this deal! Check out our participating outlets and selected models and take the first step towards your new photographic journey today! 
Offer only valid until 30 Nov 2023! T&amp;C Apply. 
#Fujifilm #FujifilmMY #FujifilmMalaysia #Fujifilm_XSeries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https://quintly-image-storage.s3.amazonaws.com/aaf8f68db843cc217addf8054c322eb2/1304581d3c41b499451643395f24d4c9.jpg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2050971"/>
                  </a:ext>
                </a:extLst>
              </a:tr>
            </a:tbl>
          </a:graphicData>
        </a:graphic>
      </p:graphicFrame>
      <p:sp>
        <p:nvSpPr>
          <p:cNvPr id="4" name="Text Placeholder 3">
            <a:extLst>
              <a:ext uri="{FF2B5EF4-FFF2-40B4-BE49-F238E27FC236}">
                <a16:creationId xmlns:a16="http://schemas.microsoft.com/office/drawing/2014/main" id="{27923311-1311-4A41-8B7A-302FEC01EC8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178793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199A8-5B81-4DD8-A921-D48D5DFA30B7}"/>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B581B5A8-36CB-46AC-B520-145E62A3207E}"/>
              </a:ext>
            </a:extLst>
          </p:cNvPr>
          <p:cNvGraphicFramePr>
            <a:graphicFrameLocks noGrp="1"/>
          </p:cNvGraphicFramePr>
          <p:nvPr>
            <p:ph type="tbl" sz="quarter" idx="13"/>
            <p:extLst>
              <p:ext uri="{D42A27DB-BD31-4B8C-83A1-F6EECF244321}">
                <p14:modId xmlns:p14="http://schemas.microsoft.com/office/powerpoint/2010/main" val="1457481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75198864"/>
                    </a:ext>
                  </a:extLst>
                </a:gridCol>
                <a:gridCol w="1316737">
                  <a:extLst>
                    <a:ext uri="{9D8B030D-6E8A-4147-A177-3AD203B41FA5}">
                      <a16:colId xmlns:a16="http://schemas.microsoft.com/office/drawing/2014/main" val="3901538007"/>
                    </a:ext>
                  </a:extLst>
                </a:gridCol>
                <a:gridCol w="329184">
                  <a:extLst>
                    <a:ext uri="{9D8B030D-6E8A-4147-A177-3AD203B41FA5}">
                      <a16:colId xmlns:a16="http://schemas.microsoft.com/office/drawing/2014/main" val="1709936982"/>
                    </a:ext>
                  </a:extLst>
                </a:gridCol>
                <a:gridCol w="329184">
                  <a:extLst>
                    <a:ext uri="{9D8B030D-6E8A-4147-A177-3AD203B41FA5}">
                      <a16:colId xmlns:a16="http://schemas.microsoft.com/office/drawing/2014/main" val="495377112"/>
                    </a:ext>
                  </a:extLst>
                </a:gridCol>
                <a:gridCol w="329184">
                  <a:extLst>
                    <a:ext uri="{9D8B030D-6E8A-4147-A177-3AD203B41FA5}">
                      <a16:colId xmlns:a16="http://schemas.microsoft.com/office/drawing/2014/main" val="775352119"/>
                    </a:ext>
                  </a:extLst>
                </a:gridCol>
                <a:gridCol w="329184">
                  <a:extLst>
                    <a:ext uri="{9D8B030D-6E8A-4147-A177-3AD203B41FA5}">
                      <a16:colId xmlns:a16="http://schemas.microsoft.com/office/drawing/2014/main" val="1290079510"/>
                    </a:ext>
                  </a:extLst>
                </a:gridCol>
                <a:gridCol w="329184">
                  <a:extLst>
                    <a:ext uri="{9D8B030D-6E8A-4147-A177-3AD203B41FA5}">
                      <a16:colId xmlns:a16="http://schemas.microsoft.com/office/drawing/2014/main" val="627639108"/>
                    </a:ext>
                  </a:extLst>
                </a:gridCol>
                <a:gridCol w="329184">
                  <a:extLst>
                    <a:ext uri="{9D8B030D-6E8A-4147-A177-3AD203B41FA5}">
                      <a16:colId xmlns:a16="http://schemas.microsoft.com/office/drawing/2014/main" val="1992874781"/>
                    </a:ext>
                  </a:extLst>
                </a:gridCol>
                <a:gridCol w="329184">
                  <a:extLst>
                    <a:ext uri="{9D8B030D-6E8A-4147-A177-3AD203B41FA5}">
                      <a16:colId xmlns:a16="http://schemas.microsoft.com/office/drawing/2014/main" val="3515464023"/>
                    </a:ext>
                  </a:extLst>
                </a:gridCol>
                <a:gridCol w="329184">
                  <a:extLst>
                    <a:ext uri="{9D8B030D-6E8A-4147-A177-3AD203B41FA5}">
                      <a16:colId xmlns:a16="http://schemas.microsoft.com/office/drawing/2014/main" val="558539054"/>
                    </a:ext>
                  </a:extLst>
                </a:gridCol>
                <a:gridCol w="329184">
                  <a:extLst>
                    <a:ext uri="{9D8B030D-6E8A-4147-A177-3AD203B41FA5}">
                      <a16:colId xmlns:a16="http://schemas.microsoft.com/office/drawing/2014/main" val="3178859063"/>
                    </a:ext>
                  </a:extLst>
                </a:gridCol>
                <a:gridCol w="329184">
                  <a:extLst>
                    <a:ext uri="{9D8B030D-6E8A-4147-A177-3AD203B41FA5}">
                      <a16:colId xmlns:a16="http://schemas.microsoft.com/office/drawing/2014/main" val="3539280936"/>
                    </a:ext>
                  </a:extLst>
                </a:gridCol>
                <a:gridCol w="329184">
                  <a:extLst>
                    <a:ext uri="{9D8B030D-6E8A-4147-A177-3AD203B41FA5}">
                      <a16:colId xmlns:a16="http://schemas.microsoft.com/office/drawing/2014/main" val="3776366431"/>
                    </a:ext>
                  </a:extLst>
                </a:gridCol>
                <a:gridCol w="329184">
                  <a:extLst>
                    <a:ext uri="{9D8B030D-6E8A-4147-A177-3AD203B41FA5}">
                      <a16:colId xmlns:a16="http://schemas.microsoft.com/office/drawing/2014/main" val="2884492044"/>
                    </a:ext>
                  </a:extLst>
                </a:gridCol>
                <a:gridCol w="329184">
                  <a:extLst>
                    <a:ext uri="{9D8B030D-6E8A-4147-A177-3AD203B41FA5}">
                      <a16:colId xmlns:a16="http://schemas.microsoft.com/office/drawing/2014/main" val="642346796"/>
                    </a:ext>
                  </a:extLst>
                </a:gridCol>
                <a:gridCol w="329184">
                  <a:extLst>
                    <a:ext uri="{9D8B030D-6E8A-4147-A177-3AD203B41FA5}">
                      <a16:colId xmlns:a16="http://schemas.microsoft.com/office/drawing/2014/main" val="3479962176"/>
                    </a:ext>
                  </a:extLst>
                </a:gridCol>
                <a:gridCol w="329184">
                  <a:extLst>
                    <a:ext uri="{9D8B030D-6E8A-4147-A177-3AD203B41FA5}">
                      <a16:colId xmlns:a16="http://schemas.microsoft.com/office/drawing/2014/main" val="3575253225"/>
                    </a:ext>
                  </a:extLst>
                </a:gridCol>
                <a:gridCol w="329184">
                  <a:extLst>
                    <a:ext uri="{9D8B030D-6E8A-4147-A177-3AD203B41FA5}">
                      <a16:colId xmlns:a16="http://schemas.microsoft.com/office/drawing/2014/main" val="1168393800"/>
                    </a:ext>
                  </a:extLst>
                </a:gridCol>
                <a:gridCol w="329184">
                  <a:extLst>
                    <a:ext uri="{9D8B030D-6E8A-4147-A177-3AD203B41FA5}">
                      <a16:colId xmlns:a16="http://schemas.microsoft.com/office/drawing/2014/main" val="1419275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1972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- 2023-11-02 14:30:01</a:t>
                      </a:r>
                      <a:r>
                        <a:rPr kumimoji="0" lang="en-US" sz="1000" b="0" i="0" u="none" strike="noStrike" kern="1200" cap="none" spc="0" normalizeH="0" baseline="0" noProof="0">
                          <a:ln>
                            <a:noFill/>
                          </a:ln>
                          <a:solidFill>
                            <a:prstClr val="black"/>
                          </a:solidFill>
                          <a:effectLst/>
                          <a:uLnTx/>
                          <a:uFillTx/>
                          <a:latin typeface="Calibri"/>
                          <a:ea typeface="+mn-ea"/>
                          <a:cs typeface="+mn-cs"/>
                        </a:rPr>
                        <a:t>
 📷🌟 Step behind the lens with Fujifilm! Join our enlightening podcast featuring Kensuke Aragane, Managing Director of Fujifilm Malaysia, as he frames our strategic edge and global success of our  X-100 series and Fujifilm's exciting expansion into healthcare and digital services. 🌐💊
Plus, get the inside picture on how we're capturing the hearts of Gen Z with our vintage and Polaroid-style cameras. 🎞️💕
Produced &amp; Presented by Richard Bradbury.
🎧 Tune in to the podcast here: [https://www.bfm.my/podcast/enterprise/tech-talk/capturing-moments-and-markets-the-fujifilm-strategy] 
#FujifilmMY #FujifilmMalaysia #PhotographyPodcast #VisionarySnapshot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https://quintly-image-storage.s3.amazonaws.com/aaf8f68db843cc217addf8054c322eb2/d4521760629817d140d265196f45195c.jpg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01546962"/>
                  </a:ext>
                </a:extLst>
              </a:tr>
            </a:tbl>
          </a:graphicData>
        </a:graphic>
      </p:graphicFrame>
      <p:sp>
        <p:nvSpPr>
          <p:cNvPr id="4" name="Text Placeholder 3">
            <a:extLst>
              <a:ext uri="{FF2B5EF4-FFF2-40B4-BE49-F238E27FC236}">
                <a16:creationId xmlns:a16="http://schemas.microsoft.com/office/drawing/2014/main" id="{90826BE2-119D-417E-A6FA-A99268DE034D}"/>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7786025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BEB18-2768-41D5-9DDC-B4175A51930B}"/>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CD8A4860-4FB5-46C2-8260-1E90A3140F23}"/>
              </a:ext>
            </a:extLst>
          </p:cNvPr>
          <p:cNvGraphicFramePr>
            <a:graphicFrameLocks noGrp="1"/>
          </p:cNvGraphicFramePr>
          <p:nvPr>
            <p:ph type="tbl" sz="quarter" idx="13"/>
            <p:extLst>
              <p:ext uri="{D42A27DB-BD31-4B8C-83A1-F6EECF244321}">
                <p14:modId xmlns:p14="http://schemas.microsoft.com/office/powerpoint/2010/main" val="738969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26757878"/>
                    </a:ext>
                  </a:extLst>
                </a:gridCol>
                <a:gridCol w="1316737">
                  <a:extLst>
                    <a:ext uri="{9D8B030D-6E8A-4147-A177-3AD203B41FA5}">
                      <a16:colId xmlns:a16="http://schemas.microsoft.com/office/drawing/2014/main" val="494168675"/>
                    </a:ext>
                  </a:extLst>
                </a:gridCol>
                <a:gridCol w="329184">
                  <a:extLst>
                    <a:ext uri="{9D8B030D-6E8A-4147-A177-3AD203B41FA5}">
                      <a16:colId xmlns:a16="http://schemas.microsoft.com/office/drawing/2014/main" val="3070621399"/>
                    </a:ext>
                  </a:extLst>
                </a:gridCol>
                <a:gridCol w="329184">
                  <a:extLst>
                    <a:ext uri="{9D8B030D-6E8A-4147-A177-3AD203B41FA5}">
                      <a16:colId xmlns:a16="http://schemas.microsoft.com/office/drawing/2014/main" val="1951337901"/>
                    </a:ext>
                  </a:extLst>
                </a:gridCol>
                <a:gridCol w="329184">
                  <a:extLst>
                    <a:ext uri="{9D8B030D-6E8A-4147-A177-3AD203B41FA5}">
                      <a16:colId xmlns:a16="http://schemas.microsoft.com/office/drawing/2014/main" val="3262182921"/>
                    </a:ext>
                  </a:extLst>
                </a:gridCol>
                <a:gridCol w="329184">
                  <a:extLst>
                    <a:ext uri="{9D8B030D-6E8A-4147-A177-3AD203B41FA5}">
                      <a16:colId xmlns:a16="http://schemas.microsoft.com/office/drawing/2014/main" val="1049779790"/>
                    </a:ext>
                  </a:extLst>
                </a:gridCol>
                <a:gridCol w="329184">
                  <a:extLst>
                    <a:ext uri="{9D8B030D-6E8A-4147-A177-3AD203B41FA5}">
                      <a16:colId xmlns:a16="http://schemas.microsoft.com/office/drawing/2014/main" val="919886939"/>
                    </a:ext>
                  </a:extLst>
                </a:gridCol>
                <a:gridCol w="329184">
                  <a:extLst>
                    <a:ext uri="{9D8B030D-6E8A-4147-A177-3AD203B41FA5}">
                      <a16:colId xmlns:a16="http://schemas.microsoft.com/office/drawing/2014/main" val="3891731968"/>
                    </a:ext>
                  </a:extLst>
                </a:gridCol>
                <a:gridCol w="329184">
                  <a:extLst>
                    <a:ext uri="{9D8B030D-6E8A-4147-A177-3AD203B41FA5}">
                      <a16:colId xmlns:a16="http://schemas.microsoft.com/office/drawing/2014/main" val="3578500672"/>
                    </a:ext>
                  </a:extLst>
                </a:gridCol>
                <a:gridCol w="329184">
                  <a:extLst>
                    <a:ext uri="{9D8B030D-6E8A-4147-A177-3AD203B41FA5}">
                      <a16:colId xmlns:a16="http://schemas.microsoft.com/office/drawing/2014/main" val="297751081"/>
                    </a:ext>
                  </a:extLst>
                </a:gridCol>
                <a:gridCol w="329184">
                  <a:extLst>
                    <a:ext uri="{9D8B030D-6E8A-4147-A177-3AD203B41FA5}">
                      <a16:colId xmlns:a16="http://schemas.microsoft.com/office/drawing/2014/main" val="2546170217"/>
                    </a:ext>
                  </a:extLst>
                </a:gridCol>
                <a:gridCol w="329184">
                  <a:extLst>
                    <a:ext uri="{9D8B030D-6E8A-4147-A177-3AD203B41FA5}">
                      <a16:colId xmlns:a16="http://schemas.microsoft.com/office/drawing/2014/main" val="393232723"/>
                    </a:ext>
                  </a:extLst>
                </a:gridCol>
                <a:gridCol w="329184">
                  <a:extLst>
                    <a:ext uri="{9D8B030D-6E8A-4147-A177-3AD203B41FA5}">
                      <a16:colId xmlns:a16="http://schemas.microsoft.com/office/drawing/2014/main" val="1332933657"/>
                    </a:ext>
                  </a:extLst>
                </a:gridCol>
                <a:gridCol w="329184">
                  <a:extLst>
                    <a:ext uri="{9D8B030D-6E8A-4147-A177-3AD203B41FA5}">
                      <a16:colId xmlns:a16="http://schemas.microsoft.com/office/drawing/2014/main" val="4261174352"/>
                    </a:ext>
                  </a:extLst>
                </a:gridCol>
                <a:gridCol w="329184">
                  <a:extLst>
                    <a:ext uri="{9D8B030D-6E8A-4147-A177-3AD203B41FA5}">
                      <a16:colId xmlns:a16="http://schemas.microsoft.com/office/drawing/2014/main" val="424830149"/>
                    </a:ext>
                  </a:extLst>
                </a:gridCol>
                <a:gridCol w="329184">
                  <a:extLst>
                    <a:ext uri="{9D8B030D-6E8A-4147-A177-3AD203B41FA5}">
                      <a16:colId xmlns:a16="http://schemas.microsoft.com/office/drawing/2014/main" val="3954984248"/>
                    </a:ext>
                  </a:extLst>
                </a:gridCol>
                <a:gridCol w="329184">
                  <a:extLst>
                    <a:ext uri="{9D8B030D-6E8A-4147-A177-3AD203B41FA5}">
                      <a16:colId xmlns:a16="http://schemas.microsoft.com/office/drawing/2014/main" val="2971509311"/>
                    </a:ext>
                  </a:extLst>
                </a:gridCol>
                <a:gridCol w="329184">
                  <a:extLst>
                    <a:ext uri="{9D8B030D-6E8A-4147-A177-3AD203B41FA5}">
                      <a16:colId xmlns:a16="http://schemas.microsoft.com/office/drawing/2014/main" val="3815266261"/>
                    </a:ext>
                  </a:extLst>
                </a:gridCol>
                <a:gridCol w="329184">
                  <a:extLst>
                    <a:ext uri="{9D8B030D-6E8A-4147-A177-3AD203B41FA5}">
                      <a16:colId xmlns:a16="http://schemas.microsoft.com/office/drawing/2014/main" val="2630294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66571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- 2023-11-19 20:00:01</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all the participants who attended the Night Portrait Photography Workshop in collaboration with FOTO CLS on 21 Oct 2023! 🌟
We hope you've had an illuminating experience with our talented X-Photographer Joie Koo and gained valuable insights to master capturing stunning night portraits. We look forward to seeing your captivating nighttime shots!
#Fujifilm #FujifilmMY #FujifilmMalaysia #Fujifilm_XSeries #Photography #DigitalPhotography #FujifilmPhotographyWorkshop #Johor #PhotographyLife #PhotographyLover #PhotographyDaily #NightPortraitPhotography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https://quintly-image-storage.s3.amazonaws.com/aaf8f68db843cc217addf8054c322eb2/0c6fad6284d91982af4379cf01e53a2f.jpg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99276808"/>
                  </a:ext>
                </a:extLst>
              </a:tr>
            </a:tbl>
          </a:graphicData>
        </a:graphic>
      </p:graphicFrame>
      <p:sp>
        <p:nvSpPr>
          <p:cNvPr id="4" name="Text Placeholder 3">
            <a:extLst>
              <a:ext uri="{FF2B5EF4-FFF2-40B4-BE49-F238E27FC236}">
                <a16:creationId xmlns:a16="http://schemas.microsoft.com/office/drawing/2014/main" id="{D5C1F07F-EA78-454E-BB3A-D7CDD29D7DED}"/>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201545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63877-1F9E-4092-BA23-F91ADE230343}"/>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713D016F-12D8-4D77-AA20-2487EA696B17}"/>
              </a:ext>
            </a:extLst>
          </p:cNvPr>
          <p:cNvGraphicFramePr>
            <a:graphicFrameLocks noGrp="1"/>
          </p:cNvGraphicFramePr>
          <p:nvPr>
            <p:ph type="tbl" sz="quarter" idx="13"/>
            <p:extLst>
              <p:ext uri="{D42A27DB-BD31-4B8C-83A1-F6EECF244321}">
                <p14:modId xmlns:p14="http://schemas.microsoft.com/office/powerpoint/2010/main" val="1344264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82198191"/>
                    </a:ext>
                  </a:extLst>
                </a:gridCol>
                <a:gridCol w="1316737">
                  <a:extLst>
                    <a:ext uri="{9D8B030D-6E8A-4147-A177-3AD203B41FA5}">
                      <a16:colId xmlns:a16="http://schemas.microsoft.com/office/drawing/2014/main" val="3457064176"/>
                    </a:ext>
                  </a:extLst>
                </a:gridCol>
                <a:gridCol w="329184">
                  <a:extLst>
                    <a:ext uri="{9D8B030D-6E8A-4147-A177-3AD203B41FA5}">
                      <a16:colId xmlns:a16="http://schemas.microsoft.com/office/drawing/2014/main" val="2994376369"/>
                    </a:ext>
                  </a:extLst>
                </a:gridCol>
                <a:gridCol w="329184">
                  <a:extLst>
                    <a:ext uri="{9D8B030D-6E8A-4147-A177-3AD203B41FA5}">
                      <a16:colId xmlns:a16="http://schemas.microsoft.com/office/drawing/2014/main" val="492910850"/>
                    </a:ext>
                  </a:extLst>
                </a:gridCol>
                <a:gridCol w="329184">
                  <a:extLst>
                    <a:ext uri="{9D8B030D-6E8A-4147-A177-3AD203B41FA5}">
                      <a16:colId xmlns:a16="http://schemas.microsoft.com/office/drawing/2014/main" val="3362228820"/>
                    </a:ext>
                  </a:extLst>
                </a:gridCol>
                <a:gridCol w="329184">
                  <a:extLst>
                    <a:ext uri="{9D8B030D-6E8A-4147-A177-3AD203B41FA5}">
                      <a16:colId xmlns:a16="http://schemas.microsoft.com/office/drawing/2014/main" val="2982157698"/>
                    </a:ext>
                  </a:extLst>
                </a:gridCol>
                <a:gridCol w="329184">
                  <a:extLst>
                    <a:ext uri="{9D8B030D-6E8A-4147-A177-3AD203B41FA5}">
                      <a16:colId xmlns:a16="http://schemas.microsoft.com/office/drawing/2014/main" val="1248369642"/>
                    </a:ext>
                  </a:extLst>
                </a:gridCol>
                <a:gridCol w="329184">
                  <a:extLst>
                    <a:ext uri="{9D8B030D-6E8A-4147-A177-3AD203B41FA5}">
                      <a16:colId xmlns:a16="http://schemas.microsoft.com/office/drawing/2014/main" val="714632849"/>
                    </a:ext>
                  </a:extLst>
                </a:gridCol>
                <a:gridCol w="329184">
                  <a:extLst>
                    <a:ext uri="{9D8B030D-6E8A-4147-A177-3AD203B41FA5}">
                      <a16:colId xmlns:a16="http://schemas.microsoft.com/office/drawing/2014/main" val="3857530108"/>
                    </a:ext>
                  </a:extLst>
                </a:gridCol>
                <a:gridCol w="329184">
                  <a:extLst>
                    <a:ext uri="{9D8B030D-6E8A-4147-A177-3AD203B41FA5}">
                      <a16:colId xmlns:a16="http://schemas.microsoft.com/office/drawing/2014/main" val="4114617098"/>
                    </a:ext>
                  </a:extLst>
                </a:gridCol>
                <a:gridCol w="329184">
                  <a:extLst>
                    <a:ext uri="{9D8B030D-6E8A-4147-A177-3AD203B41FA5}">
                      <a16:colId xmlns:a16="http://schemas.microsoft.com/office/drawing/2014/main" val="3238912026"/>
                    </a:ext>
                  </a:extLst>
                </a:gridCol>
                <a:gridCol w="329184">
                  <a:extLst>
                    <a:ext uri="{9D8B030D-6E8A-4147-A177-3AD203B41FA5}">
                      <a16:colId xmlns:a16="http://schemas.microsoft.com/office/drawing/2014/main" val="3918115482"/>
                    </a:ext>
                  </a:extLst>
                </a:gridCol>
                <a:gridCol w="329184">
                  <a:extLst>
                    <a:ext uri="{9D8B030D-6E8A-4147-A177-3AD203B41FA5}">
                      <a16:colId xmlns:a16="http://schemas.microsoft.com/office/drawing/2014/main" val="1712420704"/>
                    </a:ext>
                  </a:extLst>
                </a:gridCol>
                <a:gridCol w="329184">
                  <a:extLst>
                    <a:ext uri="{9D8B030D-6E8A-4147-A177-3AD203B41FA5}">
                      <a16:colId xmlns:a16="http://schemas.microsoft.com/office/drawing/2014/main" val="1436864546"/>
                    </a:ext>
                  </a:extLst>
                </a:gridCol>
                <a:gridCol w="329184">
                  <a:extLst>
                    <a:ext uri="{9D8B030D-6E8A-4147-A177-3AD203B41FA5}">
                      <a16:colId xmlns:a16="http://schemas.microsoft.com/office/drawing/2014/main" val="503003869"/>
                    </a:ext>
                  </a:extLst>
                </a:gridCol>
                <a:gridCol w="329184">
                  <a:extLst>
                    <a:ext uri="{9D8B030D-6E8A-4147-A177-3AD203B41FA5}">
                      <a16:colId xmlns:a16="http://schemas.microsoft.com/office/drawing/2014/main" val="2199676791"/>
                    </a:ext>
                  </a:extLst>
                </a:gridCol>
                <a:gridCol w="329184">
                  <a:extLst>
                    <a:ext uri="{9D8B030D-6E8A-4147-A177-3AD203B41FA5}">
                      <a16:colId xmlns:a16="http://schemas.microsoft.com/office/drawing/2014/main" val="705952439"/>
                    </a:ext>
                  </a:extLst>
                </a:gridCol>
                <a:gridCol w="329184">
                  <a:extLst>
                    <a:ext uri="{9D8B030D-6E8A-4147-A177-3AD203B41FA5}">
                      <a16:colId xmlns:a16="http://schemas.microsoft.com/office/drawing/2014/main" val="2643306920"/>
                    </a:ext>
                  </a:extLst>
                </a:gridCol>
                <a:gridCol w="329184">
                  <a:extLst>
                    <a:ext uri="{9D8B030D-6E8A-4147-A177-3AD203B41FA5}">
                      <a16:colId xmlns:a16="http://schemas.microsoft.com/office/drawing/2014/main" val="2038145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330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- 2023-11-30 12:00:01</a:t>
                      </a:r>
                      <a:r>
                        <a:rPr kumimoji="0" lang="en-US" sz="1000" b="0" i="0" u="none" strike="noStrike" kern="1200" cap="none" spc="0" normalizeH="0" baseline="0" noProof="0">
                          <a:ln>
                            <a:noFill/>
                          </a:ln>
                          <a:solidFill>
                            <a:prstClr val="black"/>
                          </a:solidFill>
                          <a:effectLst/>
                          <a:uLnTx/>
                          <a:uFillTx/>
                          <a:latin typeface="Calibri"/>
                          <a:ea typeface="+mn-ea"/>
                          <a:cs typeface="+mn-cs"/>
                        </a:rPr>
                        <a:t>
 Thank you, participants, for joining our More Than Full Frame Dance Photography Workshop at Allspire Picsmedia on 29 Oct 2023! Special thanks to our collaborators: Srishti Digilife - Malaysia and X-Photographer Joie Koo for hosting this session. 🌟
We hope you enjoyed exploring and discovering the features of the latest photographer gear - GFX100 II and GF55mmF1.7 R WR, and gained valuable expert advice on capturing expressive dance photography. We look forward to seeing you in the next workshop!
#Fujifilm #FujifilmMY #FujifilmMalaysia #Fujifilm_XSeries #Photography #DigitalPhotography #FujifilmPhotographyWorkshop #Ipoh #PhotographyLife #PhotographyLover #PhotographyDaily #MoreThanFullFrameDancePhotography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https://quintly-eu-image-storage.s3.amazonaws.com/aaf8f68db843cc217addf8054c322eb2/a86df1c3747410fd11b5a7b46616ab82.jpg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4742392"/>
                  </a:ext>
                </a:extLst>
              </a:tr>
            </a:tbl>
          </a:graphicData>
        </a:graphic>
      </p:graphicFrame>
      <p:sp>
        <p:nvSpPr>
          <p:cNvPr id="4" name="Text Placeholder 3">
            <a:extLst>
              <a:ext uri="{FF2B5EF4-FFF2-40B4-BE49-F238E27FC236}">
                <a16:creationId xmlns:a16="http://schemas.microsoft.com/office/drawing/2014/main" id="{1011BC8B-B0EB-47EC-958F-0DDFE4692CD0}"/>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6233048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09BF-E40E-4BB9-8488-971DC67182F8}"/>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14CBE82A-5262-4A1D-AB99-5AE509608DA1}"/>
              </a:ext>
            </a:extLst>
          </p:cNvPr>
          <p:cNvGraphicFramePr>
            <a:graphicFrameLocks noGrp="1"/>
          </p:cNvGraphicFramePr>
          <p:nvPr>
            <p:ph type="tbl" sz="quarter" idx="13"/>
            <p:extLst>
              <p:ext uri="{D42A27DB-BD31-4B8C-83A1-F6EECF244321}">
                <p14:modId xmlns:p14="http://schemas.microsoft.com/office/powerpoint/2010/main" val="1647889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82864841"/>
                    </a:ext>
                  </a:extLst>
                </a:gridCol>
                <a:gridCol w="1316737">
                  <a:extLst>
                    <a:ext uri="{9D8B030D-6E8A-4147-A177-3AD203B41FA5}">
                      <a16:colId xmlns:a16="http://schemas.microsoft.com/office/drawing/2014/main" val="365809387"/>
                    </a:ext>
                  </a:extLst>
                </a:gridCol>
                <a:gridCol w="329184">
                  <a:extLst>
                    <a:ext uri="{9D8B030D-6E8A-4147-A177-3AD203B41FA5}">
                      <a16:colId xmlns:a16="http://schemas.microsoft.com/office/drawing/2014/main" val="1682903248"/>
                    </a:ext>
                  </a:extLst>
                </a:gridCol>
                <a:gridCol w="329184">
                  <a:extLst>
                    <a:ext uri="{9D8B030D-6E8A-4147-A177-3AD203B41FA5}">
                      <a16:colId xmlns:a16="http://schemas.microsoft.com/office/drawing/2014/main" val="4286333469"/>
                    </a:ext>
                  </a:extLst>
                </a:gridCol>
                <a:gridCol w="329184">
                  <a:extLst>
                    <a:ext uri="{9D8B030D-6E8A-4147-A177-3AD203B41FA5}">
                      <a16:colId xmlns:a16="http://schemas.microsoft.com/office/drawing/2014/main" val="2950927408"/>
                    </a:ext>
                  </a:extLst>
                </a:gridCol>
                <a:gridCol w="329184">
                  <a:extLst>
                    <a:ext uri="{9D8B030D-6E8A-4147-A177-3AD203B41FA5}">
                      <a16:colId xmlns:a16="http://schemas.microsoft.com/office/drawing/2014/main" val="473821919"/>
                    </a:ext>
                  </a:extLst>
                </a:gridCol>
                <a:gridCol w="329184">
                  <a:extLst>
                    <a:ext uri="{9D8B030D-6E8A-4147-A177-3AD203B41FA5}">
                      <a16:colId xmlns:a16="http://schemas.microsoft.com/office/drawing/2014/main" val="3595953405"/>
                    </a:ext>
                  </a:extLst>
                </a:gridCol>
                <a:gridCol w="329184">
                  <a:extLst>
                    <a:ext uri="{9D8B030D-6E8A-4147-A177-3AD203B41FA5}">
                      <a16:colId xmlns:a16="http://schemas.microsoft.com/office/drawing/2014/main" val="2793044927"/>
                    </a:ext>
                  </a:extLst>
                </a:gridCol>
                <a:gridCol w="329184">
                  <a:extLst>
                    <a:ext uri="{9D8B030D-6E8A-4147-A177-3AD203B41FA5}">
                      <a16:colId xmlns:a16="http://schemas.microsoft.com/office/drawing/2014/main" val="3833312457"/>
                    </a:ext>
                  </a:extLst>
                </a:gridCol>
                <a:gridCol w="329184">
                  <a:extLst>
                    <a:ext uri="{9D8B030D-6E8A-4147-A177-3AD203B41FA5}">
                      <a16:colId xmlns:a16="http://schemas.microsoft.com/office/drawing/2014/main" val="1146860795"/>
                    </a:ext>
                  </a:extLst>
                </a:gridCol>
                <a:gridCol w="329184">
                  <a:extLst>
                    <a:ext uri="{9D8B030D-6E8A-4147-A177-3AD203B41FA5}">
                      <a16:colId xmlns:a16="http://schemas.microsoft.com/office/drawing/2014/main" val="3621905018"/>
                    </a:ext>
                  </a:extLst>
                </a:gridCol>
                <a:gridCol w="329184">
                  <a:extLst>
                    <a:ext uri="{9D8B030D-6E8A-4147-A177-3AD203B41FA5}">
                      <a16:colId xmlns:a16="http://schemas.microsoft.com/office/drawing/2014/main" val="1850901753"/>
                    </a:ext>
                  </a:extLst>
                </a:gridCol>
                <a:gridCol w="329184">
                  <a:extLst>
                    <a:ext uri="{9D8B030D-6E8A-4147-A177-3AD203B41FA5}">
                      <a16:colId xmlns:a16="http://schemas.microsoft.com/office/drawing/2014/main" val="2256223491"/>
                    </a:ext>
                  </a:extLst>
                </a:gridCol>
                <a:gridCol w="329184">
                  <a:extLst>
                    <a:ext uri="{9D8B030D-6E8A-4147-A177-3AD203B41FA5}">
                      <a16:colId xmlns:a16="http://schemas.microsoft.com/office/drawing/2014/main" val="2955537472"/>
                    </a:ext>
                  </a:extLst>
                </a:gridCol>
                <a:gridCol w="329184">
                  <a:extLst>
                    <a:ext uri="{9D8B030D-6E8A-4147-A177-3AD203B41FA5}">
                      <a16:colId xmlns:a16="http://schemas.microsoft.com/office/drawing/2014/main" val="3306951601"/>
                    </a:ext>
                  </a:extLst>
                </a:gridCol>
                <a:gridCol w="329184">
                  <a:extLst>
                    <a:ext uri="{9D8B030D-6E8A-4147-A177-3AD203B41FA5}">
                      <a16:colId xmlns:a16="http://schemas.microsoft.com/office/drawing/2014/main" val="3417778776"/>
                    </a:ext>
                  </a:extLst>
                </a:gridCol>
                <a:gridCol w="329184">
                  <a:extLst>
                    <a:ext uri="{9D8B030D-6E8A-4147-A177-3AD203B41FA5}">
                      <a16:colId xmlns:a16="http://schemas.microsoft.com/office/drawing/2014/main" val="2414917797"/>
                    </a:ext>
                  </a:extLst>
                </a:gridCol>
                <a:gridCol w="329184">
                  <a:extLst>
                    <a:ext uri="{9D8B030D-6E8A-4147-A177-3AD203B41FA5}">
                      <a16:colId xmlns:a16="http://schemas.microsoft.com/office/drawing/2014/main" val="169492560"/>
                    </a:ext>
                  </a:extLst>
                </a:gridCol>
                <a:gridCol w="329184">
                  <a:extLst>
                    <a:ext uri="{9D8B030D-6E8A-4147-A177-3AD203B41FA5}">
                      <a16:colId xmlns:a16="http://schemas.microsoft.com/office/drawing/2014/main" val="3845423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4829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- 2023-11-06 13:11:42</a:t>
                      </a:r>
                      <a:r>
                        <a:rPr kumimoji="0" lang="en-US" sz="1000" b="0" i="0" u="none" strike="noStrike" kern="1200" cap="none" spc="0" normalizeH="0" baseline="0" noProof="0">
                          <a:ln>
                            <a:noFill/>
                          </a:ln>
                          <a:solidFill>
                            <a:prstClr val="black"/>
                          </a:solidFill>
                          <a:effectLst/>
                          <a:uLnTx/>
                          <a:uFillTx/>
                          <a:latin typeface="Calibri"/>
                          <a:ea typeface="+mn-ea"/>
                          <a:cs typeface="+mn-cs"/>
                        </a:rPr>
                        <a:t>
 📸✨ Step into a Shutterbug's Paradise at the YL Camera Content Creator Experience Fair! 🌟
Date: 13/11/2023 - 19/11/2023 
Venue: Plaza Lowyat Center Court 
Free Admission
Unfold the wonders of content creation: 
🎁 Begin your adventure with a surprise mystery gift* as you peruse the latest in photography tech. 
☕ Savor a complimentary coffee* on 18th &amp; 19th Nov from 12 pm-3 pm and let your creativity flow. 
🎬 Capture expert advice from the renowned Director, Jayz Yong, at our exclusive Videography Talks. 
🧼 Treat your camera to a complimentary sensor &amp; lens cleaning*
📷 Elevate your photo game at our Talent Photoshoot Sessions, scheduled from 17th to 19th, between 11am-1pm &amp; 2-5pm. 
🤩 Get hands-on with the stellar GFX100II &amp; GF55mmF1.7 R WR in our special Touch &amp; Try area. 
*Offer is valid for ONE Camera + ONE Lens per visitor (Original Malaysia Set), available to the first 50 arrivals each day. 
**TnC Apply
Join the convergence of talent and technology where inspiration meets innovation. Your photographic journey awaits! 
#YLCameraFair2023 #YLCCE2023
#Fujifilm #FujifilmMY #FujifilmMalaysia ##Fujifilm_XSeries #Photography #DigitalPhotography #MoreThanFullFrame #GFX100II #GFX100S #GFX50SII #XT5 #XH2S #XH2 #PhotographyLife #PhotographyLover #PhotographyDaily
YL Camera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https://quintly-image-storage.s3.amazonaws.com/aaf8f68db843cc217addf8054c322eb2/207f7c1a773c8ee1592c1af6e4840cca.jpg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30419652"/>
                  </a:ext>
                </a:extLst>
              </a:tr>
            </a:tbl>
          </a:graphicData>
        </a:graphic>
      </p:graphicFrame>
      <p:sp>
        <p:nvSpPr>
          <p:cNvPr id="4" name="Text Placeholder 3">
            <a:extLst>
              <a:ext uri="{FF2B5EF4-FFF2-40B4-BE49-F238E27FC236}">
                <a16:creationId xmlns:a16="http://schemas.microsoft.com/office/drawing/2014/main" id="{EAB73FD8-792A-4ADD-9C7D-2687C2D2833F}"/>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222936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12851-30D4-4298-95B9-1BC0A57AB2EF}"/>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C761E0F3-C352-4AA2-8329-5FAE0B752088}"/>
              </a:ext>
            </a:extLst>
          </p:cNvPr>
          <p:cNvGraphicFramePr>
            <a:graphicFrameLocks noGrp="1"/>
          </p:cNvGraphicFramePr>
          <p:nvPr>
            <p:ph type="tbl" sz="quarter" idx="13"/>
            <p:extLst>
              <p:ext uri="{D42A27DB-BD31-4B8C-83A1-F6EECF244321}">
                <p14:modId xmlns:p14="http://schemas.microsoft.com/office/powerpoint/2010/main" val="3113818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94380979"/>
                    </a:ext>
                  </a:extLst>
                </a:gridCol>
                <a:gridCol w="1316737">
                  <a:extLst>
                    <a:ext uri="{9D8B030D-6E8A-4147-A177-3AD203B41FA5}">
                      <a16:colId xmlns:a16="http://schemas.microsoft.com/office/drawing/2014/main" val="2802569114"/>
                    </a:ext>
                  </a:extLst>
                </a:gridCol>
                <a:gridCol w="329184">
                  <a:extLst>
                    <a:ext uri="{9D8B030D-6E8A-4147-A177-3AD203B41FA5}">
                      <a16:colId xmlns:a16="http://schemas.microsoft.com/office/drawing/2014/main" val="2691052967"/>
                    </a:ext>
                  </a:extLst>
                </a:gridCol>
                <a:gridCol w="329184">
                  <a:extLst>
                    <a:ext uri="{9D8B030D-6E8A-4147-A177-3AD203B41FA5}">
                      <a16:colId xmlns:a16="http://schemas.microsoft.com/office/drawing/2014/main" val="3989547513"/>
                    </a:ext>
                  </a:extLst>
                </a:gridCol>
                <a:gridCol w="329184">
                  <a:extLst>
                    <a:ext uri="{9D8B030D-6E8A-4147-A177-3AD203B41FA5}">
                      <a16:colId xmlns:a16="http://schemas.microsoft.com/office/drawing/2014/main" val="1881042806"/>
                    </a:ext>
                  </a:extLst>
                </a:gridCol>
                <a:gridCol w="329184">
                  <a:extLst>
                    <a:ext uri="{9D8B030D-6E8A-4147-A177-3AD203B41FA5}">
                      <a16:colId xmlns:a16="http://schemas.microsoft.com/office/drawing/2014/main" val="1298289704"/>
                    </a:ext>
                  </a:extLst>
                </a:gridCol>
                <a:gridCol w="329184">
                  <a:extLst>
                    <a:ext uri="{9D8B030D-6E8A-4147-A177-3AD203B41FA5}">
                      <a16:colId xmlns:a16="http://schemas.microsoft.com/office/drawing/2014/main" val="3763959308"/>
                    </a:ext>
                  </a:extLst>
                </a:gridCol>
                <a:gridCol w="329184">
                  <a:extLst>
                    <a:ext uri="{9D8B030D-6E8A-4147-A177-3AD203B41FA5}">
                      <a16:colId xmlns:a16="http://schemas.microsoft.com/office/drawing/2014/main" val="4102965590"/>
                    </a:ext>
                  </a:extLst>
                </a:gridCol>
                <a:gridCol w="329184">
                  <a:extLst>
                    <a:ext uri="{9D8B030D-6E8A-4147-A177-3AD203B41FA5}">
                      <a16:colId xmlns:a16="http://schemas.microsoft.com/office/drawing/2014/main" val="3107343330"/>
                    </a:ext>
                  </a:extLst>
                </a:gridCol>
                <a:gridCol w="329184">
                  <a:extLst>
                    <a:ext uri="{9D8B030D-6E8A-4147-A177-3AD203B41FA5}">
                      <a16:colId xmlns:a16="http://schemas.microsoft.com/office/drawing/2014/main" val="3017303796"/>
                    </a:ext>
                  </a:extLst>
                </a:gridCol>
                <a:gridCol w="329184">
                  <a:extLst>
                    <a:ext uri="{9D8B030D-6E8A-4147-A177-3AD203B41FA5}">
                      <a16:colId xmlns:a16="http://schemas.microsoft.com/office/drawing/2014/main" val="1103047651"/>
                    </a:ext>
                  </a:extLst>
                </a:gridCol>
                <a:gridCol w="329184">
                  <a:extLst>
                    <a:ext uri="{9D8B030D-6E8A-4147-A177-3AD203B41FA5}">
                      <a16:colId xmlns:a16="http://schemas.microsoft.com/office/drawing/2014/main" val="509887016"/>
                    </a:ext>
                  </a:extLst>
                </a:gridCol>
                <a:gridCol w="329184">
                  <a:extLst>
                    <a:ext uri="{9D8B030D-6E8A-4147-A177-3AD203B41FA5}">
                      <a16:colId xmlns:a16="http://schemas.microsoft.com/office/drawing/2014/main" val="1737929526"/>
                    </a:ext>
                  </a:extLst>
                </a:gridCol>
                <a:gridCol w="329184">
                  <a:extLst>
                    <a:ext uri="{9D8B030D-6E8A-4147-A177-3AD203B41FA5}">
                      <a16:colId xmlns:a16="http://schemas.microsoft.com/office/drawing/2014/main" val="154121276"/>
                    </a:ext>
                  </a:extLst>
                </a:gridCol>
                <a:gridCol w="329184">
                  <a:extLst>
                    <a:ext uri="{9D8B030D-6E8A-4147-A177-3AD203B41FA5}">
                      <a16:colId xmlns:a16="http://schemas.microsoft.com/office/drawing/2014/main" val="3149744112"/>
                    </a:ext>
                  </a:extLst>
                </a:gridCol>
                <a:gridCol w="329184">
                  <a:extLst>
                    <a:ext uri="{9D8B030D-6E8A-4147-A177-3AD203B41FA5}">
                      <a16:colId xmlns:a16="http://schemas.microsoft.com/office/drawing/2014/main" val="310688479"/>
                    </a:ext>
                  </a:extLst>
                </a:gridCol>
                <a:gridCol w="329184">
                  <a:extLst>
                    <a:ext uri="{9D8B030D-6E8A-4147-A177-3AD203B41FA5}">
                      <a16:colId xmlns:a16="http://schemas.microsoft.com/office/drawing/2014/main" val="3007407803"/>
                    </a:ext>
                  </a:extLst>
                </a:gridCol>
                <a:gridCol w="329184">
                  <a:extLst>
                    <a:ext uri="{9D8B030D-6E8A-4147-A177-3AD203B41FA5}">
                      <a16:colId xmlns:a16="http://schemas.microsoft.com/office/drawing/2014/main" val="3206385818"/>
                    </a:ext>
                  </a:extLst>
                </a:gridCol>
                <a:gridCol w="329184">
                  <a:extLst>
                    <a:ext uri="{9D8B030D-6E8A-4147-A177-3AD203B41FA5}">
                      <a16:colId xmlns:a16="http://schemas.microsoft.com/office/drawing/2014/main" val="1901060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0681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- 2023-11-22 15:00:00</a:t>
                      </a:r>
                      <a:r>
                        <a:rPr kumimoji="0" lang="en-US" sz="1000" b="0" i="0" u="none" strike="noStrike" kern="1200" cap="none" spc="0" normalizeH="0" baseline="0" noProof="0">
                          <a:ln>
                            <a:noFill/>
                          </a:ln>
                          <a:solidFill>
                            <a:prstClr val="black"/>
                          </a:solidFill>
                          <a:effectLst/>
                          <a:uLnTx/>
                          <a:uFillTx/>
                          <a:latin typeface="Calibri"/>
                          <a:ea typeface="+mn-ea"/>
                          <a:cs typeface="+mn-cs"/>
                        </a:rPr>
                        <a:t>
 Getty Images Sports Stringer Photographer for Malaysia, Foo Yeen, chooses the perfect combination of the FUJIFILM X-T3 and XF200mmF2 lens for the Golf-LPGA Maybank Championship. The X-T3's advanced imaging capabilities, paired with the XF200mmF2's exceptional reach and clarity, brought every swing and putt into stunning focus. 
Weighing approximately 539g, the X-T3 is a lightweight option that doesn’t compromise on performance, making it ideal for the long hours on the golf course. 
Together with the XF200mmF2 lens, which provides up to five stops of vibration reduction, Foo Yeen effortlessly captured the essence and precision of golf.
#Fujifilm #FujifilmMY #FujifilmMalaysia #Photography #DigitalPhotography
#XT3 #XF200mmF2 #WorldCup #SportsPhotography 
#WorldCup #PhotographyLife #PhotographyLover #PhotographyDaily #GolfPhotography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https://quintly-image-storage.s3.amazonaws.com/aaf8f68db843cc217addf8054c322eb2/f22bb9e16a127cef56e5b3286d3d5f8c.jpg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7215758"/>
                  </a:ext>
                </a:extLst>
              </a:tr>
            </a:tbl>
          </a:graphicData>
        </a:graphic>
      </p:graphicFrame>
      <p:sp>
        <p:nvSpPr>
          <p:cNvPr id="4" name="Text Placeholder 3">
            <a:extLst>
              <a:ext uri="{FF2B5EF4-FFF2-40B4-BE49-F238E27FC236}">
                <a16:creationId xmlns:a16="http://schemas.microsoft.com/office/drawing/2014/main" id="{F8B76E28-2E18-466E-8DFB-71F07980A9F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029986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423FB-3BF2-4C3B-9818-A4B31AF90557}"/>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8803FB21-C6C8-446E-8C90-B155790061E0}"/>
              </a:ext>
            </a:extLst>
          </p:cNvPr>
          <p:cNvGraphicFramePr>
            <a:graphicFrameLocks noGrp="1"/>
          </p:cNvGraphicFramePr>
          <p:nvPr>
            <p:ph type="tbl" sz="quarter" idx="13"/>
            <p:extLst>
              <p:ext uri="{D42A27DB-BD31-4B8C-83A1-F6EECF244321}">
                <p14:modId xmlns:p14="http://schemas.microsoft.com/office/powerpoint/2010/main" val="2654095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70700229"/>
                    </a:ext>
                  </a:extLst>
                </a:gridCol>
                <a:gridCol w="1316737">
                  <a:extLst>
                    <a:ext uri="{9D8B030D-6E8A-4147-A177-3AD203B41FA5}">
                      <a16:colId xmlns:a16="http://schemas.microsoft.com/office/drawing/2014/main" val="1292810014"/>
                    </a:ext>
                  </a:extLst>
                </a:gridCol>
                <a:gridCol w="329184">
                  <a:extLst>
                    <a:ext uri="{9D8B030D-6E8A-4147-A177-3AD203B41FA5}">
                      <a16:colId xmlns:a16="http://schemas.microsoft.com/office/drawing/2014/main" val="2312745936"/>
                    </a:ext>
                  </a:extLst>
                </a:gridCol>
                <a:gridCol w="329184">
                  <a:extLst>
                    <a:ext uri="{9D8B030D-6E8A-4147-A177-3AD203B41FA5}">
                      <a16:colId xmlns:a16="http://schemas.microsoft.com/office/drawing/2014/main" val="1752221616"/>
                    </a:ext>
                  </a:extLst>
                </a:gridCol>
                <a:gridCol w="329184">
                  <a:extLst>
                    <a:ext uri="{9D8B030D-6E8A-4147-A177-3AD203B41FA5}">
                      <a16:colId xmlns:a16="http://schemas.microsoft.com/office/drawing/2014/main" val="2847846264"/>
                    </a:ext>
                  </a:extLst>
                </a:gridCol>
                <a:gridCol w="329184">
                  <a:extLst>
                    <a:ext uri="{9D8B030D-6E8A-4147-A177-3AD203B41FA5}">
                      <a16:colId xmlns:a16="http://schemas.microsoft.com/office/drawing/2014/main" val="2236183054"/>
                    </a:ext>
                  </a:extLst>
                </a:gridCol>
                <a:gridCol w="329184">
                  <a:extLst>
                    <a:ext uri="{9D8B030D-6E8A-4147-A177-3AD203B41FA5}">
                      <a16:colId xmlns:a16="http://schemas.microsoft.com/office/drawing/2014/main" val="2310439806"/>
                    </a:ext>
                  </a:extLst>
                </a:gridCol>
                <a:gridCol w="329184">
                  <a:extLst>
                    <a:ext uri="{9D8B030D-6E8A-4147-A177-3AD203B41FA5}">
                      <a16:colId xmlns:a16="http://schemas.microsoft.com/office/drawing/2014/main" val="2601721669"/>
                    </a:ext>
                  </a:extLst>
                </a:gridCol>
                <a:gridCol w="329184">
                  <a:extLst>
                    <a:ext uri="{9D8B030D-6E8A-4147-A177-3AD203B41FA5}">
                      <a16:colId xmlns:a16="http://schemas.microsoft.com/office/drawing/2014/main" val="2483403433"/>
                    </a:ext>
                  </a:extLst>
                </a:gridCol>
                <a:gridCol w="329184">
                  <a:extLst>
                    <a:ext uri="{9D8B030D-6E8A-4147-A177-3AD203B41FA5}">
                      <a16:colId xmlns:a16="http://schemas.microsoft.com/office/drawing/2014/main" val="1167490333"/>
                    </a:ext>
                  </a:extLst>
                </a:gridCol>
                <a:gridCol w="329184">
                  <a:extLst>
                    <a:ext uri="{9D8B030D-6E8A-4147-A177-3AD203B41FA5}">
                      <a16:colId xmlns:a16="http://schemas.microsoft.com/office/drawing/2014/main" val="3126723115"/>
                    </a:ext>
                  </a:extLst>
                </a:gridCol>
                <a:gridCol w="329184">
                  <a:extLst>
                    <a:ext uri="{9D8B030D-6E8A-4147-A177-3AD203B41FA5}">
                      <a16:colId xmlns:a16="http://schemas.microsoft.com/office/drawing/2014/main" val="4081979069"/>
                    </a:ext>
                  </a:extLst>
                </a:gridCol>
                <a:gridCol w="329184">
                  <a:extLst>
                    <a:ext uri="{9D8B030D-6E8A-4147-A177-3AD203B41FA5}">
                      <a16:colId xmlns:a16="http://schemas.microsoft.com/office/drawing/2014/main" val="3866932805"/>
                    </a:ext>
                  </a:extLst>
                </a:gridCol>
                <a:gridCol w="329184">
                  <a:extLst>
                    <a:ext uri="{9D8B030D-6E8A-4147-A177-3AD203B41FA5}">
                      <a16:colId xmlns:a16="http://schemas.microsoft.com/office/drawing/2014/main" val="1502147514"/>
                    </a:ext>
                  </a:extLst>
                </a:gridCol>
                <a:gridCol w="329184">
                  <a:extLst>
                    <a:ext uri="{9D8B030D-6E8A-4147-A177-3AD203B41FA5}">
                      <a16:colId xmlns:a16="http://schemas.microsoft.com/office/drawing/2014/main" val="1517689713"/>
                    </a:ext>
                  </a:extLst>
                </a:gridCol>
                <a:gridCol w="329184">
                  <a:extLst>
                    <a:ext uri="{9D8B030D-6E8A-4147-A177-3AD203B41FA5}">
                      <a16:colId xmlns:a16="http://schemas.microsoft.com/office/drawing/2014/main" val="3833645006"/>
                    </a:ext>
                  </a:extLst>
                </a:gridCol>
                <a:gridCol w="329184">
                  <a:extLst>
                    <a:ext uri="{9D8B030D-6E8A-4147-A177-3AD203B41FA5}">
                      <a16:colId xmlns:a16="http://schemas.microsoft.com/office/drawing/2014/main" val="1834038282"/>
                    </a:ext>
                  </a:extLst>
                </a:gridCol>
                <a:gridCol w="329184">
                  <a:extLst>
                    <a:ext uri="{9D8B030D-6E8A-4147-A177-3AD203B41FA5}">
                      <a16:colId xmlns:a16="http://schemas.microsoft.com/office/drawing/2014/main" val="1466105148"/>
                    </a:ext>
                  </a:extLst>
                </a:gridCol>
                <a:gridCol w="329184">
                  <a:extLst>
                    <a:ext uri="{9D8B030D-6E8A-4147-A177-3AD203B41FA5}">
                      <a16:colId xmlns:a16="http://schemas.microsoft.com/office/drawing/2014/main" val="486579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55694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- 2023-11-11 10:00:01</a:t>
                      </a:r>
                      <a:r>
                        <a:rPr kumimoji="0" lang="en-US" sz="1000" b="0" i="0" u="none" strike="noStrike" kern="1200" cap="none" spc="0" normalizeH="0" baseline="0" noProof="0">
                          <a:ln>
                            <a:noFill/>
                          </a:ln>
                          <a:solidFill>
                            <a:prstClr val="black"/>
                          </a:solidFill>
                          <a:effectLst/>
                          <a:uLnTx/>
                          <a:uFillTx/>
                          <a:latin typeface="Calibri"/>
                          <a:ea typeface="+mn-ea"/>
                          <a:cs typeface="+mn-cs"/>
                        </a:rPr>
                        <a:t>
 The secret's out! 🎉 This November, our Fujifilm kiosk is setting up at IOI City Mall! 🛍️ Come by, say hi, and receive an exclusive free gift with any purchase. Can't wait to see you there!
Offer valid until 30 Nov 2023.
#Fujifilm #FujifilmMY #FujifilmMalaysia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https://quintly-image-storage.s3.amazonaws.com/aaf8f68db843cc217addf8054c322eb2/e83f6c5e2ecfa4f8cf0310b9cae4f607.jpg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62743803"/>
                  </a:ext>
                </a:extLst>
              </a:tr>
            </a:tbl>
          </a:graphicData>
        </a:graphic>
      </p:graphicFrame>
      <p:sp>
        <p:nvSpPr>
          <p:cNvPr id="4" name="Text Placeholder 3">
            <a:extLst>
              <a:ext uri="{FF2B5EF4-FFF2-40B4-BE49-F238E27FC236}">
                <a16:creationId xmlns:a16="http://schemas.microsoft.com/office/drawing/2014/main" id="{EA2A154D-387C-45B7-8D87-1A0DC3364CFB}"/>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1772843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D86C-FAC5-4FE2-B039-EC1F788FCBCB}"/>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A302F8CC-D71E-4529-BEA1-25B982E4B30C}"/>
              </a:ext>
            </a:extLst>
          </p:cNvPr>
          <p:cNvGraphicFramePr>
            <a:graphicFrameLocks noGrp="1"/>
          </p:cNvGraphicFramePr>
          <p:nvPr>
            <p:ph type="tbl" sz="quarter" idx="13"/>
            <p:extLst>
              <p:ext uri="{D42A27DB-BD31-4B8C-83A1-F6EECF244321}">
                <p14:modId xmlns:p14="http://schemas.microsoft.com/office/powerpoint/2010/main" val="3220390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94421839"/>
                    </a:ext>
                  </a:extLst>
                </a:gridCol>
                <a:gridCol w="1316737">
                  <a:extLst>
                    <a:ext uri="{9D8B030D-6E8A-4147-A177-3AD203B41FA5}">
                      <a16:colId xmlns:a16="http://schemas.microsoft.com/office/drawing/2014/main" val="2396651115"/>
                    </a:ext>
                  </a:extLst>
                </a:gridCol>
                <a:gridCol w="329184">
                  <a:extLst>
                    <a:ext uri="{9D8B030D-6E8A-4147-A177-3AD203B41FA5}">
                      <a16:colId xmlns:a16="http://schemas.microsoft.com/office/drawing/2014/main" val="3489893779"/>
                    </a:ext>
                  </a:extLst>
                </a:gridCol>
                <a:gridCol w="329184">
                  <a:extLst>
                    <a:ext uri="{9D8B030D-6E8A-4147-A177-3AD203B41FA5}">
                      <a16:colId xmlns:a16="http://schemas.microsoft.com/office/drawing/2014/main" val="2428757693"/>
                    </a:ext>
                  </a:extLst>
                </a:gridCol>
                <a:gridCol w="329184">
                  <a:extLst>
                    <a:ext uri="{9D8B030D-6E8A-4147-A177-3AD203B41FA5}">
                      <a16:colId xmlns:a16="http://schemas.microsoft.com/office/drawing/2014/main" val="2467173916"/>
                    </a:ext>
                  </a:extLst>
                </a:gridCol>
                <a:gridCol w="329184">
                  <a:extLst>
                    <a:ext uri="{9D8B030D-6E8A-4147-A177-3AD203B41FA5}">
                      <a16:colId xmlns:a16="http://schemas.microsoft.com/office/drawing/2014/main" val="3795169448"/>
                    </a:ext>
                  </a:extLst>
                </a:gridCol>
                <a:gridCol w="329184">
                  <a:extLst>
                    <a:ext uri="{9D8B030D-6E8A-4147-A177-3AD203B41FA5}">
                      <a16:colId xmlns:a16="http://schemas.microsoft.com/office/drawing/2014/main" val="2541390954"/>
                    </a:ext>
                  </a:extLst>
                </a:gridCol>
                <a:gridCol w="329184">
                  <a:extLst>
                    <a:ext uri="{9D8B030D-6E8A-4147-A177-3AD203B41FA5}">
                      <a16:colId xmlns:a16="http://schemas.microsoft.com/office/drawing/2014/main" val="3215588742"/>
                    </a:ext>
                  </a:extLst>
                </a:gridCol>
                <a:gridCol w="329184">
                  <a:extLst>
                    <a:ext uri="{9D8B030D-6E8A-4147-A177-3AD203B41FA5}">
                      <a16:colId xmlns:a16="http://schemas.microsoft.com/office/drawing/2014/main" val="3489212227"/>
                    </a:ext>
                  </a:extLst>
                </a:gridCol>
                <a:gridCol w="329184">
                  <a:extLst>
                    <a:ext uri="{9D8B030D-6E8A-4147-A177-3AD203B41FA5}">
                      <a16:colId xmlns:a16="http://schemas.microsoft.com/office/drawing/2014/main" val="2866655160"/>
                    </a:ext>
                  </a:extLst>
                </a:gridCol>
                <a:gridCol w="329184">
                  <a:extLst>
                    <a:ext uri="{9D8B030D-6E8A-4147-A177-3AD203B41FA5}">
                      <a16:colId xmlns:a16="http://schemas.microsoft.com/office/drawing/2014/main" val="3002923043"/>
                    </a:ext>
                  </a:extLst>
                </a:gridCol>
                <a:gridCol w="329184">
                  <a:extLst>
                    <a:ext uri="{9D8B030D-6E8A-4147-A177-3AD203B41FA5}">
                      <a16:colId xmlns:a16="http://schemas.microsoft.com/office/drawing/2014/main" val="1303917085"/>
                    </a:ext>
                  </a:extLst>
                </a:gridCol>
                <a:gridCol w="329184">
                  <a:extLst>
                    <a:ext uri="{9D8B030D-6E8A-4147-A177-3AD203B41FA5}">
                      <a16:colId xmlns:a16="http://schemas.microsoft.com/office/drawing/2014/main" val="1536792174"/>
                    </a:ext>
                  </a:extLst>
                </a:gridCol>
                <a:gridCol w="329184">
                  <a:extLst>
                    <a:ext uri="{9D8B030D-6E8A-4147-A177-3AD203B41FA5}">
                      <a16:colId xmlns:a16="http://schemas.microsoft.com/office/drawing/2014/main" val="1880367797"/>
                    </a:ext>
                  </a:extLst>
                </a:gridCol>
                <a:gridCol w="329184">
                  <a:extLst>
                    <a:ext uri="{9D8B030D-6E8A-4147-A177-3AD203B41FA5}">
                      <a16:colId xmlns:a16="http://schemas.microsoft.com/office/drawing/2014/main" val="136017178"/>
                    </a:ext>
                  </a:extLst>
                </a:gridCol>
                <a:gridCol w="329184">
                  <a:extLst>
                    <a:ext uri="{9D8B030D-6E8A-4147-A177-3AD203B41FA5}">
                      <a16:colId xmlns:a16="http://schemas.microsoft.com/office/drawing/2014/main" val="2668423924"/>
                    </a:ext>
                  </a:extLst>
                </a:gridCol>
                <a:gridCol w="329184">
                  <a:extLst>
                    <a:ext uri="{9D8B030D-6E8A-4147-A177-3AD203B41FA5}">
                      <a16:colId xmlns:a16="http://schemas.microsoft.com/office/drawing/2014/main" val="1174128343"/>
                    </a:ext>
                  </a:extLst>
                </a:gridCol>
                <a:gridCol w="329184">
                  <a:extLst>
                    <a:ext uri="{9D8B030D-6E8A-4147-A177-3AD203B41FA5}">
                      <a16:colId xmlns:a16="http://schemas.microsoft.com/office/drawing/2014/main" val="3220367191"/>
                    </a:ext>
                  </a:extLst>
                </a:gridCol>
                <a:gridCol w="329184">
                  <a:extLst>
                    <a:ext uri="{9D8B030D-6E8A-4147-A177-3AD203B41FA5}">
                      <a16:colId xmlns:a16="http://schemas.microsoft.com/office/drawing/2014/main" val="1752854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4352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- 2023-11-01 13:29:07</a:t>
                      </a:r>
                      <a:r>
                        <a:rPr kumimoji="0" lang="en-US" sz="1000" b="0" i="0" u="none" strike="noStrike" kern="1200" cap="none" spc="0" normalizeH="0" baseline="0" noProof="0">
                          <a:ln>
                            <a:noFill/>
                          </a:ln>
                          <a:solidFill>
                            <a:prstClr val="black"/>
                          </a:solidFill>
                          <a:effectLst/>
                          <a:uLnTx/>
                          <a:uFillTx/>
                          <a:latin typeface="Calibri"/>
                          <a:ea typeface="+mn-ea"/>
                          <a:cs typeface="+mn-cs"/>
                        </a:rPr>
                        <a:t>
 Picture-Perfect Deepavali deals are in! 🚨
📸 Snag an impressive RM2,200 cashback on the GFX100S (body), GFX50S II (body), or GFX50S II Kit (GF 35–70mm). Experience unmatched image quality for documenting adventures. 
🔍 Pair up with our GF lenses for your GFX camera and grab up to RM1,500 cashback. 
📷 Dive into deals with up to RM600 cashback on X-H2S (Body), X-H2(Body), X-H2 KIT (XF 16-80 F4 R OIS WR). 
🔭 Explore XF lenses tailored to various photography styles with up to RM2000 cashback. 
🛍️ Benefit from our "Purchase With Purchase" promo: Buy X-S20, X-T5, X-H2, or X-H2S and secure RM200 cashback on the teleconverter XC35mm F2. Upgrade your photography gear before 30 Nov! 
✨ *Terms and Conditions apply. 
#Fujifilm #FujifilmMY #FujifilmMalaysia #Photography #DigitalPhotography #Promotions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https://quintly-image-storage.s3.amazonaws.com/aaf8f68db843cc217addf8054c322eb2/3fbc859a49b0cebcda3fecbd314bfc16.jpg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40777720"/>
                  </a:ext>
                </a:extLst>
              </a:tr>
            </a:tbl>
          </a:graphicData>
        </a:graphic>
      </p:graphicFrame>
      <p:sp>
        <p:nvSpPr>
          <p:cNvPr id="4" name="Text Placeholder 3">
            <a:extLst>
              <a:ext uri="{FF2B5EF4-FFF2-40B4-BE49-F238E27FC236}">
                <a16:creationId xmlns:a16="http://schemas.microsoft.com/office/drawing/2014/main" id="{E999600F-CB9B-43AF-821A-F3FA450D5F72}"/>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966507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EAD05-E9F4-4832-8F9F-ADE3A64ADB60}"/>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BFB5D033-F9B1-4D68-9390-B8D5C7164616}"/>
              </a:ext>
            </a:extLst>
          </p:cNvPr>
          <p:cNvGraphicFramePr>
            <a:graphicFrameLocks noGrp="1"/>
          </p:cNvGraphicFramePr>
          <p:nvPr>
            <p:ph type="tbl" sz="quarter" idx="13"/>
            <p:extLst>
              <p:ext uri="{D42A27DB-BD31-4B8C-83A1-F6EECF244321}">
                <p14:modId xmlns:p14="http://schemas.microsoft.com/office/powerpoint/2010/main" val="1768877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45346038"/>
                    </a:ext>
                  </a:extLst>
                </a:gridCol>
                <a:gridCol w="1316737">
                  <a:extLst>
                    <a:ext uri="{9D8B030D-6E8A-4147-A177-3AD203B41FA5}">
                      <a16:colId xmlns:a16="http://schemas.microsoft.com/office/drawing/2014/main" val="2158475551"/>
                    </a:ext>
                  </a:extLst>
                </a:gridCol>
                <a:gridCol w="329184">
                  <a:extLst>
                    <a:ext uri="{9D8B030D-6E8A-4147-A177-3AD203B41FA5}">
                      <a16:colId xmlns:a16="http://schemas.microsoft.com/office/drawing/2014/main" val="1890077933"/>
                    </a:ext>
                  </a:extLst>
                </a:gridCol>
                <a:gridCol w="329184">
                  <a:extLst>
                    <a:ext uri="{9D8B030D-6E8A-4147-A177-3AD203B41FA5}">
                      <a16:colId xmlns:a16="http://schemas.microsoft.com/office/drawing/2014/main" val="4253698827"/>
                    </a:ext>
                  </a:extLst>
                </a:gridCol>
                <a:gridCol w="329184">
                  <a:extLst>
                    <a:ext uri="{9D8B030D-6E8A-4147-A177-3AD203B41FA5}">
                      <a16:colId xmlns:a16="http://schemas.microsoft.com/office/drawing/2014/main" val="4101952376"/>
                    </a:ext>
                  </a:extLst>
                </a:gridCol>
                <a:gridCol w="329184">
                  <a:extLst>
                    <a:ext uri="{9D8B030D-6E8A-4147-A177-3AD203B41FA5}">
                      <a16:colId xmlns:a16="http://schemas.microsoft.com/office/drawing/2014/main" val="2410295855"/>
                    </a:ext>
                  </a:extLst>
                </a:gridCol>
                <a:gridCol w="329184">
                  <a:extLst>
                    <a:ext uri="{9D8B030D-6E8A-4147-A177-3AD203B41FA5}">
                      <a16:colId xmlns:a16="http://schemas.microsoft.com/office/drawing/2014/main" val="3394057232"/>
                    </a:ext>
                  </a:extLst>
                </a:gridCol>
                <a:gridCol w="329184">
                  <a:extLst>
                    <a:ext uri="{9D8B030D-6E8A-4147-A177-3AD203B41FA5}">
                      <a16:colId xmlns:a16="http://schemas.microsoft.com/office/drawing/2014/main" val="1539510927"/>
                    </a:ext>
                  </a:extLst>
                </a:gridCol>
                <a:gridCol w="329184">
                  <a:extLst>
                    <a:ext uri="{9D8B030D-6E8A-4147-A177-3AD203B41FA5}">
                      <a16:colId xmlns:a16="http://schemas.microsoft.com/office/drawing/2014/main" val="983559389"/>
                    </a:ext>
                  </a:extLst>
                </a:gridCol>
                <a:gridCol w="329184">
                  <a:extLst>
                    <a:ext uri="{9D8B030D-6E8A-4147-A177-3AD203B41FA5}">
                      <a16:colId xmlns:a16="http://schemas.microsoft.com/office/drawing/2014/main" val="2082163341"/>
                    </a:ext>
                  </a:extLst>
                </a:gridCol>
                <a:gridCol w="329184">
                  <a:extLst>
                    <a:ext uri="{9D8B030D-6E8A-4147-A177-3AD203B41FA5}">
                      <a16:colId xmlns:a16="http://schemas.microsoft.com/office/drawing/2014/main" val="4250599728"/>
                    </a:ext>
                  </a:extLst>
                </a:gridCol>
                <a:gridCol w="329184">
                  <a:extLst>
                    <a:ext uri="{9D8B030D-6E8A-4147-A177-3AD203B41FA5}">
                      <a16:colId xmlns:a16="http://schemas.microsoft.com/office/drawing/2014/main" val="414603041"/>
                    </a:ext>
                  </a:extLst>
                </a:gridCol>
                <a:gridCol w="329184">
                  <a:extLst>
                    <a:ext uri="{9D8B030D-6E8A-4147-A177-3AD203B41FA5}">
                      <a16:colId xmlns:a16="http://schemas.microsoft.com/office/drawing/2014/main" val="291400942"/>
                    </a:ext>
                  </a:extLst>
                </a:gridCol>
                <a:gridCol w="329184">
                  <a:extLst>
                    <a:ext uri="{9D8B030D-6E8A-4147-A177-3AD203B41FA5}">
                      <a16:colId xmlns:a16="http://schemas.microsoft.com/office/drawing/2014/main" val="1634170777"/>
                    </a:ext>
                  </a:extLst>
                </a:gridCol>
                <a:gridCol w="329184">
                  <a:extLst>
                    <a:ext uri="{9D8B030D-6E8A-4147-A177-3AD203B41FA5}">
                      <a16:colId xmlns:a16="http://schemas.microsoft.com/office/drawing/2014/main" val="94443870"/>
                    </a:ext>
                  </a:extLst>
                </a:gridCol>
                <a:gridCol w="329184">
                  <a:extLst>
                    <a:ext uri="{9D8B030D-6E8A-4147-A177-3AD203B41FA5}">
                      <a16:colId xmlns:a16="http://schemas.microsoft.com/office/drawing/2014/main" val="1783362283"/>
                    </a:ext>
                  </a:extLst>
                </a:gridCol>
                <a:gridCol w="329184">
                  <a:extLst>
                    <a:ext uri="{9D8B030D-6E8A-4147-A177-3AD203B41FA5}">
                      <a16:colId xmlns:a16="http://schemas.microsoft.com/office/drawing/2014/main" val="2374156048"/>
                    </a:ext>
                  </a:extLst>
                </a:gridCol>
                <a:gridCol w="329184">
                  <a:extLst>
                    <a:ext uri="{9D8B030D-6E8A-4147-A177-3AD203B41FA5}">
                      <a16:colId xmlns:a16="http://schemas.microsoft.com/office/drawing/2014/main" val="3412569987"/>
                    </a:ext>
                  </a:extLst>
                </a:gridCol>
                <a:gridCol w="329184">
                  <a:extLst>
                    <a:ext uri="{9D8B030D-6E8A-4147-A177-3AD203B41FA5}">
                      <a16:colId xmlns:a16="http://schemas.microsoft.com/office/drawing/2014/main" val="2156549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8555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- 2023-11-25 12:00:00</a:t>
                      </a:r>
                      <a:r>
                        <a:rPr kumimoji="0" lang="en-US" sz="1000" b="0" i="0" u="none" strike="noStrike" kern="1200" cap="none" spc="0" normalizeH="0" baseline="0" noProof="0">
                          <a:ln>
                            <a:noFill/>
                          </a:ln>
                          <a:solidFill>
                            <a:prstClr val="black"/>
                          </a:solidFill>
                          <a:effectLst/>
                          <a:uLnTx/>
                          <a:uFillTx/>
                          <a:latin typeface="Calibri"/>
                          <a:ea typeface="+mn-ea"/>
                          <a:cs typeface="+mn-cs"/>
                        </a:rPr>
                        <a:t>
 Getty Images Sports Stringer Photographer for Malaysia, Foo Yeen, captures the intense drama of the World Cup Qualifiers with the FUJIFILM X-H2S and the XF200mmF2 lens. 
The X-H2S, with its 5th generation X-Trans CMOS 5 HS sensor, captures every dynamic play at up to 40 frames-per-second, ensuring no moment is missed. Its improved AF algorithm and subject-detection AF based on Deep Learning technology keep the focus sharp on fast-moving subjects, essential in the heat of the game. 
The XF200mmF2 lens, offering an effective focal length of up to 430mm with the XF1.4X TC F2 WR teleconverter, brings distant action closer with remarkable clarity. Its advanced optics and OIS provide up to five stops of vibration reduction, enabling stable, clear shots even in challenging conditions. 
Built for the rigors of professional use, the weather-resistant XF200mmF2 lens ensures Foo Yeen captures every thrilling moment of Malaysia's spectacular 4-3 victory over Kyrgyzstan, whatever the weather. 📸⚽🎉
#Fujifilm #FujifilmMY #FujifilmMalaysia #Photography #DigitalPhotography 
#XH2S #XF200mmF2 #WorldCup #SportsPhotography 
#WorldCup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https://quintly-eu-image-storage.s3.amazonaws.com/aaf8f68db843cc217addf8054c322eb2/5046d805f40a403292b1d93fff453f88.jpg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37217490"/>
                  </a:ext>
                </a:extLst>
              </a:tr>
            </a:tbl>
          </a:graphicData>
        </a:graphic>
      </p:graphicFrame>
      <p:sp>
        <p:nvSpPr>
          <p:cNvPr id="4" name="Text Placeholder 3">
            <a:extLst>
              <a:ext uri="{FF2B5EF4-FFF2-40B4-BE49-F238E27FC236}">
                <a16:creationId xmlns:a16="http://schemas.microsoft.com/office/drawing/2014/main" id="{0B09C145-4B00-438E-88FC-17A042E54BBD}"/>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606120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0FA6E-551B-484C-AB7B-E2B075693CC6}"/>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B8226DAE-165B-43AF-9D64-02E2385A2D0A}"/>
              </a:ext>
            </a:extLst>
          </p:cNvPr>
          <p:cNvGraphicFramePr>
            <a:graphicFrameLocks noGrp="1"/>
          </p:cNvGraphicFramePr>
          <p:nvPr>
            <p:ph type="tbl" sz="quarter" idx="13"/>
            <p:extLst>
              <p:ext uri="{D42A27DB-BD31-4B8C-83A1-F6EECF244321}">
                <p14:modId xmlns:p14="http://schemas.microsoft.com/office/powerpoint/2010/main" val="3392259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92320058"/>
                    </a:ext>
                  </a:extLst>
                </a:gridCol>
                <a:gridCol w="1316737">
                  <a:extLst>
                    <a:ext uri="{9D8B030D-6E8A-4147-A177-3AD203B41FA5}">
                      <a16:colId xmlns:a16="http://schemas.microsoft.com/office/drawing/2014/main" val="3499736438"/>
                    </a:ext>
                  </a:extLst>
                </a:gridCol>
                <a:gridCol w="329184">
                  <a:extLst>
                    <a:ext uri="{9D8B030D-6E8A-4147-A177-3AD203B41FA5}">
                      <a16:colId xmlns:a16="http://schemas.microsoft.com/office/drawing/2014/main" val="215935658"/>
                    </a:ext>
                  </a:extLst>
                </a:gridCol>
                <a:gridCol w="329184">
                  <a:extLst>
                    <a:ext uri="{9D8B030D-6E8A-4147-A177-3AD203B41FA5}">
                      <a16:colId xmlns:a16="http://schemas.microsoft.com/office/drawing/2014/main" val="1699265611"/>
                    </a:ext>
                  </a:extLst>
                </a:gridCol>
                <a:gridCol w="329184">
                  <a:extLst>
                    <a:ext uri="{9D8B030D-6E8A-4147-A177-3AD203B41FA5}">
                      <a16:colId xmlns:a16="http://schemas.microsoft.com/office/drawing/2014/main" val="3190149609"/>
                    </a:ext>
                  </a:extLst>
                </a:gridCol>
                <a:gridCol w="329184">
                  <a:extLst>
                    <a:ext uri="{9D8B030D-6E8A-4147-A177-3AD203B41FA5}">
                      <a16:colId xmlns:a16="http://schemas.microsoft.com/office/drawing/2014/main" val="2006214960"/>
                    </a:ext>
                  </a:extLst>
                </a:gridCol>
                <a:gridCol w="329184">
                  <a:extLst>
                    <a:ext uri="{9D8B030D-6E8A-4147-A177-3AD203B41FA5}">
                      <a16:colId xmlns:a16="http://schemas.microsoft.com/office/drawing/2014/main" val="3652873996"/>
                    </a:ext>
                  </a:extLst>
                </a:gridCol>
                <a:gridCol w="329184">
                  <a:extLst>
                    <a:ext uri="{9D8B030D-6E8A-4147-A177-3AD203B41FA5}">
                      <a16:colId xmlns:a16="http://schemas.microsoft.com/office/drawing/2014/main" val="407790930"/>
                    </a:ext>
                  </a:extLst>
                </a:gridCol>
                <a:gridCol w="329184">
                  <a:extLst>
                    <a:ext uri="{9D8B030D-6E8A-4147-A177-3AD203B41FA5}">
                      <a16:colId xmlns:a16="http://schemas.microsoft.com/office/drawing/2014/main" val="4105153652"/>
                    </a:ext>
                  </a:extLst>
                </a:gridCol>
                <a:gridCol w="329184">
                  <a:extLst>
                    <a:ext uri="{9D8B030D-6E8A-4147-A177-3AD203B41FA5}">
                      <a16:colId xmlns:a16="http://schemas.microsoft.com/office/drawing/2014/main" val="521792506"/>
                    </a:ext>
                  </a:extLst>
                </a:gridCol>
                <a:gridCol w="329184">
                  <a:extLst>
                    <a:ext uri="{9D8B030D-6E8A-4147-A177-3AD203B41FA5}">
                      <a16:colId xmlns:a16="http://schemas.microsoft.com/office/drawing/2014/main" val="2704406255"/>
                    </a:ext>
                  </a:extLst>
                </a:gridCol>
                <a:gridCol w="329184">
                  <a:extLst>
                    <a:ext uri="{9D8B030D-6E8A-4147-A177-3AD203B41FA5}">
                      <a16:colId xmlns:a16="http://schemas.microsoft.com/office/drawing/2014/main" val="3539354417"/>
                    </a:ext>
                  </a:extLst>
                </a:gridCol>
                <a:gridCol w="329184">
                  <a:extLst>
                    <a:ext uri="{9D8B030D-6E8A-4147-A177-3AD203B41FA5}">
                      <a16:colId xmlns:a16="http://schemas.microsoft.com/office/drawing/2014/main" val="577936986"/>
                    </a:ext>
                  </a:extLst>
                </a:gridCol>
                <a:gridCol w="329184">
                  <a:extLst>
                    <a:ext uri="{9D8B030D-6E8A-4147-A177-3AD203B41FA5}">
                      <a16:colId xmlns:a16="http://schemas.microsoft.com/office/drawing/2014/main" val="1566388978"/>
                    </a:ext>
                  </a:extLst>
                </a:gridCol>
                <a:gridCol w="329184">
                  <a:extLst>
                    <a:ext uri="{9D8B030D-6E8A-4147-A177-3AD203B41FA5}">
                      <a16:colId xmlns:a16="http://schemas.microsoft.com/office/drawing/2014/main" val="618194742"/>
                    </a:ext>
                  </a:extLst>
                </a:gridCol>
                <a:gridCol w="329184">
                  <a:extLst>
                    <a:ext uri="{9D8B030D-6E8A-4147-A177-3AD203B41FA5}">
                      <a16:colId xmlns:a16="http://schemas.microsoft.com/office/drawing/2014/main" val="1351414009"/>
                    </a:ext>
                  </a:extLst>
                </a:gridCol>
                <a:gridCol w="329184">
                  <a:extLst>
                    <a:ext uri="{9D8B030D-6E8A-4147-A177-3AD203B41FA5}">
                      <a16:colId xmlns:a16="http://schemas.microsoft.com/office/drawing/2014/main" val="88848950"/>
                    </a:ext>
                  </a:extLst>
                </a:gridCol>
                <a:gridCol w="329184">
                  <a:extLst>
                    <a:ext uri="{9D8B030D-6E8A-4147-A177-3AD203B41FA5}">
                      <a16:colId xmlns:a16="http://schemas.microsoft.com/office/drawing/2014/main" val="2243701691"/>
                    </a:ext>
                  </a:extLst>
                </a:gridCol>
                <a:gridCol w="329184">
                  <a:extLst>
                    <a:ext uri="{9D8B030D-6E8A-4147-A177-3AD203B41FA5}">
                      <a16:colId xmlns:a16="http://schemas.microsoft.com/office/drawing/2014/main" val="2158255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88362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- 2023-11-03 17:11:53</a:t>
                      </a:r>
                      <a:r>
                        <a:rPr kumimoji="0" lang="en-US" sz="1000" b="0" i="0" u="none" strike="noStrike" kern="1200" cap="none" spc="0" normalizeH="0" baseline="0" noProof="0">
                          <a:ln>
                            <a:noFill/>
                          </a:ln>
                          <a:solidFill>
                            <a:prstClr val="black"/>
                          </a:solidFill>
                          <a:effectLst/>
                          <a:uLnTx/>
                          <a:uFillTx/>
                          <a:latin typeface="Calibri"/>
                          <a:ea typeface="+mn-ea"/>
                          <a:cs typeface="+mn-cs"/>
                        </a:rPr>
                        <a:t>
 🌟👙 Tease your senses with a peek into the future of intimate wear! 👙🌟
The World's First Colour-Changing Bra promises a revolution with every hue. 🎨
🔗 Click here for an eye-opening revelation: 
https://www.worldsfirstcolour-changingbra.com/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https://quintly-image-storage.s3.amazonaws.com/aaf8f68db843cc217addf8054c322eb2/aed5b0c09c6adf226665e7a3dfca6400.jpg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294292122"/>
                  </a:ext>
                </a:extLst>
              </a:tr>
            </a:tbl>
          </a:graphicData>
        </a:graphic>
      </p:graphicFrame>
      <p:sp>
        <p:nvSpPr>
          <p:cNvPr id="4" name="Text Placeholder 3">
            <a:extLst>
              <a:ext uri="{FF2B5EF4-FFF2-40B4-BE49-F238E27FC236}">
                <a16:creationId xmlns:a16="http://schemas.microsoft.com/office/drawing/2014/main" id="{9F3C80ED-7A7F-4109-9105-CA1741CE2FA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2105890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3954-8D54-4191-98EB-F9F1EEAFEAB1}"/>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D5DBD239-0A8E-4B39-B3BA-090DF9FF14CD}"/>
              </a:ext>
            </a:extLst>
          </p:cNvPr>
          <p:cNvGraphicFramePr>
            <a:graphicFrameLocks noGrp="1"/>
          </p:cNvGraphicFramePr>
          <p:nvPr>
            <p:ph type="tbl" sz="quarter" idx="13"/>
            <p:extLst>
              <p:ext uri="{D42A27DB-BD31-4B8C-83A1-F6EECF244321}">
                <p14:modId xmlns:p14="http://schemas.microsoft.com/office/powerpoint/2010/main" val="228201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28549562"/>
                    </a:ext>
                  </a:extLst>
                </a:gridCol>
                <a:gridCol w="1316737">
                  <a:extLst>
                    <a:ext uri="{9D8B030D-6E8A-4147-A177-3AD203B41FA5}">
                      <a16:colId xmlns:a16="http://schemas.microsoft.com/office/drawing/2014/main" val="1802642234"/>
                    </a:ext>
                  </a:extLst>
                </a:gridCol>
                <a:gridCol w="329184">
                  <a:extLst>
                    <a:ext uri="{9D8B030D-6E8A-4147-A177-3AD203B41FA5}">
                      <a16:colId xmlns:a16="http://schemas.microsoft.com/office/drawing/2014/main" val="908994131"/>
                    </a:ext>
                  </a:extLst>
                </a:gridCol>
                <a:gridCol w="329184">
                  <a:extLst>
                    <a:ext uri="{9D8B030D-6E8A-4147-A177-3AD203B41FA5}">
                      <a16:colId xmlns:a16="http://schemas.microsoft.com/office/drawing/2014/main" val="3201126612"/>
                    </a:ext>
                  </a:extLst>
                </a:gridCol>
                <a:gridCol w="329184">
                  <a:extLst>
                    <a:ext uri="{9D8B030D-6E8A-4147-A177-3AD203B41FA5}">
                      <a16:colId xmlns:a16="http://schemas.microsoft.com/office/drawing/2014/main" val="55363905"/>
                    </a:ext>
                  </a:extLst>
                </a:gridCol>
                <a:gridCol w="329184">
                  <a:extLst>
                    <a:ext uri="{9D8B030D-6E8A-4147-A177-3AD203B41FA5}">
                      <a16:colId xmlns:a16="http://schemas.microsoft.com/office/drawing/2014/main" val="2285010949"/>
                    </a:ext>
                  </a:extLst>
                </a:gridCol>
                <a:gridCol w="329184">
                  <a:extLst>
                    <a:ext uri="{9D8B030D-6E8A-4147-A177-3AD203B41FA5}">
                      <a16:colId xmlns:a16="http://schemas.microsoft.com/office/drawing/2014/main" val="4014633606"/>
                    </a:ext>
                  </a:extLst>
                </a:gridCol>
                <a:gridCol w="329184">
                  <a:extLst>
                    <a:ext uri="{9D8B030D-6E8A-4147-A177-3AD203B41FA5}">
                      <a16:colId xmlns:a16="http://schemas.microsoft.com/office/drawing/2014/main" val="3403686342"/>
                    </a:ext>
                  </a:extLst>
                </a:gridCol>
                <a:gridCol w="329184">
                  <a:extLst>
                    <a:ext uri="{9D8B030D-6E8A-4147-A177-3AD203B41FA5}">
                      <a16:colId xmlns:a16="http://schemas.microsoft.com/office/drawing/2014/main" val="3791941988"/>
                    </a:ext>
                  </a:extLst>
                </a:gridCol>
                <a:gridCol w="329184">
                  <a:extLst>
                    <a:ext uri="{9D8B030D-6E8A-4147-A177-3AD203B41FA5}">
                      <a16:colId xmlns:a16="http://schemas.microsoft.com/office/drawing/2014/main" val="301187698"/>
                    </a:ext>
                  </a:extLst>
                </a:gridCol>
                <a:gridCol w="329184">
                  <a:extLst>
                    <a:ext uri="{9D8B030D-6E8A-4147-A177-3AD203B41FA5}">
                      <a16:colId xmlns:a16="http://schemas.microsoft.com/office/drawing/2014/main" val="1292297074"/>
                    </a:ext>
                  </a:extLst>
                </a:gridCol>
                <a:gridCol w="329184">
                  <a:extLst>
                    <a:ext uri="{9D8B030D-6E8A-4147-A177-3AD203B41FA5}">
                      <a16:colId xmlns:a16="http://schemas.microsoft.com/office/drawing/2014/main" val="453141049"/>
                    </a:ext>
                  </a:extLst>
                </a:gridCol>
                <a:gridCol w="329184">
                  <a:extLst>
                    <a:ext uri="{9D8B030D-6E8A-4147-A177-3AD203B41FA5}">
                      <a16:colId xmlns:a16="http://schemas.microsoft.com/office/drawing/2014/main" val="3731105908"/>
                    </a:ext>
                  </a:extLst>
                </a:gridCol>
                <a:gridCol w="329184">
                  <a:extLst>
                    <a:ext uri="{9D8B030D-6E8A-4147-A177-3AD203B41FA5}">
                      <a16:colId xmlns:a16="http://schemas.microsoft.com/office/drawing/2014/main" val="3173564979"/>
                    </a:ext>
                  </a:extLst>
                </a:gridCol>
                <a:gridCol w="329184">
                  <a:extLst>
                    <a:ext uri="{9D8B030D-6E8A-4147-A177-3AD203B41FA5}">
                      <a16:colId xmlns:a16="http://schemas.microsoft.com/office/drawing/2014/main" val="841193423"/>
                    </a:ext>
                  </a:extLst>
                </a:gridCol>
                <a:gridCol w="329184">
                  <a:extLst>
                    <a:ext uri="{9D8B030D-6E8A-4147-A177-3AD203B41FA5}">
                      <a16:colId xmlns:a16="http://schemas.microsoft.com/office/drawing/2014/main" val="209867363"/>
                    </a:ext>
                  </a:extLst>
                </a:gridCol>
                <a:gridCol w="329184">
                  <a:extLst>
                    <a:ext uri="{9D8B030D-6E8A-4147-A177-3AD203B41FA5}">
                      <a16:colId xmlns:a16="http://schemas.microsoft.com/office/drawing/2014/main" val="3588659742"/>
                    </a:ext>
                  </a:extLst>
                </a:gridCol>
                <a:gridCol w="329184">
                  <a:extLst>
                    <a:ext uri="{9D8B030D-6E8A-4147-A177-3AD203B41FA5}">
                      <a16:colId xmlns:a16="http://schemas.microsoft.com/office/drawing/2014/main" val="1567343380"/>
                    </a:ext>
                  </a:extLst>
                </a:gridCol>
                <a:gridCol w="329184">
                  <a:extLst>
                    <a:ext uri="{9D8B030D-6E8A-4147-A177-3AD203B41FA5}">
                      <a16:colId xmlns:a16="http://schemas.microsoft.com/office/drawing/2014/main" val="275822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3840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- 2023-11-08 18:30:01</a:t>
                      </a:r>
                      <a:r>
                        <a:rPr kumimoji="0" lang="en-US" sz="1000" b="0" i="0" u="none" strike="noStrike" kern="1200" cap="none" spc="0" normalizeH="0" baseline="0" noProof="0">
                          <a:ln>
                            <a:noFill/>
                          </a:ln>
                          <a:solidFill>
                            <a:prstClr val="black"/>
                          </a:solidFill>
                          <a:effectLst/>
                          <a:uLnTx/>
                          <a:uFillTx/>
                          <a:latin typeface="Calibri"/>
                          <a:ea typeface="+mn-ea"/>
                          <a:cs typeface="+mn-cs"/>
                        </a:rPr>
                        <a:t>
 Attention Photography Enthusiasts! Unlock the secrets of stunning outdoor portraits with TW Wann Al-Hajj, our expert in visual narratives.
Interest piqued? Picture yourself mastering the light and angles of portrait photography in the picturesque settings of Malacca. This is your chance to enhance your skills, network with fellow photographers, and enjoy a session filled with creativity and inspiration.
Action is just a click away! Secure your spot for an enlightening journey on 26 Nov, 9am-1pm. Light refreshments on us! 
Limited Seats Available. Register for free NOW: https://forms.gle/tckR8HQuibdnHjAd7
#PhotographyWorkshop #MelakaEvent #PortraitMastery #CaptureTheMoment #Fujifilm #FujifilmMY #FujifilmMalaysia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https://quintly-image-storage.s3.amazonaws.com/aaf8f68db843cc217addf8054c322eb2/0c21c5d5869bb2101bd53b3c5d3f358a.jpg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00641152"/>
                  </a:ext>
                </a:extLst>
              </a:tr>
            </a:tbl>
          </a:graphicData>
        </a:graphic>
      </p:graphicFrame>
      <p:sp>
        <p:nvSpPr>
          <p:cNvPr id="4" name="Text Placeholder 3">
            <a:extLst>
              <a:ext uri="{FF2B5EF4-FFF2-40B4-BE49-F238E27FC236}">
                <a16:creationId xmlns:a16="http://schemas.microsoft.com/office/drawing/2014/main" id="{677E88FB-011C-4664-B35D-65767DBACA4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391338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6057</Words>
  <Application>Microsoft Office PowerPoint</Application>
  <PresentationFormat>On-screen Show (4:3)</PresentationFormat>
  <Paragraphs>1176</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Fan Demographics | FUJIFILM Malaysia</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2023-12-09T16:15:11Z</dcterms:created>
  <dcterms:modified xsi:type="dcterms:W3CDTF">2023-12-09T16:16:23Z</dcterms:modified>
</cp:coreProperties>
</file>